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Override PartName="/ppt/diagrams/data1.xml" ContentType="application/vnd.openxmlformats-officedocument.drawingml.diagramData+xml"/>
  <Override PartName="/ppt/diagrams/data7.xml" ContentType="application/vnd.openxmlformats-officedocument.drawingml.diagramData+xml"/>
  <Override PartName="/ppt/diagrams/data6.xml" ContentType="application/vnd.openxmlformats-officedocument.drawingml.diagramData+xml"/>
  <Override PartName="/ppt/diagrams/data5.xml" ContentType="application/vnd.openxmlformats-officedocument.drawingml.diagramData+xml"/>
  <Override PartName="/ppt/diagrams/data4.xml" ContentType="application/vnd.openxmlformats-officedocument.drawingml.diagramData+xml"/>
  <Override PartName="/ppt/diagrams/data3.xml" ContentType="application/vnd.openxmlformats-officedocument.drawingml.diagramData+xml"/>
  <Override PartName="/ppt/diagrams/data8.xml" ContentType="application/vnd.openxmlformats-officedocument.drawingml.diagramData+xml"/>
  <Override PartName="/ppt/diagrams/data9.xml" ContentType="application/vnd.openxmlformats-officedocument.drawingml.diagramData+xml"/>
  <Override PartName="/ppt/diagrams/data10.xml" ContentType="application/vnd.openxmlformats-officedocument.drawingml.diagramData+xml"/>
  <Override PartName="/ppt/diagrams/data12.xml" ContentType="application/vnd.openxmlformats-officedocument.drawingml.diagramData+xml"/>
  <Override PartName="/ppt/diagrams/data11.xml" ContentType="application/vnd.openxmlformats-officedocument.drawingml.diagramData+xml"/>
  <Override PartName="/ppt/diagrams/data2.xml" ContentType="application/vnd.openxmlformats-officedocument.drawingml.diagramData+xml"/>
  <Override PartName="/ppt/presentation.xml" ContentType="application/vnd.openxmlformats-officedocument.presentationml.presentation.main+xml"/>
  <Override PartName="/ppt/slides/slide19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4.xml" ContentType="application/vnd.openxmlformats-officedocument.presentationml.slide+xml"/>
  <Override PartName="/ppt/slides/slide26.xml" ContentType="application/vnd.openxmlformats-officedocument.presentationml.slide+xml"/>
  <Override PartName="/ppt/slides/slide20.xml" ContentType="application/vnd.openxmlformats-officedocument.presentationml.slide+xml"/>
  <Override PartName="/ppt/slides/slide6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5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7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14.xml" ContentType="application/vnd.openxmlformats-officedocument.presentationml.slide+xml"/>
  <Override PartName="/ppt/slides/slide2.xml" ContentType="application/vnd.openxmlformats-officedocument.presentationml.slide+xml"/>
  <Override PartName="/ppt/slides/slide13.xml" ContentType="application/vnd.openxmlformats-officedocument.presentationml.slide+xml"/>
  <Override PartName="/ppt/slides/slide12.xml" ContentType="application/vnd.openxmlformats-officedocument.presentationml.slide+xml"/>
  <Override PartName="/ppt/slides/slide11.xml" ContentType="application/vnd.openxmlformats-officedocument.presentationml.slide+xml"/>
  <Override PartName="/ppt/slides/slide10.xml" ContentType="application/vnd.openxmlformats-officedocument.presentationml.slide+xml"/>
  <Override PartName="/ppt/slides/slide15.xml" ContentType="application/vnd.openxmlformats-officedocument.presentationml.slide+xml"/>
  <Override PartName="/ppt/slides/slide9.xml" ContentType="application/vnd.openxmlformats-officedocument.presentationml.slide+xml"/>
  <Override PartName="/ppt/slides/slide8.xml" ContentType="application/vnd.openxmlformats-officedocument.presentationml.slide+xml"/>
  <Override PartName="/ppt/slides/slide35.xml" ContentType="application/vnd.openxmlformats-officedocument.presentationml.slide+xml"/>
  <Override PartName="/ppt/slides/slide16.xml" ContentType="application/vnd.openxmlformats-officedocument.presentationml.slide+xml"/>
  <Override PartName="/ppt/slides/slide37.xml" ContentType="application/vnd.openxmlformats-officedocument.presentationml.slide+xml"/>
  <Override PartName="/ppt/slides/slide36.xml" ContentType="application/vnd.openxmlformats-officedocument.presentationml.slide+xml"/>
  <Override PartName="/ppt/slides/slide1.xml" ContentType="application/vnd.openxmlformats-officedocument.presentationml.slide+xml"/>
  <Override PartName="/ppt/slides/slide38.xml" ContentType="application/vnd.openxmlformats-officedocument.presentationml.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18.xml" ContentType="application/vnd.openxmlformats-officedocument.presentationml.notesSlide+xml"/>
  <Override PartName="/ppt/slideMasters/slideMaster1.xml" ContentType="application/vnd.openxmlformats-officedocument.presentationml.slideMaster+xml"/>
  <Override PartName="/ppt/notesSlides/notesSlide17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slideLayouts/slideLayout9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notesSlides/notesSlide6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quickStyle12.xml" ContentType="application/vnd.openxmlformats-officedocument.drawingml.diagramStyle+xml"/>
  <Override PartName="/ppt/diagrams/colors12.xml" ContentType="application/vnd.openxmlformats-officedocument.drawingml.diagramColors+xml"/>
  <Override PartName="/ppt/diagrams/layout12.xml" ContentType="application/vnd.openxmlformats-officedocument.drawingml.diagramLayout+xml"/>
  <Override PartName="/ppt/diagrams/drawing12.xml" ContentType="application/vnd.ms-office.drawingml.diagramDrawing+xml"/>
  <Override PartName="/ppt/notesMasters/notesMaster1.xml" ContentType="application/vnd.openxmlformats-officedocument.presentationml.notesMaster+xml"/>
  <Override PartName="/ppt/diagrams/drawing4.xml" ContentType="application/vnd.ms-office.drawingml.diagramDrawing+xml"/>
  <Override PartName="/ppt/diagrams/colors4.xml" ContentType="application/vnd.openxmlformats-officedocument.drawingml.diagramColors+xml"/>
  <Override PartName="/ppt/diagrams/quickStyle4.xml" ContentType="application/vnd.openxmlformats-officedocument.drawingml.diagramStyle+xml"/>
  <Override PartName="/ppt/diagrams/layout4.xml" ContentType="application/vnd.openxmlformats-officedocument.drawingml.diagramLayout+xml"/>
  <Override PartName="/ppt/diagrams/layout5.xml" ContentType="application/vnd.openxmlformats-officedocument.drawingml.diagramLayout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layout2.xml" ContentType="application/vnd.openxmlformats-officedocument.drawingml.diagramLayout+xml"/>
  <Override PartName="/ppt/diagrams/quickStyle1.xml" ContentType="application/vnd.openxmlformats-officedocument.drawingml.diagramStyle+xml"/>
  <Override PartName="/ppt/diagrams/layout1.xml" ContentType="application/vnd.openxmlformats-officedocument.drawingml.diagramLayout+xml"/>
  <Override PartName="/ppt/theme/theme1.xml" ContentType="application/vnd.openxmlformats-officedocument.theme+xml"/>
  <Override PartName="/ppt/theme/theme2.xml" ContentType="application/vnd.openxmlformats-officedocument.theme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layout3.xml" ContentType="application/vnd.openxmlformats-officedocument.drawingml.diagramLayout+xml"/>
  <Override PartName="/ppt/diagrams/drawing9.xml" ContentType="application/vnd.ms-office.drawingml.diagramDrawing+xml"/>
  <Override PartName="/ppt/diagrams/quickStyle9.xml" ContentType="application/vnd.openxmlformats-officedocument.drawingml.diagramStyle+xml"/>
  <Override PartName="/ppt/diagrams/colors9.xml" ContentType="application/vnd.openxmlformats-officedocument.drawingml.diagramColors+xml"/>
  <Override PartName="/ppt/diagrams/layout10.xml" ContentType="application/vnd.openxmlformats-officedocument.drawingml.diagramLayout+xml"/>
  <Override PartName="/ppt/diagrams/quickStyle10.xml" ContentType="application/vnd.openxmlformats-officedocument.drawingml.diagramStyle+xml"/>
  <Override PartName="/ppt/diagrams/layout11.xml" ContentType="application/vnd.openxmlformats-officedocument.drawingml.diagramLayout+xml"/>
  <Override PartName="/ppt/diagrams/quickStyle11.xml" ContentType="application/vnd.openxmlformats-officedocument.drawingml.diagramStyle+xml"/>
  <Override PartName="/ppt/diagrams/colors11.xml" ContentType="application/vnd.openxmlformats-officedocument.drawingml.diagramColors+xml"/>
  <Override PartName="/ppt/diagrams/drawing11.xml" ContentType="application/vnd.ms-office.drawingml.diagramDrawing+xml"/>
  <Override PartName="/ppt/diagrams/colors10.xml" ContentType="application/vnd.openxmlformats-officedocument.drawingml.diagramColors+xml"/>
  <Override PartName="/ppt/diagrams/drawing10.xml" ContentType="application/vnd.ms-office.drawingml.diagramDrawing+xml"/>
  <Override PartName="/ppt/diagrams/drawing8.xml" ContentType="application/vnd.ms-office.drawingml.diagramDrawing+xml"/>
  <Override PartName="/ppt/diagrams/layout9.xml" ContentType="application/vnd.openxmlformats-officedocument.drawingml.diagramLayout+xml"/>
  <Override PartName="/ppt/diagrams/quickStyle8.xml" ContentType="application/vnd.openxmlformats-officedocument.drawingml.diagramStyle+xml"/>
  <Override PartName="/ppt/diagrams/colors8.xml" ContentType="application/vnd.openxmlformats-officedocument.drawingml.diagramColors+xml"/>
  <Override PartName="/ppt/diagrams/quickStyle7.xml" ContentType="application/vnd.openxmlformats-officedocument.drawingml.diagramStyle+xml"/>
  <Override PartName="/ppt/diagrams/layout8.xml" ContentType="application/vnd.openxmlformats-officedocument.drawingml.diagramLayout+xml"/>
  <Override PartName="/ppt/diagrams/layout7.xml" ContentType="application/vnd.openxmlformats-officedocument.drawingml.diagramLayout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trictFirstAndLastChars="0" embedTrueTypeFonts="1" saveSubsetFonts="1" autoCompressPictures="0">
  <p:sldMasterIdLst>
    <p:sldMasterId id="2147483659" r:id="rId1"/>
  </p:sldMasterIdLst>
  <p:notesMasterIdLst>
    <p:notesMasterId r:id="rId40"/>
  </p:notesMasterIdLst>
  <p:sldIdLst>
    <p:sldId id="256" r:id="rId2"/>
    <p:sldId id="257" r:id="rId3"/>
    <p:sldId id="258" r:id="rId4"/>
    <p:sldId id="322" r:id="rId5"/>
    <p:sldId id="315" r:id="rId6"/>
    <p:sldId id="316" r:id="rId7"/>
    <p:sldId id="285" r:id="rId8"/>
    <p:sldId id="298" r:id="rId9"/>
    <p:sldId id="286" r:id="rId10"/>
    <p:sldId id="299" r:id="rId11"/>
    <p:sldId id="287" r:id="rId12"/>
    <p:sldId id="323" r:id="rId13"/>
    <p:sldId id="301" r:id="rId14"/>
    <p:sldId id="289" r:id="rId15"/>
    <p:sldId id="302" r:id="rId16"/>
    <p:sldId id="317" r:id="rId17"/>
    <p:sldId id="290" r:id="rId18"/>
    <p:sldId id="318" r:id="rId19"/>
    <p:sldId id="291" r:id="rId20"/>
    <p:sldId id="292" r:id="rId21"/>
    <p:sldId id="293" r:id="rId22"/>
    <p:sldId id="304" r:id="rId23"/>
    <p:sldId id="294" r:id="rId24"/>
    <p:sldId id="295" r:id="rId25"/>
    <p:sldId id="305" r:id="rId26"/>
    <p:sldId id="262" r:id="rId27"/>
    <p:sldId id="306" r:id="rId28"/>
    <p:sldId id="324" r:id="rId29"/>
    <p:sldId id="309" r:id="rId30"/>
    <p:sldId id="310" r:id="rId31"/>
    <p:sldId id="307" r:id="rId32"/>
    <p:sldId id="313" r:id="rId33"/>
    <p:sldId id="314" r:id="rId34"/>
    <p:sldId id="319" r:id="rId35"/>
    <p:sldId id="320" r:id="rId36"/>
    <p:sldId id="321" r:id="rId37"/>
    <p:sldId id="267" r:id="rId38"/>
    <p:sldId id="275" r:id="rId39"/>
  </p:sldIdLst>
  <p:sldSz cx="9144000" cy="6858000" type="screen4x3"/>
  <p:notesSz cx="6858000" cy="9144000"/>
  <p:embeddedFontLst>
    <p:embeddedFont>
      <p:font typeface="Arial Narrow" pitchFamily="34" charset="0"/>
      <p:regular r:id="rId41"/>
      <p:bold r:id="rId42"/>
      <p:italic r:id="rId43"/>
      <p:boldItalic r:id="rId44"/>
    </p:embeddedFont>
    <p:embeddedFont>
      <p:font typeface="Oswald" charset="0"/>
      <p:regular r:id="rId45"/>
      <p:bold r:id="rId46"/>
    </p:embeddedFont>
    <p:embeddedFont>
      <p:font typeface="Cambria" pitchFamily="18" charset="0"/>
      <p:regular r:id="rId47"/>
      <p:bold r:id="rId48"/>
      <p:italic r:id="rId49"/>
      <p:boldItalic r:id="rId50"/>
    </p:embeddedFont>
    <p:embeddedFont>
      <p:font typeface="Britannic Bold" pitchFamily="34" charset="0"/>
      <p:regular r:id="rId51"/>
    </p:embeddedFont>
    <p:embeddedFont>
      <p:font typeface="Baskerville Old Face" pitchFamily="18" charset="0"/>
      <p:regular r:id="rId52"/>
    </p:embeddedFont>
    <p:embeddedFont>
      <p:font typeface="Amatic SC" charset="-79"/>
      <p:regular r:id="rId53"/>
      <p:bold r:id="rId54"/>
    </p:embeddedFont>
    <p:embeddedFont>
      <p:font typeface="Roboto Condensed" charset="0"/>
      <p:regular r:id="rId55"/>
      <p:bold r:id="rId56"/>
      <p:italic r:id="rId57"/>
      <p:boldItalic r:id="rId58"/>
    </p:embeddedFont>
    <p:embeddedFont>
      <p:font typeface="Merriweather" charset="0"/>
      <p:regular r:id="rId59"/>
      <p:bold r:id="rId60"/>
      <p:italic r:id="rId61"/>
      <p:boldItalic r:id="rId62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E0E7CCF6-B3C8-45E0-982F-0E4B016934A8}">
  <a:tblStyle styleId="{E0E7CCF6-B3C8-45E0-982F-0E4B016934A8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84" autoAdjust="0"/>
    <p:restoredTop sz="94660"/>
  </p:normalViewPr>
  <p:slideViewPr>
    <p:cSldViewPr snapToGrid="0">
      <p:cViewPr>
        <p:scale>
          <a:sx n="90" d="100"/>
          <a:sy n="90" d="100"/>
        </p:scale>
        <p:origin x="-1404" y="-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font" Target="fonts/font2.fntdata"/><Relationship Id="rId47" Type="http://schemas.openxmlformats.org/officeDocument/2006/relationships/font" Target="fonts/font7.fntdata"/><Relationship Id="rId63" Type="http://schemas.openxmlformats.org/officeDocument/2006/relationships/presProps" Target="presProps.xml"/><Relationship Id="rId68" Type="http://schemas.openxmlformats.org/officeDocument/2006/relationships/customXml" Target="../customXml/item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notesMaster" Target="notesMasters/notesMaster1.xml"/><Relationship Id="rId45" Type="http://schemas.openxmlformats.org/officeDocument/2006/relationships/font" Target="fonts/font5.fntdata"/><Relationship Id="rId53" Type="http://schemas.openxmlformats.org/officeDocument/2006/relationships/font" Target="fonts/font13.fntdata"/><Relationship Id="rId58" Type="http://schemas.openxmlformats.org/officeDocument/2006/relationships/font" Target="fonts/font18.fntdata"/><Relationship Id="rId66" Type="http://schemas.openxmlformats.org/officeDocument/2006/relationships/tableStyles" Target="tableStyles.xml"/><Relationship Id="rId5" Type="http://schemas.openxmlformats.org/officeDocument/2006/relationships/slide" Target="slides/slide4.xml"/><Relationship Id="rId61" Type="http://schemas.openxmlformats.org/officeDocument/2006/relationships/font" Target="fonts/font21.fntdata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font" Target="fonts/font3.fntdata"/><Relationship Id="rId48" Type="http://schemas.openxmlformats.org/officeDocument/2006/relationships/font" Target="fonts/font8.fntdata"/><Relationship Id="rId56" Type="http://schemas.openxmlformats.org/officeDocument/2006/relationships/font" Target="fonts/font16.fntdata"/><Relationship Id="rId64" Type="http://schemas.openxmlformats.org/officeDocument/2006/relationships/viewProps" Target="viewProps.xml"/><Relationship Id="rId69" Type="http://schemas.openxmlformats.org/officeDocument/2006/relationships/customXml" Target="../customXml/item3.xml"/><Relationship Id="rId8" Type="http://schemas.openxmlformats.org/officeDocument/2006/relationships/slide" Target="slides/slide7.xml"/><Relationship Id="rId51" Type="http://schemas.openxmlformats.org/officeDocument/2006/relationships/font" Target="fonts/font11.fntdata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font" Target="fonts/font6.fntdata"/><Relationship Id="rId59" Type="http://schemas.openxmlformats.org/officeDocument/2006/relationships/font" Target="fonts/font19.fntdata"/><Relationship Id="rId67" Type="http://schemas.openxmlformats.org/officeDocument/2006/relationships/customXml" Target="../customXml/item1.xml"/><Relationship Id="rId20" Type="http://schemas.openxmlformats.org/officeDocument/2006/relationships/slide" Target="slides/slide19.xml"/><Relationship Id="rId41" Type="http://schemas.openxmlformats.org/officeDocument/2006/relationships/font" Target="fonts/font1.fntdata"/><Relationship Id="rId54" Type="http://schemas.openxmlformats.org/officeDocument/2006/relationships/font" Target="fonts/font14.fntdata"/><Relationship Id="rId62" Type="http://schemas.openxmlformats.org/officeDocument/2006/relationships/font" Target="fonts/font22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font" Target="fonts/font9.fntdata"/><Relationship Id="rId57" Type="http://schemas.openxmlformats.org/officeDocument/2006/relationships/font" Target="fonts/font17.fntdata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font" Target="fonts/font4.fntdata"/><Relationship Id="rId52" Type="http://schemas.openxmlformats.org/officeDocument/2006/relationships/font" Target="fonts/font12.fntdata"/><Relationship Id="rId60" Type="http://schemas.openxmlformats.org/officeDocument/2006/relationships/font" Target="fonts/font20.fntdata"/><Relationship Id="rId65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font" Target="fonts/font10.fntdata"/><Relationship Id="rId55" Type="http://schemas.openxmlformats.org/officeDocument/2006/relationships/font" Target="fonts/font15.fntdata"/></Relationships>
</file>

<file path=ppt/diagrams/_rels/data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image" Target="../media/image3.png"/></Relationships>
</file>

<file path=ppt/diagrams/_rels/data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image" Target="../media/image8.png"/><Relationship Id="rId4" Type="http://schemas.openxmlformats.org/officeDocument/2006/relationships/image" Target="../media/image11.png"/></Relationships>
</file>

<file path=ppt/diagrams/_rels/data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image" Target="../media/image14.png"/><Relationship Id="rId4" Type="http://schemas.openxmlformats.org/officeDocument/2006/relationships/image" Target="../media/image17.png"/></Relationships>
</file>

<file path=ppt/diagrams/_rels/data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4.png"/><Relationship Id="rId1" Type="http://schemas.openxmlformats.org/officeDocument/2006/relationships/image" Target="../media/image20.png"/><Relationship Id="rId4" Type="http://schemas.openxmlformats.org/officeDocument/2006/relationships/image" Target="../media/image22.png"/></Relationships>
</file>

<file path=ppt/diagrams/_rels/data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image" Target="../media/image23.png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diagrams/_rels/data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39.png"/><Relationship Id="rId1" Type="http://schemas.openxmlformats.org/officeDocument/2006/relationships/image" Target="../media/image38.png"/></Relationships>
</file>

<file path=ppt/diagrams/_rels/data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image" Target="../media/image43.png"/></Relationships>
</file>

<file path=ppt/diagrams/_rels/data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image" Target="../media/image49.png"/></Relationships>
</file>

<file path=ppt/diagrams/_rels/data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image" Target="../media/image54.png"/></Relationships>
</file>

<file path=ppt/diagrams/_rels/drawing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image" Target="../media/image3.png"/></Relationships>
</file>

<file path=ppt/diagrams/_rels/drawing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image" Target="../media/image8.png"/><Relationship Id="rId4" Type="http://schemas.openxmlformats.org/officeDocument/2006/relationships/image" Target="../media/image11.png"/></Relationships>
</file>

<file path=ppt/diagrams/_rels/drawing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image" Target="../media/image14.png"/><Relationship Id="rId4" Type="http://schemas.openxmlformats.org/officeDocument/2006/relationships/image" Target="../media/image17.png"/></Relationships>
</file>

<file path=ppt/diagrams/_rels/drawing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4.png"/><Relationship Id="rId1" Type="http://schemas.openxmlformats.org/officeDocument/2006/relationships/image" Target="../media/image20.png"/><Relationship Id="rId4" Type="http://schemas.openxmlformats.org/officeDocument/2006/relationships/image" Target="../media/image22.png"/></Relationships>
</file>

<file path=ppt/diagrams/_rels/drawing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image" Target="../media/image23.png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diagrams/_rels/drawing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39.png"/><Relationship Id="rId1" Type="http://schemas.openxmlformats.org/officeDocument/2006/relationships/image" Target="../media/image38.png"/></Relationships>
</file>

<file path=ppt/diagrams/_rels/drawing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image" Target="../media/image43.png"/></Relationships>
</file>

<file path=ppt/diagrams/_rels/drawing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image" Target="../media/image49.png"/></Relationships>
</file>

<file path=ppt/diagrams/_rels/drawing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image" Target="../media/image54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colorful3">
  <dgm:title val=""/>
  <dgm:desc val=""/>
  <dgm:catLst>
    <dgm:cat type="colorful" pri="103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/>
      <a:schemeClr val="accent4"/>
    </dgm:fillClrLst>
    <dgm:linClrLst>
      <a:schemeClr val="accent3"/>
      <a:schemeClr val="accent4"/>
    </dgm:linClrLst>
    <dgm:effectClrLst/>
    <dgm:txLinClrLst/>
    <dgm:txFillClrLst/>
    <dgm:txEffectClrLst/>
  </dgm:styleLbl>
  <dgm:styleLbl name="ln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alpha val="50000"/>
      </a:schemeClr>
      <a:schemeClr val="accent4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</a:schemeClr>
      <a:schemeClr val="accent4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3"/>
      <a:schemeClr val="accent4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9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0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1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12.xml><?xml version="1.0" encoding="utf-8"?>
<dgm:colorsDef xmlns:dgm="http://schemas.openxmlformats.org/drawingml/2006/diagram" xmlns:a="http://schemas.openxmlformats.org/drawingml/2006/main" uniqueId="urn:microsoft.com/office/officeart/2005/8/colors/colorful3">
  <dgm:title val=""/>
  <dgm:desc val=""/>
  <dgm:catLst>
    <dgm:cat type="colorful" pri="103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3"/>
      <a:schemeClr val="accent4"/>
    </dgm:fillClrLst>
    <dgm:linClrLst>
      <a:schemeClr val="accent3"/>
      <a:schemeClr val="accent4"/>
    </dgm:linClrLst>
    <dgm:effectClrLst/>
    <dgm:txLinClrLst/>
    <dgm:txFillClrLst/>
    <dgm:txEffectClrLst/>
  </dgm:styleLbl>
  <dgm:styleLbl name="lnNode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3">
        <a:alpha val="50000"/>
      </a:schemeClr>
      <a:schemeClr val="accent4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3">
        <a:tint val="50000"/>
      </a:schemeClr>
      <a:schemeClr val="accent4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3">
        <a:tint val="50000"/>
      </a:schemeClr>
      <a:schemeClr val="accent4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3"/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3"/>
      <a:schemeClr val="accent4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3"/>
    </dgm:fillClrLst>
    <dgm:linClrLst meth="repeat">
      <a:schemeClr val="accent3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3"/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3"/>
      <a:schemeClr val="accent4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3">
        <a:tint val="40000"/>
        <a:alpha val="90000"/>
      </a:schemeClr>
      <a:schemeClr val="accent4">
        <a:tint val="40000"/>
        <a:alpha val="90000"/>
      </a:schemeClr>
    </dgm:fillClrLst>
    <dgm:linClrLst>
      <a:schemeClr val="accent3">
        <a:tint val="40000"/>
        <a:alpha val="90000"/>
      </a:schemeClr>
      <a:schemeClr val="accent4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3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3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3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3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23A5744-32B6-4BE6-9B56-651C91BC0CBF}" type="doc">
      <dgm:prSet loTypeId="urn:microsoft.com/office/officeart/2005/8/layout/cycle2" loCatId="cycle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D597F11C-1EEB-4393-A00E-C3A0E5CA74DB}">
      <dgm:prSet phldrT="[Texto]" custT="1"/>
      <dgm:spPr/>
      <dgm:t>
        <a:bodyPr/>
        <a:lstStyle/>
        <a:p>
          <a:r>
            <a:rPr lang="es-ES" sz="2800" b="1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Salud</a:t>
          </a:r>
          <a:endParaRPr lang="es-ES" sz="2800" b="1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6D42B4BD-680A-4535-9275-05FCFF38D459}" type="parTrans" cxnId="{E3EB5056-F5E9-487E-BA14-D54BAD130DEF}">
      <dgm:prSet/>
      <dgm:spPr/>
      <dgm:t>
        <a:bodyPr/>
        <a:lstStyle/>
        <a:p>
          <a:endParaRPr lang="es-ES"/>
        </a:p>
      </dgm:t>
    </dgm:pt>
    <dgm:pt modelId="{3D29DF3D-9FEF-4CFF-9349-7FE2EA728383}" type="sibTrans" cxnId="{E3EB5056-F5E9-487E-BA14-D54BAD130DEF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BF0A90E6-5B6A-4B9D-AFBA-8E6E164BA3D7}">
      <dgm:prSet phldrT="[Texto]" custT="1"/>
      <dgm:spPr/>
      <dgm:t>
        <a:bodyPr/>
        <a:lstStyle/>
        <a:p>
          <a:r>
            <a:rPr lang="es-ES" sz="2400" b="1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Educación</a:t>
          </a:r>
          <a:endParaRPr lang="es-ES" sz="2400" b="1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78176A8B-6383-4508-A852-ED077D546477}" type="parTrans" cxnId="{12AAC64B-8398-4457-AAA5-911E07933CAF}">
      <dgm:prSet/>
      <dgm:spPr/>
      <dgm:t>
        <a:bodyPr/>
        <a:lstStyle/>
        <a:p>
          <a:endParaRPr lang="es-ES"/>
        </a:p>
      </dgm:t>
    </dgm:pt>
    <dgm:pt modelId="{D6999CA9-BACC-4B1A-B297-0E0447759F1E}" type="sibTrans" cxnId="{12AAC64B-8398-4457-AAA5-911E07933CAF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BEA7E307-BF5C-4F58-82E1-A64DA346BEA3}">
      <dgm:prSet phldrT="[Texto]" custT="1"/>
      <dgm:spPr/>
      <dgm:t>
        <a:bodyPr/>
        <a:lstStyle/>
        <a:p>
          <a:r>
            <a:rPr lang="es-ES" sz="2400" b="1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Cultura</a:t>
          </a:r>
          <a:endParaRPr lang="es-ES" sz="2400" b="1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0BD775C4-D56E-415D-A6D0-43BF8D094AE0}" type="parTrans" cxnId="{84665FC4-9F79-4754-8E37-5DE4F373CC6D}">
      <dgm:prSet/>
      <dgm:spPr/>
      <dgm:t>
        <a:bodyPr/>
        <a:lstStyle/>
        <a:p>
          <a:endParaRPr lang="es-ES"/>
        </a:p>
      </dgm:t>
    </dgm:pt>
    <dgm:pt modelId="{65A1BD75-2C37-459F-8D56-ADBD6E27587E}" type="sibTrans" cxnId="{84665FC4-9F79-4754-8E37-5DE4F373CC6D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4F50F690-DCE5-4EE3-94F4-BB1D484035B7}">
      <dgm:prSet phldrT="[Texto]" custT="1"/>
      <dgm:spPr/>
      <dgm:t>
        <a:bodyPr/>
        <a:lstStyle/>
        <a:p>
          <a:r>
            <a:rPr lang="es-ES" sz="2400" b="1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Deporte y Recreación</a:t>
          </a:r>
          <a:endParaRPr lang="es-ES" sz="2400" b="1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EFD75370-8F57-415B-9D6D-77507EE05AAC}" type="parTrans" cxnId="{FF797516-085E-4100-B84A-1B64BE734732}">
      <dgm:prSet/>
      <dgm:spPr/>
      <dgm:t>
        <a:bodyPr/>
        <a:lstStyle/>
        <a:p>
          <a:endParaRPr lang="es-ES"/>
        </a:p>
      </dgm:t>
    </dgm:pt>
    <dgm:pt modelId="{F45C28EE-0383-4399-B152-F80F2B1EDF4A}" type="sibTrans" cxnId="{FF797516-085E-4100-B84A-1B64BE734732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2752E621-151E-4681-9851-0FD8532015D8}">
      <dgm:prSet phldrT="[Texto]" custT="1"/>
      <dgm:spPr/>
      <dgm:t>
        <a:bodyPr/>
        <a:lstStyle/>
        <a:p>
          <a:r>
            <a:rPr lang="es-ES" sz="2400" b="1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Grupos Vulnerables</a:t>
          </a:r>
          <a:endParaRPr lang="es-ES" sz="2400" b="1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538EFC58-6319-4DB2-B0E0-7175DCD74723}" type="parTrans" cxnId="{5012D8F8-6C60-4AF7-9315-BBB4B065E819}">
      <dgm:prSet/>
      <dgm:spPr/>
      <dgm:t>
        <a:bodyPr/>
        <a:lstStyle/>
        <a:p>
          <a:endParaRPr lang="es-ES"/>
        </a:p>
      </dgm:t>
    </dgm:pt>
    <dgm:pt modelId="{F6B9A36A-2DA2-4B4F-9757-1056B4D4A298}" type="sibTrans" cxnId="{5012D8F8-6C60-4AF7-9315-BBB4B065E819}">
      <dgm:prSet custT="1"/>
      <dgm:spPr/>
      <dgm:t>
        <a:bodyPr/>
        <a:lstStyle/>
        <a:p>
          <a:endParaRPr lang="es-ES" sz="2000">
            <a:latin typeface="Amatic SC" panose="020B0604020202020204" charset="-79"/>
            <a:cs typeface="Amatic SC" panose="020B0604020202020204" charset="-79"/>
          </a:endParaRPr>
        </a:p>
      </dgm:t>
    </dgm:pt>
    <dgm:pt modelId="{30CB95B0-B143-429B-A479-65B91F164ECB}" type="pres">
      <dgm:prSet presAssocID="{723A5744-32B6-4BE6-9B56-651C91BC0CBF}" presName="cycle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4F46E92F-13E9-4FD4-B514-33AA9B13CAC7}" type="pres">
      <dgm:prSet presAssocID="{D597F11C-1EEB-4393-A00E-C3A0E5CA74DB}" presName="node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A8C3567-DB60-4B5B-A756-656A15147DFA}" type="pres">
      <dgm:prSet presAssocID="{3D29DF3D-9FEF-4CFF-9349-7FE2EA728383}" presName="sibTrans" presStyleLbl="sibTrans2D1" presStyleIdx="0" presStyleCnt="5"/>
      <dgm:spPr/>
      <dgm:t>
        <a:bodyPr/>
        <a:lstStyle/>
        <a:p>
          <a:endParaRPr lang="es-ES"/>
        </a:p>
      </dgm:t>
    </dgm:pt>
    <dgm:pt modelId="{128938DC-87F7-454E-A2F2-1B6A6EF2A97A}" type="pres">
      <dgm:prSet presAssocID="{3D29DF3D-9FEF-4CFF-9349-7FE2EA728383}" presName="connectorText" presStyleLbl="sibTrans2D1" presStyleIdx="0" presStyleCnt="5"/>
      <dgm:spPr/>
      <dgm:t>
        <a:bodyPr/>
        <a:lstStyle/>
        <a:p>
          <a:endParaRPr lang="es-ES"/>
        </a:p>
      </dgm:t>
    </dgm:pt>
    <dgm:pt modelId="{08820F79-57B3-4AFD-9E8A-6580F06FC16C}" type="pres">
      <dgm:prSet presAssocID="{BF0A90E6-5B6A-4B9D-AFBA-8E6E164BA3D7}" presName="node" presStyleLbl="node1" presStyleIdx="1" presStyleCnt="5" custScaleX="10907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33A0CFB-6F2C-41EC-9B3F-20A542EFA352}" type="pres">
      <dgm:prSet presAssocID="{D6999CA9-BACC-4B1A-B297-0E0447759F1E}" presName="sibTrans" presStyleLbl="sibTrans2D1" presStyleIdx="1" presStyleCnt="5"/>
      <dgm:spPr/>
      <dgm:t>
        <a:bodyPr/>
        <a:lstStyle/>
        <a:p>
          <a:endParaRPr lang="es-ES"/>
        </a:p>
      </dgm:t>
    </dgm:pt>
    <dgm:pt modelId="{AD8A310F-84BC-445C-9947-CB70D6C438A1}" type="pres">
      <dgm:prSet presAssocID="{D6999CA9-BACC-4B1A-B297-0E0447759F1E}" presName="connectorText" presStyleLbl="sibTrans2D1" presStyleIdx="1" presStyleCnt="5"/>
      <dgm:spPr/>
      <dgm:t>
        <a:bodyPr/>
        <a:lstStyle/>
        <a:p>
          <a:endParaRPr lang="es-ES"/>
        </a:p>
      </dgm:t>
    </dgm:pt>
    <dgm:pt modelId="{43CA3B94-CFD1-458A-AA57-222776807665}" type="pres">
      <dgm:prSet presAssocID="{BEA7E307-BF5C-4F58-82E1-A64DA346BEA3}" presName="node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EFD99EA-C9F7-4CCE-BCA1-94478C9335DF}" type="pres">
      <dgm:prSet presAssocID="{65A1BD75-2C37-459F-8D56-ADBD6E27587E}" presName="sibTrans" presStyleLbl="sibTrans2D1" presStyleIdx="2" presStyleCnt="5"/>
      <dgm:spPr/>
      <dgm:t>
        <a:bodyPr/>
        <a:lstStyle/>
        <a:p>
          <a:endParaRPr lang="es-ES"/>
        </a:p>
      </dgm:t>
    </dgm:pt>
    <dgm:pt modelId="{28BE2791-FEFF-477B-BB74-589960F3D642}" type="pres">
      <dgm:prSet presAssocID="{65A1BD75-2C37-459F-8D56-ADBD6E27587E}" presName="connectorText" presStyleLbl="sibTrans2D1" presStyleIdx="2" presStyleCnt="5"/>
      <dgm:spPr/>
      <dgm:t>
        <a:bodyPr/>
        <a:lstStyle/>
        <a:p>
          <a:endParaRPr lang="es-ES"/>
        </a:p>
      </dgm:t>
    </dgm:pt>
    <dgm:pt modelId="{48B5144B-814B-4265-91AA-935130793D45}" type="pres">
      <dgm:prSet presAssocID="{4F50F690-DCE5-4EE3-94F4-BB1D484035B7}" presName="node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4D3DFE4-92E1-48BA-A21F-CB3C182DF8EB}" type="pres">
      <dgm:prSet presAssocID="{F45C28EE-0383-4399-B152-F80F2B1EDF4A}" presName="sibTrans" presStyleLbl="sibTrans2D1" presStyleIdx="3" presStyleCnt="5"/>
      <dgm:spPr/>
      <dgm:t>
        <a:bodyPr/>
        <a:lstStyle/>
        <a:p>
          <a:endParaRPr lang="es-ES"/>
        </a:p>
      </dgm:t>
    </dgm:pt>
    <dgm:pt modelId="{CA8EFA58-712D-4CC0-84D0-D0CCA0AA8E6F}" type="pres">
      <dgm:prSet presAssocID="{F45C28EE-0383-4399-B152-F80F2B1EDF4A}" presName="connectorText" presStyleLbl="sibTrans2D1" presStyleIdx="3" presStyleCnt="5"/>
      <dgm:spPr/>
      <dgm:t>
        <a:bodyPr/>
        <a:lstStyle/>
        <a:p>
          <a:endParaRPr lang="es-ES"/>
        </a:p>
      </dgm:t>
    </dgm:pt>
    <dgm:pt modelId="{3ECFA8C4-655F-4EC7-8AE5-7D0E71B6F82D}" type="pres">
      <dgm:prSet presAssocID="{2752E621-151E-4681-9851-0FD8532015D8}" presName="node" presStyleLbl="node1" presStyleIdx="4" presStyleCnt="5" custScaleX="116281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755C99F-BD66-42F8-8DA6-8D1EEAB8B10E}" type="pres">
      <dgm:prSet presAssocID="{F6B9A36A-2DA2-4B4F-9757-1056B4D4A298}" presName="sibTrans" presStyleLbl="sibTrans2D1" presStyleIdx="4" presStyleCnt="5"/>
      <dgm:spPr/>
      <dgm:t>
        <a:bodyPr/>
        <a:lstStyle/>
        <a:p>
          <a:endParaRPr lang="es-ES"/>
        </a:p>
      </dgm:t>
    </dgm:pt>
    <dgm:pt modelId="{EEFA3910-23CD-475C-AB69-2572D03C5417}" type="pres">
      <dgm:prSet presAssocID="{F6B9A36A-2DA2-4B4F-9757-1056B4D4A298}" presName="connectorText" presStyleLbl="sibTrans2D1" presStyleIdx="4" presStyleCnt="5"/>
      <dgm:spPr/>
      <dgm:t>
        <a:bodyPr/>
        <a:lstStyle/>
        <a:p>
          <a:endParaRPr lang="es-ES"/>
        </a:p>
      </dgm:t>
    </dgm:pt>
  </dgm:ptLst>
  <dgm:cxnLst>
    <dgm:cxn modelId="{3F8520FB-DCFE-4E47-B47D-93998B82C295}" type="presOf" srcId="{D6999CA9-BACC-4B1A-B297-0E0447759F1E}" destId="{333A0CFB-6F2C-41EC-9B3F-20A542EFA352}" srcOrd="0" destOrd="0" presId="urn:microsoft.com/office/officeart/2005/8/layout/cycle2"/>
    <dgm:cxn modelId="{12AAC64B-8398-4457-AAA5-911E07933CAF}" srcId="{723A5744-32B6-4BE6-9B56-651C91BC0CBF}" destId="{BF0A90E6-5B6A-4B9D-AFBA-8E6E164BA3D7}" srcOrd="1" destOrd="0" parTransId="{78176A8B-6383-4508-A852-ED077D546477}" sibTransId="{D6999CA9-BACC-4B1A-B297-0E0447759F1E}"/>
    <dgm:cxn modelId="{04EC370F-75ED-48B7-BC3C-74D40F9AB3EA}" type="presOf" srcId="{F45C28EE-0383-4399-B152-F80F2B1EDF4A}" destId="{CA8EFA58-712D-4CC0-84D0-D0CCA0AA8E6F}" srcOrd="1" destOrd="0" presId="urn:microsoft.com/office/officeart/2005/8/layout/cycle2"/>
    <dgm:cxn modelId="{95AFBE0D-4C62-462A-9817-18E69EA8E050}" type="presOf" srcId="{723A5744-32B6-4BE6-9B56-651C91BC0CBF}" destId="{30CB95B0-B143-429B-A479-65B91F164ECB}" srcOrd="0" destOrd="0" presId="urn:microsoft.com/office/officeart/2005/8/layout/cycle2"/>
    <dgm:cxn modelId="{C6982391-0FA9-416D-8FC8-D3DAEFA12F78}" type="presOf" srcId="{3D29DF3D-9FEF-4CFF-9349-7FE2EA728383}" destId="{128938DC-87F7-454E-A2F2-1B6A6EF2A97A}" srcOrd="1" destOrd="0" presId="urn:microsoft.com/office/officeart/2005/8/layout/cycle2"/>
    <dgm:cxn modelId="{84665FC4-9F79-4754-8E37-5DE4F373CC6D}" srcId="{723A5744-32B6-4BE6-9B56-651C91BC0CBF}" destId="{BEA7E307-BF5C-4F58-82E1-A64DA346BEA3}" srcOrd="2" destOrd="0" parTransId="{0BD775C4-D56E-415D-A6D0-43BF8D094AE0}" sibTransId="{65A1BD75-2C37-459F-8D56-ADBD6E27587E}"/>
    <dgm:cxn modelId="{64144DEF-2C88-41BD-8010-41894F061F80}" type="presOf" srcId="{D6999CA9-BACC-4B1A-B297-0E0447759F1E}" destId="{AD8A310F-84BC-445C-9947-CB70D6C438A1}" srcOrd="1" destOrd="0" presId="urn:microsoft.com/office/officeart/2005/8/layout/cycle2"/>
    <dgm:cxn modelId="{BE42DA72-AE89-47EF-923E-6B509BC8F358}" type="presOf" srcId="{BF0A90E6-5B6A-4B9D-AFBA-8E6E164BA3D7}" destId="{08820F79-57B3-4AFD-9E8A-6580F06FC16C}" srcOrd="0" destOrd="0" presId="urn:microsoft.com/office/officeart/2005/8/layout/cycle2"/>
    <dgm:cxn modelId="{310FCA6D-DACA-41F1-BBAF-CD14F9FBC8F0}" type="presOf" srcId="{D597F11C-1EEB-4393-A00E-C3A0E5CA74DB}" destId="{4F46E92F-13E9-4FD4-B514-33AA9B13CAC7}" srcOrd="0" destOrd="0" presId="urn:microsoft.com/office/officeart/2005/8/layout/cycle2"/>
    <dgm:cxn modelId="{29527BDE-611B-4040-92B9-13AF8AA215DB}" type="presOf" srcId="{3D29DF3D-9FEF-4CFF-9349-7FE2EA728383}" destId="{AA8C3567-DB60-4B5B-A756-656A15147DFA}" srcOrd="0" destOrd="0" presId="urn:microsoft.com/office/officeart/2005/8/layout/cycle2"/>
    <dgm:cxn modelId="{644B3671-6BAD-4F9C-AA21-B934482D3F07}" type="presOf" srcId="{BEA7E307-BF5C-4F58-82E1-A64DA346BEA3}" destId="{43CA3B94-CFD1-458A-AA57-222776807665}" srcOrd="0" destOrd="0" presId="urn:microsoft.com/office/officeart/2005/8/layout/cycle2"/>
    <dgm:cxn modelId="{5012D8F8-6C60-4AF7-9315-BBB4B065E819}" srcId="{723A5744-32B6-4BE6-9B56-651C91BC0CBF}" destId="{2752E621-151E-4681-9851-0FD8532015D8}" srcOrd="4" destOrd="0" parTransId="{538EFC58-6319-4DB2-B0E0-7175DCD74723}" sibTransId="{F6B9A36A-2DA2-4B4F-9757-1056B4D4A298}"/>
    <dgm:cxn modelId="{357054FC-613A-4617-BF51-6FE98EE8E9C1}" type="presOf" srcId="{F6B9A36A-2DA2-4B4F-9757-1056B4D4A298}" destId="{EEFA3910-23CD-475C-AB69-2572D03C5417}" srcOrd="1" destOrd="0" presId="urn:microsoft.com/office/officeart/2005/8/layout/cycle2"/>
    <dgm:cxn modelId="{74DE727D-5340-4D29-8F11-423930466499}" type="presOf" srcId="{65A1BD75-2C37-459F-8D56-ADBD6E27587E}" destId="{DEFD99EA-C9F7-4CCE-BCA1-94478C9335DF}" srcOrd="0" destOrd="0" presId="urn:microsoft.com/office/officeart/2005/8/layout/cycle2"/>
    <dgm:cxn modelId="{C6DF23BD-56AB-42A8-BED4-74EE1CAE569D}" type="presOf" srcId="{F45C28EE-0383-4399-B152-F80F2B1EDF4A}" destId="{84D3DFE4-92E1-48BA-A21F-CB3C182DF8EB}" srcOrd="0" destOrd="0" presId="urn:microsoft.com/office/officeart/2005/8/layout/cycle2"/>
    <dgm:cxn modelId="{3FF6A5BA-549E-495A-BAFD-A8CE35C57C7F}" type="presOf" srcId="{2752E621-151E-4681-9851-0FD8532015D8}" destId="{3ECFA8C4-655F-4EC7-8AE5-7D0E71B6F82D}" srcOrd="0" destOrd="0" presId="urn:microsoft.com/office/officeart/2005/8/layout/cycle2"/>
    <dgm:cxn modelId="{620E3307-A8AE-4163-A4DA-E3CC6C177E6F}" type="presOf" srcId="{65A1BD75-2C37-459F-8D56-ADBD6E27587E}" destId="{28BE2791-FEFF-477B-BB74-589960F3D642}" srcOrd="1" destOrd="0" presId="urn:microsoft.com/office/officeart/2005/8/layout/cycle2"/>
    <dgm:cxn modelId="{FF797516-085E-4100-B84A-1B64BE734732}" srcId="{723A5744-32B6-4BE6-9B56-651C91BC0CBF}" destId="{4F50F690-DCE5-4EE3-94F4-BB1D484035B7}" srcOrd="3" destOrd="0" parTransId="{EFD75370-8F57-415B-9D6D-77507EE05AAC}" sibTransId="{F45C28EE-0383-4399-B152-F80F2B1EDF4A}"/>
    <dgm:cxn modelId="{E3EB5056-F5E9-487E-BA14-D54BAD130DEF}" srcId="{723A5744-32B6-4BE6-9B56-651C91BC0CBF}" destId="{D597F11C-1EEB-4393-A00E-C3A0E5CA74DB}" srcOrd="0" destOrd="0" parTransId="{6D42B4BD-680A-4535-9275-05FCFF38D459}" sibTransId="{3D29DF3D-9FEF-4CFF-9349-7FE2EA728383}"/>
    <dgm:cxn modelId="{2356BF63-7A5C-4E0B-ABC3-814FE361DE43}" type="presOf" srcId="{F6B9A36A-2DA2-4B4F-9757-1056B4D4A298}" destId="{5755C99F-BD66-42F8-8DA6-8D1EEAB8B10E}" srcOrd="0" destOrd="0" presId="urn:microsoft.com/office/officeart/2005/8/layout/cycle2"/>
    <dgm:cxn modelId="{2FCB76E3-D07D-422E-8941-086646FB3C79}" type="presOf" srcId="{4F50F690-DCE5-4EE3-94F4-BB1D484035B7}" destId="{48B5144B-814B-4265-91AA-935130793D45}" srcOrd="0" destOrd="0" presId="urn:microsoft.com/office/officeart/2005/8/layout/cycle2"/>
    <dgm:cxn modelId="{73C60CDC-AF09-4FE9-A3D9-7C613FBAD151}" type="presParOf" srcId="{30CB95B0-B143-429B-A479-65B91F164ECB}" destId="{4F46E92F-13E9-4FD4-B514-33AA9B13CAC7}" srcOrd="0" destOrd="0" presId="urn:microsoft.com/office/officeart/2005/8/layout/cycle2"/>
    <dgm:cxn modelId="{9C4D540B-A372-4358-B363-99C08B2A215A}" type="presParOf" srcId="{30CB95B0-B143-429B-A479-65B91F164ECB}" destId="{AA8C3567-DB60-4B5B-A756-656A15147DFA}" srcOrd="1" destOrd="0" presId="urn:microsoft.com/office/officeart/2005/8/layout/cycle2"/>
    <dgm:cxn modelId="{E1A2C2E1-9928-42A6-8ACD-8DEDE6445E07}" type="presParOf" srcId="{AA8C3567-DB60-4B5B-A756-656A15147DFA}" destId="{128938DC-87F7-454E-A2F2-1B6A6EF2A97A}" srcOrd="0" destOrd="0" presId="urn:microsoft.com/office/officeart/2005/8/layout/cycle2"/>
    <dgm:cxn modelId="{06C80BB1-1E97-4CC0-8D8F-D24363AEDCF4}" type="presParOf" srcId="{30CB95B0-B143-429B-A479-65B91F164ECB}" destId="{08820F79-57B3-4AFD-9E8A-6580F06FC16C}" srcOrd="2" destOrd="0" presId="urn:microsoft.com/office/officeart/2005/8/layout/cycle2"/>
    <dgm:cxn modelId="{42830C59-22D3-479A-AD93-33CA7D6250B5}" type="presParOf" srcId="{30CB95B0-B143-429B-A479-65B91F164ECB}" destId="{333A0CFB-6F2C-41EC-9B3F-20A542EFA352}" srcOrd="3" destOrd="0" presId="urn:microsoft.com/office/officeart/2005/8/layout/cycle2"/>
    <dgm:cxn modelId="{D890BA7E-6D16-4231-A32A-D13226879565}" type="presParOf" srcId="{333A0CFB-6F2C-41EC-9B3F-20A542EFA352}" destId="{AD8A310F-84BC-445C-9947-CB70D6C438A1}" srcOrd="0" destOrd="0" presId="urn:microsoft.com/office/officeart/2005/8/layout/cycle2"/>
    <dgm:cxn modelId="{874445DA-AB06-4908-9625-6DB3C0D83E84}" type="presParOf" srcId="{30CB95B0-B143-429B-A479-65B91F164ECB}" destId="{43CA3B94-CFD1-458A-AA57-222776807665}" srcOrd="4" destOrd="0" presId="urn:microsoft.com/office/officeart/2005/8/layout/cycle2"/>
    <dgm:cxn modelId="{4473A51D-E457-4761-A011-9F049C4F36AF}" type="presParOf" srcId="{30CB95B0-B143-429B-A479-65B91F164ECB}" destId="{DEFD99EA-C9F7-4CCE-BCA1-94478C9335DF}" srcOrd="5" destOrd="0" presId="urn:microsoft.com/office/officeart/2005/8/layout/cycle2"/>
    <dgm:cxn modelId="{3B26FAF9-0B6D-4006-B8A2-AF42457358FA}" type="presParOf" srcId="{DEFD99EA-C9F7-4CCE-BCA1-94478C9335DF}" destId="{28BE2791-FEFF-477B-BB74-589960F3D642}" srcOrd="0" destOrd="0" presId="urn:microsoft.com/office/officeart/2005/8/layout/cycle2"/>
    <dgm:cxn modelId="{8C8D4BA8-FA64-4BC3-8135-F16300CA41CB}" type="presParOf" srcId="{30CB95B0-B143-429B-A479-65B91F164ECB}" destId="{48B5144B-814B-4265-91AA-935130793D45}" srcOrd="6" destOrd="0" presId="urn:microsoft.com/office/officeart/2005/8/layout/cycle2"/>
    <dgm:cxn modelId="{5B1E74CC-867E-429B-88B3-06B56F5B72CA}" type="presParOf" srcId="{30CB95B0-B143-429B-A479-65B91F164ECB}" destId="{84D3DFE4-92E1-48BA-A21F-CB3C182DF8EB}" srcOrd="7" destOrd="0" presId="urn:microsoft.com/office/officeart/2005/8/layout/cycle2"/>
    <dgm:cxn modelId="{4E4447CB-563A-4C62-85AB-950DC5DED7C9}" type="presParOf" srcId="{84D3DFE4-92E1-48BA-A21F-CB3C182DF8EB}" destId="{CA8EFA58-712D-4CC0-84D0-D0CCA0AA8E6F}" srcOrd="0" destOrd="0" presId="urn:microsoft.com/office/officeart/2005/8/layout/cycle2"/>
    <dgm:cxn modelId="{90209071-40BF-4218-B9BF-937450FEF6EF}" type="presParOf" srcId="{30CB95B0-B143-429B-A479-65B91F164ECB}" destId="{3ECFA8C4-655F-4EC7-8AE5-7D0E71B6F82D}" srcOrd="8" destOrd="0" presId="urn:microsoft.com/office/officeart/2005/8/layout/cycle2"/>
    <dgm:cxn modelId="{1FBB314F-F9F7-4B44-91A5-958F1EDE3475}" type="presParOf" srcId="{30CB95B0-B143-429B-A479-65B91F164ECB}" destId="{5755C99F-BD66-42F8-8DA6-8D1EEAB8B10E}" srcOrd="9" destOrd="0" presId="urn:microsoft.com/office/officeart/2005/8/layout/cycle2"/>
    <dgm:cxn modelId="{FFD969E9-DA04-4644-A2AA-C9D8851FD6C2}" type="presParOf" srcId="{5755C99F-BD66-42F8-8DA6-8D1EEAB8B10E}" destId="{EEFA3910-23CD-475C-AB69-2572D03C5417}" srcOrd="0" destOrd="0" presId="urn:microsoft.com/office/officeart/2005/8/layout/cycle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00FBB748-6D72-4F46-9379-58DECED9D6DA}" type="doc">
      <dgm:prSet loTypeId="urn:microsoft.com/office/officeart/2005/8/layout/hList9" loCatId="list" qsTypeId="urn:microsoft.com/office/officeart/2005/8/quickstyle/3d3" qsCatId="3D" csTypeId="urn:microsoft.com/office/officeart/2005/8/colors/colorful2" csCatId="colorful" phldr="1"/>
      <dgm:spPr/>
      <dgm:t>
        <a:bodyPr/>
        <a:lstStyle/>
        <a:p>
          <a:endParaRPr lang="es-ES"/>
        </a:p>
      </dgm:t>
    </dgm:pt>
    <dgm:pt modelId="{C9CB52A1-F5F2-4271-B54A-B9E3CEADCAE0}">
      <dgm:prSet phldrT="[Texto]" phldr="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 dirty="0"/>
        </a:p>
      </dgm:t>
    </dgm:pt>
    <dgm:pt modelId="{CEDCA8A1-5082-4A43-B927-A9AA6C7D1932}" type="parTrans" cxnId="{0C724F4E-6DBA-45C8-A7E7-7D99F066201A}">
      <dgm:prSet/>
      <dgm:spPr/>
      <dgm:t>
        <a:bodyPr/>
        <a:lstStyle/>
        <a:p>
          <a:endParaRPr lang="es-ES"/>
        </a:p>
      </dgm:t>
    </dgm:pt>
    <dgm:pt modelId="{AB9CE427-E928-4AB3-91D0-15BA4E881492}" type="sibTrans" cxnId="{0C724F4E-6DBA-45C8-A7E7-7D99F066201A}">
      <dgm:prSet/>
      <dgm:spPr/>
      <dgm:t>
        <a:bodyPr/>
        <a:lstStyle/>
        <a:p>
          <a:endParaRPr lang="es-ES"/>
        </a:p>
      </dgm:t>
    </dgm:pt>
    <dgm:pt modelId="{0B7AD761-876A-4D8A-B058-DABBDD60971A}">
      <dgm:prSet phldrT="[Texto]" custT="1"/>
      <dgm:spPr/>
      <dgm:t>
        <a:bodyPr/>
        <a:lstStyle/>
        <a:p>
          <a:pPr algn="just"/>
          <a:r>
            <a:rPr lang="es-ES" sz="1600" dirty="0" smtClean="0"/>
            <a:t>* </a:t>
          </a:r>
          <a:r>
            <a:rPr lang="es-ES" sz="2400" b="1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Apoyar 3 proyectos de investigación en las instituciones educativas.</a:t>
          </a:r>
          <a:endParaRPr lang="es-ES" sz="2400" b="1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FAF4DF70-CB3C-4D76-B8DC-973875C2BAAF}" type="parTrans" cxnId="{A82D3EDD-F4E8-4F61-90A6-0B9C2EC97786}">
      <dgm:prSet/>
      <dgm:spPr/>
      <dgm:t>
        <a:bodyPr/>
        <a:lstStyle/>
        <a:p>
          <a:endParaRPr lang="es-ES"/>
        </a:p>
      </dgm:t>
    </dgm:pt>
    <dgm:pt modelId="{0825DC7E-639A-4B1B-A38D-A7ACEDE51F27}" type="sibTrans" cxnId="{A82D3EDD-F4E8-4F61-90A6-0B9C2EC97786}">
      <dgm:prSet/>
      <dgm:spPr/>
      <dgm:t>
        <a:bodyPr/>
        <a:lstStyle/>
        <a:p>
          <a:endParaRPr lang="es-ES"/>
        </a:p>
      </dgm:t>
    </dgm:pt>
    <dgm:pt modelId="{6B8CC503-4C6A-41A4-901B-F89018F90FE6}">
      <dgm:prSet phldrT="[Texto]" custT="1"/>
      <dgm:spPr/>
      <dgm:t>
        <a:bodyPr/>
        <a:lstStyle/>
        <a:p>
          <a:pPr algn="just"/>
          <a:r>
            <a:rPr lang="es-ES" sz="1700" dirty="0" smtClean="0"/>
            <a:t>* </a:t>
          </a:r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Implementar 1 programa anual de articulación de la educación media con las competencias laborales.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0E292AB1-B17C-496E-ACD5-F473CF3897B6}" type="parTrans" cxnId="{F17DB542-CA70-4770-B32C-F7F8BF538427}">
      <dgm:prSet/>
      <dgm:spPr/>
      <dgm:t>
        <a:bodyPr/>
        <a:lstStyle/>
        <a:p>
          <a:endParaRPr lang="es-ES"/>
        </a:p>
      </dgm:t>
    </dgm:pt>
    <dgm:pt modelId="{1AF858A7-7435-453D-933C-D866F73A7170}" type="sibTrans" cxnId="{F17DB542-CA70-4770-B32C-F7F8BF538427}">
      <dgm:prSet/>
      <dgm:spPr/>
      <dgm:t>
        <a:bodyPr/>
        <a:lstStyle/>
        <a:p>
          <a:endParaRPr lang="es-ES"/>
        </a:p>
      </dgm:t>
    </dgm:pt>
    <dgm:pt modelId="{AF9966C6-0138-41BD-8108-F6E41AEBA4F9}">
      <dgm:prSet phldrT="[Texto]" phldr="1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 dirty="0"/>
        </a:p>
      </dgm:t>
    </dgm:pt>
    <dgm:pt modelId="{18CE9017-12B8-46F1-873A-F7E9F68E9FC9}" type="parTrans" cxnId="{65571642-9AB6-47E2-98FA-C6F77E4CB9F5}">
      <dgm:prSet/>
      <dgm:spPr/>
      <dgm:t>
        <a:bodyPr/>
        <a:lstStyle/>
        <a:p>
          <a:endParaRPr lang="es-ES"/>
        </a:p>
      </dgm:t>
    </dgm:pt>
    <dgm:pt modelId="{0AD31B3B-9690-49F7-A941-18BCD38C2348}" type="sibTrans" cxnId="{65571642-9AB6-47E2-98FA-C6F77E4CB9F5}">
      <dgm:prSet/>
      <dgm:spPr/>
      <dgm:t>
        <a:bodyPr/>
        <a:lstStyle/>
        <a:p>
          <a:endParaRPr lang="es-ES"/>
        </a:p>
      </dgm:t>
    </dgm:pt>
    <dgm:pt modelId="{8047BFE3-E702-4A26-96AB-12E642267ABA}">
      <dgm:prSet phldrT="[Texto]" custT="1"/>
      <dgm:spPr/>
      <dgm:t>
        <a:bodyPr/>
        <a:lstStyle/>
        <a:p>
          <a:pPr algn="just"/>
          <a:r>
            <a:rPr lang="es-ES" sz="2000" dirty="0" smtClean="0">
              <a:latin typeface="Amatic SC" panose="020B0604020202020204" charset="-79"/>
              <a:cs typeface="Amatic SC" panose="020B0604020202020204" charset="-79"/>
            </a:rPr>
            <a:t>*</a:t>
          </a:r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Implementar 1 proyecto transversales de Bilingüismo.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504B81DE-5EA4-4BE3-A7C3-20C7AFDC6382}" type="parTrans" cxnId="{C7A53B54-9F0E-4441-9FA4-E58C0B12FA82}">
      <dgm:prSet/>
      <dgm:spPr/>
      <dgm:t>
        <a:bodyPr/>
        <a:lstStyle/>
        <a:p>
          <a:endParaRPr lang="es-ES"/>
        </a:p>
      </dgm:t>
    </dgm:pt>
    <dgm:pt modelId="{4663C131-C7FC-421E-8994-5E508E5D09AE}" type="sibTrans" cxnId="{C7A53B54-9F0E-4441-9FA4-E58C0B12FA82}">
      <dgm:prSet/>
      <dgm:spPr/>
      <dgm:t>
        <a:bodyPr/>
        <a:lstStyle/>
        <a:p>
          <a:endParaRPr lang="es-ES"/>
        </a:p>
      </dgm:t>
    </dgm:pt>
    <dgm:pt modelId="{3BC2E68C-AD24-492D-9DE6-B321CB3E038A}">
      <dgm:prSet phldrT="[Texto]" custT="1"/>
      <dgm:spPr/>
      <dgm:t>
        <a:bodyPr/>
        <a:lstStyle/>
        <a:p>
          <a:pPr algn="just"/>
          <a:r>
            <a:rPr lang="es-ES" sz="1900" dirty="0" smtClean="0"/>
            <a:t>*</a:t>
          </a:r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Implementar anualmente 1 programa de apoyo y subsidios de acceso a la educación superior.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CE3C7735-6198-4986-BFD5-0E253733CF19}" type="parTrans" cxnId="{D43139CB-B100-4307-942E-467F3D538301}">
      <dgm:prSet/>
      <dgm:spPr/>
      <dgm:t>
        <a:bodyPr/>
        <a:lstStyle/>
        <a:p>
          <a:endParaRPr lang="es-ES"/>
        </a:p>
      </dgm:t>
    </dgm:pt>
    <dgm:pt modelId="{0438311B-1440-4B16-8FE8-F22E2579D308}" type="sibTrans" cxnId="{D43139CB-B100-4307-942E-467F3D538301}">
      <dgm:prSet/>
      <dgm:spPr/>
      <dgm:t>
        <a:bodyPr/>
        <a:lstStyle/>
        <a:p>
          <a:endParaRPr lang="es-ES"/>
        </a:p>
      </dgm:t>
    </dgm:pt>
    <dgm:pt modelId="{7115EC96-34CD-4CC5-BF82-EA79ADAD870D}" type="pres">
      <dgm:prSet presAssocID="{00FBB748-6D72-4F46-9379-58DECED9D6DA}" presName="list" presStyleCnt="0">
        <dgm:presLayoutVars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19CDF2A7-97C9-47ED-B4AF-E3C75B74A559}" type="pres">
      <dgm:prSet presAssocID="{C9CB52A1-F5F2-4271-B54A-B9E3CEADCAE0}" presName="posSpace" presStyleCnt="0"/>
      <dgm:spPr/>
    </dgm:pt>
    <dgm:pt modelId="{3F3AC11A-E898-4FFB-90FB-B6BE61C25A92}" type="pres">
      <dgm:prSet presAssocID="{C9CB52A1-F5F2-4271-B54A-B9E3CEADCAE0}" presName="vertFlow" presStyleCnt="0"/>
      <dgm:spPr/>
    </dgm:pt>
    <dgm:pt modelId="{ED4C11CF-8BF9-4C39-94CB-D6F8439447DA}" type="pres">
      <dgm:prSet presAssocID="{C9CB52A1-F5F2-4271-B54A-B9E3CEADCAE0}" presName="topSpace" presStyleCnt="0"/>
      <dgm:spPr/>
    </dgm:pt>
    <dgm:pt modelId="{BBA5A00D-D9A9-4292-89DD-7D20D70D4ADC}" type="pres">
      <dgm:prSet presAssocID="{C9CB52A1-F5F2-4271-B54A-B9E3CEADCAE0}" presName="firstComp" presStyleCnt="0"/>
      <dgm:spPr/>
    </dgm:pt>
    <dgm:pt modelId="{F02C7FD2-A8A6-421A-9A2E-61AFEEA67DAD}" type="pres">
      <dgm:prSet presAssocID="{C9CB52A1-F5F2-4271-B54A-B9E3CEADCAE0}" presName="firstChild" presStyleLbl="bgAccFollowNode1" presStyleIdx="0" presStyleCnt="4"/>
      <dgm:spPr/>
      <dgm:t>
        <a:bodyPr/>
        <a:lstStyle/>
        <a:p>
          <a:endParaRPr lang="es-ES"/>
        </a:p>
      </dgm:t>
    </dgm:pt>
    <dgm:pt modelId="{ABAF9FB1-BC31-41CA-9D1C-EC8CA4A3C184}" type="pres">
      <dgm:prSet presAssocID="{C9CB52A1-F5F2-4271-B54A-B9E3CEADCAE0}" presName="firstChildTx" presStyleLbl="bgAccFollowNode1" presStyleIdx="0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DA8D19A-2607-47ED-A3DA-6AE7B1F20566}" type="pres">
      <dgm:prSet presAssocID="{6B8CC503-4C6A-41A4-901B-F89018F90FE6}" presName="comp" presStyleCnt="0"/>
      <dgm:spPr/>
    </dgm:pt>
    <dgm:pt modelId="{EE67F21D-AB42-4B0A-863B-3100A5749395}" type="pres">
      <dgm:prSet presAssocID="{6B8CC503-4C6A-41A4-901B-F89018F90FE6}" presName="child" presStyleLbl="bgAccFollowNode1" presStyleIdx="1" presStyleCnt="4" custScaleY="160442"/>
      <dgm:spPr/>
      <dgm:t>
        <a:bodyPr/>
        <a:lstStyle/>
        <a:p>
          <a:endParaRPr lang="es-ES"/>
        </a:p>
      </dgm:t>
    </dgm:pt>
    <dgm:pt modelId="{679E9A4A-EC67-4025-8B69-48405525346B}" type="pres">
      <dgm:prSet presAssocID="{6B8CC503-4C6A-41A4-901B-F89018F90FE6}" presName="childTx" presStyleLbl="bgAccFollowNode1" presStyleIdx="1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7824745-FC70-4214-9B34-27DA3AE66CA1}" type="pres">
      <dgm:prSet presAssocID="{C9CB52A1-F5F2-4271-B54A-B9E3CEADCAE0}" presName="negSpace" presStyleCnt="0"/>
      <dgm:spPr/>
    </dgm:pt>
    <dgm:pt modelId="{39740DB0-1C5A-4810-92F2-386F798836E7}" type="pres">
      <dgm:prSet presAssocID="{C9CB52A1-F5F2-4271-B54A-B9E3CEADCAE0}" presName="circle" presStyleLbl="node1" presStyleIdx="0" presStyleCnt="2"/>
      <dgm:spPr/>
      <dgm:t>
        <a:bodyPr/>
        <a:lstStyle/>
        <a:p>
          <a:endParaRPr lang="es-ES"/>
        </a:p>
      </dgm:t>
    </dgm:pt>
    <dgm:pt modelId="{AC863312-FA20-4C54-82B8-AA26AC722016}" type="pres">
      <dgm:prSet presAssocID="{AB9CE427-E928-4AB3-91D0-15BA4E881492}" presName="transSpace" presStyleCnt="0"/>
      <dgm:spPr/>
    </dgm:pt>
    <dgm:pt modelId="{C6D97A3C-147D-4B62-8A9D-9A974E099ED9}" type="pres">
      <dgm:prSet presAssocID="{AF9966C6-0138-41BD-8108-F6E41AEBA4F9}" presName="posSpace" presStyleCnt="0"/>
      <dgm:spPr/>
    </dgm:pt>
    <dgm:pt modelId="{DD88100B-9AA9-4AED-9999-3C894197867C}" type="pres">
      <dgm:prSet presAssocID="{AF9966C6-0138-41BD-8108-F6E41AEBA4F9}" presName="vertFlow" presStyleCnt="0"/>
      <dgm:spPr/>
    </dgm:pt>
    <dgm:pt modelId="{0570B63B-39BE-4EA7-B57E-463D9257E606}" type="pres">
      <dgm:prSet presAssocID="{AF9966C6-0138-41BD-8108-F6E41AEBA4F9}" presName="topSpace" presStyleCnt="0"/>
      <dgm:spPr/>
    </dgm:pt>
    <dgm:pt modelId="{BB9CF6F1-A805-4079-BDAF-4CCACF385D06}" type="pres">
      <dgm:prSet presAssocID="{AF9966C6-0138-41BD-8108-F6E41AEBA4F9}" presName="firstComp" presStyleCnt="0"/>
      <dgm:spPr/>
    </dgm:pt>
    <dgm:pt modelId="{F49FC468-6B7A-4FB9-AC97-631C96138B4C}" type="pres">
      <dgm:prSet presAssocID="{AF9966C6-0138-41BD-8108-F6E41AEBA4F9}" presName="firstChild" presStyleLbl="bgAccFollowNode1" presStyleIdx="2" presStyleCnt="4"/>
      <dgm:spPr/>
      <dgm:t>
        <a:bodyPr/>
        <a:lstStyle/>
        <a:p>
          <a:endParaRPr lang="es-ES"/>
        </a:p>
      </dgm:t>
    </dgm:pt>
    <dgm:pt modelId="{B4CAC040-F2AA-4736-89C3-157D1CED1CB3}" type="pres">
      <dgm:prSet presAssocID="{AF9966C6-0138-41BD-8108-F6E41AEBA4F9}" presName="firstChildTx" presStyleLbl="bgAccFollowNode1" presStyleIdx="2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7CEF328-3356-4584-9FBF-CB9B9BC9C428}" type="pres">
      <dgm:prSet presAssocID="{3BC2E68C-AD24-492D-9DE6-B321CB3E038A}" presName="comp" presStyleCnt="0"/>
      <dgm:spPr/>
    </dgm:pt>
    <dgm:pt modelId="{285DCBCD-4EF3-4C33-BD67-5618E27CCE6F}" type="pres">
      <dgm:prSet presAssocID="{3BC2E68C-AD24-492D-9DE6-B321CB3E038A}" presName="child" presStyleLbl="bgAccFollowNode1" presStyleIdx="3" presStyleCnt="4" custScaleY="165787"/>
      <dgm:spPr/>
      <dgm:t>
        <a:bodyPr/>
        <a:lstStyle/>
        <a:p>
          <a:endParaRPr lang="es-ES"/>
        </a:p>
      </dgm:t>
    </dgm:pt>
    <dgm:pt modelId="{15664C06-0862-4191-BE9C-1D949698D1C5}" type="pres">
      <dgm:prSet presAssocID="{3BC2E68C-AD24-492D-9DE6-B321CB3E038A}" presName="childTx" presStyleLbl="bgAccFollowNode1" presStyleIdx="3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A0A88B3-6387-4FCD-BFD9-5B274296917D}" type="pres">
      <dgm:prSet presAssocID="{AF9966C6-0138-41BD-8108-F6E41AEBA4F9}" presName="negSpace" presStyleCnt="0"/>
      <dgm:spPr/>
    </dgm:pt>
    <dgm:pt modelId="{07BB4CE6-1DEE-4D55-9AA6-504E12E73FF5}" type="pres">
      <dgm:prSet presAssocID="{AF9966C6-0138-41BD-8108-F6E41AEBA4F9}" presName="circle" presStyleLbl="node1" presStyleIdx="1" presStyleCnt="2"/>
      <dgm:spPr/>
      <dgm:t>
        <a:bodyPr/>
        <a:lstStyle/>
        <a:p>
          <a:endParaRPr lang="es-ES"/>
        </a:p>
      </dgm:t>
    </dgm:pt>
  </dgm:ptLst>
  <dgm:cxnLst>
    <dgm:cxn modelId="{F4ABD134-9160-4A67-AC80-08D941BC8F4E}" type="presOf" srcId="{3BC2E68C-AD24-492D-9DE6-B321CB3E038A}" destId="{15664C06-0862-4191-BE9C-1D949698D1C5}" srcOrd="1" destOrd="0" presId="urn:microsoft.com/office/officeart/2005/8/layout/hList9"/>
    <dgm:cxn modelId="{14A48E5B-35F6-490B-AF6C-08159D9CE73E}" type="presOf" srcId="{0B7AD761-876A-4D8A-B058-DABBDD60971A}" destId="{ABAF9FB1-BC31-41CA-9D1C-EC8CA4A3C184}" srcOrd="1" destOrd="0" presId="urn:microsoft.com/office/officeart/2005/8/layout/hList9"/>
    <dgm:cxn modelId="{E085FF96-09FC-47FE-AF3C-76DC01AECC9D}" type="presOf" srcId="{3BC2E68C-AD24-492D-9DE6-B321CB3E038A}" destId="{285DCBCD-4EF3-4C33-BD67-5618E27CCE6F}" srcOrd="0" destOrd="0" presId="urn:microsoft.com/office/officeart/2005/8/layout/hList9"/>
    <dgm:cxn modelId="{A5F296CE-8F4E-4FF5-A56A-90DD82020AF9}" type="presOf" srcId="{00FBB748-6D72-4F46-9379-58DECED9D6DA}" destId="{7115EC96-34CD-4CC5-BF82-EA79ADAD870D}" srcOrd="0" destOrd="0" presId="urn:microsoft.com/office/officeart/2005/8/layout/hList9"/>
    <dgm:cxn modelId="{241D60B7-5DE6-464B-8759-3563EBEFC93F}" type="presOf" srcId="{6B8CC503-4C6A-41A4-901B-F89018F90FE6}" destId="{EE67F21D-AB42-4B0A-863B-3100A5749395}" srcOrd="0" destOrd="0" presId="urn:microsoft.com/office/officeart/2005/8/layout/hList9"/>
    <dgm:cxn modelId="{A82D3EDD-F4E8-4F61-90A6-0B9C2EC97786}" srcId="{C9CB52A1-F5F2-4271-B54A-B9E3CEADCAE0}" destId="{0B7AD761-876A-4D8A-B058-DABBDD60971A}" srcOrd="0" destOrd="0" parTransId="{FAF4DF70-CB3C-4D76-B8DC-973875C2BAAF}" sibTransId="{0825DC7E-639A-4B1B-A38D-A7ACEDE51F27}"/>
    <dgm:cxn modelId="{921071AB-B550-47FC-A712-76DEC1CC8948}" type="presOf" srcId="{8047BFE3-E702-4A26-96AB-12E642267ABA}" destId="{B4CAC040-F2AA-4736-89C3-157D1CED1CB3}" srcOrd="1" destOrd="0" presId="urn:microsoft.com/office/officeart/2005/8/layout/hList9"/>
    <dgm:cxn modelId="{93E42948-7E8C-4490-84B1-36DFB8CEC9F0}" type="presOf" srcId="{6B8CC503-4C6A-41A4-901B-F89018F90FE6}" destId="{679E9A4A-EC67-4025-8B69-48405525346B}" srcOrd="1" destOrd="0" presId="urn:microsoft.com/office/officeart/2005/8/layout/hList9"/>
    <dgm:cxn modelId="{D43139CB-B100-4307-942E-467F3D538301}" srcId="{AF9966C6-0138-41BD-8108-F6E41AEBA4F9}" destId="{3BC2E68C-AD24-492D-9DE6-B321CB3E038A}" srcOrd="1" destOrd="0" parTransId="{CE3C7735-6198-4986-BFD5-0E253733CF19}" sibTransId="{0438311B-1440-4B16-8FE8-F22E2579D308}"/>
    <dgm:cxn modelId="{D60CA2D9-626A-4B69-A3B3-0CCC233712D4}" type="presOf" srcId="{C9CB52A1-F5F2-4271-B54A-B9E3CEADCAE0}" destId="{39740DB0-1C5A-4810-92F2-386F798836E7}" srcOrd="0" destOrd="0" presId="urn:microsoft.com/office/officeart/2005/8/layout/hList9"/>
    <dgm:cxn modelId="{224D4B8C-CA5D-43F7-8DAB-98732D62249A}" type="presOf" srcId="{8047BFE3-E702-4A26-96AB-12E642267ABA}" destId="{F49FC468-6B7A-4FB9-AC97-631C96138B4C}" srcOrd="0" destOrd="0" presId="urn:microsoft.com/office/officeart/2005/8/layout/hList9"/>
    <dgm:cxn modelId="{63AE8F88-A2BA-4D0E-AC63-FD65C3D82AD4}" type="presOf" srcId="{0B7AD761-876A-4D8A-B058-DABBDD60971A}" destId="{F02C7FD2-A8A6-421A-9A2E-61AFEEA67DAD}" srcOrd="0" destOrd="0" presId="urn:microsoft.com/office/officeart/2005/8/layout/hList9"/>
    <dgm:cxn modelId="{65571642-9AB6-47E2-98FA-C6F77E4CB9F5}" srcId="{00FBB748-6D72-4F46-9379-58DECED9D6DA}" destId="{AF9966C6-0138-41BD-8108-F6E41AEBA4F9}" srcOrd="1" destOrd="0" parTransId="{18CE9017-12B8-46F1-873A-F7E9F68E9FC9}" sibTransId="{0AD31B3B-9690-49F7-A941-18BCD38C2348}"/>
    <dgm:cxn modelId="{0C724F4E-6DBA-45C8-A7E7-7D99F066201A}" srcId="{00FBB748-6D72-4F46-9379-58DECED9D6DA}" destId="{C9CB52A1-F5F2-4271-B54A-B9E3CEADCAE0}" srcOrd="0" destOrd="0" parTransId="{CEDCA8A1-5082-4A43-B927-A9AA6C7D1932}" sibTransId="{AB9CE427-E928-4AB3-91D0-15BA4E881492}"/>
    <dgm:cxn modelId="{F17DB542-CA70-4770-B32C-F7F8BF538427}" srcId="{C9CB52A1-F5F2-4271-B54A-B9E3CEADCAE0}" destId="{6B8CC503-4C6A-41A4-901B-F89018F90FE6}" srcOrd="1" destOrd="0" parTransId="{0E292AB1-B17C-496E-ACD5-F473CF3897B6}" sibTransId="{1AF858A7-7435-453D-933C-D866F73A7170}"/>
    <dgm:cxn modelId="{17F06ADC-4D36-4049-B953-BE7FCF42EBCB}" type="presOf" srcId="{AF9966C6-0138-41BD-8108-F6E41AEBA4F9}" destId="{07BB4CE6-1DEE-4D55-9AA6-504E12E73FF5}" srcOrd="0" destOrd="0" presId="urn:microsoft.com/office/officeart/2005/8/layout/hList9"/>
    <dgm:cxn modelId="{C7A53B54-9F0E-4441-9FA4-E58C0B12FA82}" srcId="{AF9966C6-0138-41BD-8108-F6E41AEBA4F9}" destId="{8047BFE3-E702-4A26-96AB-12E642267ABA}" srcOrd="0" destOrd="0" parTransId="{504B81DE-5EA4-4BE3-A7C3-20C7AFDC6382}" sibTransId="{4663C131-C7FC-421E-8994-5E508E5D09AE}"/>
    <dgm:cxn modelId="{CD40DF6B-65C9-4B7D-A472-D5F17D435476}" type="presParOf" srcId="{7115EC96-34CD-4CC5-BF82-EA79ADAD870D}" destId="{19CDF2A7-97C9-47ED-B4AF-E3C75B74A559}" srcOrd="0" destOrd="0" presId="urn:microsoft.com/office/officeart/2005/8/layout/hList9"/>
    <dgm:cxn modelId="{044DCE57-40BC-4DE4-A154-778D0EFC1960}" type="presParOf" srcId="{7115EC96-34CD-4CC5-BF82-EA79ADAD870D}" destId="{3F3AC11A-E898-4FFB-90FB-B6BE61C25A92}" srcOrd="1" destOrd="0" presId="urn:microsoft.com/office/officeart/2005/8/layout/hList9"/>
    <dgm:cxn modelId="{C07E6F89-EDAA-4EDC-AD87-0C88E81B675A}" type="presParOf" srcId="{3F3AC11A-E898-4FFB-90FB-B6BE61C25A92}" destId="{ED4C11CF-8BF9-4C39-94CB-D6F8439447DA}" srcOrd="0" destOrd="0" presId="urn:microsoft.com/office/officeart/2005/8/layout/hList9"/>
    <dgm:cxn modelId="{77ED473A-01D8-4813-B15C-5908BE89BCC8}" type="presParOf" srcId="{3F3AC11A-E898-4FFB-90FB-B6BE61C25A92}" destId="{BBA5A00D-D9A9-4292-89DD-7D20D70D4ADC}" srcOrd="1" destOrd="0" presId="urn:microsoft.com/office/officeart/2005/8/layout/hList9"/>
    <dgm:cxn modelId="{A78A18FE-29AA-44EB-A382-DBEEAF2378FF}" type="presParOf" srcId="{BBA5A00D-D9A9-4292-89DD-7D20D70D4ADC}" destId="{F02C7FD2-A8A6-421A-9A2E-61AFEEA67DAD}" srcOrd="0" destOrd="0" presId="urn:microsoft.com/office/officeart/2005/8/layout/hList9"/>
    <dgm:cxn modelId="{76BA27FB-E260-4B28-97E2-BD423994706C}" type="presParOf" srcId="{BBA5A00D-D9A9-4292-89DD-7D20D70D4ADC}" destId="{ABAF9FB1-BC31-41CA-9D1C-EC8CA4A3C184}" srcOrd="1" destOrd="0" presId="urn:microsoft.com/office/officeart/2005/8/layout/hList9"/>
    <dgm:cxn modelId="{86E9DD40-AEF6-4A45-A113-7C790ABDEDE9}" type="presParOf" srcId="{3F3AC11A-E898-4FFB-90FB-B6BE61C25A92}" destId="{4DA8D19A-2607-47ED-A3DA-6AE7B1F20566}" srcOrd="2" destOrd="0" presId="urn:microsoft.com/office/officeart/2005/8/layout/hList9"/>
    <dgm:cxn modelId="{8BF9CE83-BE01-44D3-8A04-B065D3F261AF}" type="presParOf" srcId="{4DA8D19A-2607-47ED-A3DA-6AE7B1F20566}" destId="{EE67F21D-AB42-4B0A-863B-3100A5749395}" srcOrd="0" destOrd="0" presId="urn:microsoft.com/office/officeart/2005/8/layout/hList9"/>
    <dgm:cxn modelId="{B94A0D4E-3449-45D4-849B-AC468F66BA58}" type="presParOf" srcId="{4DA8D19A-2607-47ED-A3DA-6AE7B1F20566}" destId="{679E9A4A-EC67-4025-8B69-48405525346B}" srcOrd="1" destOrd="0" presId="urn:microsoft.com/office/officeart/2005/8/layout/hList9"/>
    <dgm:cxn modelId="{7443039A-6E60-4F22-BF51-CC3D10361857}" type="presParOf" srcId="{7115EC96-34CD-4CC5-BF82-EA79ADAD870D}" destId="{27824745-FC70-4214-9B34-27DA3AE66CA1}" srcOrd="2" destOrd="0" presId="urn:microsoft.com/office/officeart/2005/8/layout/hList9"/>
    <dgm:cxn modelId="{A127CE45-B330-4B51-B41E-994B61FAACA8}" type="presParOf" srcId="{7115EC96-34CD-4CC5-BF82-EA79ADAD870D}" destId="{39740DB0-1C5A-4810-92F2-386F798836E7}" srcOrd="3" destOrd="0" presId="urn:microsoft.com/office/officeart/2005/8/layout/hList9"/>
    <dgm:cxn modelId="{A827EEF9-F0C8-45C4-AE48-4AC93F6402AB}" type="presParOf" srcId="{7115EC96-34CD-4CC5-BF82-EA79ADAD870D}" destId="{AC863312-FA20-4C54-82B8-AA26AC722016}" srcOrd="4" destOrd="0" presId="urn:microsoft.com/office/officeart/2005/8/layout/hList9"/>
    <dgm:cxn modelId="{8DAF76F8-56FC-4577-B4B9-2E46F80E976C}" type="presParOf" srcId="{7115EC96-34CD-4CC5-BF82-EA79ADAD870D}" destId="{C6D97A3C-147D-4B62-8A9D-9A974E099ED9}" srcOrd="5" destOrd="0" presId="urn:microsoft.com/office/officeart/2005/8/layout/hList9"/>
    <dgm:cxn modelId="{DCC3A099-C10B-478D-92F4-461B0B3299F9}" type="presParOf" srcId="{7115EC96-34CD-4CC5-BF82-EA79ADAD870D}" destId="{DD88100B-9AA9-4AED-9999-3C894197867C}" srcOrd="6" destOrd="0" presId="urn:microsoft.com/office/officeart/2005/8/layout/hList9"/>
    <dgm:cxn modelId="{A92B2102-0290-41F9-8686-B389CEFCA05A}" type="presParOf" srcId="{DD88100B-9AA9-4AED-9999-3C894197867C}" destId="{0570B63B-39BE-4EA7-B57E-463D9257E606}" srcOrd="0" destOrd="0" presId="urn:microsoft.com/office/officeart/2005/8/layout/hList9"/>
    <dgm:cxn modelId="{48273038-13DE-4560-BBF1-F8126568489D}" type="presParOf" srcId="{DD88100B-9AA9-4AED-9999-3C894197867C}" destId="{BB9CF6F1-A805-4079-BDAF-4CCACF385D06}" srcOrd="1" destOrd="0" presId="urn:microsoft.com/office/officeart/2005/8/layout/hList9"/>
    <dgm:cxn modelId="{210B184E-8B92-48E1-8756-577CEB94E733}" type="presParOf" srcId="{BB9CF6F1-A805-4079-BDAF-4CCACF385D06}" destId="{F49FC468-6B7A-4FB9-AC97-631C96138B4C}" srcOrd="0" destOrd="0" presId="urn:microsoft.com/office/officeart/2005/8/layout/hList9"/>
    <dgm:cxn modelId="{D3FCFFFC-50A6-4C2F-895F-299BF9FD9D5A}" type="presParOf" srcId="{BB9CF6F1-A805-4079-BDAF-4CCACF385D06}" destId="{B4CAC040-F2AA-4736-89C3-157D1CED1CB3}" srcOrd="1" destOrd="0" presId="urn:microsoft.com/office/officeart/2005/8/layout/hList9"/>
    <dgm:cxn modelId="{85608C4A-6600-419B-B173-8662B01F3762}" type="presParOf" srcId="{DD88100B-9AA9-4AED-9999-3C894197867C}" destId="{47CEF328-3356-4584-9FBF-CB9B9BC9C428}" srcOrd="2" destOrd="0" presId="urn:microsoft.com/office/officeart/2005/8/layout/hList9"/>
    <dgm:cxn modelId="{A4DF344F-9F30-4E82-B2C4-C87DEC3D5B6C}" type="presParOf" srcId="{47CEF328-3356-4584-9FBF-CB9B9BC9C428}" destId="{285DCBCD-4EF3-4C33-BD67-5618E27CCE6F}" srcOrd="0" destOrd="0" presId="urn:microsoft.com/office/officeart/2005/8/layout/hList9"/>
    <dgm:cxn modelId="{9AA8E92A-2A7D-4BD1-92B8-AB3AFEE34212}" type="presParOf" srcId="{47CEF328-3356-4584-9FBF-CB9B9BC9C428}" destId="{15664C06-0862-4191-BE9C-1D949698D1C5}" srcOrd="1" destOrd="0" presId="urn:microsoft.com/office/officeart/2005/8/layout/hList9"/>
    <dgm:cxn modelId="{C31B712C-4DA8-42DC-ADF9-BF4B9ABB1EF5}" type="presParOf" srcId="{7115EC96-34CD-4CC5-BF82-EA79ADAD870D}" destId="{8A0A88B3-6387-4FCD-BFD9-5B274296917D}" srcOrd="7" destOrd="0" presId="urn:microsoft.com/office/officeart/2005/8/layout/hList9"/>
    <dgm:cxn modelId="{9A7D234A-DC65-47B7-BB37-3CA5BAD4C499}" type="presParOf" srcId="{7115EC96-34CD-4CC5-BF82-EA79ADAD870D}" destId="{07BB4CE6-1DEE-4D55-9AA6-504E12E73FF5}" srcOrd="8" destOrd="0" presId="urn:microsoft.com/office/officeart/2005/8/layout/hList9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4C8EFE25-86C2-4D90-8E2A-40C0A13E5145}" type="doc">
      <dgm:prSet loTypeId="urn:microsoft.com/office/officeart/2008/layout/AlternatingHexagons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83545B41-4A4B-444E-901D-BF07F4EB258D}">
      <dgm:prSet phldrT="[Texto]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pPr algn="just"/>
          <a:endParaRPr lang="es-ES" dirty="0">
            <a:latin typeface="Amatic SC" panose="020B0604020202020204" charset="-79"/>
            <a:cs typeface="Amatic SC" panose="020B0604020202020204" charset="-79"/>
          </a:endParaRPr>
        </a:p>
      </dgm:t>
    </dgm:pt>
    <dgm:pt modelId="{5AE6FDB6-42B8-429C-AF49-C7A1F778ADFF}" type="parTrans" cxnId="{2F48A4A8-8959-4B82-BA75-47032F73D177}">
      <dgm:prSet/>
      <dgm:spPr/>
      <dgm:t>
        <a:bodyPr/>
        <a:lstStyle/>
        <a:p>
          <a:endParaRPr lang="es-ES"/>
        </a:p>
      </dgm:t>
    </dgm:pt>
    <dgm:pt modelId="{1921417A-A258-4DA6-A913-3E6877E43581}" type="sibTrans" cxnId="{2F48A4A8-8959-4B82-BA75-47032F73D177}">
      <dgm:prSet/>
      <dgm:spPr/>
      <dgm:t>
        <a:bodyPr/>
        <a:lstStyle/>
        <a:p>
          <a:endParaRPr lang="es-ES">
            <a:latin typeface="Amatic SC" panose="020B0604020202020204" charset="-79"/>
            <a:cs typeface="Amatic SC" panose="020B0604020202020204" charset="-79"/>
          </a:endParaRPr>
        </a:p>
      </dgm:t>
    </dgm:pt>
    <dgm:pt modelId="{90BA1B80-1632-45BD-BA6E-4842DD16C54A}">
      <dgm:prSet phldrT="[Texto]"/>
      <dgm:spPr/>
      <dgm:t>
        <a:bodyPr/>
        <a:lstStyle/>
        <a:p>
          <a:pPr algn="just"/>
          <a:endParaRPr lang="es-ES" dirty="0">
            <a:latin typeface="Amatic SC" panose="020B0604020202020204" charset="-79"/>
            <a:cs typeface="Amatic SC" panose="020B0604020202020204" charset="-79"/>
          </a:endParaRPr>
        </a:p>
      </dgm:t>
    </dgm:pt>
    <dgm:pt modelId="{BC2DA83A-22F9-4576-9D0F-24D073DE759F}" type="parTrans" cxnId="{AA666711-5F8C-4093-9FA7-D1C6FD55A254}">
      <dgm:prSet/>
      <dgm:spPr/>
      <dgm:t>
        <a:bodyPr/>
        <a:lstStyle/>
        <a:p>
          <a:endParaRPr lang="es-ES"/>
        </a:p>
      </dgm:t>
    </dgm:pt>
    <dgm:pt modelId="{65595B87-2183-47CC-A972-63CB8A907037}" type="sibTrans" cxnId="{AA666711-5F8C-4093-9FA7-D1C6FD55A254}">
      <dgm:prSet/>
      <dgm:spPr/>
      <dgm:t>
        <a:bodyPr/>
        <a:lstStyle/>
        <a:p>
          <a:endParaRPr lang="es-ES"/>
        </a:p>
      </dgm:t>
    </dgm:pt>
    <dgm:pt modelId="{557AED75-1B85-4B55-BF6D-3C6A5B8BDF76}">
      <dgm:prSet phldrT="[Texto]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pPr algn="just"/>
          <a:endParaRPr lang="es-ES" dirty="0">
            <a:latin typeface="Amatic SC" panose="020B0604020202020204" charset="-79"/>
            <a:cs typeface="Amatic SC" panose="020B0604020202020204" charset="-79"/>
          </a:endParaRPr>
        </a:p>
      </dgm:t>
    </dgm:pt>
    <dgm:pt modelId="{B2B55558-83C0-4535-A25D-0FDDA53A0CE3}" type="parTrans" cxnId="{78BB8725-5F7F-4F86-AA8C-433A0F7B5BFB}">
      <dgm:prSet/>
      <dgm:spPr/>
      <dgm:t>
        <a:bodyPr/>
        <a:lstStyle/>
        <a:p>
          <a:endParaRPr lang="es-ES"/>
        </a:p>
      </dgm:t>
    </dgm:pt>
    <dgm:pt modelId="{B7BDFBEF-2691-4D04-8EE4-A71AF25B5BBF}" type="sibTrans" cxnId="{78BB8725-5F7F-4F86-AA8C-433A0F7B5BFB}">
      <dgm:prSet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ES">
            <a:latin typeface="Amatic SC" panose="020B0604020202020204" charset="-79"/>
            <a:cs typeface="Amatic SC" panose="020B0604020202020204" charset="-79"/>
          </a:endParaRPr>
        </a:p>
      </dgm:t>
    </dgm:pt>
    <dgm:pt modelId="{211C70F7-DC6E-4510-91BE-AEB9CB8D10EC}">
      <dgm:prSet phldrT="[Texto]"/>
      <dgm:spPr/>
      <dgm:t>
        <a:bodyPr/>
        <a:lstStyle/>
        <a:p>
          <a:pPr algn="just"/>
          <a:endParaRPr lang="es-ES" dirty="0">
            <a:latin typeface="Amatic SC" panose="020B0604020202020204" charset="-79"/>
            <a:cs typeface="Amatic SC" panose="020B0604020202020204" charset="-79"/>
          </a:endParaRPr>
        </a:p>
      </dgm:t>
    </dgm:pt>
    <dgm:pt modelId="{FD1B2340-BA64-438D-8AF6-E1986D4AFB53}" type="parTrans" cxnId="{24827AB1-235D-43FC-B85D-B12C811FB94A}">
      <dgm:prSet/>
      <dgm:spPr/>
      <dgm:t>
        <a:bodyPr/>
        <a:lstStyle/>
        <a:p>
          <a:endParaRPr lang="es-ES"/>
        </a:p>
      </dgm:t>
    </dgm:pt>
    <dgm:pt modelId="{F6D84FA7-FCBC-4432-9888-78AC27D038C0}" type="sibTrans" cxnId="{24827AB1-235D-43FC-B85D-B12C811FB94A}">
      <dgm:prSet/>
      <dgm:spPr/>
      <dgm:t>
        <a:bodyPr/>
        <a:lstStyle/>
        <a:p>
          <a:endParaRPr lang="es-ES"/>
        </a:p>
      </dgm:t>
    </dgm:pt>
    <dgm:pt modelId="{E75DDED1-371B-456B-A358-1AC7CDFBB952}">
      <dgm:prSet phldrT="[Texto]" custT="1"/>
      <dgm:spPr>
        <a:blipFill rotWithShape="0">
          <a:blip xmlns:r="http://schemas.openxmlformats.org/officeDocument/2006/relationships" r:embed="rId4"/>
          <a:stretch>
            <a:fillRect/>
          </a:stretch>
        </a:blipFill>
      </dgm:spPr>
      <dgm:t>
        <a:bodyPr/>
        <a:lstStyle/>
        <a:p>
          <a:pPr algn="just"/>
          <a:endParaRPr lang="es-ES" sz="800" dirty="0">
            <a:latin typeface="Amatic SC" panose="020B0604020202020204" charset="-79"/>
            <a:cs typeface="Amatic SC" panose="020B0604020202020204" charset="-79"/>
          </a:endParaRPr>
        </a:p>
      </dgm:t>
    </dgm:pt>
    <dgm:pt modelId="{63E9BD1D-A736-4DAE-B8AD-601FE1A6DAEF}" type="sibTrans" cxnId="{5394926C-FAB9-4A03-A2D2-A0A50CBF1F49}">
      <dgm:prSet/>
      <dgm:spPr/>
      <dgm:t>
        <a:bodyPr/>
        <a:lstStyle/>
        <a:p>
          <a:endParaRPr lang="es-ES">
            <a:latin typeface="Amatic SC" panose="020B0604020202020204" charset="-79"/>
            <a:cs typeface="Amatic SC" panose="020B0604020202020204" charset="-79"/>
          </a:endParaRPr>
        </a:p>
      </dgm:t>
    </dgm:pt>
    <dgm:pt modelId="{EDE142AA-16B5-4A73-A612-02CC21DEDB31}" type="parTrans" cxnId="{5394926C-FAB9-4A03-A2D2-A0A50CBF1F49}">
      <dgm:prSet/>
      <dgm:spPr/>
      <dgm:t>
        <a:bodyPr/>
        <a:lstStyle/>
        <a:p>
          <a:endParaRPr lang="es-ES"/>
        </a:p>
      </dgm:t>
    </dgm:pt>
    <dgm:pt modelId="{79CE5F76-BB6B-4D36-A662-F3F4666DDAF1}">
      <dgm:prSet phldrT="[Texto]"/>
      <dgm:spPr/>
      <dgm:t>
        <a:bodyPr/>
        <a:lstStyle/>
        <a:p>
          <a:pPr algn="just"/>
          <a:r>
            <a:rPr lang="es-ES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la alimentación escolar anualmente a 1727 niños, niñas y adolescentes.</a:t>
          </a:r>
          <a:endParaRPr lang="es-ES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ED3197E6-18CB-4CC8-AA50-27F0E4CEA83A}" type="sibTrans" cxnId="{C4F2784A-5EA8-489C-B702-25A2FB1BBE22}">
      <dgm:prSet/>
      <dgm:spPr/>
      <dgm:t>
        <a:bodyPr/>
        <a:lstStyle/>
        <a:p>
          <a:endParaRPr lang="es-ES"/>
        </a:p>
      </dgm:t>
    </dgm:pt>
    <dgm:pt modelId="{B6BB665A-F446-4EC8-8825-5A720E08D549}" type="parTrans" cxnId="{C4F2784A-5EA8-489C-B702-25A2FB1BBE22}">
      <dgm:prSet/>
      <dgm:spPr/>
      <dgm:t>
        <a:bodyPr/>
        <a:lstStyle/>
        <a:p>
          <a:endParaRPr lang="es-ES"/>
        </a:p>
      </dgm:t>
    </dgm:pt>
    <dgm:pt modelId="{9D4D4984-F581-47CC-B842-7628AA01D7EF}" type="pres">
      <dgm:prSet presAssocID="{4C8EFE25-86C2-4D90-8E2A-40C0A13E5145}" presName="Name0" presStyleCnt="0">
        <dgm:presLayoutVars>
          <dgm:chMax/>
          <dgm:chPref/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EA6CC350-9D1B-496A-A9FC-81AA2C5B5BB0}" type="pres">
      <dgm:prSet presAssocID="{83545B41-4A4B-444E-901D-BF07F4EB258D}" presName="composite" presStyleCnt="0"/>
      <dgm:spPr/>
    </dgm:pt>
    <dgm:pt modelId="{E860D375-4FAF-4214-AF98-112C0681C095}" type="pres">
      <dgm:prSet presAssocID="{83545B41-4A4B-444E-901D-BF07F4EB258D}" presName="Parent1" presStyleLbl="node1" presStyleIdx="0" presStyleCnt="6" custScaleX="118194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3379437-9D7A-48DA-8474-812AE141F52B}" type="pres">
      <dgm:prSet presAssocID="{83545B41-4A4B-444E-901D-BF07F4EB258D}" presName="Childtext1" presStyleLbl="revTx" presStyleIdx="0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1F2C052-8369-47BE-80FE-0B1D7C23ABC1}" type="pres">
      <dgm:prSet presAssocID="{83545B41-4A4B-444E-901D-BF07F4EB258D}" presName="BalanceSpacing" presStyleCnt="0"/>
      <dgm:spPr/>
    </dgm:pt>
    <dgm:pt modelId="{C636E51F-DBB8-4AFC-A21D-420F3C356178}" type="pres">
      <dgm:prSet presAssocID="{83545B41-4A4B-444E-901D-BF07F4EB258D}" presName="BalanceSpacing1" presStyleCnt="0"/>
      <dgm:spPr/>
    </dgm:pt>
    <dgm:pt modelId="{27F5C02A-B3EC-494C-BE8E-6B225B76E1F0}" type="pres">
      <dgm:prSet presAssocID="{1921417A-A258-4DA6-A913-3E6877E43581}" presName="Accent1Text" presStyleLbl="node1" presStyleIdx="1" presStyleCnt="6" custScaleX="142163" custLinFactNeighborY="0"/>
      <dgm:spPr/>
      <dgm:t>
        <a:bodyPr/>
        <a:lstStyle/>
        <a:p>
          <a:endParaRPr lang="es-ES"/>
        </a:p>
      </dgm:t>
    </dgm:pt>
    <dgm:pt modelId="{A0B4A494-3E79-4947-9D9B-19761A4AC17E}" type="pres">
      <dgm:prSet presAssocID="{1921417A-A258-4DA6-A913-3E6877E43581}" presName="spaceBetweenRectangles" presStyleCnt="0"/>
      <dgm:spPr/>
    </dgm:pt>
    <dgm:pt modelId="{05DA7A90-428F-40AE-BCA5-EA4B114625E3}" type="pres">
      <dgm:prSet presAssocID="{557AED75-1B85-4B55-BF6D-3C6A5B8BDF76}" presName="composite" presStyleCnt="0"/>
      <dgm:spPr/>
    </dgm:pt>
    <dgm:pt modelId="{D28B443E-71B9-44BF-AC33-5361371827DC}" type="pres">
      <dgm:prSet presAssocID="{557AED75-1B85-4B55-BF6D-3C6A5B8BDF76}" presName="Parent1" presStyleLbl="node1" presStyleIdx="2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ECF70FE-50EA-4002-8D5D-DF5E100C41C2}" type="pres">
      <dgm:prSet presAssocID="{557AED75-1B85-4B55-BF6D-3C6A5B8BDF76}" presName="Childtext1" presStyleLbl="revTx" presStyleIdx="1" presStyleCnt="3" custScaleY="136329" custLinFactNeighborX="670" custLinFactNeighborY="579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BC55ED4-704B-4898-B99C-9965B230CD6D}" type="pres">
      <dgm:prSet presAssocID="{557AED75-1B85-4B55-BF6D-3C6A5B8BDF76}" presName="BalanceSpacing" presStyleCnt="0"/>
      <dgm:spPr/>
    </dgm:pt>
    <dgm:pt modelId="{454DAC76-D021-48BD-8845-3C25C950596C}" type="pres">
      <dgm:prSet presAssocID="{557AED75-1B85-4B55-BF6D-3C6A5B8BDF76}" presName="BalanceSpacing1" presStyleCnt="0"/>
      <dgm:spPr/>
    </dgm:pt>
    <dgm:pt modelId="{316A1110-D539-4153-946E-F06E2AAF34DA}" type="pres">
      <dgm:prSet presAssocID="{B7BDFBEF-2691-4D04-8EE4-A71AF25B5BBF}" presName="Accent1Text" presStyleLbl="node1" presStyleIdx="3" presStyleCnt="6"/>
      <dgm:spPr/>
      <dgm:t>
        <a:bodyPr/>
        <a:lstStyle/>
        <a:p>
          <a:endParaRPr lang="es-ES"/>
        </a:p>
      </dgm:t>
    </dgm:pt>
    <dgm:pt modelId="{BABFD0B8-CEAA-4AAD-96DF-1266576B9EBF}" type="pres">
      <dgm:prSet presAssocID="{B7BDFBEF-2691-4D04-8EE4-A71AF25B5BBF}" presName="spaceBetweenRectangles" presStyleCnt="0"/>
      <dgm:spPr/>
    </dgm:pt>
    <dgm:pt modelId="{AE3E6B0D-0E86-476F-9E0A-4D5C972C9746}" type="pres">
      <dgm:prSet presAssocID="{E75DDED1-371B-456B-A358-1AC7CDFBB952}" presName="composite" presStyleCnt="0"/>
      <dgm:spPr/>
    </dgm:pt>
    <dgm:pt modelId="{1001C005-A6A9-494A-ABE6-57847CD4D600}" type="pres">
      <dgm:prSet presAssocID="{E75DDED1-371B-456B-A358-1AC7CDFBB952}" presName="Parent1" presStyleLbl="node1" presStyleIdx="4" presStyleCnt="6" custScaleX="119583" custLinFactNeighborX="553" custLinFactNeighborY="14331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5926CC8-438F-4E70-8107-42D6210B1346}" type="pres">
      <dgm:prSet presAssocID="{E75DDED1-371B-456B-A358-1AC7CDFBB952}" presName="Childtext1" presStyleLbl="revTx" presStyleIdx="2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F016F1D-9FBF-4FEF-894A-277C84B46A30}" type="pres">
      <dgm:prSet presAssocID="{E75DDED1-371B-456B-A358-1AC7CDFBB952}" presName="BalanceSpacing" presStyleCnt="0"/>
      <dgm:spPr/>
    </dgm:pt>
    <dgm:pt modelId="{46905B02-3842-491A-B227-7E2E4A468D53}" type="pres">
      <dgm:prSet presAssocID="{E75DDED1-371B-456B-A358-1AC7CDFBB952}" presName="BalanceSpacing1" presStyleCnt="0"/>
      <dgm:spPr/>
    </dgm:pt>
    <dgm:pt modelId="{561C1B45-E68A-40D3-9653-8CDA684E2039}" type="pres">
      <dgm:prSet presAssocID="{63E9BD1D-A736-4DAE-B8AD-601FE1A6DAEF}" presName="Accent1Text" presStyleLbl="node1" presStyleIdx="5" presStyleCnt="6" custScaleX="113821"/>
      <dgm:spPr/>
      <dgm:t>
        <a:bodyPr/>
        <a:lstStyle/>
        <a:p>
          <a:endParaRPr lang="es-ES"/>
        </a:p>
      </dgm:t>
    </dgm:pt>
  </dgm:ptLst>
  <dgm:cxnLst>
    <dgm:cxn modelId="{A746F2A5-10F6-4BF6-B909-122CD2046D43}" type="presOf" srcId="{63E9BD1D-A736-4DAE-B8AD-601FE1A6DAEF}" destId="{561C1B45-E68A-40D3-9653-8CDA684E2039}" srcOrd="0" destOrd="0" presId="urn:microsoft.com/office/officeart/2008/layout/AlternatingHexagons"/>
    <dgm:cxn modelId="{5394926C-FAB9-4A03-A2D2-A0A50CBF1F49}" srcId="{4C8EFE25-86C2-4D90-8E2A-40C0A13E5145}" destId="{E75DDED1-371B-456B-A358-1AC7CDFBB952}" srcOrd="2" destOrd="0" parTransId="{EDE142AA-16B5-4A73-A612-02CC21DEDB31}" sibTransId="{63E9BD1D-A736-4DAE-B8AD-601FE1A6DAEF}"/>
    <dgm:cxn modelId="{5B72469F-5FBD-468E-9C6A-861183B687BA}" type="presOf" srcId="{79CE5F76-BB6B-4D36-A662-F3F4666DDAF1}" destId="{2ECF70FE-50EA-4002-8D5D-DF5E100C41C2}" srcOrd="0" destOrd="0" presId="urn:microsoft.com/office/officeart/2008/layout/AlternatingHexagons"/>
    <dgm:cxn modelId="{1FAE05AC-8C4E-485F-B0FC-44BB578CC907}" type="presOf" srcId="{83545B41-4A4B-444E-901D-BF07F4EB258D}" destId="{E860D375-4FAF-4214-AF98-112C0681C095}" srcOrd="0" destOrd="0" presId="urn:microsoft.com/office/officeart/2008/layout/AlternatingHexagons"/>
    <dgm:cxn modelId="{C4F2784A-5EA8-489C-B702-25A2FB1BBE22}" srcId="{557AED75-1B85-4B55-BF6D-3C6A5B8BDF76}" destId="{79CE5F76-BB6B-4D36-A662-F3F4666DDAF1}" srcOrd="0" destOrd="0" parTransId="{B6BB665A-F446-4EC8-8825-5A720E08D549}" sibTransId="{ED3197E6-18CB-4CC8-AA50-27F0E4CEA83A}"/>
    <dgm:cxn modelId="{2F48A4A8-8959-4B82-BA75-47032F73D177}" srcId="{4C8EFE25-86C2-4D90-8E2A-40C0A13E5145}" destId="{83545B41-4A4B-444E-901D-BF07F4EB258D}" srcOrd="0" destOrd="0" parTransId="{5AE6FDB6-42B8-429C-AF49-C7A1F778ADFF}" sibTransId="{1921417A-A258-4DA6-A913-3E6877E43581}"/>
    <dgm:cxn modelId="{B55BDA4A-AAC0-4629-9976-CB4A27144D4E}" type="presOf" srcId="{557AED75-1B85-4B55-BF6D-3C6A5B8BDF76}" destId="{D28B443E-71B9-44BF-AC33-5361371827DC}" srcOrd="0" destOrd="0" presId="urn:microsoft.com/office/officeart/2008/layout/AlternatingHexagons"/>
    <dgm:cxn modelId="{BA4EE569-D3ED-465D-A83C-6B676EDB31BB}" type="presOf" srcId="{E75DDED1-371B-456B-A358-1AC7CDFBB952}" destId="{1001C005-A6A9-494A-ABE6-57847CD4D600}" srcOrd="0" destOrd="0" presId="urn:microsoft.com/office/officeart/2008/layout/AlternatingHexagons"/>
    <dgm:cxn modelId="{AA666711-5F8C-4093-9FA7-D1C6FD55A254}" srcId="{83545B41-4A4B-444E-901D-BF07F4EB258D}" destId="{90BA1B80-1632-45BD-BA6E-4842DD16C54A}" srcOrd="0" destOrd="0" parTransId="{BC2DA83A-22F9-4576-9D0F-24D073DE759F}" sibTransId="{65595B87-2183-47CC-A972-63CB8A907037}"/>
    <dgm:cxn modelId="{EA9C4E89-EAD7-463B-9CDE-F326F879DDF1}" type="presOf" srcId="{1921417A-A258-4DA6-A913-3E6877E43581}" destId="{27F5C02A-B3EC-494C-BE8E-6B225B76E1F0}" srcOrd="0" destOrd="0" presId="urn:microsoft.com/office/officeart/2008/layout/AlternatingHexagons"/>
    <dgm:cxn modelId="{99E02F69-79EB-4058-8A1B-3CEBD561D32A}" type="presOf" srcId="{90BA1B80-1632-45BD-BA6E-4842DD16C54A}" destId="{03379437-9D7A-48DA-8474-812AE141F52B}" srcOrd="0" destOrd="0" presId="urn:microsoft.com/office/officeart/2008/layout/AlternatingHexagons"/>
    <dgm:cxn modelId="{78BB8725-5F7F-4F86-AA8C-433A0F7B5BFB}" srcId="{4C8EFE25-86C2-4D90-8E2A-40C0A13E5145}" destId="{557AED75-1B85-4B55-BF6D-3C6A5B8BDF76}" srcOrd="1" destOrd="0" parTransId="{B2B55558-83C0-4535-A25D-0FDDA53A0CE3}" sibTransId="{B7BDFBEF-2691-4D04-8EE4-A71AF25B5BBF}"/>
    <dgm:cxn modelId="{68BE9460-ED10-4A26-83C4-B1916BF103EC}" type="presOf" srcId="{4C8EFE25-86C2-4D90-8E2A-40C0A13E5145}" destId="{9D4D4984-F581-47CC-B842-7628AA01D7EF}" srcOrd="0" destOrd="0" presId="urn:microsoft.com/office/officeart/2008/layout/AlternatingHexagons"/>
    <dgm:cxn modelId="{24827AB1-235D-43FC-B85D-B12C811FB94A}" srcId="{E75DDED1-371B-456B-A358-1AC7CDFBB952}" destId="{211C70F7-DC6E-4510-91BE-AEB9CB8D10EC}" srcOrd="0" destOrd="0" parTransId="{FD1B2340-BA64-438D-8AF6-E1986D4AFB53}" sibTransId="{F6D84FA7-FCBC-4432-9888-78AC27D038C0}"/>
    <dgm:cxn modelId="{FF969232-1495-40C1-BF86-6E9CB69AF1AA}" type="presOf" srcId="{211C70F7-DC6E-4510-91BE-AEB9CB8D10EC}" destId="{E5926CC8-438F-4E70-8107-42D6210B1346}" srcOrd="0" destOrd="0" presId="urn:microsoft.com/office/officeart/2008/layout/AlternatingHexagons"/>
    <dgm:cxn modelId="{D061A997-9A30-4D7D-903D-77EEA19DD33C}" type="presOf" srcId="{B7BDFBEF-2691-4D04-8EE4-A71AF25B5BBF}" destId="{316A1110-D539-4153-946E-F06E2AAF34DA}" srcOrd="0" destOrd="0" presId="urn:microsoft.com/office/officeart/2008/layout/AlternatingHexagons"/>
    <dgm:cxn modelId="{D0130556-932E-41CB-ABFC-B75383CE512F}" type="presParOf" srcId="{9D4D4984-F581-47CC-B842-7628AA01D7EF}" destId="{EA6CC350-9D1B-496A-A9FC-81AA2C5B5BB0}" srcOrd="0" destOrd="0" presId="urn:microsoft.com/office/officeart/2008/layout/AlternatingHexagons"/>
    <dgm:cxn modelId="{0BC4B5BD-C818-444B-A86D-4D0649F33946}" type="presParOf" srcId="{EA6CC350-9D1B-496A-A9FC-81AA2C5B5BB0}" destId="{E860D375-4FAF-4214-AF98-112C0681C095}" srcOrd="0" destOrd="0" presId="urn:microsoft.com/office/officeart/2008/layout/AlternatingHexagons"/>
    <dgm:cxn modelId="{E0DBCDA5-540D-4A4A-98D7-097D8D142C1A}" type="presParOf" srcId="{EA6CC350-9D1B-496A-A9FC-81AA2C5B5BB0}" destId="{03379437-9D7A-48DA-8474-812AE141F52B}" srcOrd="1" destOrd="0" presId="urn:microsoft.com/office/officeart/2008/layout/AlternatingHexagons"/>
    <dgm:cxn modelId="{008A9C67-EC82-464E-812E-6E9867C8BB14}" type="presParOf" srcId="{EA6CC350-9D1B-496A-A9FC-81AA2C5B5BB0}" destId="{41F2C052-8369-47BE-80FE-0B1D7C23ABC1}" srcOrd="2" destOrd="0" presId="urn:microsoft.com/office/officeart/2008/layout/AlternatingHexagons"/>
    <dgm:cxn modelId="{8244DF07-3C8E-43A5-9529-727A0CA3E51B}" type="presParOf" srcId="{EA6CC350-9D1B-496A-A9FC-81AA2C5B5BB0}" destId="{C636E51F-DBB8-4AFC-A21D-420F3C356178}" srcOrd="3" destOrd="0" presId="urn:microsoft.com/office/officeart/2008/layout/AlternatingHexagons"/>
    <dgm:cxn modelId="{74A3697D-85E1-421D-9DD8-CCA3431229C6}" type="presParOf" srcId="{EA6CC350-9D1B-496A-A9FC-81AA2C5B5BB0}" destId="{27F5C02A-B3EC-494C-BE8E-6B225B76E1F0}" srcOrd="4" destOrd="0" presId="urn:microsoft.com/office/officeart/2008/layout/AlternatingHexagons"/>
    <dgm:cxn modelId="{416E7CA5-F49F-485E-95CF-6012FA4C6A0F}" type="presParOf" srcId="{9D4D4984-F581-47CC-B842-7628AA01D7EF}" destId="{A0B4A494-3E79-4947-9D9B-19761A4AC17E}" srcOrd="1" destOrd="0" presId="urn:microsoft.com/office/officeart/2008/layout/AlternatingHexagons"/>
    <dgm:cxn modelId="{AA6DB227-C071-4EBB-845A-102652EB7DF3}" type="presParOf" srcId="{9D4D4984-F581-47CC-B842-7628AA01D7EF}" destId="{05DA7A90-428F-40AE-BCA5-EA4B114625E3}" srcOrd="2" destOrd="0" presId="urn:microsoft.com/office/officeart/2008/layout/AlternatingHexagons"/>
    <dgm:cxn modelId="{794ADBE2-A98A-4381-ABD9-A007E150F647}" type="presParOf" srcId="{05DA7A90-428F-40AE-BCA5-EA4B114625E3}" destId="{D28B443E-71B9-44BF-AC33-5361371827DC}" srcOrd="0" destOrd="0" presId="urn:microsoft.com/office/officeart/2008/layout/AlternatingHexagons"/>
    <dgm:cxn modelId="{C24F99B9-3750-45A4-8AB6-1E3B7770B079}" type="presParOf" srcId="{05DA7A90-428F-40AE-BCA5-EA4B114625E3}" destId="{2ECF70FE-50EA-4002-8D5D-DF5E100C41C2}" srcOrd="1" destOrd="0" presId="urn:microsoft.com/office/officeart/2008/layout/AlternatingHexagons"/>
    <dgm:cxn modelId="{56D01BD2-153E-418A-8104-64FE9A1600DE}" type="presParOf" srcId="{05DA7A90-428F-40AE-BCA5-EA4B114625E3}" destId="{ABC55ED4-704B-4898-B99C-9965B230CD6D}" srcOrd="2" destOrd="0" presId="urn:microsoft.com/office/officeart/2008/layout/AlternatingHexagons"/>
    <dgm:cxn modelId="{14D093B0-5AFB-4FD3-ACDA-F9F5A22E943F}" type="presParOf" srcId="{05DA7A90-428F-40AE-BCA5-EA4B114625E3}" destId="{454DAC76-D021-48BD-8845-3C25C950596C}" srcOrd="3" destOrd="0" presId="urn:microsoft.com/office/officeart/2008/layout/AlternatingHexagons"/>
    <dgm:cxn modelId="{A3F061A1-F033-4A6D-A2C9-E4200133806F}" type="presParOf" srcId="{05DA7A90-428F-40AE-BCA5-EA4B114625E3}" destId="{316A1110-D539-4153-946E-F06E2AAF34DA}" srcOrd="4" destOrd="0" presId="urn:microsoft.com/office/officeart/2008/layout/AlternatingHexagons"/>
    <dgm:cxn modelId="{AEF9444A-185E-42DC-B87D-036CF9A4A5D2}" type="presParOf" srcId="{9D4D4984-F581-47CC-B842-7628AA01D7EF}" destId="{BABFD0B8-CEAA-4AAD-96DF-1266576B9EBF}" srcOrd="3" destOrd="0" presId="urn:microsoft.com/office/officeart/2008/layout/AlternatingHexagons"/>
    <dgm:cxn modelId="{5D1084BC-7DE0-4BF5-9616-222D2BABEF0F}" type="presParOf" srcId="{9D4D4984-F581-47CC-B842-7628AA01D7EF}" destId="{AE3E6B0D-0E86-476F-9E0A-4D5C972C9746}" srcOrd="4" destOrd="0" presId="urn:microsoft.com/office/officeart/2008/layout/AlternatingHexagons"/>
    <dgm:cxn modelId="{8EC98CA5-390E-4A77-9709-BC1131B108FC}" type="presParOf" srcId="{AE3E6B0D-0E86-476F-9E0A-4D5C972C9746}" destId="{1001C005-A6A9-494A-ABE6-57847CD4D600}" srcOrd="0" destOrd="0" presId="urn:microsoft.com/office/officeart/2008/layout/AlternatingHexagons"/>
    <dgm:cxn modelId="{BDD9DD71-F0C9-4B05-95B9-D392FF534C2C}" type="presParOf" srcId="{AE3E6B0D-0E86-476F-9E0A-4D5C972C9746}" destId="{E5926CC8-438F-4E70-8107-42D6210B1346}" srcOrd="1" destOrd="0" presId="urn:microsoft.com/office/officeart/2008/layout/AlternatingHexagons"/>
    <dgm:cxn modelId="{FAFE12DF-F14E-45AA-A6B0-B6409FA9425B}" type="presParOf" srcId="{AE3E6B0D-0E86-476F-9E0A-4D5C972C9746}" destId="{DF016F1D-9FBF-4FEF-894A-277C84B46A30}" srcOrd="2" destOrd="0" presId="urn:microsoft.com/office/officeart/2008/layout/AlternatingHexagons"/>
    <dgm:cxn modelId="{B12E2179-F8E7-49D9-AE42-7166A6DDD75C}" type="presParOf" srcId="{AE3E6B0D-0E86-476F-9E0A-4D5C972C9746}" destId="{46905B02-3842-491A-B227-7E2E4A468D53}" srcOrd="3" destOrd="0" presId="urn:microsoft.com/office/officeart/2008/layout/AlternatingHexagons"/>
    <dgm:cxn modelId="{70C03635-6329-403D-B2A1-26FDE0935C9C}" type="presParOf" srcId="{AE3E6B0D-0E86-476F-9E0A-4D5C972C9746}" destId="{561C1B45-E68A-40D3-9653-8CDA684E2039}" srcOrd="4" destOrd="0" presId="urn:microsoft.com/office/officeart/2008/layout/AlternatingHexagons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4C8EFE25-86C2-4D90-8E2A-40C0A13E5145}" type="doc">
      <dgm:prSet loTypeId="urn:microsoft.com/office/officeart/2008/layout/AlternatingHexagons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83545B41-4A4B-444E-901D-BF07F4EB258D}">
      <dgm:prSet phldrT="[Texto]" custT="1"/>
      <dgm:spPr/>
      <dgm:t>
        <a:bodyPr/>
        <a:lstStyle/>
        <a:p>
          <a:pPr algn="just"/>
          <a:r>
            <a:rPr lang="es-ES" sz="1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Construir 270 m2 de aula educativa para mejorar la atención escolarizada en el cuatrienio.</a:t>
          </a:r>
          <a:endParaRPr lang="es-ES" sz="1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5AE6FDB6-42B8-429C-AF49-C7A1F778ADFF}" type="parTrans" cxnId="{2F48A4A8-8959-4B82-BA75-47032F73D177}">
      <dgm:prSet/>
      <dgm:spPr/>
      <dgm:t>
        <a:bodyPr/>
        <a:lstStyle/>
        <a:p>
          <a:endParaRPr lang="es-ES"/>
        </a:p>
      </dgm:t>
    </dgm:pt>
    <dgm:pt modelId="{1921417A-A258-4DA6-A913-3E6877E43581}" type="sibTrans" cxnId="{2F48A4A8-8959-4B82-BA75-47032F73D177}">
      <dgm:prSet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90BA1B80-1632-45BD-BA6E-4842DD16C54A}">
      <dgm:prSet phldrT="[Texto]" custT="1"/>
      <dgm:spPr/>
      <dgm:t>
        <a:bodyPr/>
        <a:lstStyle/>
        <a:p>
          <a:pPr algn="just"/>
          <a:r>
            <a:rPr lang="es-ES" sz="20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la infraestructura de las 31 sedes educativas</a:t>
          </a:r>
          <a:endParaRPr lang="es-ES" sz="20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BC2DA83A-22F9-4576-9D0F-24D073DE759F}" type="parTrans" cxnId="{AA666711-5F8C-4093-9FA7-D1C6FD55A254}">
      <dgm:prSet/>
      <dgm:spPr/>
      <dgm:t>
        <a:bodyPr/>
        <a:lstStyle/>
        <a:p>
          <a:endParaRPr lang="es-ES"/>
        </a:p>
      </dgm:t>
    </dgm:pt>
    <dgm:pt modelId="{65595B87-2183-47CC-A972-63CB8A907037}" type="sibTrans" cxnId="{AA666711-5F8C-4093-9FA7-D1C6FD55A254}">
      <dgm:prSet/>
      <dgm:spPr/>
      <dgm:t>
        <a:bodyPr/>
        <a:lstStyle/>
        <a:p>
          <a:endParaRPr lang="es-ES"/>
        </a:p>
      </dgm:t>
    </dgm:pt>
    <dgm:pt modelId="{557AED75-1B85-4B55-BF6D-3C6A5B8BDF76}">
      <dgm:prSet phldrT="[Texto]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pPr algn="just"/>
          <a:endParaRPr lang="es-ES" dirty="0"/>
        </a:p>
      </dgm:t>
    </dgm:pt>
    <dgm:pt modelId="{B2B55558-83C0-4535-A25D-0FDDA53A0CE3}" type="parTrans" cxnId="{78BB8725-5F7F-4F86-AA8C-433A0F7B5BFB}">
      <dgm:prSet/>
      <dgm:spPr/>
      <dgm:t>
        <a:bodyPr/>
        <a:lstStyle/>
        <a:p>
          <a:endParaRPr lang="es-ES"/>
        </a:p>
      </dgm:t>
    </dgm:pt>
    <dgm:pt modelId="{B7BDFBEF-2691-4D04-8EE4-A71AF25B5BBF}" type="sibTrans" cxnId="{78BB8725-5F7F-4F86-AA8C-433A0F7B5BFB}">
      <dgm:prSet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79CE5F76-BB6B-4D36-A662-F3F4666DDAF1}">
      <dgm:prSet phldrT="[Texto]" custT="1"/>
      <dgm:spPr/>
      <dgm:t>
        <a:bodyPr/>
        <a:lstStyle/>
        <a:p>
          <a:pPr algn="just"/>
          <a:r>
            <a:rPr lang="es-ES" sz="20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Adecuar un predio de  propiedad del municipio para la infraestructura educativa</a:t>
          </a:r>
          <a:endParaRPr lang="es-ES" sz="20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B6BB665A-F446-4EC8-8825-5A720E08D549}" type="parTrans" cxnId="{C4F2784A-5EA8-489C-B702-25A2FB1BBE22}">
      <dgm:prSet/>
      <dgm:spPr/>
      <dgm:t>
        <a:bodyPr/>
        <a:lstStyle/>
        <a:p>
          <a:endParaRPr lang="es-ES"/>
        </a:p>
      </dgm:t>
    </dgm:pt>
    <dgm:pt modelId="{ED3197E6-18CB-4CC8-AA50-27F0E4CEA83A}" type="sibTrans" cxnId="{C4F2784A-5EA8-489C-B702-25A2FB1BBE22}">
      <dgm:prSet/>
      <dgm:spPr/>
      <dgm:t>
        <a:bodyPr/>
        <a:lstStyle/>
        <a:p>
          <a:endParaRPr lang="es-ES"/>
        </a:p>
      </dgm:t>
    </dgm:pt>
    <dgm:pt modelId="{211C70F7-DC6E-4510-91BE-AEB9CB8D10EC}">
      <dgm:prSet phldrT="[Texto]"/>
      <dgm:spPr/>
      <dgm:t>
        <a:bodyPr/>
        <a:lstStyle/>
        <a:p>
          <a:pPr algn="just"/>
          <a:endParaRPr lang="es-ES" dirty="0"/>
        </a:p>
      </dgm:t>
    </dgm:pt>
    <dgm:pt modelId="{FD1B2340-BA64-438D-8AF6-E1986D4AFB53}" type="parTrans" cxnId="{24827AB1-235D-43FC-B85D-B12C811FB94A}">
      <dgm:prSet/>
      <dgm:spPr/>
      <dgm:t>
        <a:bodyPr/>
        <a:lstStyle/>
        <a:p>
          <a:endParaRPr lang="es-ES"/>
        </a:p>
      </dgm:t>
    </dgm:pt>
    <dgm:pt modelId="{F6D84FA7-FCBC-4432-9888-78AC27D038C0}" type="sibTrans" cxnId="{24827AB1-235D-43FC-B85D-B12C811FB94A}">
      <dgm:prSet/>
      <dgm:spPr/>
      <dgm:t>
        <a:bodyPr/>
        <a:lstStyle/>
        <a:p>
          <a:endParaRPr lang="es-ES"/>
        </a:p>
      </dgm:t>
    </dgm:pt>
    <dgm:pt modelId="{E75DDED1-371B-456B-A358-1AC7CDFBB952}">
      <dgm:prSet phldrT="[Texto]" custT="1"/>
      <dgm:spPr/>
      <dgm:t>
        <a:bodyPr/>
        <a:lstStyle/>
        <a:p>
          <a:pPr algn="just"/>
          <a:r>
            <a:rPr lang="es-ES" sz="18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Construir un cerramiento para una institución educativa en el cuatrienio .</a:t>
          </a:r>
        </a:p>
      </dgm:t>
    </dgm:pt>
    <dgm:pt modelId="{63E9BD1D-A736-4DAE-B8AD-601FE1A6DAEF}" type="sibTrans" cxnId="{5394926C-FAB9-4A03-A2D2-A0A50CBF1F49}">
      <dgm:prSet/>
      <dgm:spPr>
        <a:blipFill rotWithShape="0">
          <a:blip xmlns:r="http://schemas.openxmlformats.org/officeDocument/2006/relationships" r:embed="rId4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EDE142AA-16B5-4A73-A612-02CC21DEDB31}" type="parTrans" cxnId="{5394926C-FAB9-4A03-A2D2-A0A50CBF1F49}">
      <dgm:prSet/>
      <dgm:spPr/>
      <dgm:t>
        <a:bodyPr/>
        <a:lstStyle/>
        <a:p>
          <a:endParaRPr lang="es-ES"/>
        </a:p>
      </dgm:t>
    </dgm:pt>
    <dgm:pt modelId="{9D4D4984-F581-47CC-B842-7628AA01D7EF}" type="pres">
      <dgm:prSet presAssocID="{4C8EFE25-86C2-4D90-8E2A-40C0A13E5145}" presName="Name0" presStyleCnt="0">
        <dgm:presLayoutVars>
          <dgm:chMax/>
          <dgm:chPref/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EA6CC350-9D1B-496A-A9FC-81AA2C5B5BB0}" type="pres">
      <dgm:prSet presAssocID="{83545B41-4A4B-444E-901D-BF07F4EB258D}" presName="composite" presStyleCnt="0"/>
      <dgm:spPr/>
    </dgm:pt>
    <dgm:pt modelId="{E860D375-4FAF-4214-AF98-112C0681C095}" type="pres">
      <dgm:prSet presAssocID="{83545B41-4A4B-444E-901D-BF07F4EB258D}" presName="Parent1" presStyleLbl="node1" presStyleIdx="0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3379437-9D7A-48DA-8474-812AE141F52B}" type="pres">
      <dgm:prSet presAssocID="{83545B41-4A4B-444E-901D-BF07F4EB258D}" presName="Childtext1" presStyleLbl="revTx" presStyleIdx="0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1F2C052-8369-47BE-80FE-0B1D7C23ABC1}" type="pres">
      <dgm:prSet presAssocID="{83545B41-4A4B-444E-901D-BF07F4EB258D}" presName="BalanceSpacing" presStyleCnt="0"/>
      <dgm:spPr/>
    </dgm:pt>
    <dgm:pt modelId="{C636E51F-DBB8-4AFC-A21D-420F3C356178}" type="pres">
      <dgm:prSet presAssocID="{83545B41-4A4B-444E-901D-BF07F4EB258D}" presName="BalanceSpacing1" presStyleCnt="0"/>
      <dgm:spPr/>
    </dgm:pt>
    <dgm:pt modelId="{27F5C02A-B3EC-494C-BE8E-6B225B76E1F0}" type="pres">
      <dgm:prSet presAssocID="{1921417A-A258-4DA6-A913-3E6877E43581}" presName="Accent1Text" presStyleLbl="node1" presStyleIdx="1" presStyleCnt="6"/>
      <dgm:spPr/>
      <dgm:t>
        <a:bodyPr/>
        <a:lstStyle/>
        <a:p>
          <a:endParaRPr lang="es-ES"/>
        </a:p>
      </dgm:t>
    </dgm:pt>
    <dgm:pt modelId="{A0B4A494-3E79-4947-9D9B-19761A4AC17E}" type="pres">
      <dgm:prSet presAssocID="{1921417A-A258-4DA6-A913-3E6877E43581}" presName="spaceBetweenRectangles" presStyleCnt="0"/>
      <dgm:spPr/>
    </dgm:pt>
    <dgm:pt modelId="{05DA7A90-428F-40AE-BCA5-EA4B114625E3}" type="pres">
      <dgm:prSet presAssocID="{557AED75-1B85-4B55-BF6D-3C6A5B8BDF76}" presName="composite" presStyleCnt="0"/>
      <dgm:spPr/>
    </dgm:pt>
    <dgm:pt modelId="{D28B443E-71B9-44BF-AC33-5361371827DC}" type="pres">
      <dgm:prSet presAssocID="{557AED75-1B85-4B55-BF6D-3C6A5B8BDF76}" presName="Parent1" presStyleLbl="node1" presStyleIdx="2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ECF70FE-50EA-4002-8D5D-DF5E100C41C2}" type="pres">
      <dgm:prSet presAssocID="{557AED75-1B85-4B55-BF6D-3C6A5B8BDF76}" presName="Childtext1" presStyleLbl="revTx" presStyleIdx="1" presStyleCnt="3" custLinFactNeighborY="10827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BC55ED4-704B-4898-B99C-9965B230CD6D}" type="pres">
      <dgm:prSet presAssocID="{557AED75-1B85-4B55-BF6D-3C6A5B8BDF76}" presName="BalanceSpacing" presStyleCnt="0"/>
      <dgm:spPr/>
    </dgm:pt>
    <dgm:pt modelId="{454DAC76-D021-48BD-8845-3C25C950596C}" type="pres">
      <dgm:prSet presAssocID="{557AED75-1B85-4B55-BF6D-3C6A5B8BDF76}" presName="BalanceSpacing1" presStyleCnt="0"/>
      <dgm:spPr/>
    </dgm:pt>
    <dgm:pt modelId="{316A1110-D539-4153-946E-F06E2AAF34DA}" type="pres">
      <dgm:prSet presAssocID="{B7BDFBEF-2691-4D04-8EE4-A71AF25B5BBF}" presName="Accent1Text" presStyleLbl="node1" presStyleIdx="3" presStyleCnt="6"/>
      <dgm:spPr/>
      <dgm:t>
        <a:bodyPr/>
        <a:lstStyle/>
        <a:p>
          <a:endParaRPr lang="es-ES"/>
        </a:p>
      </dgm:t>
    </dgm:pt>
    <dgm:pt modelId="{BABFD0B8-CEAA-4AAD-96DF-1266576B9EBF}" type="pres">
      <dgm:prSet presAssocID="{B7BDFBEF-2691-4D04-8EE4-A71AF25B5BBF}" presName="spaceBetweenRectangles" presStyleCnt="0"/>
      <dgm:spPr/>
    </dgm:pt>
    <dgm:pt modelId="{AE3E6B0D-0E86-476F-9E0A-4D5C972C9746}" type="pres">
      <dgm:prSet presAssocID="{E75DDED1-371B-456B-A358-1AC7CDFBB952}" presName="composite" presStyleCnt="0"/>
      <dgm:spPr/>
    </dgm:pt>
    <dgm:pt modelId="{1001C005-A6A9-494A-ABE6-57847CD4D600}" type="pres">
      <dgm:prSet presAssocID="{E75DDED1-371B-456B-A358-1AC7CDFBB952}" presName="Parent1" presStyleLbl="node1" presStyleIdx="4" presStyleCnt="6" custScaleX="130700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5926CC8-438F-4E70-8107-42D6210B1346}" type="pres">
      <dgm:prSet presAssocID="{E75DDED1-371B-456B-A358-1AC7CDFBB952}" presName="Childtext1" presStyleLbl="revTx" presStyleIdx="2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F016F1D-9FBF-4FEF-894A-277C84B46A30}" type="pres">
      <dgm:prSet presAssocID="{E75DDED1-371B-456B-A358-1AC7CDFBB952}" presName="BalanceSpacing" presStyleCnt="0"/>
      <dgm:spPr/>
    </dgm:pt>
    <dgm:pt modelId="{46905B02-3842-491A-B227-7E2E4A468D53}" type="pres">
      <dgm:prSet presAssocID="{E75DDED1-371B-456B-A358-1AC7CDFBB952}" presName="BalanceSpacing1" presStyleCnt="0"/>
      <dgm:spPr/>
    </dgm:pt>
    <dgm:pt modelId="{561C1B45-E68A-40D3-9653-8CDA684E2039}" type="pres">
      <dgm:prSet presAssocID="{63E9BD1D-A736-4DAE-B8AD-601FE1A6DAEF}" presName="Accent1Text" presStyleLbl="node1" presStyleIdx="5" presStyleCnt="6" custScaleX="113821"/>
      <dgm:spPr/>
      <dgm:t>
        <a:bodyPr/>
        <a:lstStyle/>
        <a:p>
          <a:endParaRPr lang="es-ES"/>
        </a:p>
      </dgm:t>
    </dgm:pt>
  </dgm:ptLst>
  <dgm:cxnLst>
    <dgm:cxn modelId="{94C26D99-5A74-4CC9-A910-A926D14C32B9}" type="presOf" srcId="{90BA1B80-1632-45BD-BA6E-4842DD16C54A}" destId="{03379437-9D7A-48DA-8474-812AE141F52B}" srcOrd="0" destOrd="0" presId="urn:microsoft.com/office/officeart/2008/layout/AlternatingHexagons"/>
    <dgm:cxn modelId="{5394926C-FAB9-4A03-A2D2-A0A50CBF1F49}" srcId="{4C8EFE25-86C2-4D90-8E2A-40C0A13E5145}" destId="{E75DDED1-371B-456B-A358-1AC7CDFBB952}" srcOrd="2" destOrd="0" parTransId="{EDE142AA-16B5-4A73-A612-02CC21DEDB31}" sibTransId="{63E9BD1D-A736-4DAE-B8AD-601FE1A6DAEF}"/>
    <dgm:cxn modelId="{C4F2784A-5EA8-489C-B702-25A2FB1BBE22}" srcId="{557AED75-1B85-4B55-BF6D-3C6A5B8BDF76}" destId="{79CE5F76-BB6B-4D36-A662-F3F4666DDAF1}" srcOrd="0" destOrd="0" parTransId="{B6BB665A-F446-4EC8-8825-5A720E08D549}" sibTransId="{ED3197E6-18CB-4CC8-AA50-27F0E4CEA83A}"/>
    <dgm:cxn modelId="{2F48A4A8-8959-4B82-BA75-47032F73D177}" srcId="{4C8EFE25-86C2-4D90-8E2A-40C0A13E5145}" destId="{83545B41-4A4B-444E-901D-BF07F4EB258D}" srcOrd="0" destOrd="0" parTransId="{5AE6FDB6-42B8-429C-AF49-C7A1F778ADFF}" sibTransId="{1921417A-A258-4DA6-A913-3E6877E43581}"/>
    <dgm:cxn modelId="{45D02BCF-52FE-47C3-974C-029C36369ED5}" type="presOf" srcId="{63E9BD1D-A736-4DAE-B8AD-601FE1A6DAEF}" destId="{561C1B45-E68A-40D3-9653-8CDA684E2039}" srcOrd="0" destOrd="0" presId="urn:microsoft.com/office/officeart/2008/layout/AlternatingHexagons"/>
    <dgm:cxn modelId="{85013412-5794-43BC-8799-70257C5DACE9}" type="presOf" srcId="{557AED75-1B85-4B55-BF6D-3C6A5B8BDF76}" destId="{D28B443E-71B9-44BF-AC33-5361371827DC}" srcOrd="0" destOrd="0" presId="urn:microsoft.com/office/officeart/2008/layout/AlternatingHexagons"/>
    <dgm:cxn modelId="{AA666711-5F8C-4093-9FA7-D1C6FD55A254}" srcId="{83545B41-4A4B-444E-901D-BF07F4EB258D}" destId="{90BA1B80-1632-45BD-BA6E-4842DD16C54A}" srcOrd="0" destOrd="0" parTransId="{BC2DA83A-22F9-4576-9D0F-24D073DE759F}" sibTransId="{65595B87-2183-47CC-A972-63CB8A907037}"/>
    <dgm:cxn modelId="{7B300128-B7E2-40B1-824A-A5E8E4C2C3E4}" type="presOf" srcId="{B7BDFBEF-2691-4D04-8EE4-A71AF25B5BBF}" destId="{316A1110-D539-4153-946E-F06E2AAF34DA}" srcOrd="0" destOrd="0" presId="urn:microsoft.com/office/officeart/2008/layout/AlternatingHexagons"/>
    <dgm:cxn modelId="{60D84AF9-B825-4DFD-8710-7E01F7E0400D}" type="presOf" srcId="{4C8EFE25-86C2-4D90-8E2A-40C0A13E5145}" destId="{9D4D4984-F581-47CC-B842-7628AA01D7EF}" srcOrd="0" destOrd="0" presId="urn:microsoft.com/office/officeart/2008/layout/AlternatingHexagons"/>
    <dgm:cxn modelId="{FF295F74-22FD-450A-97C0-5331E42C685B}" type="presOf" srcId="{83545B41-4A4B-444E-901D-BF07F4EB258D}" destId="{E860D375-4FAF-4214-AF98-112C0681C095}" srcOrd="0" destOrd="0" presId="urn:microsoft.com/office/officeart/2008/layout/AlternatingHexagons"/>
    <dgm:cxn modelId="{78BB8725-5F7F-4F86-AA8C-433A0F7B5BFB}" srcId="{4C8EFE25-86C2-4D90-8E2A-40C0A13E5145}" destId="{557AED75-1B85-4B55-BF6D-3C6A5B8BDF76}" srcOrd="1" destOrd="0" parTransId="{B2B55558-83C0-4535-A25D-0FDDA53A0CE3}" sibTransId="{B7BDFBEF-2691-4D04-8EE4-A71AF25B5BBF}"/>
    <dgm:cxn modelId="{33251A80-CCD8-40B3-AED8-98F9B22144E2}" type="presOf" srcId="{1921417A-A258-4DA6-A913-3E6877E43581}" destId="{27F5C02A-B3EC-494C-BE8E-6B225B76E1F0}" srcOrd="0" destOrd="0" presId="urn:microsoft.com/office/officeart/2008/layout/AlternatingHexagons"/>
    <dgm:cxn modelId="{972BA495-6DFB-4CBF-8849-CB74008F1AFC}" type="presOf" srcId="{E75DDED1-371B-456B-A358-1AC7CDFBB952}" destId="{1001C005-A6A9-494A-ABE6-57847CD4D600}" srcOrd="0" destOrd="0" presId="urn:microsoft.com/office/officeart/2008/layout/AlternatingHexagons"/>
    <dgm:cxn modelId="{C30080D7-3DBF-43C4-883B-7222329269A7}" type="presOf" srcId="{211C70F7-DC6E-4510-91BE-AEB9CB8D10EC}" destId="{E5926CC8-438F-4E70-8107-42D6210B1346}" srcOrd="0" destOrd="0" presId="urn:microsoft.com/office/officeart/2008/layout/AlternatingHexagons"/>
    <dgm:cxn modelId="{24827AB1-235D-43FC-B85D-B12C811FB94A}" srcId="{E75DDED1-371B-456B-A358-1AC7CDFBB952}" destId="{211C70F7-DC6E-4510-91BE-AEB9CB8D10EC}" srcOrd="0" destOrd="0" parTransId="{FD1B2340-BA64-438D-8AF6-E1986D4AFB53}" sibTransId="{F6D84FA7-FCBC-4432-9888-78AC27D038C0}"/>
    <dgm:cxn modelId="{6CA004B9-8E7D-443B-A372-191FEE9A6C1F}" type="presOf" srcId="{79CE5F76-BB6B-4D36-A662-F3F4666DDAF1}" destId="{2ECF70FE-50EA-4002-8D5D-DF5E100C41C2}" srcOrd="0" destOrd="0" presId="urn:microsoft.com/office/officeart/2008/layout/AlternatingHexagons"/>
    <dgm:cxn modelId="{277C343E-687A-48CB-AE24-F1094CE45AFE}" type="presParOf" srcId="{9D4D4984-F581-47CC-B842-7628AA01D7EF}" destId="{EA6CC350-9D1B-496A-A9FC-81AA2C5B5BB0}" srcOrd="0" destOrd="0" presId="urn:microsoft.com/office/officeart/2008/layout/AlternatingHexagons"/>
    <dgm:cxn modelId="{0EF32B98-C69D-42A0-8456-B668DF3D1EF5}" type="presParOf" srcId="{EA6CC350-9D1B-496A-A9FC-81AA2C5B5BB0}" destId="{E860D375-4FAF-4214-AF98-112C0681C095}" srcOrd="0" destOrd="0" presId="urn:microsoft.com/office/officeart/2008/layout/AlternatingHexagons"/>
    <dgm:cxn modelId="{5A578A53-B673-41E6-8B6E-DD3281B69CA6}" type="presParOf" srcId="{EA6CC350-9D1B-496A-A9FC-81AA2C5B5BB0}" destId="{03379437-9D7A-48DA-8474-812AE141F52B}" srcOrd="1" destOrd="0" presId="urn:microsoft.com/office/officeart/2008/layout/AlternatingHexagons"/>
    <dgm:cxn modelId="{C67809B9-0327-419B-BEB3-F45DFEF42526}" type="presParOf" srcId="{EA6CC350-9D1B-496A-A9FC-81AA2C5B5BB0}" destId="{41F2C052-8369-47BE-80FE-0B1D7C23ABC1}" srcOrd="2" destOrd="0" presId="urn:microsoft.com/office/officeart/2008/layout/AlternatingHexagons"/>
    <dgm:cxn modelId="{DFD208A1-91CE-4F75-B9C8-33E71E104CAE}" type="presParOf" srcId="{EA6CC350-9D1B-496A-A9FC-81AA2C5B5BB0}" destId="{C636E51F-DBB8-4AFC-A21D-420F3C356178}" srcOrd="3" destOrd="0" presId="urn:microsoft.com/office/officeart/2008/layout/AlternatingHexagons"/>
    <dgm:cxn modelId="{7D337774-FE69-4E3D-8550-A7C9023073D8}" type="presParOf" srcId="{EA6CC350-9D1B-496A-A9FC-81AA2C5B5BB0}" destId="{27F5C02A-B3EC-494C-BE8E-6B225B76E1F0}" srcOrd="4" destOrd="0" presId="urn:microsoft.com/office/officeart/2008/layout/AlternatingHexagons"/>
    <dgm:cxn modelId="{2D328D0B-3582-4A6A-84A1-E491135FFDA6}" type="presParOf" srcId="{9D4D4984-F581-47CC-B842-7628AA01D7EF}" destId="{A0B4A494-3E79-4947-9D9B-19761A4AC17E}" srcOrd="1" destOrd="0" presId="urn:microsoft.com/office/officeart/2008/layout/AlternatingHexagons"/>
    <dgm:cxn modelId="{4D5185F6-9163-4931-BCEB-42BBB5B7C35F}" type="presParOf" srcId="{9D4D4984-F581-47CC-B842-7628AA01D7EF}" destId="{05DA7A90-428F-40AE-BCA5-EA4B114625E3}" srcOrd="2" destOrd="0" presId="urn:microsoft.com/office/officeart/2008/layout/AlternatingHexagons"/>
    <dgm:cxn modelId="{671A6B1F-EE9B-44F2-8CBB-3981B21D7BF4}" type="presParOf" srcId="{05DA7A90-428F-40AE-BCA5-EA4B114625E3}" destId="{D28B443E-71B9-44BF-AC33-5361371827DC}" srcOrd="0" destOrd="0" presId="urn:microsoft.com/office/officeart/2008/layout/AlternatingHexagons"/>
    <dgm:cxn modelId="{3D974B3A-287F-41CB-B57C-70B55E28BCEE}" type="presParOf" srcId="{05DA7A90-428F-40AE-BCA5-EA4B114625E3}" destId="{2ECF70FE-50EA-4002-8D5D-DF5E100C41C2}" srcOrd="1" destOrd="0" presId="urn:microsoft.com/office/officeart/2008/layout/AlternatingHexagons"/>
    <dgm:cxn modelId="{5AAC0927-E9E2-46C4-8451-63B2D9E84F5A}" type="presParOf" srcId="{05DA7A90-428F-40AE-BCA5-EA4B114625E3}" destId="{ABC55ED4-704B-4898-B99C-9965B230CD6D}" srcOrd="2" destOrd="0" presId="urn:microsoft.com/office/officeart/2008/layout/AlternatingHexagons"/>
    <dgm:cxn modelId="{A244280B-6424-4097-B8D0-45C5AB5005FD}" type="presParOf" srcId="{05DA7A90-428F-40AE-BCA5-EA4B114625E3}" destId="{454DAC76-D021-48BD-8845-3C25C950596C}" srcOrd="3" destOrd="0" presId="urn:microsoft.com/office/officeart/2008/layout/AlternatingHexagons"/>
    <dgm:cxn modelId="{3BA5EAFC-91F8-4B79-93E1-2F6767054F96}" type="presParOf" srcId="{05DA7A90-428F-40AE-BCA5-EA4B114625E3}" destId="{316A1110-D539-4153-946E-F06E2AAF34DA}" srcOrd="4" destOrd="0" presId="urn:microsoft.com/office/officeart/2008/layout/AlternatingHexagons"/>
    <dgm:cxn modelId="{FF441F03-FE39-48C4-B852-EAA0C995D9B4}" type="presParOf" srcId="{9D4D4984-F581-47CC-B842-7628AA01D7EF}" destId="{BABFD0B8-CEAA-4AAD-96DF-1266576B9EBF}" srcOrd="3" destOrd="0" presId="urn:microsoft.com/office/officeart/2008/layout/AlternatingHexagons"/>
    <dgm:cxn modelId="{079F2868-F71E-4733-9F56-94A9EB922C15}" type="presParOf" srcId="{9D4D4984-F581-47CC-B842-7628AA01D7EF}" destId="{AE3E6B0D-0E86-476F-9E0A-4D5C972C9746}" srcOrd="4" destOrd="0" presId="urn:microsoft.com/office/officeart/2008/layout/AlternatingHexagons"/>
    <dgm:cxn modelId="{B77EA580-3C2F-430C-BF80-04C215459C8F}" type="presParOf" srcId="{AE3E6B0D-0E86-476F-9E0A-4D5C972C9746}" destId="{1001C005-A6A9-494A-ABE6-57847CD4D600}" srcOrd="0" destOrd="0" presId="urn:microsoft.com/office/officeart/2008/layout/AlternatingHexagons"/>
    <dgm:cxn modelId="{811DDA3B-D3C3-481B-B4DD-E45F31C2AB59}" type="presParOf" srcId="{AE3E6B0D-0E86-476F-9E0A-4D5C972C9746}" destId="{E5926CC8-438F-4E70-8107-42D6210B1346}" srcOrd="1" destOrd="0" presId="urn:microsoft.com/office/officeart/2008/layout/AlternatingHexagons"/>
    <dgm:cxn modelId="{177A6D0C-BB61-40BE-8AD7-9311AF5E6829}" type="presParOf" srcId="{AE3E6B0D-0E86-476F-9E0A-4D5C972C9746}" destId="{DF016F1D-9FBF-4FEF-894A-277C84B46A30}" srcOrd="2" destOrd="0" presId="urn:microsoft.com/office/officeart/2008/layout/AlternatingHexagons"/>
    <dgm:cxn modelId="{66541240-C319-4FE7-AEA4-E48B40954EE8}" type="presParOf" srcId="{AE3E6B0D-0E86-476F-9E0A-4D5C972C9746}" destId="{46905B02-3842-491A-B227-7E2E4A468D53}" srcOrd="3" destOrd="0" presId="urn:microsoft.com/office/officeart/2008/layout/AlternatingHexagons"/>
    <dgm:cxn modelId="{7DBFBC75-90E7-47F9-94CA-12936657D73E}" type="presParOf" srcId="{AE3E6B0D-0E86-476F-9E0A-4D5C972C9746}" destId="{561C1B45-E68A-40D3-9653-8CDA684E2039}" srcOrd="4" destOrd="0" presId="urn:microsoft.com/office/officeart/2008/layout/AlternatingHexagons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4C8EFE25-86C2-4D90-8E2A-40C0A13E5145}" type="doc">
      <dgm:prSet loTypeId="urn:microsoft.com/office/officeart/2008/layout/AlternatingHexagons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83545B41-4A4B-444E-901D-BF07F4EB258D}">
      <dgm:prSet phldrT="[Texto]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pPr algn="just"/>
          <a:endParaRPr lang="es-ES" dirty="0"/>
        </a:p>
      </dgm:t>
    </dgm:pt>
    <dgm:pt modelId="{5AE6FDB6-42B8-429C-AF49-C7A1F778ADFF}" type="parTrans" cxnId="{2F48A4A8-8959-4B82-BA75-47032F73D177}">
      <dgm:prSet/>
      <dgm:spPr/>
      <dgm:t>
        <a:bodyPr/>
        <a:lstStyle/>
        <a:p>
          <a:endParaRPr lang="es-ES"/>
        </a:p>
      </dgm:t>
    </dgm:pt>
    <dgm:pt modelId="{1921417A-A258-4DA6-A913-3E6877E43581}" type="sibTrans" cxnId="{2F48A4A8-8959-4B82-BA75-47032F73D177}">
      <dgm:prSet/>
      <dgm:spPr/>
      <dgm:t>
        <a:bodyPr/>
        <a:lstStyle/>
        <a:p>
          <a:endParaRPr lang="es-ES"/>
        </a:p>
      </dgm:t>
    </dgm:pt>
    <dgm:pt modelId="{557AED75-1B85-4B55-BF6D-3C6A5B8BDF76}">
      <dgm:prSet phldrT="[Texto]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pPr algn="just"/>
          <a:endParaRPr lang="es-ES" dirty="0"/>
        </a:p>
      </dgm:t>
    </dgm:pt>
    <dgm:pt modelId="{B2B55558-83C0-4535-A25D-0FDDA53A0CE3}" type="parTrans" cxnId="{78BB8725-5F7F-4F86-AA8C-433A0F7B5BFB}">
      <dgm:prSet/>
      <dgm:spPr/>
      <dgm:t>
        <a:bodyPr/>
        <a:lstStyle/>
        <a:p>
          <a:endParaRPr lang="es-ES"/>
        </a:p>
      </dgm:t>
    </dgm:pt>
    <dgm:pt modelId="{B7BDFBEF-2691-4D04-8EE4-A71AF25B5BBF}" type="sibTrans" cxnId="{78BB8725-5F7F-4F86-AA8C-433A0F7B5BFB}">
      <dgm:prSet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79CE5F76-BB6B-4D36-A662-F3F4666DDAF1}">
      <dgm:prSet phldrT="[Texto]"/>
      <dgm:spPr/>
      <dgm:t>
        <a:bodyPr/>
        <a:lstStyle/>
        <a:p>
          <a:pPr algn="just"/>
          <a:endParaRPr lang="es-ES" dirty="0"/>
        </a:p>
      </dgm:t>
    </dgm:pt>
    <dgm:pt modelId="{B6BB665A-F446-4EC8-8825-5A720E08D549}" type="parTrans" cxnId="{C4F2784A-5EA8-489C-B702-25A2FB1BBE22}">
      <dgm:prSet/>
      <dgm:spPr/>
      <dgm:t>
        <a:bodyPr/>
        <a:lstStyle/>
        <a:p>
          <a:endParaRPr lang="es-ES"/>
        </a:p>
      </dgm:t>
    </dgm:pt>
    <dgm:pt modelId="{ED3197E6-18CB-4CC8-AA50-27F0E4CEA83A}" type="sibTrans" cxnId="{C4F2784A-5EA8-489C-B702-25A2FB1BBE22}">
      <dgm:prSet/>
      <dgm:spPr/>
      <dgm:t>
        <a:bodyPr/>
        <a:lstStyle/>
        <a:p>
          <a:endParaRPr lang="es-ES"/>
        </a:p>
      </dgm:t>
    </dgm:pt>
    <dgm:pt modelId="{211C70F7-DC6E-4510-91BE-AEB9CB8D10EC}">
      <dgm:prSet phldrT="[Texto]"/>
      <dgm:spPr/>
      <dgm:t>
        <a:bodyPr/>
        <a:lstStyle/>
        <a:p>
          <a:pPr algn="just"/>
          <a:endParaRPr lang="es-ES" dirty="0"/>
        </a:p>
      </dgm:t>
    </dgm:pt>
    <dgm:pt modelId="{FD1B2340-BA64-438D-8AF6-E1986D4AFB53}" type="parTrans" cxnId="{24827AB1-235D-43FC-B85D-B12C811FB94A}">
      <dgm:prSet/>
      <dgm:spPr/>
      <dgm:t>
        <a:bodyPr/>
        <a:lstStyle/>
        <a:p>
          <a:endParaRPr lang="es-ES"/>
        </a:p>
      </dgm:t>
    </dgm:pt>
    <dgm:pt modelId="{F6D84FA7-FCBC-4432-9888-78AC27D038C0}" type="sibTrans" cxnId="{24827AB1-235D-43FC-B85D-B12C811FB94A}">
      <dgm:prSet/>
      <dgm:spPr/>
      <dgm:t>
        <a:bodyPr/>
        <a:lstStyle/>
        <a:p>
          <a:endParaRPr lang="es-ES"/>
        </a:p>
      </dgm:t>
    </dgm:pt>
    <dgm:pt modelId="{E75DDED1-371B-456B-A358-1AC7CDFBB952}">
      <dgm:prSet phldrT="[Texto]" custT="1"/>
      <dgm:spPr>
        <a:blipFill rotWithShape="0">
          <a:blip xmlns:r="http://schemas.openxmlformats.org/officeDocument/2006/relationships" r:embed="rId4"/>
          <a:stretch>
            <a:fillRect/>
          </a:stretch>
        </a:blipFill>
      </dgm:spPr>
      <dgm:t>
        <a:bodyPr/>
        <a:lstStyle/>
        <a:p>
          <a:pPr algn="just"/>
          <a:endParaRPr lang="es-ES" sz="800" dirty="0" smtClean="0"/>
        </a:p>
      </dgm:t>
    </dgm:pt>
    <dgm:pt modelId="{63E9BD1D-A736-4DAE-B8AD-601FE1A6DAEF}" type="sibTrans" cxnId="{5394926C-FAB9-4A03-A2D2-A0A50CBF1F49}">
      <dgm:prSet/>
      <dgm:spPr/>
      <dgm:t>
        <a:bodyPr/>
        <a:lstStyle/>
        <a:p>
          <a:endParaRPr lang="es-ES"/>
        </a:p>
      </dgm:t>
    </dgm:pt>
    <dgm:pt modelId="{EDE142AA-16B5-4A73-A612-02CC21DEDB31}" type="parTrans" cxnId="{5394926C-FAB9-4A03-A2D2-A0A50CBF1F49}">
      <dgm:prSet/>
      <dgm:spPr/>
      <dgm:t>
        <a:bodyPr/>
        <a:lstStyle/>
        <a:p>
          <a:endParaRPr lang="es-ES"/>
        </a:p>
      </dgm:t>
    </dgm:pt>
    <dgm:pt modelId="{9D4D4984-F581-47CC-B842-7628AA01D7EF}" type="pres">
      <dgm:prSet presAssocID="{4C8EFE25-86C2-4D90-8E2A-40C0A13E5145}" presName="Name0" presStyleCnt="0">
        <dgm:presLayoutVars>
          <dgm:chMax/>
          <dgm:chPref/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EA6CC350-9D1B-496A-A9FC-81AA2C5B5BB0}" type="pres">
      <dgm:prSet presAssocID="{83545B41-4A4B-444E-901D-BF07F4EB258D}" presName="composite" presStyleCnt="0"/>
      <dgm:spPr/>
    </dgm:pt>
    <dgm:pt modelId="{E860D375-4FAF-4214-AF98-112C0681C095}" type="pres">
      <dgm:prSet presAssocID="{83545B41-4A4B-444E-901D-BF07F4EB258D}" presName="Parent1" presStyleLbl="node1" presStyleIdx="0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3379437-9D7A-48DA-8474-812AE141F52B}" type="pres">
      <dgm:prSet presAssocID="{83545B41-4A4B-444E-901D-BF07F4EB258D}" presName="Childtext1" presStyleLbl="revTx" presStyleIdx="0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1F2C052-8369-47BE-80FE-0B1D7C23ABC1}" type="pres">
      <dgm:prSet presAssocID="{83545B41-4A4B-444E-901D-BF07F4EB258D}" presName="BalanceSpacing" presStyleCnt="0"/>
      <dgm:spPr/>
    </dgm:pt>
    <dgm:pt modelId="{C636E51F-DBB8-4AFC-A21D-420F3C356178}" type="pres">
      <dgm:prSet presAssocID="{83545B41-4A4B-444E-901D-BF07F4EB258D}" presName="BalanceSpacing1" presStyleCnt="0"/>
      <dgm:spPr/>
    </dgm:pt>
    <dgm:pt modelId="{27F5C02A-B3EC-494C-BE8E-6B225B76E1F0}" type="pres">
      <dgm:prSet presAssocID="{1921417A-A258-4DA6-A913-3E6877E43581}" presName="Accent1Text" presStyleLbl="node1" presStyleIdx="1" presStyleCnt="6" custLinFactNeighborY="0"/>
      <dgm:spPr/>
      <dgm:t>
        <a:bodyPr/>
        <a:lstStyle/>
        <a:p>
          <a:endParaRPr lang="es-ES"/>
        </a:p>
      </dgm:t>
    </dgm:pt>
    <dgm:pt modelId="{A0B4A494-3E79-4947-9D9B-19761A4AC17E}" type="pres">
      <dgm:prSet presAssocID="{1921417A-A258-4DA6-A913-3E6877E43581}" presName="spaceBetweenRectangles" presStyleCnt="0"/>
      <dgm:spPr/>
    </dgm:pt>
    <dgm:pt modelId="{05DA7A90-428F-40AE-BCA5-EA4B114625E3}" type="pres">
      <dgm:prSet presAssocID="{557AED75-1B85-4B55-BF6D-3C6A5B8BDF76}" presName="composite" presStyleCnt="0"/>
      <dgm:spPr/>
    </dgm:pt>
    <dgm:pt modelId="{D28B443E-71B9-44BF-AC33-5361371827DC}" type="pres">
      <dgm:prSet presAssocID="{557AED75-1B85-4B55-BF6D-3C6A5B8BDF76}" presName="Parent1" presStyleLbl="node1" presStyleIdx="2" presStyleCnt="6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ECF70FE-50EA-4002-8D5D-DF5E100C41C2}" type="pres">
      <dgm:prSet presAssocID="{557AED75-1B85-4B55-BF6D-3C6A5B8BDF76}" presName="Childtext1" presStyleLbl="revTx" presStyleIdx="1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ABC55ED4-704B-4898-B99C-9965B230CD6D}" type="pres">
      <dgm:prSet presAssocID="{557AED75-1B85-4B55-BF6D-3C6A5B8BDF76}" presName="BalanceSpacing" presStyleCnt="0"/>
      <dgm:spPr/>
    </dgm:pt>
    <dgm:pt modelId="{454DAC76-D021-48BD-8845-3C25C950596C}" type="pres">
      <dgm:prSet presAssocID="{557AED75-1B85-4B55-BF6D-3C6A5B8BDF76}" presName="BalanceSpacing1" presStyleCnt="0"/>
      <dgm:spPr/>
    </dgm:pt>
    <dgm:pt modelId="{316A1110-D539-4153-946E-F06E2AAF34DA}" type="pres">
      <dgm:prSet presAssocID="{B7BDFBEF-2691-4D04-8EE4-A71AF25B5BBF}" presName="Accent1Text" presStyleLbl="node1" presStyleIdx="3" presStyleCnt="6"/>
      <dgm:spPr/>
      <dgm:t>
        <a:bodyPr/>
        <a:lstStyle/>
        <a:p>
          <a:endParaRPr lang="es-ES"/>
        </a:p>
      </dgm:t>
    </dgm:pt>
    <dgm:pt modelId="{BABFD0B8-CEAA-4AAD-96DF-1266576B9EBF}" type="pres">
      <dgm:prSet presAssocID="{B7BDFBEF-2691-4D04-8EE4-A71AF25B5BBF}" presName="spaceBetweenRectangles" presStyleCnt="0"/>
      <dgm:spPr/>
    </dgm:pt>
    <dgm:pt modelId="{AE3E6B0D-0E86-476F-9E0A-4D5C972C9746}" type="pres">
      <dgm:prSet presAssocID="{E75DDED1-371B-456B-A358-1AC7CDFBB952}" presName="composite" presStyleCnt="0"/>
      <dgm:spPr/>
    </dgm:pt>
    <dgm:pt modelId="{1001C005-A6A9-494A-ABE6-57847CD4D600}" type="pres">
      <dgm:prSet presAssocID="{E75DDED1-371B-456B-A358-1AC7CDFBB952}" presName="Parent1" presStyleLbl="node1" presStyleIdx="4" presStyleCnt="6" custScaleX="130700">
        <dgm:presLayoutVars>
          <dgm:chMax val="1"/>
          <dgm:chPref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5926CC8-438F-4E70-8107-42D6210B1346}" type="pres">
      <dgm:prSet presAssocID="{E75DDED1-371B-456B-A358-1AC7CDFBB952}" presName="Childtext1" presStyleLbl="revTx" presStyleIdx="2" presStyleCnt="3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F016F1D-9FBF-4FEF-894A-277C84B46A30}" type="pres">
      <dgm:prSet presAssocID="{E75DDED1-371B-456B-A358-1AC7CDFBB952}" presName="BalanceSpacing" presStyleCnt="0"/>
      <dgm:spPr/>
    </dgm:pt>
    <dgm:pt modelId="{46905B02-3842-491A-B227-7E2E4A468D53}" type="pres">
      <dgm:prSet presAssocID="{E75DDED1-371B-456B-A358-1AC7CDFBB952}" presName="BalanceSpacing1" presStyleCnt="0"/>
      <dgm:spPr/>
    </dgm:pt>
    <dgm:pt modelId="{561C1B45-E68A-40D3-9653-8CDA684E2039}" type="pres">
      <dgm:prSet presAssocID="{63E9BD1D-A736-4DAE-B8AD-601FE1A6DAEF}" presName="Accent1Text" presStyleLbl="node1" presStyleIdx="5" presStyleCnt="6" custScaleX="113821" custLinFactNeighborX="-2503" custLinFactNeighborY="0"/>
      <dgm:spPr/>
      <dgm:t>
        <a:bodyPr/>
        <a:lstStyle/>
        <a:p>
          <a:endParaRPr lang="es-ES"/>
        </a:p>
      </dgm:t>
    </dgm:pt>
  </dgm:ptLst>
  <dgm:cxnLst>
    <dgm:cxn modelId="{5394926C-FAB9-4A03-A2D2-A0A50CBF1F49}" srcId="{4C8EFE25-86C2-4D90-8E2A-40C0A13E5145}" destId="{E75DDED1-371B-456B-A358-1AC7CDFBB952}" srcOrd="2" destOrd="0" parTransId="{EDE142AA-16B5-4A73-A612-02CC21DEDB31}" sibTransId="{63E9BD1D-A736-4DAE-B8AD-601FE1A6DAEF}"/>
    <dgm:cxn modelId="{CB8F9EA7-844A-4B15-8433-7AA1C4661D8A}" type="presOf" srcId="{1921417A-A258-4DA6-A913-3E6877E43581}" destId="{27F5C02A-B3EC-494C-BE8E-6B225B76E1F0}" srcOrd="0" destOrd="0" presId="urn:microsoft.com/office/officeart/2008/layout/AlternatingHexagons"/>
    <dgm:cxn modelId="{C4F2784A-5EA8-489C-B702-25A2FB1BBE22}" srcId="{557AED75-1B85-4B55-BF6D-3C6A5B8BDF76}" destId="{79CE5F76-BB6B-4D36-A662-F3F4666DDAF1}" srcOrd="0" destOrd="0" parTransId="{B6BB665A-F446-4EC8-8825-5A720E08D549}" sibTransId="{ED3197E6-18CB-4CC8-AA50-27F0E4CEA83A}"/>
    <dgm:cxn modelId="{2F48A4A8-8959-4B82-BA75-47032F73D177}" srcId="{4C8EFE25-86C2-4D90-8E2A-40C0A13E5145}" destId="{83545B41-4A4B-444E-901D-BF07F4EB258D}" srcOrd="0" destOrd="0" parTransId="{5AE6FDB6-42B8-429C-AF49-C7A1F778ADFF}" sibTransId="{1921417A-A258-4DA6-A913-3E6877E43581}"/>
    <dgm:cxn modelId="{CE0AB687-D684-4B4D-BE7B-74A44F5B9A78}" type="presOf" srcId="{E75DDED1-371B-456B-A358-1AC7CDFBB952}" destId="{1001C005-A6A9-494A-ABE6-57847CD4D600}" srcOrd="0" destOrd="0" presId="urn:microsoft.com/office/officeart/2008/layout/AlternatingHexagons"/>
    <dgm:cxn modelId="{A40B4D69-BC48-405B-A3FF-B59608DDCB04}" type="presOf" srcId="{63E9BD1D-A736-4DAE-B8AD-601FE1A6DAEF}" destId="{561C1B45-E68A-40D3-9653-8CDA684E2039}" srcOrd="0" destOrd="0" presId="urn:microsoft.com/office/officeart/2008/layout/AlternatingHexagons"/>
    <dgm:cxn modelId="{FD6841A7-7D30-4D78-96E6-39C29D45BF47}" type="presOf" srcId="{83545B41-4A4B-444E-901D-BF07F4EB258D}" destId="{E860D375-4FAF-4214-AF98-112C0681C095}" srcOrd="0" destOrd="0" presId="urn:microsoft.com/office/officeart/2008/layout/AlternatingHexagons"/>
    <dgm:cxn modelId="{D20F5180-7816-4426-B406-7849A6031284}" type="presOf" srcId="{4C8EFE25-86C2-4D90-8E2A-40C0A13E5145}" destId="{9D4D4984-F581-47CC-B842-7628AA01D7EF}" srcOrd="0" destOrd="0" presId="urn:microsoft.com/office/officeart/2008/layout/AlternatingHexagons"/>
    <dgm:cxn modelId="{A675C951-0B63-425E-93B5-542E9BFCBE84}" type="presOf" srcId="{557AED75-1B85-4B55-BF6D-3C6A5B8BDF76}" destId="{D28B443E-71B9-44BF-AC33-5361371827DC}" srcOrd="0" destOrd="0" presId="urn:microsoft.com/office/officeart/2008/layout/AlternatingHexagons"/>
    <dgm:cxn modelId="{78BB8725-5F7F-4F86-AA8C-433A0F7B5BFB}" srcId="{4C8EFE25-86C2-4D90-8E2A-40C0A13E5145}" destId="{557AED75-1B85-4B55-BF6D-3C6A5B8BDF76}" srcOrd="1" destOrd="0" parTransId="{B2B55558-83C0-4535-A25D-0FDDA53A0CE3}" sibTransId="{B7BDFBEF-2691-4D04-8EE4-A71AF25B5BBF}"/>
    <dgm:cxn modelId="{F77C06E8-1257-4D80-9504-B32555546007}" type="presOf" srcId="{79CE5F76-BB6B-4D36-A662-F3F4666DDAF1}" destId="{2ECF70FE-50EA-4002-8D5D-DF5E100C41C2}" srcOrd="0" destOrd="0" presId="urn:microsoft.com/office/officeart/2008/layout/AlternatingHexagons"/>
    <dgm:cxn modelId="{F37FA650-0793-48C4-A13D-BE7321E628CF}" type="presOf" srcId="{211C70F7-DC6E-4510-91BE-AEB9CB8D10EC}" destId="{E5926CC8-438F-4E70-8107-42D6210B1346}" srcOrd="0" destOrd="0" presId="urn:microsoft.com/office/officeart/2008/layout/AlternatingHexagons"/>
    <dgm:cxn modelId="{CED5B0C1-7A64-48BD-A6B9-166770BAEB3C}" type="presOf" srcId="{B7BDFBEF-2691-4D04-8EE4-A71AF25B5BBF}" destId="{316A1110-D539-4153-946E-F06E2AAF34DA}" srcOrd="0" destOrd="0" presId="urn:microsoft.com/office/officeart/2008/layout/AlternatingHexagons"/>
    <dgm:cxn modelId="{24827AB1-235D-43FC-B85D-B12C811FB94A}" srcId="{E75DDED1-371B-456B-A358-1AC7CDFBB952}" destId="{211C70F7-DC6E-4510-91BE-AEB9CB8D10EC}" srcOrd="0" destOrd="0" parTransId="{FD1B2340-BA64-438D-8AF6-E1986D4AFB53}" sibTransId="{F6D84FA7-FCBC-4432-9888-78AC27D038C0}"/>
    <dgm:cxn modelId="{3B0A3B2E-0466-42A2-80EE-4BB1546FAD3E}" type="presParOf" srcId="{9D4D4984-F581-47CC-B842-7628AA01D7EF}" destId="{EA6CC350-9D1B-496A-A9FC-81AA2C5B5BB0}" srcOrd="0" destOrd="0" presId="urn:microsoft.com/office/officeart/2008/layout/AlternatingHexagons"/>
    <dgm:cxn modelId="{C3F6A791-2E27-4711-B060-A57389B0D38B}" type="presParOf" srcId="{EA6CC350-9D1B-496A-A9FC-81AA2C5B5BB0}" destId="{E860D375-4FAF-4214-AF98-112C0681C095}" srcOrd="0" destOrd="0" presId="urn:microsoft.com/office/officeart/2008/layout/AlternatingHexagons"/>
    <dgm:cxn modelId="{40E3A6BF-7494-40BB-822C-2A0F43D8DC0E}" type="presParOf" srcId="{EA6CC350-9D1B-496A-A9FC-81AA2C5B5BB0}" destId="{03379437-9D7A-48DA-8474-812AE141F52B}" srcOrd="1" destOrd="0" presId="urn:microsoft.com/office/officeart/2008/layout/AlternatingHexagons"/>
    <dgm:cxn modelId="{61FA7C46-385F-487E-9220-16B03A2FA394}" type="presParOf" srcId="{EA6CC350-9D1B-496A-A9FC-81AA2C5B5BB0}" destId="{41F2C052-8369-47BE-80FE-0B1D7C23ABC1}" srcOrd="2" destOrd="0" presId="urn:microsoft.com/office/officeart/2008/layout/AlternatingHexagons"/>
    <dgm:cxn modelId="{1B9EF2C5-8F42-401B-9E06-6D76A3FE3786}" type="presParOf" srcId="{EA6CC350-9D1B-496A-A9FC-81AA2C5B5BB0}" destId="{C636E51F-DBB8-4AFC-A21D-420F3C356178}" srcOrd="3" destOrd="0" presId="urn:microsoft.com/office/officeart/2008/layout/AlternatingHexagons"/>
    <dgm:cxn modelId="{44BD4F5E-0E1E-43AB-B00D-1C04193FF3DA}" type="presParOf" srcId="{EA6CC350-9D1B-496A-A9FC-81AA2C5B5BB0}" destId="{27F5C02A-B3EC-494C-BE8E-6B225B76E1F0}" srcOrd="4" destOrd="0" presId="urn:microsoft.com/office/officeart/2008/layout/AlternatingHexagons"/>
    <dgm:cxn modelId="{3C52D13B-2D22-4525-85F0-4E7C7B8A55B0}" type="presParOf" srcId="{9D4D4984-F581-47CC-B842-7628AA01D7EF}" destId="{A0B4A494-3E79-4947-9D9B-19761A4AC17E}" srcOrd="1" destOrd="0" presId="urn:microsoft.com/office/officeart/2008/layout/AlternatingHexagons"/>
    <dgm:cxn modelId="{FE8D8650-CB07-4ED0-A6A8-513E4DE4B83D}" type="presParOf" srcId="{9D4D4984-F581-47CC-B842-7628AA01D7EF}" destId="{05DA7A90-428F-40AE-BCA5-EA4B114625E3}" srcOrd="2" destOrd="0" presId="urn:microsoft.com/office/officeart/2008/layout/AlternatingHexagons"/>
    <dgm:cxn modelId="{669D3675-1C11-4361-B55D-79AB7A63F0E1}" type="presParOf" srcId="{05DA7A90-428F-40AE-BCA5-EA4B114625E3}" destId="{D28B443E-71B9-44BF-AC33-5361371827DC}" srcOrd="0" destOrd="0" presId="urn:microsoft.com/office/officeart/2008/layout/AlternatingHexagons"/>
    <dgm:cxn modelId="{0BD2BD97-E185-4D37-BA00-FC456041F6E0}" type="presParOf" srcId="{05DA7A90-428F-40AE-BCA5-EA4B114625E3}" destId="{2ECF70FE-50EA-4002-8D5D-DF5E100C41C2}" srcOrd="1" destOrd="0" presId="urn:microsoft.com/office/officeart/2008/layout/AlternatingHexagons"/>
    <dgm:cxn modelId="{E8A63AA0-D853-4A34-ADFE-CA9B7C17DDE4}" type="presParOf" srcId="{05DA7A90-428F-40AE-BCA5-EA4B114625E3}" destId="{ABC55ED4-704B-4898-B99C-9965B230CD6D}" srcOrd="2" destOrd="0" presId="urn:microsoft.com/office/officeart/2008/layout/AlternatingHexagons"/>
    <dgm:cxn modelId="{F4C85791-3FBA-43C4-9F48-2B446DF1BA23}" type="presParOf" srcId="{05DA7A90-428F-40AE-BCA5-EA4B114625E3}" destId="{454DAC76-D021-48BD-8845-3C25C950596C}" srcOrd="3" destOrd="0" presId="urn:microsoft.com/office/officeart/2008/layout/AlternatingHexagons"/>
    <dgm:cxn modelId="{134F869E-268D-4845-9D61-CF7686D5F919}" type="presParOf" srcId="{05DA7A90-428F-40AE-BCA5-EA4B114625E3}" destId="{316A1110-D539-4153-946E-F06E2AAF34DA}" srcOrd="4" destOrd="0" presId="urn:microsoft.com/office/officeart/2008/layout/AlternatingHexagons"/>
    <dgm:cxn modelId="{05276085-7641-4398-B350-5B35A5A45413}" type="presParOf" srcId="{9D4D4984-F581-47CC-B842-7628AA01D7EF}" destId="{BABFD0B8-CEAA-4AAD-96DF-1266576B9EBF}" srcOrd="3" destOrd="0" presId="urn:microsoft.com/office/officeart/2008/layout/AlternatingHexagons"/>
    <dgm:cxn modelId="{5BD0958B-3CE7-4747-A7D8-789C1584A9BA}" type="presParOf" srcId="{9D4D4984-F581-47CC-B842-7628AA01D7EF}" destId="{AE3E6B0D-0E86-476F-9E0A-4D5C972C9746}" srcOrd="4" destOrd="0" presId="urn:microsoft.com/office/officeart/2008/layout/AlternatingHexagons"/>
    <dgm:cxn modelId="{41E03F14-270C-4083-AC53-40DBE9F03FF9}" type="presParOf" srcId="{AE3E6B0D-0E86-476F-9E0A-4D5C972C9746}" destId="{1001C005-A6A9-494A-ABE6-57847CD4D600}" srcOrd="0" destOrd="0" presId="urn:microsoft.com/office/officeart/2008/layout/AlternatingHexagons"/>
    <dgm:cxn modelId="{86F5C5EF-F43C-4275-89EB-0D09AA961DA3}" type="presParOf" srcId="{AE3E6B0D-0E86-476F-9E0A-4D5C972C9746}" destId="{E5926CC8-438F-4E70-8107-42D6210B1346}" srcOrd="1" destOrd="0" presId="urn:microsoft.com/office/officeart/2008/layout/AlternatingHexagons"/>
    <dgm:cxn modelId="{E40415E2-5431-4904-86DF-3F22F99DCC56}" type="presParOf" srcId="{AE3E6B0D-0E86-476F-9E0A-4D5C972C9746}" destId="{DF016F1D-9FBF-4FEF-894A-277C84B46A30}" srcOrd="2" destOrd="0" presId="urn:microsoft.com/office/officeart/2008/layout/AlternatingHexagons"/>
    <dgm:cxn modelId="{531E35C1-DFAB-4D31-A7E2-3821D9D78A23}" type="presParOf" srcId="{AE3E6B0D-0E86-476F-9E0A-4D5C972C9746}" destId="{46905B02-3842-491A-B227-7E2E4A468D53}" srcOrd="3" destOrd="0" presId="urn:microsoft.com/office/officeart/2008/layout/AlternatingHexagons"/>
    <dgm:cxn modelId="{ACEE825E-833A-4DDF-968C-BAED76DF6649}" type="presParOf" srcId="{AE3E6B0D-0E86-476F-9E0A-4D5C972C9746}" destId="{561C1B45-E68A-40D3-9653-8CDA684E2039}" srcOrd="4" destOrd="0" presId="urn:microsoft.com/office/officeart/2008/layout/AlternatingHexagons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DD3887EB-91B5-41DB-95C9-375C710C4E17}" type="doc">
      <dgm:prSet loTypeId="urn:microsoft.com/office/officeart/2008/layout/VerticalCurvedList" loCatId="list" qsTypeId="urn:microsoft.com/office/officeart/2005/8/quickstyle/simple3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462304BE-8266-4B6C-A4B3-A1E30D29F1A5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Implementación del 40% plan de seguridad alimentaria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96FA3859-47A9-4A28-B59D-3E4493C9C18E}" type="parTrans" cxnId="{F9E04413-EE1A-4928-B3CB-BF85D341A14F}">
      <dgm:prSet/>
      <dgm:spPr/>
      <dgm:t>
        <a:bodyPr/>
        <a:lstStyle/>
        <a:p>
          <a:endParaRPr lang="es-ES"/>
        </a:p>
      </dgm:t>
    </dgm:pt>
    <dgm:pt modelId="{72B45395-1DBB-4E7F-8545-474A14B04529}" type="sibTrans" cxnId="{F9E04413-EE1A-4928-B3CB-BF85D341A14F}">
      <dgm:prSet/>
      <dgm:spPr/>
      <dgm:t>
        <a:bodyPr/>
        <a:lstStyle/>
        <a:p>
          <a:endParaRPr lang="es-ES"/>
        </a:p>
      </dgm:t>
    </dgm:pt>
    <dgm:pt modelId="{029866C6-ACE6-4A54-A3B6-E5DD40BCE2D7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 un programa anual  de salud sexual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247CF69D-5B7D-443C-A648-03D2B5303E16}" type="parTrans" cxnId="{CC9FAE77-2AF1-4706-83FB-8C07EBE6ACB4}">
      <dgm:prSet/>
      <dgm:spPr/>
      <dgm:t>
        <a:bodyPr/>
        <a:lstStyle/>
        <a:p>
          <a:endParaRPr lang="es-ES"/>
        </a:p>
      </dgm:t>
    </dgm:pt>
    <dgm:pt modelId="{D0AE7226-2056-4F88-9809-2421C8CA6BE7}" type="sibTrans" cxnId="{CC9FAE77-2AF1-4706-83FB-8C07EBE6ACB4}">
      <dgm:prSet/>
      <dgm:spPr/>
      <dgm:t>
        <a:bodyPr/>
        <a:lstStyle/>
        <a:p>
          <a:endParaRPr lang="es-ES"/>
        </a:p>
      </dgm:t>
    </dgm:pt>
    <dgm:pt modelId="{F919655C-10B3-4FC6-A93B-0B68AD6A9B68}">
      <dgm:prSet phldrT="[Texto]" custT="1"/>
      <dgm:spPr/>
      <dgm:t>
        <a:bodyPr/>
        <a:lstStyle/>
        <a:p>
          <a:pPr algn="just"/>
          <a:r>
            <a:rPr lang="es-ES" sz="20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el programa anualmente  de salud mental y sana convivencia.</a:t>
          </a:r>
          <a:endParaRPr lang="es-ES" sz="20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F9D9C26F-C224-4761-A78F-5A43145B91F1}" type="parTrans" cxnId="{FAF2808F-2109-40DD-8820-E76315F217AD}">
      <dgm:prSet/>
      <dgm:spPr/>
      <dgm:t>
        <a:bodyPr/>
        <a:lstStyle/>
        <a:p>
          <a:endParaRPr lang="es-ES"/>
        </a:p>
      </dgm:t>
    </dgm:pt>
    <dgm:pt modelId="{55A84696-1DF6-4839-8FB7-7E6F33D4CD37}" type="sibTrans" cxnId="{FAF2808F-2109-40DD-8820-E76315F217AD}">
      <dgm:prSet/>
      <dgm:spPr/>
      <dgm:t>
        <a:bodyPr/>
        <a:lstStyle/>
        <a:p>
          <a:endParaRPr lang="es-ES"/>
        </a:p>
      </dgm:t>
    </dgm:pt>
    <dgm:pt modelId="{D35F5EE9-2EFD-44F1-883D-D8805744735A}">
      <dgm:prSet phldrT="[Texto]"/>
      <dgm:spPr/>
      <dgm:t>
        <a:bodyPr/>
        <a:lstStyle/>
        <a:p>
          <a:pPr algn="just"/>
          <a:r>
            <a:rPr lang="es-ES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3100 familias con acompañamiento  en educación en salud y prevención de la enfermedad.</a:t>
          </a:r>
          <a:endParaRPr lang="es-ES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739DDFCE-9E97-4653-A64B-2BDAE7359DC4}" type="parTrans" cxnId="{992961A3-5D76-410E-8218-E53E8160F1B0}">
      <dgm:prSet/>
      <dgm:spPr/>
      <dgm:t>
        <a:bodyPr/>
        <a:lstStyle/>
        <a:p>
          <a:endParaRPr lang="es-ES"/>
        </a:p>
      </dgm:t>
    </dgm:pt>
    <dgm:pt modelId="{0F4417DE-7654-4249-BF0E-C9FEA98ACFCA}" type="sibTrans" cxnId="{992961A3-5D76-410E-8218-E53E8160F1B0}">
      <dgm:prSet/>
      <dgm:spPr/>
      <dgm:t>
        <a:bodyPr/>
        <a:lstStyle/>
        <a:p>
          <a:endParaRPr lang="es-ES"/>
        </a:p>
      </dgm:t>
    </dgm:pt>
    <dgm:pt modelId="{32E978F3-1220-4EB9-9D57-D0DF5B7D5CB7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la afiliación al régimen subsidiado.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B413060F-C0F0-4D5E-B2AE-B56890FCB28D}" type="parTrans" cxnId="{CDE88D08-7FBD-49AA-9732-C77C7AC443B5}">
      <dgm:prSet/>
      <dgm:spPr/>
      <dgm:t>
        <a:bodyPr/>
        <a:lstStyle/>
        <a:p>
          <a:endParaRPr lang="es-ES"/>
        </a:p>
      </dgm:t>
    </dgm:pt>
    <dgm:pt modelId="{AEE55AC9-12B5-409A-9D90-65F4206BFBDC}" type="sibTrans" cxnId="{CDE88D08-7FBD-49AA-9732-C77C7AC443B5}">
      <dgm:prSet/>
      <dgm:spPr/>
      <dgm:t>
        <a:bodyPr/>
        <a:lstStyle/>
        <a:p>
          <a:endParaRPr lang="es-ES"/>
        </a:p>
      </dgm:t>
    </dgm:pt>
    <dgm:pt modelId="{3539A269-92EC-48A0-98C5-E3A488191FCF}" type="pres">
      <dgm:prSet presAssocID="{DD3887EB-91B5-41DB-95C9-375C710C4E17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es-ES"/>
        </a:p>
      </dgm:t>
    </dgm:pt>
    <dgm:pt modelId="{4FBA7389-8F50-4EFA-9477-07526F695D15}" type="pres">
      <dgm:prSet presAssocID="{DD3887EB-91B5-41DB-95C9-375C710C4E17}" presName="Name1" presStyleCnt="0"/>
      <dgm:spPr/>
    </dgm:pt>
    <dgm:pt modelId="{06B32B48-7B89-4C70-AF70-322FFEFE2E28}" type="pres">
      <dgm:prSet presAssocID="{DD3887EB-91B5-41DB-95C9-375C710C4E17}" presName="cycle" presStyleCnt="0"/>
      <dgm:spPr/>
    </dgm:pt>
    <dgm:pt modelId="{7796E5B1-9884-4FD2-A8E7-FFB96F5ECF1F}" type="pres">
      <dgm:prSet presAssocID="{DD3887EB-91B5-41DB-95C9-375C710C4E17}" presName="srcNode" presStyleLbl="node1" presStyleIdx="0" presStyleCnt="5"/>
      <dgm:spPr/>
    </dgm:pt>
    <dgm:pt modelId="{0C5A7E48-189B-4CDA-A2B6-D665820041F2}" type="pres">
      <dgm:prSet presAssocID="{DD3887EB-91B5-41DB-95C9-375C710C4E17}" presName="conn" presStyleLbl="parChTrans1D2" presStyleIdx="0" presStyleCnt="1"/>
      <dgm:spPr/>
      <dgm:t>
        <a:bodyPr/>
        <a:lstStyle/>
        <a:p>
          <a:endParaRPr lang="es-ES"/>
        </a:p>
      </dgm:t>
    </dgm:pt>
    <dgm:pt modelId="{BCA5E48E-68D8-4A4B-B05C-E7AAB78FC34E}" type="pres">
      <dgm:prSet presAssocID="{DD3887EB-91B5-41DB-95C9-375C710C4E17}" presName="extraNode" presStyleLbl="node1" presStyleIdx="0" presStyleCnt="5"/>
      <dgm:spPr/>
    </dgm:pt>
    <dgm:pt modelId="{968021BE-8B2C-48A6-860D-4594DDE0FC1C}" type="pres">
      <dgm:prSet presAssocID="{DD3887EB-91B5-41DB-95C9-375C710C4E17}" presName="dstNode" presStyleLbl="node1" presStyleIdx="0" presStyleCnt="5"/>
      <dgm:spPr/>
    </dgm:pt>
    <dgm:pt modelId="{F532889E-2495-4166-942C-6CE660801C2E}" type="pres">
      <dgm:prSet presAssocID="{462304BE-8266-4B6C-A4B3-A1E30D29F1A5}" presName="text_1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C271B05-0A0B-4B29-A0ED-055396352772}" type="pres">
      <dgm:prSet presAssocID="{462304BE-8266-4B6C-A4B3-A1E30D29F1A5}" presName="accent_1" presStyleCnt="0"/>
      <dgm:spPr/>
    </dgm:pt>
    <dgm:pt modelId="{80BE960C-0076-4286-9DE5-F7923276D068}" type="pres">
      <dgm:prSet presAssocID="{462304BE-8266-4B6C-A4B3-A1E30D29F1A5}" presName="accentRepeatNode" presStyleLbl="solidFgAcc1" presStyleIdx="0" presStyleCnt="5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24B73580-A37B-45EC-BC79-CFCE13A2FB1E}" type="pres">
      <dgm:prSet presAssocID="{029866C6-ACE6-4A54-A3B6-E5DD40BCE2D7}" presName="text_2" presStyleLbl="node1" presStyleIdx="1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CA4D3B9-5DB6-42C8-ACAD-348E14B6D322}" type="pres">
      <dgm:prSet presAssocID="{029866C6-ACE6-4A54-A3B6-E5DD40BCE2D7}" presName="accent_2" presStyleCnt="0"/>
      <dgm:spPr/>
    </dgm:pt>
    <dgm:pt modelId="{C7FCB5E5-2C28-4E3D-804D-246E141B16C9}" type="pres">
      <dgm:prSet presAssocID="{029866C6-ACE6-4A54-A3B6-E5DD40BCE2D7}" presName="accentRepeatNode" presStyleLbl="solidFgAcc1" presStyleIdx="1" presStyleCnt="5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66C25445-2D63-4C25-95B9-332EC401A03D}" type="pres">
      <dgm:prSet presAssocID="{F919655C-10B3-4FC6-A93B-0B68AD6A9B68}" presName="text_3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C299ADBC-C137-4C9B-B26B-E99D5D886507}" type="pres">
      <dgm:prSet presAssocID="{F919655C-10B3-4FC6-A93B-0B68AD6A9B68}" presName="accent_3" presStyleCnt="0"/>
      <dgm:spPr/>
    </dgm:pt>
    <dgm:pt modelId="{6407663E-CD14-4D84-844B-598533EE0FEE}" type="pres">
      <dgm:prSet presAssocID="{F919655C-10B3-4FC6-A93B-0B68AD6A9B68}" presName="accentRepeatNode" presStyleLbl="solidFgAcc1" presStyleIdx="2" presStyleCnt="5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60299C98-3644-4107-905D-4380F327F856}" type="pres">
      <dgm:prSet presAssocID="{D35F5EE9-2EFD-44F1-883D-D8805744735A}" presName="text_4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54427E4-4901-40C9-BC74-FF29351AF40B}" type="pres">
      <dgm:prSet presAssocID="{D35F5EE9-2EFD-44F1-883D-D8805744735A}" presName="accent_4" presStyleCnt="0"/>
      <dgm:spPr/>
    </dgm:pt>
    <dgm:pt modelId="{1C12C357-0257-4E67-A88C-25B2E4591475}" type="pres">
      <dgm:prSet presAssocID="{D35F5EE9-2EFD-44F1-883D-D8805744735A}" presName="accentRepeatNode" presStyleLbl="solidFgAcc1" presStyleIdx="3" presStyleCnt="5"/>
      <dgm:spPr>
        <a:blipFill rotWithShape="0">
          <a:blip xmlns:r="http://schemas.openxmlformats.org/officeDocument/2006/relationships" r:embed="rId4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A6F870FC-62BA-4053-8EA9-35C3E92FDB53}" type="pres">
      <dgm:prSet presAssocID="{32E978F3-1220-4EB9-9D57-D0DF5B7D5CB7}" presName="text_5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0EC3500-BC5D-425A-BBA8-FBE90C4E0BA9}" type="pres">
      <dgm:prSet presAssocID="{32E978F3-1220-4EB9-9D57-D0DF5B7D5CB7}" presName="accent_5" presStyleCnt="0"/>
      <dgm:spPr/>
    </dgm:pt>
    <dgm:pt modelId="{093E0B5D-1605-4A0F-8DFB-BAC6A70F59C0}" type="pres">
      <dgm:prSet presAssocID="{32E978F3-1220-4EB9-9D57-D0DF5B7D5CB7}" presName="accentRepeatNode" presStyleLbl="solidFgAcc1" presStyleIdx="4" presStyleCnt="5"/>
      <dgm:spPr>
        <a:blipFill rotWithShape="0">
          <a:blip xmlns:r="http://schemas.openxmlformats.org/officeDocument/2006/relationships" r:embed="rId5"/>
          <a:stretch>
            <a:fillRect/>
          </a:stretch>
        </a:blipFill>
      </dgm:spPr>
      <dgm:t>
        <a:bodyPr/>
        <a:lstStyle/>
        <a:p>
          <a:endParaRPr lang="es-CO"/>
        </a:p>
      </dgm:t>
    </dgm:pt>
  </dgm:ptLst>
  <dgm:cxnLst>
    <dgm:cxn modelId="{CDE88D08-7FBD-49AA-9732-C77C7AC443B5}" srcId="{DD3887EB-91B5-41DB-95C9-375C710C4E17}" destId="{32E978F3-1220-4EB9-9D57-D0DF5B7D5CB7}" srcOrd="4" destOrd="0" parTransId="{B413060F-C0F0-4D5E-B2AE-B56890FCB28D}" sibTransId="{AEE55AC9-12B5-409A-9D90-65F4206BFBDC}"/>
    <dgm:cxn modelId="{426C91DF-5FFF-4EA7-8900-DAE16569BD68}" type="presOf" srcId="{D35F5EE9-2EFD-44F1-883D-D8805744735A}" destId="{60299C98-3644-4107-905D-4380F327F856}" srcOrd="0" destOrd="0" presId="urn:microsoft.com/office/officeart/2008/layout/VerticalCurvedList"/>
    <dgm:cxn modelId="{60CDE5CD-B083-407C-B39D-1B4DE4B3E2CE}" type="presOf" srcId="{DD3887EB-91B5-41DB-95C9-375C710C4E17}" destId="{3539A269-92EC-48A0-98C5-E3A488191FCF}" srcOrd="0" destOrd="0" presId="urn:microsoft.com/office/officeart/2008/layout/VerticalCurvedList"/>
    <dgm:cxn modelId="{FAF2808F-2109-40DD-8820-E76315F217AD}" srcId="{DD3887EB-91B5-41DB-95C9-375C710C4E17}" destId="{F919655C-10B3-4FC6-A93B-0B68AD6A9B68}" srcOrd="2" destOrd="0" parTransId="{F9D9C26F-C224-4761-A78F-5A43145B91F1}" sibTransId="{55A84696-1DF6-4839-8FB7-7E6F33D4CD37}"/>
    <dgm:cxn modelId="{CC9FAE77-2AF1-4706-83FB-8C07EBE6ACB4}" srcId="{DD3887EB-91B5-41DB-95C9-375C710C4E17}" destId="{029866C6-ACE6-4A54-A3B6-E5DD40BCE2D7}" srcOrd="1" destOrd="0" parTransId="{247CF69D-5B7D-443C-A648-03D2B5303E16}" sibTransId="{D0AE7226-2056-4F88-9809-2421C8CA6BE7}"/>
    <dgm:cxn modelId="{6A3FF3A0-CB47-449E-B08E-143A1050E199}" type="presOf" srcId="{462304BE-8266-4B6C-A4B3-A1E30D29F1A5}" destId="{F532889E-2495-4166-942C-6CE660801C2E}" srcOrd="0" destOrd="0" presId="urn:microsoft.com/office/officeart/2008/layout/VerticalCurvedList"/>
    <dgm:cxn modelId="{992961A3-5D76-410E-8218-E53E8160F1B0}" srcId="{DD3887EB-91B5-41DB-95C9-375C710C4E17}" destId="{D35F5EE9-2EFD-44F1-883D-D8805744735A}" srcOrd="3" destOrd="0" parTransId="{739DDFCE-9E97-4653-A64B-2BDAE7359DC4}" sibTransId="{0F4417DE-7654-4249-BF0E-C9FEA98ACFCA}"/>
    <dgm:cxn modelId="{8E225422-87CC-47D6-82E0-939CEC1475E9}" type="presOf" srcId="{72B45395-1DBB-4E7F-8545-474A14B04529}" destId="{0C5A7E48-189B-4CDA-A2B6-D665820041F2}" srcOrd="0" destOrd="0" presId="urn:microsoft.com/office/officeart/2008/layout/VerticalCurvedList"/>
    <dgm:cxn modelId="{9B1EC3CE-257B-4E74-9881-A3A05564E89C}" type="presOf" srcId="{029866C6-ACE6-4A54-A3B6-E5DD40BCE2D7}" destId="{24B73580-A37B-45EC-BC79-CFCE13A2FB1E}" srcOrd="0" destOrd="0" presId="urn:microsoft.com/office/officeart/2008/layout/VerticalCurvedList"/>
    <dgm:cxn modelId="{71370550-EA86-42FC-A68E-7E90973BEAB7}" type="presOf" srcId="{F919655C-10B3-4FC6-A93B-0B68AD6A9B68}" destId="{66C25445-2D63-4C25-95B9-332EC401A03D}" srcOrd="0" destOrd="0" presId="urn:microsoft.com/office/officeart/2008/layout/VerticalCurvedList"/>
    <dgm:cxn modelId="{37E54D8E-2B83-4250-BEB2-C843DEAFD139}" type="presOf" srcId="{32E978F3-1220-4EB9-9D57-D0DF5B7D5CB7}" destId="{A6F870FC-62BA-4053-8EA9-35C3E92FDB53}" srcOrd="0" destOrd="0" presId="urn:microsoft.com/office/officeart/2008/layout/VerticalCurvedList"/>
    <dgm:cxn modelId="{F9E04413-EE1A-4928-B3CB-BF85D341A14F}" srcId="{DD3887EB-91B5-41DB-95C9-375C710C4E17}" destId="{462304BE-8266-4B6C-A4B3-A1E30D29F1A5}" srcOrd="0" destOrd="0" parTransId="{96FA3859-47A9-4A28-B59D-3E4493C9C18E}" sibTransId="{72B45395-1DBB-4E7F-8545-474A14B04529}"/>
    <dgm:cxn modelId="{8DA11103-C93E-44BD-A7A2-60AA91C091D4}" type="presParOf" srcId="{3539A269-92EC-48A0-98C5-E3A488191FCF}" destId="{4FBA7389-8F50-4EFA-9477-07526F695D15}" srcOrd="0" destOrd="0" presId="urn:microsoft.com/office/officeart/2008/layout/VerticalCurvedList"/>
    <dgm:cxn modelId="{1D7E09FD-2E30-4056-BCBF-3C740B3BCAD5}" type="presParOf" srcId="{4FBA7389-8F50-4EFA-9477-07526F695D15}" destId="{06B32B48-7B89-4C70-AF70-322FFEFE2E28}" srcOrd="0" destOrd="0" presId="urn:microsoft.com/office/officeart/2008/layout/VerticalCurvedList"/>
    <dgm:cxn modelId="{28233049-3EBA-49BB-9A07-CC7141CD6623}" type="presParOf" srcId="{06B32B48-7B89-4C70-AF70-322FFEFE2E28}" destId="{7796E5B1-9884-4FD2-A8E7-FFB96F5ECF1F}" srcOrd="0" destOrd="0" presId="urn:microsoft.com/office/officeart/2008/layout/VerticalCurvedList"/>
    <dgm:cxn modelId="{255D105C-000E-4A34-BB13-6D3E4C15D8D0}" type="presParOf" srcId="{06B32B48-7B89-4C70-AF70-322FFEFE2E28}" destId="{0C5A7E48-189B-4CDA-A2B6-D665820041F2}" srcOrd="1" destOrd="0" presId="urn:microsoft.com/office/officeart/2008/layout/VerticalCurvedList"/>
    <dgm:cxn modelId="{D0F8BCDC-DCE8-463E-AD28-8EDBA3E86063}" type="presParOf" srcId="{06B32B48-7B89-4C70-AF70-322FFEFE2E28}" destId="{BCA5E48E-68D8-4A4B-B05C-E7AAB78FC34E}" srcOrd="2" destOrd="0" presId="urn:microsoft.com/office/officeart/2008/layout/VerticalCurvedList"/>
    <dgm:cxn modelId="{3D825FF2-1BEF-4374-993E-2B72D6B95EFA}" type="presParOf" srcId="{06B32B48-7B89-4C70-AF70-322FFEFE2E28}" destId="{968021BE-8B2C-48A6-860D-4594DDE0FC1C}" srcOrd="3" destOrd="0" presId="urn:microsoft.com/office/officeart/2008/layout/VerticalCurvedList"/>
    <dgm:cxn modelId="{25A5A5DF-7392-4979-BF7B-CDE769DA9801}" type="presParOf" srcId="{4FBA7389-8F50-4EFA-9477-07526F695D15}" destId="{F532889E-2495-4166-942C-6CE660801C2E}" srcOrd="1" destOrd="0" presId="urn:microsoft.com/office/officeart/2008/layout/VerticalCurvedList"/>
    <dgm:cxn modelId="{4E4595CF-D938-413A-A3CE-593FD2067BD9}" type="presParOf" srcId="{4FBA7389-8F50-4EFA-9477-07526F695D15}" destId="{9C271B05-0A0B-4B29-A0ED-055396352772}" srcOrd="2" destOrd="0" presId="urn:microsoft.com/office/officeart/2008/layout/VerticalCurvedList"/>
    <dgm:cxn modelId="{71A4C45C-12E5-4F3C-81B7-EF1ADE6C3198}" type="presParOf" srcId="{9C271B05-0A0B-4B29-A0ED-055396352772}" destId="{80BE960C-0076-4286-9DE5-F7923276D068}" srcOrd="0" destOrd="0" presId="urn:microsoft.com/office/officeart/2008/layout/VerticalCurvedList"/>
    <dgm:cxn modelId="{D55D76D2-B80E-499E-9F42-1B355B42E16A}" type="presParOf" srcId="{4FBA7389-8F50-4EFA-9477-07526F695D15}" destId="{24B73580-A37B-45EC-BC79-CFCE13A2FB1E}" srcOrd="3" destOrd="0" presId="urn:microsoft.com/office/officeart/2008/layout/VerticalCurvedList"/>
    <dgm:cxn modelId="{84157958-AF8E-4518-9703-1C903428F5B4}" type="presParOf" srcId="{4FBA7389-8F50-4EFA-9477-07526F695D15}" destId="{DCA4D3B9-5DB6-42C8-ACAD-348E14B6D322}" srcOrd="4" destOrd="0" presId="urn:microsoft.com/office/officeart/2008/layout/VerticalCurvedList"/>
    <dgm:cxn modelId="{F5F1BF0C-E6E2-486D-ABD6-A15E82F2D9AB}" type="presParOf" srcId="{DCA4D3B9-5DB6-42C8-ACAD-348E14B6D322}" destId="{C7FCB5E5-2C28-4E3D-804D-246E141B16C9}" srcOrd="0" destOrd="0" presId="urn:microsoft.com/office/officeart/2008/layout/VerticalCurvedList"/>
    <dgm:cxn modelId="{AFEDA044-D9B1-4B85-BF37-3AF5990C490E}" type="presParOf" srcId="{4FBA7389-8F50-4EFA-9477-07526F695D15}" destId="{66C25445-2D63-4C25-95B9-332EC401A03D}" srcOrd="5" destOrd="0" presId="urn:microsoft.com/office/officeart/2008/layout/VerticalCurvedList"/>
    <dgm:cxn modelId="{1942CE39-B1B4-4A0F-8672-306C5D396436}" type="presParOf" srcId="{4FBA7389-8F50-4EFA-9477-07526F695D15}" destId="{C299ADBC-C137-4C9B-B26B-E99D5D886507}" srcOrd="6" destOrd="0" presId="urn:microsoft.com/office/officeart/2008/layout/VerticalCurvedList"/>
    <dgm:cxn modelId="{F25F49DE-690C-44D5-909D-A8BB0BCFCBCE}" type="presParOf" srcId="{C299ADBC-C137-4C9B-B26B-E99D5D886507}" destId="{6407663E-CD14-4D84-844B-598533EE0FEE}" srcOrd="0" destOrd="0" presId="urn:microsoft.com/office/officeart/2008/layout/VerticalCurvedList"/>
    <dgm:cxn modelId="{A346691D-C685-4F00-97DB-4D245643EBE1}" type="presParOf" srcId="{4FBA7389-8F50-4EFA-9477-07526F695D15}" destId="{60299C98-3644-4107-905D-4380F327F856}" srcOrd="7" destOrd="0" presId="urn:microsoft.com/office/officeart/2008/layout/VerticalCurvedList"/>
    <dgm:cxn modelId="{E73958D6-214D-4E7F-9B9C-845FFCA4746A}" type="presParOf" srcId="{4FBA7389-8F50-4EFA-9477-07526F695D15}" destId="{254427E4-4901-40C9-BC74-FF29351AF40B}" srcOrd="8" destOrd="0" presId="urn:microsoft.com/office/officeart/2008/layout/VerticalCurvedList"/>
    <dgm:cxn modelId="{313D2A61-32B4-4AAF-A188-7C58E0594440}" type="presParOf" srcId="{254427E4-4901-40C9-BC74-FF29351AF40B}" destId="{1C12C357-0257-4E67-A88C-25B2E4591475}" srcOrd="0" destOrd="0" presId="urn:microsoft.com/office/officeart/2008/layout/VerticalCurvedList"/>
    <dgm:cxn modelId="{22346271-5D9A-4CB4-8CDD-F83202EACA87}" type="presParOf" srcId="{4FBA7389-8F50-4EFA-9477-07526F695D15}" destId="{A6F870FC-62BA-4053-8EA9-35C3E92FDB53}" srcOrd="9" destOrd="0" presId="urn:microsoft.com/office/officeart/2008/layout/VerticalCurvedList"/>
    <dgm:cxn modelId="{5A2976D2-40A5-4715-8AB6-3667C4AE73DF}" type="presParOf" srcId="{4FBA7389-8F50-4EFA-9477-07526F695D15}" destId="{90EC3500-BC5D-425A-BBA8-FBE90C4E0BA9}" srcOrd="10" destOrd="0" presId="urn:microsoft.com/office/officeart/2008/layout/VerticalCurvedList"/>
    <dgm:cxn modelId="{B8A0A55A-57C8-4733-AD38-408103DEFEE1}" type="presParOf" srcId="{90EC3500-BC5D-425A-BBA8-FBE90C4E0BA9}" destId="{093E0B5D-1605-4A0F-8DFB-BAC6A70F59C0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4A00B4D4-39B9-44D2-8603-EECEC08BAA6F}" type="doc">
      <dgm:prSet loTypeId="urn:microsoft.com/office/officeart/2008/layout/VerticalCurvedList" loCatId="list" qsTypeId="urn:microsoft.com/office/officeart/2005/8/quickstyle/3d2" qsCatId="3D" csTypeId="urn:microsoft.com/office/officeart/2005/8/colors/colorful3" csCatId="colorful" phldr="1"/>
      <dgm:spPr/>
      <dgm:t>
        <a:bodyPr/>
        <a:lstStyle/>
        <a:p>
          <a:endParaRPr lang="es-ES"/>
        </a:p>
      </dgm:t>
    </dgm:pt>
    <dgm:pt modelId="{12243707-ECEC-4EFB-8D78-E95567B7A74C}">
      <dgm:prSet phldrT="[Texto]" custT="1"/>
      <dgm:spPr/>
      <dgm:t>
        <a:bodyPr/>
        <a:lstStyle/>
        <a:p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Crear 2 Escuelas  de formación cultural durante el cuatrienio.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2450D2AF-7706-4ED7-B4F4-9548E749CFC2}" type="parTrans" cxnId="{58BB0A36-73EE-4175-9C87-D076957B8730}">
      <dgm:prSet/>
      <dgm:spPr/>
      <dgm:t>
        <a:bodyPr/>
        <a:lstStyle/>
        <a:p>
          <a:endParaRPr lang="es-ES"/>
        </a:p>
      </dgm:t>
    </dgm:pt>
    <dgm:pt modelId="{E4402218-DF62-4F46-8B62-6C61F7443D6D}" type="sibTrans" cxnId="{58BB0A36-73EE-4175-9C87-D076957B8730}">
      <dgm:prSet/>
      <dgm:spPr/>
      <dgm:t>
        <a:bodyPr/>
        <a:lstStyle/>
        <a:p>
          <a:endParaRPr lang="es-ES"/>
        </a:p>
      </dgm:t>
    </dgm:pt>
    <dgm:pt modelId="{5A984CC0-3A0B-4BCE-BFB7-E71E995E454B}">
      <dgm:prSet phldrT="[Texto]" custT="1"/>
      <dgm:spPr/>
      <dgm:t>
        <a:bodyPr/>
        <a:lstStyle/>
        <a:p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anualmente el funcionamiento de  8 Escuelas de Formación artística y cultural del municipio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581D4BEC-F4C2-4D49-B3E9-CF542CB7F4DE}" type="parTrans" cxnId="{38C6B94B-006E-43F8-BDD5-D054BAA3C99D}">
      <dgm:prSet/>
      <dgm:spPr/>
      <dgm:t>
        <a:bodyPr/>
        <a:lstStyle/>
        <a:p>
          <a:endParaRPr lang="es-ES"/>
        </a:p>
      </dgm:t>
    </dgm:pt>
    <dgm:pt modelId="{B3B593F7-0655-4FDE-A95E-F1CA2FDB90A3}" type="sibTrans" cxnId="{38C6B94B-006E-43F8-BDD5-D054BAA3C99D}">
      <dgm:prSet/>
      <dgm:spPr/>
      <dgm:t>
        <a:bodyPr/>
        <a:lstStyle/>
        <a:p>
          <a:endParaRPr lang="es-ES"/>
        </a:p>
      </dgm:t>
    </dgm:pt>
    <dgm:pt modelId="{2FC4746E-5F66-4C3B-AA15-A9D96E453341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BIBLIOTECA MUNICIPAL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1D04BE4E-6D76-4941-97EB-B127FB0E0045}" type="parTrans" cxnId="{7590B09D-D6A8-4137-A969-627A94FD13F4}">
      <dgm:prSet/>
      <dgm:spPr/>
      <dgm:t>
        <a:bodyPr/>
        <a:lstStyle/>
        <a:p>
          <a:endParaRPr lang="es-ES"/>
        </a:p>
      </dgm:t>
    </dgm:pt>
    <dgm:pt modelId="{DA716C86-C5C6-42DC-980E-05DB18D620A4}" type="sibTrans" cxnId="{7590B09D-D6A8-4137-A969-627A94FD13F4}">
      <dgm:prSet/>
      <dgm:spPr/>
      <dgm:t>
        <a:bodyPr/>
        <a:lstStyle/>
        <a:p>
          <a:endParaRPr lang="es-ES"/>
        </a:p>
      </dgm:t>
    </dgm:pt>
    <dgm:pt modelId="{E221EA5B-571B-4583-97C7-6AF0B78449DB}" type="pres">
      <dgm:prSet presAssocID="{4A00B4D4-39B9-44D2-8603-EECEC08BAA6F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es-ES"/>
        </a:p>
      </dgm:t>
    </dgm:pt>
    <dgm:pt modelId="{44E0590D-FB86-4A1F-9BFA-0762EAB24B41}" type="pres">
      <dgm:prSet presAssocID="{4A00B4D4-39B9-44D2-8603-EECEC08BAA6F}" presName="Name1" presStyleCnt="0"/>
      <dgm:spPr/>
    </dgm:pt>
    <dgm:pt modelId="{913A39EA-8120-49A2-B9CE-07D22B236E2E}" type="pres">
      <dgm:prSet presAssocID="{4A00B4D4-39B9-44D2-8603-EECEC08BAA6F}" presName="cycle" presStyleCnt="0"/>
      <dgm:spPr/>
    </dgm:pt>
    <dgm:pt modelId="{C6BD5113-D959-4062-ADF8-6C0D55575B25}" type="pres">
      <dgm:prSet presAssocID="{4A00B4D4-39B9-44D2-8603-EECEC08BAA6F}" presName="srcNode" presStyleLbl="node1" presStyleIdx="0" presStyleCnt="3"/>
      <dgm:spPr/>
    </dgm:pt>
    <dgm:pt modelId="{A326ABA2-CE38-4325-89E4-1C43DF1678E8}" type="pres">
      <dgm:prSet presAssocID="{4A00B4D4-39B9-44D2-8603-EECEC08BAA6F}" presName="conn" presStyleLbl="parChTrans1D2" presStyleIdx="0" presStyleCnt="1"/>
      <dgm:spPr/>
      <dgm:t>
        <a:bodyPr/>
        <a:lstStyle/>
        <a:p>
          <a:endParaRPr lang="es-ES"/>
        </a:p>
      </dgm:t>
    </dgm:pt>
    <dgm:pt modelId="{9652C945-1CCA-49E4-9B76-4504B421DF68}" type="pres">
      <dgm:prSet presAssocID="{4A00B4D4-39B9-44D2-8603-EECEC08BAA6F}" presName="extraNode" presStyleLbl="node1" presStyleIdx="0" presStyleCnt="3"/>
      <dgm:spPr/>
    </dgm:pt>
    <dgm:pt modelId="{3B1CF0B8-354D-4406-AE8B-862BB60B88F2}" type="pres">
      <dgm:prSet presAssocID="{4A00B4D4-39B9-44D2-8603-EECEC08BAA6F}" presName="dstNode" presStyleLbl="node1" presStyleIdx="0" presStyleCnt="3"/>
      <dgm:spPr/>
    </dgm:pt>
    <dgm:pt modelId="{9F403436-BE37-4533-80CD-387F451680FD}" type="pres">
      <dgm:prSet presAssocID="{12243707-ECEC-4EFB-8D78-E95567B7A74C}" presName="text_1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D97AD48-7579-4B8F-921A-B390E280F219}" type="pres">
      <dgm:prSet presAssocID="{12243707-ECEC-4EFB-8D78-E95567B7A74C}" presName="accent_1" presStyleCnt="0"/>
      <dgm:spPr/>
    </dgm:pt>
    <dgm:pt modelId="{557F2402-1003-47E5-8AFB-C12BAE2C63FA}" type="pres">
      <dgm:prSet presAssocID="{12243707-ECEC-4EFB-8D78-E95567B7A74C}" presName="accentRepeatNode" presStyleLbl="solidFgAcc1" presStyleIdx="0" presStyleCnt="3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1C4A5CD8-4130-4870-95E4-05F195DFD631}" type="pres">
      <dgm:prSet presAssocID="{5A984CC0-3A0B-4BCE-BFB7-E71E995E454B}" presName="text_2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F8F50D9-E30D-4A02-AEA7-3DABC5F849D7}" type="pres">
      <dgm:prSet presAssocID="{5A984CC0-3A0B-4BCE-BFB7-E71E995E454B}" presName="accent_2" presStyleCnt="0"/>
      <dgm:spPr/>
    </dgm:pt>
    <dgm:pt modelId="{CE238B2F-229F-4D2B-B003-8BCF60AE453E}" type="pres">
      <dgm:prSet presAssocID="{5A984CC0-3A0B-4BCE-BFB7-E71E995E454B}" presName="accentRepeatNode" presStyleLbl="solidFgAcc1" presStyleIdx="1" presStyleCnt="3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CO"/>
        </a:p>
      </dgm:t>
    </dgm:pt>
    <dgm:pt modelId="{DD95BE4F-A148-49E5-A78F-69CA79749A7E}" type="pres">
      <dgm:prSet presAssocID="{2FC4746E-5F66-4C3B-AA15-A9D96E453341}" presName="text_3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C441815-363D-499D-89EC-38E41079292F}" type="pres">
      <dgm:prSet presAssocID="{2FC4746E-5F66-4C3B-AA15-A9D96E453341}" presName="accent_3" presStyleCnt="0"/>
      <dgm:spPr/>
    </dgm:pt>
    <dgm:pt modelId="{36BE7AEA-3409-43AF-9ED4-FEB493C5C3EB}" type="pres">
      <dgm:prSet presAssocID="{2FC4746E-5F66-4C3B-AA15-A9D96E453341}" presName="accentRepeatNode" presStyleLbl="solidFgAcc1" presStyleIdx="2" presStyleCnt="3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CO"/>
        </a:p>
      </dgm:t>
    </dgm:pt>
  </dgm:ptLst>
  <dgm:cxnLst>
    <dgm:cxn modelId="{7590B09D-D6A8-4137-A969-627A94FD13F4}" srcId="{4A00B4D4-39B9-44D2-8603-EECEC08BAA6F}" destId="{2FC4746E-5F66-4C3B-AA15-A9D96E453341}" srcOrd="2" destOrd="0" parTransId="{1D04BE4E-6D76-4941-97EB-B127FB0E0045}" sibTransId="{DA716C86-C5C6-42DC-980E-05DB18D620A4}"/>
    <dgm:cxn modelId="{38C6B94B-006E-43F8-BDD5-D054BAA3C99D}" srcId="{4A00B4D4-39B9-44D2-8603-EECEC08BAA6F}" destId="{5A984CC0-3A0B-4BCE-BFB7-E71E995E454B}" srcOrd="1" destOrd="0" parTransId="{581D4BEC-F4C2-4D49-B3E9-CF542CB7F4DE}" sibTransId="{B3B593F7-0655-4FDE-A95E-F1CA2FDB90A3}"/>
    <dgm:cxn modelId="{6D895CDB-DB40-4702-A57D-EF406539C149}" type="presOf" srcId="{E4402218-DF62-4F46-8B62-6C61F7443D6D}" destId="{A326ABA2-CE38-4325-89E4-1C43DF1678E8}" srcOrd="0" destOrd="0" presId="urn:microsoft.com/office/officeart/2008/layout/VerticalCurvedList"/>
    <dgm:cxn modelId="{8C499064-7AE0-4CC1-8E72-D7AA82B1673E}" type="presOf" srcId="{5A984CC0-3A0B-4BCE-BFB7-E71E995E454B}" destId="{1C4A5CD8-4130-4870-95E4-05F195DFD631}" srcOrd="0" destOrd="0" presId="urn:microsoft.com/office/officeart/2008/layout/VerticalCurvedList"/>
    <dgm:cxn modelId="{2F7ACAE3-DC65-4EAD-97E0-5087A453D414}" type="presOf" srcId="{4A00B4D4-39B9-44D2-8603-EECEC08BAA6F}" destId="{E221EA5B-571B-4583-97C7-6AF0B78449DB}" srcOrd="0" destOrd="0" presId="urn:microsoft.com/office/officeart/2008/layout/VerticalCurvedList"/>
    <dgm:cxn modelId="{2488F932-F899-4400-94E3-F9A96B311C59}" type="presOf" srcId="{12243707-ECEC-4EFB-8D78-E95567B7A74C}" destId="{9F403436-BE37-4533-80CD-387F451680FD}" srcOrd="0" destOrd="0" presId="urn:microsoft.com/office/officeart/2008/layout/VerticalCurvedList"/>
    <dgm:cxn modelId="{DD075B61-2268-45DA-B47D-C270FB4F115E}" type="presOf" srcId="{2FC4746E-5F66-4C3B-AA15-A9D96E453341}" destId="{DD95BE4F-A148-49E5-A78F-69CA79749A7E}" srcOrd="0" destOrd="0" presId="urn:microsoft.com/office/officeart/2008/layout/VerticalCurvedList"/>
    <dgm:cxn modelId="{58BB0A36-73EE-4175-9C87-D076957B8730}" srcId="{4A00B4D4-39B9-44D2-8603-EECEC08BAA6F}" destId="{12243707-ECEC-4EFB-8D78-E95567B7A74C}" srcOrd="0" destOrd="0" parTransId="{2450D2AF-7706-4ED7-B4F4-9548E749CFC2}" sibTransId="{E4402218-DF62-4F46-8B62-6C61F7443D6D}"/>
    <dgm:cxn modelId="{4ED52D2D-27CE-4B3C-813A-8F6185A9342A}" type="presParOf" srcId="{E221EA5B-571B-4583-97C7-6AF0B78449DB}" destId="{44E0590D-FB86-4A1F-9BFA-0762EAB24B41}" srcOrd="0" destOrd="0" presId="urn:microsoft.com/office/officeart/2008/layout/VerticalCurvedList"/>
    <dgm:cxn modelId="{66BFF37E-818A-4FD1-8204-E808163A101C}" type="presParOf" srcId="{44E0590D-FB86-4A1F-9BFA-0762EAB24B41}" destId="{913A39EA-8120-49A2-B9CE-07D22B236E2E}" srcOrd="0" destOrd="0" presId="urn:microsoft.com/office/officeart/2008/layout/VerticalCurvedList"/>
    <dgm:cxn modelId="{6D01D157-D6A8-45CC-8693-3FE9DCE39ECB}" type="presParOf" srcId="{913A39EA-8120-49A2-B9CE-07D22B236E2E}" destId="{C6BD5113-D959-4062-ADF8-6C0D55575B25}" srcOrd="0" destOrd="0" presId="urn:microsoft.com/office/officeart/2008/layout/VerticalCurvedList"/>
    <dgm:cxn modelId="{8342FF74-ED71-42DC-81DC-2B1F5FD985F2}" type="presParOf" srcId="{913A39EA-8120-49A2-B9CE-07D22B236E2E}" destId="{A326ABA2-CE38-4325-89E4-1C43DF1678E8}" srcOrd="1" destOrd="0" presId="urn:microsoft.com/office/officeart/2008/layout/VerticalCurvedList"/>
    <dgm:cxn modelId="{3CD14E7F-4B4D-4CFE-9DA1-DDDC11B2086B}" type="presParOf" srcId="{913A39EA-8120-49A2-B9CE-07D22B236E2E}" destId="{9652C945-1CCA-49E4-9B76-4504B421DF68}" srcOrd="2" destOrd="0" presId="urn:microsoft.com/office/officeart/2008/layout/VerticalCurvedList"/>
    <dgm:cxn modelId="{0846A39E-5CF7-436B-9D2A-5055703D806E}" type="presParOf" srcId="{913A39EA-8120-49A2-B9CE-07D22B236E2E}" destId="{3B1CF0B8-354D-4406-AE8B-862BB60B88F2}" srcOrd="3" destOrd="0" presId="urn:microsoft.com/office/officeart/2008/layout/VerticalCurvedList"/>
    <dgm:cxn modelId="{76E32368-8AE9-4EBE-AAEA-F950E83199EA}" type="presParOf" srcId="{44E0590D-FB86-4A1F-9BFA-0762EAB24B41}" destId="{9F403436-BE37-4533-80CD-387F451680FD}" srcOrd="1" destOrd="0" presId="urn:microsoft.com/office/officeart/2008/layout/VerticalCurvedList"/>
    <dgm:cxn modelId="{4DFF0715-B2D1-4B14-B7B0-C5F615C3FDC4}" type="presParOf" srcId="{44E0590D-FB86-4A1F-9BFA-0762EAB24B41}" destId="{9D97AD48-7579-4B8F-921A-B390E280F219}" srcOrd="2" destOrd="0" presId="urn:microsoft.com/office/officeart/2008/layout/VerticalCurvedList"/>
    <dgm:cxn modelId="{65D1A27B-A275-4340-958C-757FFE174B4B}" type="presParOf" srcId="{9D97AD48-7579-4B8F-921A-B390E280F219}" destId="{557F2402-1003-47E5-8AFB-C12BAE2C63FA}" srcOrd="0" destOrd="0" presId="urn:microsoft.com/office/officeart/2008/layout/VerticalCurvedList"/>
    <dgm:cxn modelId="{795B9767-709A-4EDE-BA3B-BF175730F0C3}" type="presParOf" srcId="{44E0590D-FB86-4A1F-9BFA-0762EAB24B41}" destId="{1C4A5CD8-4130-4870-95E4-05F195DFD631}" srcOrd="3" destOrd="0" presId="urn:microsoft.com/office/officeart/2008/layout/VerticalCurvedList"/>
    <dgm:cxn modelId="{1DA26DCC-9F2A-4F27-AFE5-CB50AD42C40C}" type="presParOf" srcId="{44E0590D-FB86-4A1F-9BFA-0762EAB24B41}" destId="{DF8F50D9-E30D-4A02-AEA7-3DABC5F849D7}" srcOrd="4" destOrd="0" presId="urn:microsoft.com/office/officeart/2008/layout/VerticalCurvedList"/>
    <dgm:cxn modelId="{82FF1474-B95A-4788-B523-2CFFC1EC6C7B}" type="presParOf" srcId="{DF8F50D9-E30D-4A02-AEA7-3DABC5F849D7}" destId="{CE238B2F-229F-4D2B-B003-8BCF60AE453E}" srcOrd="0" destOrd="0" presId="urn:microsoft.com/office/officeart/2008/layout/VerticalCurvedList"/>
    <dgm:cxn modelId="{DC152CB6-76AD-4A6A-A0BF-EC5F9446BF08}" type="presParOf" srcId="{44E0590D-FB86-4A1F-9BFA-0762EAB24B41}" destId="{DD95BE4F-A148-49E5-A78F-69CA79749A7E}" srcOrd="5" destOrd="0" presId="urn:microsoft.com/office/officeart/2008/layout/VerticalCurvedList"/>
    <dgm:cxn modelId="{A7AE941B-79F8-401E-90D3-24BDF6B5436C}" type="presParOf" srcId="{44E0590D-FB86-4A1F-9BFA-0762EAB24B41}" destId="{5C441815-363D-499D-89EC-38E41079292F}" srcOrd="6" destOrd="0" presId="urn:microsoft.com/office/officeart/2008/layout/VerticalCurvedList"/>
    <dgm:cxn modelId="{DC3909DD-85FE-40DE-90DF-E47CAA6CB410}" type="presParOf" srcId="{5C441815-363D-499D-89EC-38E41079292F}" destId="{36BE7AEA-3409-43AF-9ED4-FEB493C5C3EB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E25E774B-E457-4BFB-BB58-7061581B3CF8}" type="doc">
      <dgm:prSet loTypeId="urn:microsoft.com/office/officeart/2005/8/layout/hList1" loCatId="list" qsTypeId="urn:microsoft.com/office/officeart/2005/8/quickstyle/3d4" qsCatId="3D" csTypeId="urn:microsoft.com/office/officeart/2005/8/colors/colorful4" csCatId="colorful" phldr="1"/>
      <dgm:spPr/>
      <dgm:t>
        <a:bodyPr/>
        <a:lstStyle/>
        <a:p>
          <a:endParaRPr lang="es-ES"/>
        </a:p>
      </dgm:t>
    </dgm:pt>
    <dgm:pt modelId="{DEEB12D2-32B4-4B0F-8DD2-16F8F37B5198}">
      <dgm:prSet phldrT="[Texto]"/>
      <dgm:spPr>
        <a:solidFill>
          <a:srgbClr val="00B0F0"/>
        </a:solidFill>
      </dgm:spPr>
      <dgm:t>
        <a:bodyPr/>
        <a:lstStyle/>
        <a:p>
          <a:r>
            <a:rPr lang="es-ES" dirty="0" smtClean="0">
              <a:solidFill>
                <a:schemeClr val="tx1"/>
              </a:solidFill>
            </a:rPr>
            <a:t>Cultura</a:t>
          </a:r>
          <a:endParaRPr lang="es-ES" dirty="0">
            <a:solidFill>
              <a:schemeClr val="tx1"/>
            </a:solidFill>
          </a:endParaRPr>
        </a:p>
      </dgm:t>
    </dgm:pt>
    <dgm:pt modelId="{69804D0E-C31B-4C40-A1DF-3D1E751394D5}" type="parTrans" cxnId="{C0300401-A75A-42BF-AC07-318AB6AC7510}">
      <dgm:prSet/>
      <dgm:spPr/>
      <dgm:t>
        <a:bodyPr/>
        <a:lstStyle/>
        <a:p>
          <a:endParaRPr lang="es-ES"/>
        </a:p>
      </dgm:t>
    </dgm:pt>
    <dgm:pt modelId="{AFC2CD7F-74B2-4A56-B5DD-E10C59439116}" type="sibTrans" cxnId="{C0300401-A75A-42BF-AC07-318AB6AC7510}">
      <dgm:prSet/>
      <dgm:spPr/>
      <dgm:t>
        <a:bodyPr/>
        <a:lstStyle/>
        <a:p>
          <a:endParaRPr lang="es-ES"/>
        </a:p>
      </dgm:t>
    </dgm:pt>
    <dgm:pt modelId="{11C82580-5470-40F4-9935-334F4DD48413}">
      <dgm:prSet phldrT="[Texto]"/>
      <dgm:spPr>
        <a:solidFill>
          <a:srgbClr val="92D050">
            <a:alpha val="90000"/>
          </a:srgbClr>
        </a:solidFill>
      </dgm:spPr>
      <dgm:t>
        <a:bodyPr/>
        <a:lstStyle/>
        <a:p>
          <a:pPr algn="ctr"/>
          <a:r>
            <a:rPr lang="es-ES" dirty="0" smtClean="0"/>
            <a:t>Escuelas con 459 beneficiarios.</a:t>
          </a:r>
          <a:endParaRPr lang="es-ES" dirty="0"/>
        </a:p>
      </dgm:t>
    </dgm:pt>
    <dgm:pt modelId="{810FAC25-331F-4F18-8457-C382200DD554}" type="parTrans" cxnId="{CDF8D770-CF40-4546-A675-98A0A0D47AC5}">
      <dgm:prSet/>
      <dgm:spPr/>
      <dgm:t>
        <a:bodyPr/>
        <a:lstStyle/>
        <a:p>
          <a:endParaRPr lang="es-ES"/>
        </a:p>
      </dgm:t>
    </dgm:pt>
    <dgm:pt modelId="{88B849FB-9418-4CF3-9038-13C44F6DC419}" type="sibTrans" cxnId="{CDF8D770-CF40-4546-A675-98A0A0D47AC5}">
      <dgm:prSet/>
      <dgm:spPr/>
      <dgm:t>
        <a:bodyPr/>
        <a:lstStyle/>
        <a:p>
          <a:endParaRPr lang="es-ES"/>
        </a:p>
      </dgm:t>
    </dgm:pt>
    <dgm:pt modelId="{7947ACDB-41B6-45AB-9FE1-20156AABDDFA}">
      <dgm:prSet phldrT="[Texto]"/>
      <dgm:spPr>
        <a:solidFill>
          <a:srgbClr val="00B0F0"/>
        </a:solidFill>
      </dgm:spPr>
      <dgm:t>
        <a:bodyPr/>
        <a:lstStyle/>
        <a:p>
          <a:r>
            <a:rPr lang="es-ES" dirty="0" smtClean="0">
              <a:solidFill>
                <a:schemeClr val="tx1"/>
              </a:solidFill>
            </a:rPr>
            <a:t>Deporte</a:t>
          </a:r>
          <a:endParaRPr lang="es-ES" dirty="0">
            <a:solidFill>
              <a:schemeClr val="tx1"/>
            </a:solidFill>
          </a:endParaRPr>
        </a:p>
      </dgm:t>
    </dgm:pt>
    <dgm:pt modelId="{895DAB8B-BE6B-441E-AF0C-ECCAA7F4F5C6}" type="parTrans" cxnId="{D162EF7B-6D1D-4327-A8CD-C9196F4E1037}">
      <dgm:prSet/>
      <dgm:spPr/>
      <dgm:t>
        <a:bodyPr/>
        <a:lstStyle/>
        <a:p>
          <a:endParaRPr lang="es-ES"/>
        </a:p>
      </dgm:t>
    </dgm:pt>
    <dgm:pt modelId="{DAC00DA8-E994-4A72-8193-794FA0CBC106}" type="sibTrans" cxnId="{D162EF7B-6D1D-4327-A8CD-C9196F4E1037}">
      <dgm:prSet/>
      <dgm:spPr/>
      <dgm:t>
        <a:bodyPr/>
        <a:lstStyle/>
        <a:p>
          <a:endParaRPr lang="es-ES"/>
        </a:p>
      </dgm:t>
    </dgm:pt>
    <dgm:pt modelId="{4BD594B2-103C-4E27-9DEE-C80F9704A183}">
      <dgm:prSet phldrT="[Texto]"/>
      <dgm:spPr>
        <a:solidFill>
          <a:srgbClr val="92D050">
            <a:alpha val="90000"/>
          </a:srgbClr>
        </a:solidFill>
      </dgm:spPr>
      <dgm:t>
        <a:bodyPr/>
        <a:lstStyle/>
        <a:p>
          <a:pPr algn="ctr"/>
          <a:r>
            <a:rPr lang="es-ES" dirty="0" smtClean="0"/>
            <a:t>Escuelas con 1.270 beneficiarios.</a:t>
          </a:r>
          <a:endParaRPr lang="es-ES" dirty="0"/>
        </a:p>
      </dgm:t>
    </dgm:pt>
    <dgm:pt modelId="{47AF7091-7AA8-476D-9576-C39015E289D0}" type="parTrans" cxnId="{AA27AF44-7629-46A1-A803-EB22856AA654}">
      <dgm:prSet/>
      <dgm:spPr/>
      <dgm:t>
        <a:bodyPr/>
        <a:lstStyle/>
        <a:p>
          <a:endParaRPr lang="es-ES"/>
        </a:p>
      </dgm:t>
    </dgm:pt>
    <dgm:pt modelId="{1E0CC616-1591-4DCB-BE27-AA37B2E23A35}" type="sibTrans" cxnId="{AA27AF44-7629-46A1-A803-EB22856AA654}">
      <dgm:prSet/>
      <dgm:spPr/>
      <dgm:t>
        <a:bodyPr/>
        <a:lstStyle/>
        <a:p>
          <a:endParaRPr lang="es-ES"/>
        </a:p>
      </dgm:t>
    </dgm:pt>
    <dgm:pt modelId="{F23752E0-E8B2-49CB-AF15-C50D6BDFC070}" type="pres">
      <dgm:prSet presAssocID="{E25E774B-E457-4BFB-BB58-7061581B3CF8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D2F09A43-F30A-4BA5-975C-2C56C21BD06D}" type="pres">
      <dgm:prSet presAssocID="{DEEB12D2-32B4-4B0F-8DD2-16F8F37B5198}" presName="composite" presStyleCnt="0"/>
      <dgm:spPr/>
    </dgm:pt>
    <dgm:pt modelId="{2986E455-8CA1-439D-ADC8-B5509E1E6083}" type="pres">
      <dgm:prSet presAssocID="{DEEB12D2-32B4-4B0F-8DD2-16F8F37B5198}" presName="parTx" presStyleLbl="alignNode1" presStyleIdx="0" presStyleCnt="2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D151BCB-606A-4F85-B109-C5F8693E24B5}" type="pres">
      <dgm:prSet presAssocID="{DEEB12D2-32B4-4B0F-8DD2-16F8F37B5198}" presName="desTx" presStyleLbl="alignAccFollowNode1" presStyleIdx="0" presStyleCnt="2" custLinFactNeighborX="839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2DF14D5-71AE-4DFF-ADC3-9429FEF37064}" type="pres">
      <dgm:prSet presAssocID="{AFC2CD7F-74B2-4A56-B5DD-E10C59439116}" presName="space" presStyleCnt="0"/>
      <dgm:spPr/>
    </dgm:pt>
    <dgm:pt modelId="{74601D88-AA52-4544-83E3-73648E84DC6D}" type="pres">
      <dgm:prSet presAssocID="{7947ACDB-41B6-45AB-9FE1-20156AABDDFA}" presName="composite" presStyleCnt="0"/>
      <dgm:spPr/>
    </dgm:pt>
    <dgm:pt modelId="{A84C0710-DDB8-4A0B-A6CC-516F8394F395}" type="pres">
      <dgm:prSet presAssocID="{7947ACDB-41B6-45AB-9FE1-20156AABDDFA}" presName="parTx" presStyleLbl="alignNode1" presStyleIdx="1" presStyleCnt="2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6E908ED0-021F-4120-8FBC-4C23A96724AA}" type="pres">
      <dgm:prSet presAssocID="{7947ACDB-41B6-45AB-9FE1-20156AABDDFA}" presName="desTx" presStyleLbl="alignAccFollowNode1" presStyleIdx="1" presStyleCnt="2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520ABAE5-6E4F-4AD2-8D1A-69E3D3224884}" type="presOf" srcId="{4BD594B2-103C-4E27-9DEE-C80F9704A183}" destId="{6E908ED0-021F-4120-8FBC-4C23A96724AA}" srcOrd="0" destOrd="0" presId="urn:microsoft.com/office/officeart/2005/8/layout/hList1"/>
    <dgm:cxn modelId="{AA27AF44-7629-46A1-A803-EB22856AA654}" srcId="{7947ACDB-41B6-45AB-9FE1-20156AABDDFA}" destId="{4BD594B2-103C-4E27-9DEE-C80F9704A183}" srcOrd="0" destOrd="0" parTransId="{47AF7091-7AA8-476D-9576-C39015E289D0}" sibTransId="{1E0CC616-1591-4DCB-BE27-AA37B2E23A35}"/>
    <dgm:cxn modelId="{C0300401-A75A-42BF-AC07-318AB6AC7510}" srcId="{E25E774B-E457-4BFB-BB58-7061581B3CF8}" destId="{DEEB12D2-32B4-4B0F-8DD2-16F8F37B5198}" srcOrd="0" destOrd="0" parTransId="{69804D0E-C31B-4C40-A1DF-3D1E751394D5}" sibTransId="{AFC2CD7F-74B2-4A56-B5DD-E10C59439116}"/>
    <dgm:cxn modelId="{7CF2D0E6-A807-43E4-9F01-CF74044C5D07}" type="presOf" srcId="{E25E774B-E457-4BFB-BB58-7061581B3CF8}" destId="{F23752E0-E8B2-49CB-AF15-C50D6BDFC070}" srcOrd="0" destOrd="0" presId="urn:microsoft.com/office/officeart/2005/8/layout/hList1"/>
    <dgm:cxn modelId="{951EA023-F422-47FB-BCE7-9232632AB859}" type="presOf" srcId="{7947ACDB-41B6-45AB-9FE1-20156AABDDFA}" destId="{A84C0710-DDB8-4A0B-A6CC-516F8394F395}" srcOrd="0" destOrd="0" presId="urn:microsoft.com/office/officeart/2005/8/layout/hList1"/>
    <dgm:cxn modelId="{12CD3545-F657-4D2D-9926-847F5D525764}" type="presOf" srcId="{DEEB12D2-32B4-4B0F-8DD2-16F8F37B5198}" destId="{2986E455-8CA1-439D-ADC8-B5509E1E6083}" srcOrd="0" destOrd="0" presId="urn:microsoft.com/office/officeart/2005/8/layout/hList1"/>
    <dgm:cxn modelId="{10216667-7A23-4CC6-B058-E9EEAE5AB743}" type="presOf" srcId="{11C82580-5470-40F4-9935-334F4DD48413}" destId="{8D151BCB-606A-4F85-B109-C5F8693E24B5}" srcOrd="0" destOrd="0" presId="urn:microsoft.com/office/officeart/2005/8/layout/hList1"/>
    <dgm:cxn modelId="{D162EF7B-6D1D-4327-A8CD-C9196F4E1037}" srcId="{E25E774B-E457-4BFB-BB58-7061581B3CF8}" destId="{7947ACDB-41B6-45AB-9FE1-20156AABDDFA}" srcOrd="1" destOrd="0" parTransId="{895DAB8B-BE6B-441E-AF0C-ECCAA7F4F5C6}" sibTransId="{DAC00DA8-E994-4A72-8193-794FA0CBC106}"/>
    <dgm:cxn modelId="{CDF8D770-CF40-4546-A675-98A0A0D47AC5}" srcId="{DEEB12D2-32B4-4B0F-8DD2-16F8F37B5198}" destId="{11C82580-5470-40F4-9935-334F4DD48413}" srcOrd="0" destOrd="0" parTransId="{810FAC25-331F-4F18-8457-C382200DD554}" sibTransId="{88B849FB-9418-4CF3-9038-13C44F6DC419}"/>
    <dgm:cxn modelId="{5BED49A3-4115-43F9-B458-E3B9B6643B0E}" type="presParOf" srcId="{F23752E0-E8B2-49CB-AF15-C50D6BDFC070}" destId="{D2F09A43-F30A-4BA5-975C-2C56C21BD06D}" srcOrd="0" destOrd="0" presId="urn:microsoft.com/office/officeart/2005/8/layout/hList1"/>
    <dgm:cxn modelId="{C8F7684C-5258-4B35-8636-C215943910D0}" type="presParOf" srcId="{D2F09A43-F30A-4BA5-975C-2C56C21BD06D}" destId="{2986E455-8CA1-439D-ADC8-B5509E1E6083}" srcOrd="0" destOrd="0" presId="urn:microsoft.com/office/officeart/2005/8/layout/hList1"/>
    <dgm:cxn modelId="{4150CAD5-91C1-409E-AC08-CF20C7CD6C9C}" type="presParOf" srcId="{D2F09A43-F30A-4BA5-975C-2C56C21BD06D}" destId="{8D151BCB-606A-4F85-B109-C5F8693E24B5}" srcOrd="1" destOrd="0" presId="urn:microsoft.com/office/officeart/2005/8/layout/hList1"/>
    <dgm:cxn modelId="{888432C9-2693-431E-AD5B-6A62E8B5908E}" type="presParOf" srcId="{F23752E0-E8B2-49CB-AF15-C50D6BDFC070}" destId="{02DF14D5-71AE-4DFF-ADC3-9429FEF37064}" srcOrd="1" destOrd="0" presId="urn:microsoft.com/office/officeart/2005/8/layout/hList1"/>
    <dgm:cxn modelId="{5044AB75-057D-42DB-AD63-C29AC88F4E87}" type="presParOf" srcId="{F23752E0-E8B2-49CB-AF15-C50D6BDFC070}" destId="{74601D88-AA52-4544-83E3-73648E84DC6D}" srcOrd="2" destOrd="0" presId="urn:microsoft.com/office/officeart/2005/8/layout/hList1"/>
    <dgm:cxn modelId="{913F8249-9EFE-4636-82B5-D580BB560611}" type="presParOf" srcId="{74601D88-AA52-4544-83E3-73648E84DC6D}" destId="{A84C0710-DDB8-4A0B-A6CC-516F8394F395}" srcOrd="0" destOrd="0" presId="urn:microsoft.com/office/officeart/2005/8/layout/hList1"/>
    <dgm:cxn modelId="{E174BDBA-0C58-4151-B5E8-9EC117FC0297}" type="presParOf" srcId="{74601D88-AA52-4544-83E3-73648E84DC6D}" destId="{6E908ED0-021F-4120-8FBC-4C23A96724AA}" srcOrd="1" destOrd="0" presId="urn:microsoft.com/office/officeart/2005/8/layout/hList1"/>
  </dgm:cxnLst>
  <dgm:bg>
    <a:noFill/>
  </dgm:bg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9.xml><?xml version="1.0" encoding="utf-8"?>
<dgm:dataModel xmlns:dgm="http://schemas.openxmlformats.org/drawingml/2006/diagram" xmlns:a="http://schemas.openxmlformats.org/drawingml/2006/main">
  <dgm:ptLst>
    <dgm:pt modelId="{B010BFA1-5439-4068-82FB-AB23D3949232}" type="doc">
      <dgm:prSet loTypeId="urn:microsoft.com/office/officeart/2005/8/layout/chevron2" loCatId="list" qsTypeId="urn:microsoft.com/office/officeart/2005/8/quickstyle/simple3" qsCatId="simple" csTypeId="urn:microsoft.com/office/officeart/2005/8/colors/colorful5" csCatId="colorful" phldr="1"/>
      <dgm:spPr/>
      <dgm:t>
        <a:bodyPr/>
        <a:lstStyle/>
        <a:p>
          <a:endParaRPr lang="es-ES"/>
        </a:p>
      </dgm:t>
    </dgm:pt>
    <dgm:pt modelId="{069C3D93-B331-4D90-B31B-8B4024B27621}">
      <dgm:prSet phldrT="[Texto]" phldr="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 dirty="0"/>
        </a:p>
      </dgm:t>
    </dgm:pt>
    <dgm:pt modelId="{A59A0B68-57B2-44FB-BA91-A75D715C3B1B}" type="parTrans" cxnId="{F709A374-D64E-415E-9C06-D28A71BCF352}">
      <dgm:prSet/>
      <dgm:spPr/>
      <dgm:t>
        <a:bodyPr/>
        <a:lstStyle/>
        <a:p>
          <a:endParaRPr lang="es-ES"/>
        </a:p>
      </dgm:t>
    </dgm:pt>
    <dgm:pt modelId="{5448315F-A68B-400D-B18D-C1A42B3B430B}" type="sibTrans" cxnId="{F709A374-D64E-415E-9C06-D28A71BCF352}">
      <dgm:prSet/>
      <dgm:spPr/>
      <dgm:t>
        <a:bodyPr/>
        <a:lstStyle/>
        <a:p>
          <a:endParaRPr lang="es-ES"/>
        </a:p>
      </dgm:t>
    </dgm:pt>
    <dgm:pt modelId="{25922BE9-7AB7-427B-9B51-FD800E6A6204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Crear 6 escuelas  de formación deportiva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E53E9D47-7695-42F3-B616-BC6FD04FDECA}" type="parTrans" cxnId="{A67FC440-6983-4648-A20A-02DCAEBFB9C8}">
      <dgm:prSet/>
      <dgm:spPr/>
      <dgm:t>
        <a:bodyPr/>
        <a:lstStyle/>
        <a:p>
          <a:endParaRPr lang="es-ES"/>
        </a:p>
      </dgm:t>
    </dgm:pt>
    <dgm:pt modelId="{6265F838-16CD-42BD-A771-796DEAFB7B4D}" type="sibTrans" cxnId="{A67FC440-6983-4648-A20A-02DCAEBFB9C8}">
      <dgm:prSet/>
      <dgm:spPr/>
      <dgm:t>
        <a:bodyPr/>
        <a:lstStyle/>
        <a:p>
          <a:endParaRPr lang="es-ES"/>
        </a:p>
      </dgm:t>
    </dgm:pt>
    <dgm:pt modelId="{8AFB5C27-988A-426C-A201-31E6954370C7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 17 escuelas de formación deportiva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98310C24-0B58-471A-A576-441B6B113829}" type="parTrans" cxnId="{696BD043-0899-4C37-89AD-84917DA978AC}">
      <dgm:prSet/>
      <dgm:spPr/>
      <dgm:t>
        <a:bodyPr/>
        <a:lstStyle/>
        <a:p>
          <a:endParaRPr lang="es-ES"/>
        </a:p>
      </dgm:t>
    </dgm:pt>
    <dgm:pt modelId="{68BF22CD-2F91-46FC-B82B-6CE5F6C3C973}" type="sibTrans" cxnId="{696BD043-0899-4C37-89AD-84917DA978AC}">
      <dgm:prSet/>
      <dgm:spPr/>
      <dgm:t>
        <a:bodyPr/>
        <a:lstStyle/>
        <a:p>
          <a:endParaRPr lang="es-ES"/>
        </a:p>
      </dgm:t>
    </dgm:pt>
    <dgm:pt modelId="{BC1D7A93-DBB2-4816-9A6D-505B88B75538}">
      <dgm:prSet phldrT="[Texto]" phldr="1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 dirty="0"/>
        </a:p>
      </dgm:t>
    </dgm:pt>
    <dgm:pt modelId="{47D5A8AA-0B30-44D0-A0DC-CFE0DFD328AF}" type="parTrans" cxnId="{580B9038-7BBD-4A6A-ABBE-6A289BF84023}">
      <dgm:prSet/>
      <dgm:spPr/>
      <dgm:t>
        <a:bodyPr/>
        <a:lstStyle/>
        <a:p>
          <a:endParaRPr lang="es-ES"/>
        </a:p>
      </dgm:t>
    </dgm:pt>
    <dgm:pt modelId="{3A33E96B-3D39-45AD-8D2A-FD5FB7B3E992}" type="sibTrans" cxnId="{580B9038-7BBD-4A6A-ABBE-6A289BF84023}">
      <dgm:prSet/>
      <dgm:spPr/>
      <dgm:t>
        <a:bodyPr/>
        <a:lstStyle/>
        <a:p>
          <a:endParaRPr lang="es-ES"/>
        </a:p>
      </dgm:t>
    </dgm:pt>
    <dgm:pt modelId="{E2D548E8-8BBA-4E30-80B2-7E5AA4418198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Realizar 40 eventos deportivos y recreativos anualmente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9AED49F5-4389-448D-B25F-3F2C87B203A2}" type="parTrans" cxnId="{DAE51599-0594-40E3-BA12-5D6D8ECEE536}">
      <dgm:prSet/>
      <dgm:spPr/>
      <dgm:t>
        <a:bodyPr/>
        <a:lstStyle/>
        <a:p>
          <a:endParaRPr lang="es-ES"/>
        </a:p>
      </dgm:t>
    </dgm:pt>
    <dgm:pt modelId="{AACBDB4A-53E4-48E7-B6C5-468149B19F05}" type="sibTrans" cxnId="{DAE51599-0594-40E3-BA12-5D6D8ECEE536}">
      <dgm:prSet/>
      <dgm:spPr/>
      <dgm:t>
        <a:bodyPr/>
        <a:lstStyle/>
        <a:p>
          <a:endParaRPr lang="es-ES"/>
        </a:p>
      </dgm:t>
    </dgm:pt>
    <dgm:pt modelId="{0256E8F9-25CC-4493-9E38-50076A5FB127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anualmente a nuestros deportistas en eventos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6B2FB5C7-062D-4C0F-B627-926BDF1FEB47}" type="parTrans" cxnId="{A85CAD6D-CDB7-4197-8A24-3641209CD336}">
      <dgm:prSet/>
      <dgm:spPr/>
      <dgm:t>
        <a:bodyPr/>
        <a:lstStyle/>
        <a:p>
          <a:endParaRPr lang="es-ES"/>
        </a:p>
      </dgm:t>
    </dgm:pt>
    <dgm:pt modelId="{BAACDE10-7F66-4C14-BDA6-06346EE85205}" type="sibTrans" cxnId="{A85CAD6D-CDB7-4197-8A24-3641209CD336}">
      <dgm:prSet/>
      <dgm:spPr/>
      <dgm:t>
        <a:bodyPr/>
        <a:lstStyle/>
        <a:p>
          <a:endParaRPr lang="es-ES"/>
        </a:p>
      </dgm:t>
    </dgm:pt>
    <dgm:pt modelId="{C786B3D6-C42B-4A9C-BE18-94D2CFC36A6A}">
      <dgm:prSet phldrT="[Texto]" phldr="1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endParaRPr lang="es-ES" dirty="0"/>
        </a:p>
      </dgm:t>
    </dgm:pt>
    <dgm:pt modelId="{FE9F6935-33D5-4A11-B6A8-D2AF3F5274E6}" type="parTrans" cxnId="{232D4BFD-4EEF-4D84-AD97-98BAEEDD46B7}">
      <dgm:prSet/>
      <dgm:spPr/>
      <dgm:t>
        <a:bodyPr/>
        <a:lstStyle/>
        <a:p>
          <a:endParaRPr lang="es-ES"/>
        </a:p>
      </dgm:t>
    </dgm:pt>
    <dgm:pt modelId="{E87D6F83-A8DF-4749-B781-A49687AEABBC}" type="sibTrans" cxnId="{232D4BFD-4EEF-4D84-AD97-98BAEEDD46B7}">
      <dgm:prSet/>
      <dgm:spPr/>
      <dgm:t>
        <a:bodyPr/>
        <a:lstStyle/>
        <a:p>
          <a:endParaRPr lang="es-ES"/>
        </a:p>
      </dgm:t>
    </dgm:pt>
    <dgm:pt modelId="{FA50F505-EE4B-4C66-B0F9-2A04FC0430AE}">
      <dgm:prSet phldrT="[Texto]" custT="1"/>
      <dgm:spPr/>
      <dgm:t>
        <a:bodyPr/>
        <a:lstStyle/>
        <a:p>
          <a:pPr algn="just"/>
          <a:r>
            <a:rPr lang="es-ES" sz="24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anualmente  a deportistas destacados</a:t>
          </a:r>
          <a:endParaRPr lang="es-ES" sz="24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E9E9947F-3334-4007-9C91-D827A0B3071B}" type="parTrans" cxnId="{BC042B23-82AA-4726-BCAA-2D13EC584AC1}">
      <dgm:prSet/>
      <dgm:spPr/>
      <dgm:t>
        <a:bodyPr/>
        <a:lstStyle/>
        <a:p>
          <a:endParaRPr lang="es-ES"/>
        </a:p>
      </dgm:t>
    </dgm:pt>
    <dgm:pt modelId="{5DA4A067-1AE5-409D-9461-FB6531FC0FC4}" type="sibTrans" cxnId="{BC042B23-82AA-4726-BCAA-2D13EC584AC1}">
      <dgm:prSet/>
      <dgm:spPr/>
      <dgm:t>
        <a:bodyPr/>
        <a:lstStyle/>
        <a:p>
          <a:endParaRPr lang="es-ES"/>
        </a:p>
      </dgm:t>
    </dgm:pt>
    <dgm:pt modelId="{94BD55D0-B325-40F2-87A9-69A28EF386FD}">
      <dgm:prSet phldrT="[Texto]" custT="1"/>
      <dgm:spPr/>
      <dgm:t>
        <a:bodyPr/>
        <a:lstStyle/>
        <a:p>
          <a:pPr algn="just"/>
          <a:r>
            <a:rPr lang="es-ES" sz="24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Capacitación anual para 40 líderes deportivos en el sector rural y urbano</a:t>
          </a:r>
          <a:endParaRPr lang="es-ES" sz="24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CFC29E75-F132-4498-84AE-3F8AE902391A}" type="parTrans" cxnId="{F482CEF1-C751-4A96-817B-15C5926D9D01}">
      <dgm:prSet/>
      <dgm:spPr/>
      <dgm:t>
        <a:bodyPr/>
        <a:lstStyle/>
        <a:p>
          <a:endParaRPr lang="es-ES"/>
        </a:p>
      </dgm:t>
    </dgm:pt>
    <dgm:pt modelId="{5A64FEE6-43C2-4DB3-B67E-EEA7DAED552F}" type="sibTrans" cxnId="{F482CEF1-C751-4A96-817B-15C5926D9D01}">
      <dgm:prSet/>
      <dgm:spPr/>
      <dgm:t>
        <a:bodyPr/>
        <a:lstStyle/>
        <a:p>
          <a:endParaRPr lang="es-ES"/>
        </a:p>
      </dgm:t>
    </dgm:pt>
    <dgm:pt modelId="{42DE114A-ABE6-44CA-B464-7BE985C83854}">
      <dgm:prSet phldrT="[Texto]" custT="1"/>
      <dgm:spPr/>
      <dgm:t>
        <a:bodyPr/>
        <a:lstStyle/>
        <a:p>
          <a:pPr algn="just"/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Dotar 17 escuelas de formación deportiva.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E2002B3B-9168-44BF-B293-36DA3A54F411}" type="parTrans" cxnId="{25838A7F-4799-480A-AAF5-5A89585B9F2F}">
      <dgm:prSet/>
      <dgm:spPr/>
      <dgm:t>
        <a:bodyPr/>
        <a:lstStyle/>
        <a:p>
          <a:endParaRPr lang="es-ES"/>
        </a:p>
      </dgm:t>
    </dgm:pt>
    <dgm:pt modelId="{11C86A39-223D-4CCE-8B7F-EE1B3E5F86D2}" type="sibTrans" cxnId="{25838A7F-4799-480A-AAF5-5A89585B9F2F}">
      <dgm:prSet/>
      <dgm:spPr/>
      <dgm:t>
        <a:bodyPr/>
        <a:lstStyle/>
        <a:p>
          <a:endParaRPr lang="es-ES"/>
        </a:p>
      </dgm:t>
    </dgm:pt>
    <dgm:pt modelId="{39021671-C587-4535-95D2-DDCCCE72ACE4}" type="pres">
      <dgm:prSet presAssocID="{B010BFA1-5439-4068-82FB-AB23D3949232}" presName="linearFlow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E9007135-97AD-430C-91B7-A5F0178B0697}" type="pres">
      <dgm:prSet presAssocID="{069C3D93-B331-4D90-B31B-8B4024B27621}" presName="composite" presStyleCnt="0"/>
      <dgm:spPr/>
    </dgm:pt>
    <dgm:pt modelId="{319B96C1-6382-46AB-92E4-444DA6854424}" type="pres">
      <dgm:prSet presAssocID="{069C3D93-B331-4D90-B31B-8B4024B27621}" presName="parentText" presStyleLbl="align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741A7A49-5FF1-4364-81E9-BDEE21AA9EC0}" type="pres">
      <dgm:prSet presAssocID="{069C3D93-B331-4D90-B31B-8B4024B27621}" presName="descendantText" presStyleLbl="alignAcc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7F005F4C-EB82-4006-9593-3713A10EE426}" type="pres">
      <dgm:prSet presAssocID="{5448315F-A68B-400D-B18D-C1A42B3B430B}" presName="sp" presStyleCnt="0"/>
      <dgm:spPr/>
    </dgm:pt>
    <dgm:pt modelId="{33B200BF-63F2-4E19-B776-D6DD86C4DC06}" type="pres">
      <dgm:prSet presAssocID="{BC1D7A93-DBB2-4816-9A6D-505B88B75538}" presName="composite" presStyleCnt="0"/>
      <dgm:spPr/>
    </dgm:pt>
    <dgm:pt modelId="{A4250FF7-0CE3-4070-A189-8BA9CB81DE98}" type="pres">
      <dgm:prSet presAssocID="{BC1D7A93-DBB2-4816-9A6D-505B88B75538}" presName="parentText" presStyleLbl="align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6D9DFAB-D77B-40AA-877D-3E4B0EC961FA}" type="pres">
      <dgm:prSet presAssocID="{BC1D7A93-DBB2-4816-9A6D-505B88B75538}" presName="descendantText" presStyleLbl="alignAcc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8AD56244-89C8-4076-974D-8AA3A2366613}" type="pres">
      <dgm:prSet presAssocID="{3A33E96B-3D39-45AD-8D2A-FD5FB7B3E992}" presName="sp" presStyleCnt="0"/>
      <dgm:spPr/>
    </dgm:pt>
    <dgm:pt modelId="{4C529416-8C85-4FBE-801A-EE4F3DF76DAA}" type="pres">
      <dgm:prSet presAssocID="{C786B3D6-C42B-4A9C-BE18-94D2CFC36A6A}" presName="composite" presStyleCnt="0"/>
      <dgm:spPr/>
    </dgm:pt>
    <dgm:pt modelId="{B075AA11-7683-4EBB-B2ED-509A93848272}" type="pres">
      <dgm:prSet presAssocID="{C786B3D6-C42B-4A9C-BE18-94D2CFC36A6A}" presName="parentText" presStyleLbl="align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B23DD8B-F0E9-4730-B097-4D75986D29FB}" type="pres">
      <dgm:prSet presAssocID="{C786B3D6-C42B-4A9C-BE18-94D2CFC36A6A}" presName="descendantText" presStyleLbl="alignAcc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F709A374-D64E-415E-9C06-D28A71BCF352}" srcId="{B010BFA1-5439-4068-82FB-AB23D3949232}" destId="{069C3D93-B331-4D90-B31B-8B4024B27621}" srcOrd="0" destOrd="0" parTransId="{A59A0B68-57B2-44FB-BA91-A75D715C3B1B}" sibTransId="{5448315F-A68B-400D-B18D-C1A42B3B430B}"/>
    <dgm:cxn modelId="{5137C709-59CE-4472-8410-130A059F491D}" type="presOf" srcId="{BC1D7A93-DBB2-4816-9A6D-505B88B75538}" destId="{A4250FF7-0CE3-4070-A189-8BA9CB81DE98}" srcOrd="0" destOrd="0" presId="urn:microsoft.com/office/officeart/2005/8/layout/chevron2"/>
    <dgm:cxn modelId="{C9F21450-FE41-47F6-95FD-AA62FEF5BDFD}" type="presOf" srcId="{8AFB5C27-988A-426C-A201-31E6954370C7}" destId="{741A7A49-5FF1-4364-81E9-BDEE21AA9EC0}" srcOrd="0" destOrd="1" presId="urn:microsoft.com/office/officeart/2005/8/layout/chevron2"/>
    <dgm:cxn modelId="{232D4BFD-4EEF-4D84-AD97-98BAEEDD46B7}" srcId="{B010BFA1-5439-4068-82FB-AB23D3949232}" destId="{C786B3D6-C42B-4A9C-BE18-94D2CFC36A6A}" srcOrd="2" destOrd="0" parTransId="{FE9F6935-33D5-4A11-B6A8-D2AF3F5274E6}" sibTransId="{E87D6F83-A8DF-4749-B781-A49687AEABBC}"/>
    <dgm:cxn modelId="{4EBA8314-35EA-4122-AC6D-263E01A8A441}" type="presOf" srcId="{C786B3D6-C42B-4A9C-BE18-94D2CFC36A6A}" destId="{B075AA11-7683-4EBB-B2ED-509A93848272}" srcOrd="0" destOrd="0" presId="urn:microsoft.com/office/officeart/2005/8/layout/chevron2"/>
    <dgm:cxn modelId="{55B1C64B-3E3A-4D53-9A78-3C63B538A124}" type="presOf" srcId="{0256E8F9-25CC-4493-9E38-50076A5FB127}" destId="{56D9DFAB-D77B-40AA-877D-3E4B0EC961FA}" srcOrd="0" destOrd="1" presId="urn:microsoft.com/office/officeart/2005/8/layout/chevron2"/>
    <dgm:cxn modelId="{0DF4213E-E99A-43DD-BF4C-A0CDD23CA7D4}" type="presOf" srcId="{B010BFA1-5439-4068-82FB-AB23D3949232}" destId="{39021671-C587-4535-95D2-DDCCCE72ACE4}" srcOrd="0" destOrd="0" presId="urn:microsoft.com/office/officeart/2005/8/layout/chevron2"/>
    <dgm:cxn modelId="{B7077E3F-41FB-4185-A56E-6FEFAA1E81CB}" type="presOf" srcId="{069C3D93-B331-4D90-B31B-8B4024B27621}" destId="{319B96C1-6382-46AB-92E4-444DA6854424}" srcOrd="0" destOrd="0" presId="urn:microsoft.com/office/officeart/2005/8/layout/chevron2"/>
    <dgm:cxn modelId="{BC042B23-82AA-4726-BCAA-2D13EC584AC1}" srcId="{C786B3D6-C42B-4A9C-BE18-94D2CFC36A6A}" destId="{FA50F505-EE4B-4C66-B0F9-2A04FC0430AE}" srcOrd="0" destOrd="0" parTransId="{E9E9947F-3334-4007-9C91-D827A0B3071B}" sibTransId="{5DA4A067-1AE5-409D-9461-FB6531FC0FC4}"/>
    <dgm:cxn modelId="{580B9038-7BBD-4A6A-ABBE-6A289BF84023}" srcId="{B010BFA1-5439-4068-82FB-AB23D3949232}" destId="{BC1D7A93-DBB2-4816-9A6D-505B88B75538}" srcOrd="1" destOrd="0" parTransId="{47D5A8AA-0B30-44D0-A0DC-CFE0DFD328AF}" sibTransId="{3A33E96B-3D39-45AD-8D2A-FD5FB7B3E992}"/>
    <dgm:cxn modelId="{696BD043-0899-4C37-89AD-84917DA978AC}" srcId="{069C3D93-B331-4D90-B31B-8B4024B27621}" destId="{8AFB5C27-988A-426C-A201-31E6954370C7}" srcOrd="1" destOrd="0" parTransId="{98310C24-0B58-471A-A576-441B6B113829}" sibTransId="{68BF22CD-2F91-46FC-B82B-6CE5F6C3C973}"/>
    <dgm:cxn modelId="{A67FC440-6983-4648-A20A-02DCAEBFB9C8}" srcId="{069C3D93-B331-4D90-B31B-8B4024B27621}" destId="{25922BE9-7AB7-427B-9B51-FD800E6A6204}" srcOrd="0" destOrd="0" parTransId="{E53E9D47-7695-42F3-B616-BC6FD04FDECA}" sibTransId="{6265F838-16CD-42BD-A771-796DEAFB7B4D}"/>
    <dgm:cxn modelId="{E58F0880-0DFD-4A60-BF82-C59D2FB7F557}" type="presOf" srcId="{94BD55D0-B325-40F2-87A9-69A28EF386FD}" destId="{5B23DD8B-F0E9-4730-B097-4D75986D29FB}" srcOrd="0" destOrd="1" presId="urn:microsoft.com/office/officeart/2005/8/layout/chevron2"/>
    <dgm:cxn modelId="{DAE51599-0594-40E3-BA12-5D6D8ECEE536}" srcId="{BC1D7A93-DBB2-4816-9A6D-505B88B75538}" destId="{E2D548E8-8BBA-4E30-80B2-7E5AA4418198}" srcOrd="0" destOrd="0" parTransId="{9AED49F5-4389-448D-B25F-3F2C87B203A2}" sibTransId="{AACBDB4A-53E4-48E7-B6C5-468149B19F05}"/>
    <dgm:cxn modelId="{9F7B839C-78AA-41DF-A15B-2A592359B1C0}" type="presOf" srcId="{42DE114A-ABE6-44CA-B464-7BE985C83854}" destId="{741A7A49-5FF1-4364-81E9-BDEE21AA9EC0}" srcOrd="0" destOrd="2" presId="urn:microsoft.com/office/officeart/2005/8/layout/chevron2"/>
    <dgm:cxn modelId="{D055B572-437F-4B27-AF8D-DC36883985CB}" type="presOf" srcId="{25922BE9-7AB7-427B-9B51-FD800E6A6204}" destId="{741A7A49-5FF1-4364-81E9-BDEE21AA9EC0}" srcOrd="0" destOrd="0" presId="urn:microsoft.com/office/officeart/2005/8/layout/chevron2"/>
    <dgm:cxn modelId="{99952375-83B4-4101-AF04-6DB95454C2B2}" type="presOf" srcId="{FA50F505-EE4B-4C66-B0F9-2A04FC0430AE}" destId="{5B23DD8B-F0E9-4730-B097-4D75986D29FB}" srcOrd="0" destOrd="0" presId="urn:microsoft.com/office/officeart/2005/8/layout/chevron2"/>
    <dgm:cxn modelId="{F482CEF1-C751-4A96-817B-15C5926D9D01}" srcId="{C786B3D6-C42B-4A9C-BE18-94D2CFC36A6A}" destId="{94BD55D0-B325-40F2-87A9-69A28EF386FD}" srcOrd="1" destOrd="0" parTransId="{CFC29E75-F132-4498-84AE-3F8AE902391A}" sibTransId="{5A64FEE6-43C2-4DB3-B67E-EEA7DAED552F}"/>
    <dgm:cxn modelId="{A85CAD6D-CDB7-4197-8A24-3641209CD336}" srcId="{BC1D7A93-DBB2-4816-9A6D-505B88B75538}" destId="{0256E8F9-25CC-4493-9E38-50076A5FB127}" srcOrd="1" destOrd="0" parTransId="{6B2FB5C7-062D-4C0F-B627-926BDF1FEB47}" sibTransId="{BAACDE10-7F66-4C14-BDA6-06346EE85205}"/>
    <dgm:cxn modelId="{25838A7F-4799-480A-AAF5-5A89585B9F2F}" srcId="{069C3D93-B331-4D90-B31B-8B4024B27621}" destId="{42DE114A-ABE6-44CA-B464-7BE985C83854}" srcOrd="2" destOrd="0" parTransId="{E2002B3B-9168-44BF-B293-36DA3A54F411}" sibTransId="{11C86A39-223D-4CCE-8B7F-EE1B3E5F86D2}"/>
    <dgm:cxn modelId="{7922FAD0-5DEB-4025-AF66-BA514725C68D}" type="presOf" srcId="{E2D548E8-8BBA-4E30-80B2-7E5AA4418198}" destId="{56D9DFAB-D77B-40AA-877D-3E4B0EC961FA}" srcOrd="0" destOrd="0" presId="urn:microsoft.com/office/officeart/2005/8/layout/chevron2"/>
    <dgm:cxn modelId="{6C4BBDC5-84CC-412B-BEDB-5F755417DF6E}" type="presParOf" srcId="{39021671-C587-4535-95D2-DDCCCE72ACE4}" destId="{E9007135-97AD-430C-91B7-A5F0178B0697}" srcOrd="0" destOrd="0" presId="urn:microsoft.com/office/officeart/2005/8/layout/chevron2"/>
    <dgm:cxn modelId="{1C008CD3-EE5D-42F9-893B-D57EC8A74444}" type="presParOf" srcId="{E9007135-97AD-430C-91B7-A5F0178B0697}" destId="{319B96C1-6382-46AB-92E4-444DA6854424}" srcOrd="0" destOrd="0" presId="urn:microsoft.com/office/officeart/2005/8/layout/chevron2"/>
    <dgm:cxn modelId="{755B6403-E63A-4E4A-9618-2C36A052A77D}" type="presParOf" srcId="{E9007135-97AD-430C-91B7-A5F0178B0697}" destId="{741A7A49-5FF1-4364-81E9-BDEE21AA9EC0}" srcOrd="1" destOrd="0" presId="urn:microsoft.com/office/officeart/2005/8/layout/chevron2"/>
    <dgm:cxn modelId="{CCCE6243-54F8-4AE7-BA77-5182549FC535}" type="presParOf" srcId="{39021671-C587-4535-95D2-DDCCCE72ACE4}" destId="{7F005F4C-EB82-4006-9593-3713A10EE426}" srcOrd="1" destOrd="0" presId="urn:microsoft.com/office/officeart/2005/8/layout/chevron2"/>
    <dgm:cxn modelId="{4F90DD66-B034-408B-823D-75641EA1D2A0}" type="presParOf" srcId="{39021671-C587-4535-95D2-DDCCCE72ACE4}" destId="{33B200BF-63F2-4E19-B776-D6DD86C4DC06}" srcOrd="2" destOrd="0" presId="urn:microsoft.com/office/officeart/2005/8/layout/chevron2"/>
    <dgm:cxn modelId="{2DD902CC-5755-4A18-8447-8F507BBEA486}" type="presParOf" srcId="{33B200BF-63F2-4E19-B776-D6DD86C4DC06}" destId="{A4250FF7-0CE3-4070-A189-8BA9CB81DE98}" srcOrd="0" destOrd="0" presId="urn:microsoft.com/office/officeart/2005/8/layout/chevron2"/>
    <dgm:cxn modelId="{1B958A7F-18D4-4F1A-9ACD-147AD80330CB}" type="presParOf" srcId="{33B200BF-63F2-4E19-B776-D6DD86C4DC06}" destId="{56D9DFAB-D77B-40AA-877D-3E4B0EC961FA}" srcOrd="1" destOrd="0" presId="urn:microsoft.com/office/officeart/2005/8/layout/chevron2"/>
    <dgm:cxn modelId="{46562687-BA29-4A3C-8FE7-E3312474CA14}" type="presParOf" srcId="{39021671-C587-4535-95D2-DDCCCE72ACE4}" destId="{8AD56244-89C8-4076-974D-8AA3A2366613}" srcOrd="3" destOrd="0" presId="urn:microsoft.com/office/officeart/2005/8/layout/chevron2"/>
    <dgm:cxn modelId="{E03719E5-AB95-4D3E-9A68-2957DDB2EBD2}" type="presParOf" srcId="{39021671-C587-4535-95D2-DDCCCE72ACE4}" destId="{4C529416-8C85-4FBE-801A-EE4F3DF76DAA}" srcOrd="4" destOrd="0" presId="urn:microsoft.com/office/officeart/2005/8/layout/chevron2"/>
    <dgm:cxn modelId="{D2A4271E-E17B-4E07-B3E8-57D72178D0F3}" type="presParOf" srcId="{4C529416-8C85-4FBE-801A-EE4F3DF76DAA}" destId="{B075AA11-7683-4EBB-B2ED-509A93848272}" srcOrd="0" destOrd="0" presId="urn:microsoft.com/office/officeart/2005/8/layout/chevron2"/>
    <dgm:cxn modelId="{8C398FE2-5960-419F-B1C7-AC8D381693A3}" type="presParOf" srcId="{4C529416-8C85-4FBE-801A-EE4F3DF76DAA}" destId="{5B23DD8B-F0E9-4730-B097-4D75986D29FB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10.xml><?xml version="1.0" encoding="utf-8"?>
<dgm:dataModel xmlns:dgm="http://schemas.openxmlformats.org/drawingml/2006/diagram" xmlns:a="http://schemas.openxmlformats.org/drawingml/2006/main">
  <dgm:ptLst>
    <dgm:pt modelId="{6E0E8A04-3417-47A4-A9DA-D328EAF33AFD}" type="doc">
      <dgm:prSet loTypeId="urn:microsoft.com/office/officeart/2005/8/layout/hList9" loCatId="list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s-ES"/>
        </a:p>
      </dgm:t>
    </dgm:pt>
    <dgm:pt modelId="{24C7A384-32F6-484B-9F81-5D6D3B80C320}">
      <dgm:prSet phldrT="[Texto]" phldr="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4D80B441-25C0-47BC-A473-9A182B607403}" type="parTrans" cxnId="{D977B65A-C7BB-4963-96D8-4D03D8C865F8}">
      <dgm:prSet/>
      <dgm:spPr/>
      <dgm:t>
        <a:bodyPr/>
        <a:lstStyle/>
        <a:p>
          <a:endParaRPr lang="es-ES"/>
        </a:p>
      </dgm:t>
    </dgm:pt>
    <dgm:pt modelId="{A9C6CF01-BC38-4834-9B68-42701C63D981}" type="sibTrans" cxnId="{D977B65A-C7BB-4963-96D8-4D03D8C865F8}">
      <dgm:prSet/>
      <dgm:spPr/>
      <dgm:t>
        <a:bodyPr/>
        <a:lstStyle/>
        <a:p>
          <a:endParaRPr lang="es-ES"/>
        </a:p>
      </dgm:t>
    </dgm:pt>
    <dgm:pt modelId="{C3A0FB33-36DD-4728-A281-7345E4C5B554}">
      <dgm:prSet phldrT="[Texto]" custT="1"/>
      <dgm:spPr/>
      <dgm:t>
        <a:bodyPr/>
        <a:lstStyle/>
        <a:p>
          <a:pPr algn="just"/>
          <a:r>
            <a:rPr lang="es-ES" sz="2000" dirty="0" smtClean="0"/>
            <a:t>* </a:t>
          </a:r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Construir 2 polideportivo  durante el cuatrienio</a:t>
          </a:r>
          <a:r>
            <a:rPr lang="es-ES" sz="20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.</a:t>
          </a:r>
          <a:endParaRPr lang="es-ES" sz="20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39CA03A0-DFB8-40B0-805A-2C05963F721F}" type="parTrans" cxnId="{8E225935-F976-458B-9AE5-33B211C51BD5}">
      <dgm:prSet/>
      <dgm:spPr/>
      <dgm:t>
        <a:bodyPr/>
        <a:lstStyle/>
        <a:p>
          <a:endParaRPr lang="es-ES"/>
        </a:p>
      </dgm:t>
    </dgm:pt>
    <dgm:pt modelId="{5A638AF8-3856-44CF-BF8B-5F128F2CB31D}" type="sibTrans" cxnId="{8E225935-F976-458B-9AE5-33B211C51BD5}">
      <dgm:prSet/>
      <dgm:spPr/>
      <dgm:t>
        <a:bodyPr/>
        <a:lstStyle/>
        <a:p>
          <a:endParaRPr lang="es-ES"/>
        </a:p>
      </dgm:t>
    </dgm:pt>
    <dgm:pt modelId="{EC05A6D2-502C-4AA7-A897-646A47AD1EB3}">
      <dgm:prSet phldrT="[Texto]" custT="1"/>
      <dgm:spPr/>
      <dgm:t>
        <a:bodyPr/>
        <a:lstStyle/>
        <a:p>
          <a:pPr algn="just"/>
          <a:r>
            <a:rPr lang="es-ES" sz="2000" dirty="0" smtClean="0"/>
            <a:t>* </a:t>
          </a:r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y optimizar 8 escenarios deportivos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C2144AC4-FBE2-409C-BE65-CC42F634BDC5}" type="parTrans" cxnId="{5F1384A8-53DA-4835-A0EC-EE952A95161C}">
      <dgm:prSet/>
      <dgm:spPr/>
      <dgm:t>
        <a:bodyPr/>
        <a:lstStyle/>
        <a:p>
          <a:endParaRPr lang="es-ES"/>
        </a:p>
      </dgm:t>
    </dgm:pt>
    <dgm:pt modelId="{0BC2C237-0D5C-4480-B82A-6C52381C2A8A}" type="sibTrans" cxnId="{5F1384A8-53DA-4835-A0EC-EE952A95161C}">
      <dgm:prSet/>
      <dgm:spPr/>
      <dgm:t>
        <a:bodyPr/>
        <a:lstStyle/>
        <a:p>
          <a:endParaRPr lang="es-ES"/>
        </a:p>
      </dgm:t>
    </dgm:pt>
    <dgm:pt modelId="{D9CA159C-AA87-4A52-91BC-6F315D021004}">
      <dgm:prSet phldrT="[Texto]" phldr="1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40934D2D-EF3E-43F8-B90C-167FCEF94770}" type="parTrans" cxnId="{FBF71BE5-D265-4E29-AF1C-1AD4DC45FCDF}">
      <dgm:prSet/>
      <dgm:spPr/>
      <dgm:t>
        <a:bodyPr/>
        <a:lstStyle/>
        <a:p>
          <a:endParaRPr lang="es-ES"/>
        </a:p>
      </dgm:t>
    </dgm:pt>
    <dgm:pt modelId="{89098295-D16B-4D0A-A941-3C70AB7D0DB4}" type="sibTrans" cxnId="{FBF71BE5-D265-4E29-AF1C-1AD4DC45FCDF}">
      <dgm:prSet/>
      <dgm:spPr/>
      <dgm:t>
        <a:bodyPr/>
        <a:lstStyle/>
        <a:p>
          <a:endParaRPr lang="es-ES"/>
        </a:p>
      </dgm:t>
    </dgm:pt>
    <dgm:pt modelId="{10C9EDB1-C7CD-4AB1-A03D-4FA406A5015C}">
      <dgm:prSet phldrT="[Texto]" custT="1"/>
      <dgm:spPr/>
      <dgm:t>
        <a:bodyPr/>
        <a:lstStyle/>
        <a:p>
          <a:pPr algn="just"/>
          <a:r>
            <a:rPr lang="es-ES" sz="2000" dirty="0" smtClean="0"/>
            <a:t>*</a:t>
          </a:r>
          <a:r>
            <a:rPr lang="es-ES" sz="24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Instalar y o mantener   10 parques infantiles</a:t>
          </a:r>
          <a:endParaRPr lang="es-ES" sz="24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C807748C-5464-4E92-9CE7-17BAE5087C8A}" type="parTrans" cxnId="{B32BB845-2426-485D-9C9F-9CB7710D2D8B}">
      <dgm:prSet/>
      <dgm:spPr/>
      <dgm:t>
        <a:bodyPr/>
        <a:lstStyle/>
        <a:p>
          <a:endParaRPr lang="es-ES"/>
        </a:p>
      </dgm:t>
    </dgm:pt>
    <dgm:pt modelId="{6356E48A-AD87-4690-987D-A7DD25A3CDE7}" type="sibTrans" cxnId="{B32BB845-2426-485D-9C9F-9CB7710D2D8B}">
      <dgm:prSet/>
      <dgm:spPr/>
      <dgm:t>
        <a:bodyPr/>
        <a:lstStyle/>
        <a:p>
          <a:endParaRPr lang="es-ES"/>
        </a:p>
      </dgm:t>
    </dgm:pt>
    <dgm:pt modelId="{95FD87F7-CF5F-4539-9DA7-2CDD968ABF50}">
      <dgm:prSet phldrT="[Texto]"/>
      <dgm:spPr/>
      <dgm:t>
        <a:bodyPr/>
        <a:lstStyle/>
        <a:p>
          <a:pPr algn="just"/>
          <a:r>
            <a:rPr lang="es-ES" dirty="0" smtClean="0"/>
            <a:t>*</a:t>
          </a:r>
          <a:r>
            <a:rPr lang="es-ES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Instalar 2 parques </a:t>
          </a:r>
          <a:r>
            <a:rPr lang="es-ES" b="1" dirty="0" err="1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biosaludables</a:t>
          </a:r>
          <a:endParaRPr lang="es-ES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B2E8B1EA-32F0-47E3-ADFF-61DDE288689A}" type="parTrans" cxnId="{B235C123-177C-453A-967D-3E47D158C1BB}">
      <dgm:prSet/>
      <dgm:spPr/>
      <dgm:t>
        <a:bodyPr/>
        <a:lstStyle/>
        <a:p>
          <a:endParaRPr lang="es-ES"/>
        </a:p>
      </dgm:t>
    </dgm:pt>
    <dgm:pt modelId="{1EABBC4A-074F-4171-84D4-1D7BEBA42884}" type="sibTrans" cxnId="{B235C123-177C-453A-967D-3E47D158C1BB}">
      <dgm:prSet/>
      <dgm:spPr/>
      <dgm:t>
        <a:bodyPr/>
        <a:lstStyle/>
        <a:p>
          <a:endParaRPr lang="es-ES"/>
        </a:p>
      </dgm:t>
    </dgm:pt>
    <dgm:pt modelId="{97D3B954-6B8F-4C34-A639-086C6AA1C465}" type="pres">
      <dgm:prSet presAssocID="{6E0E8A04-3417-47A4-A9DA-D328EAF33AFD}" presName="list" presStyleCnt="0">
        <dgm:presLayoutVars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8E94AE5C-416B-413D-A9EB-E8A485909A7A}" type="pres">
      <dgm:prSet presAssocID="{24C7A384-32F6-484B-9F81-5D6D3B80C320}" presName="posSpace" presStyleCnt="0"/>
      <dgm:spPr/>
    </dgm:pt>
    <dgm:pt modelId="{0FC0A6A5-8968-4937-880F-87E846D801FF}" type="pres">
      <dgm:prSet presAssocID="{24C7A384-32F6-484B-9F81-5D6D3B80C320}" presName="vertFlow" presStyleCnt="0"/>
      <dgm:spPr/>
    </dgm:pt>
    <dgm:pt modelId="{F27CDBC9-4D5A-4972-9272-CBBE62B25472}" type="pres">
      <dgm:prSet presAssocID="{24C7A384-32F6-484B-9F81-5D6D3B80C320}" presName="topSpace" presStyleCnt="0"/>
      <dgm:spPr/>
    </dgm:pt>
    <dgm:pt modelId="{AC4238CC-88F6-46AA-8694-DAC461EF05A2}" type="pres">
      <dgm:prSet presAssocID="{24C7A384-32F6-484B-9F81-5D6D3B80C320}" presName="firstComp" presStyleCnt="0"/>
      <dgm:spPr/>
    </dgm:pt>
    <dgm:pt modelId="{2F27E055-73DE-4C54-8178-CB9BB9DD7838}" type="pres">
      <dgm:prSet presAssocID="{24C7A384-32F6-484B-9F81-5D6D3B80C320}" presName="firstChild" presStyleLbl="bgAccFollowNode1" presStyleIdx="0" presStyleCnt="4"/>
      <dgm:spPr/>
      <dgm:t>
        <a:bodyPr/>
        <a:lstStyle/>
        <a:p>
          <a:endParaRPr lang="es-ES"/>
        </a:p>
      </dgm:t>
    </dgm:pt>
    <dgm:pt modelId="{C7A9CBAB-C2A5-4FCD-958E-A84634379E55}" type="pres">
      <dgm:prSet presAssocID="{24C7A384-32F6-484B-9F81-5D6D3B80C320}" presName="firstChildTx" presStyleLbl="bgAccFollowNode1" presStyleIdx="0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67E69AF8-D878-4AE6-AEA7-4E3948C5C5A4}" type="pres">
      <dgm:prSet presAssocID="{EC05A6D2-502C-4AA7-A897-646A47AD1EB3}" presName="comp" presStyleCnt="0"/>
      <dgm:spPr/>
    </dgm:pt>
    <dgm:pt modelId="{1B543208-B921-4B52-953D-32CBF54F2088}" type="pres">
      <dgm:prSet presAssocID="{EC05A6D2-502C-4AA7-A897-646A47AD1EB3}" presName="child" presStyleLbl="bgAccFollowNode1" presStyleIdx="1" presStyleCnt="4"/>
      <dgm:spPr/>
      <dgm:t>
        <a:bodyPr/>
        <a:lstStyle/>
        <a:p>
          <a:endParaRPr lang="es-ES"/>
        </a:p>
      </dgm:t>
    </dgm:pt>
    <dgm:pt modelId="{A107BF10-050D-4E6A-8C88-DE8CBE707359}" type="pres">
      <dgm:prSet presAssocID="{EC05A6D2-502C-4AA7-A897-646A47AD1EB3}" presName="childTx" presStyleLbl="bgAccFollowNode1" presStyleIdx="1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3A7E43F-0FC3-49E8-9B3D-E08D0197AA09}" type="pres">
      <dgm:prSet presAssocID="{24C7A384-32F6-484B-9F81-5D6D3B80C320}" presName="negSpace" presStyleCnt="0"/>
      <dgm:spPr/>
    </dgm:pt>
    <dgm:pt modelId="{AF0F4A7F-ACB5-4E3B-8964-8815AB6B4F16}" type="pres">
      <dgm:prSet presAssocID="{24C7A384-32F6-484B-9F81-5D6D3B80C320}" presName="circle" presStyleLbl="node1" presStyleIdx="0" presStyleCnt="2"/>
      <dgm:spPr/>
      <dgm:t>
        <a:bodyPr/>
        <a:lstStyle/>
        <a:p>
          <a:endParaRPr lang="es-ES"/>
        </a:p>
      </dgm:t>
    </dgm:pt>
    <dgm:pt modelId="{A026A854-ED44-4DD6-B491-BCBDE152BAC9}" type="pres">
      <dgm:prSet presAssocID="{A9C6CF01-BC38-4834-9B68-42701C63D981}" presName="transSpace" presStyleCnt="0"/>
      <dgm:spPr/>
    </dgm:pt>
    <dgm:pt modelId="{172A6D90-49B5-4E04-ACBB-E7C5DD7CD623}" type="pres">
      <dgm:prSet presAssocID="{D9CA159C-AA87-4A52-91BC-6F315D021004}" presName="posSpace" presStyleCnt="0"/>
      <dgm:spPr/>
    </dgm:pt>
    <dgm:pt modelId="{250FEE22-E8BC-4C53-9E95-CBB2780E465E}" type="pres">
      <dgm:prSet presAssocID="{D9CA159C-AA87-4A52-91BC-6F315D021004}" presName="vertFlow" presStyleCnt="0"/>
      <dgm:spPr/>
    </dgm:pt>
    <dgm:pt modelId="{E23A76E3-90DB-4C50-9D06-BFCED5086894}" type="pres">
      <dgm:prSet presAssocID="{D9CA159C-AA87-4A52-91BC-6F315D021004}" presName="topSpace" presStyleCnt="0"/>
      <dgm:spPr/>
    </dgm:pt>
    <dgm:pt modelId="{0B68F1AC-DB82-462B-AE55-CAE16DE6EDCF}" type="pres">
      <dgm:prSet presAssocID="{D9CA159C-AA87-4A52-91BC-6F315D021004}" presName="firstComp" presStyleCnt="0"/>
      <dgm:spPr/>
    </dgm:pt>
    <dgm:pt modelId="{54336F36-A908-448B-860B-C54CA53BAEDF}" type="pres">
      <dgm:prSet presAssocID="{D9CA159C-AA87-4A52-91BC-6F315D021004}" presName="firstChild" presStyleLbl="bgAccFollowNode1" presStyleIdx="2" presStyleCnt="4"/>
      <dgm:spPr/>
      <dgm:t>
        <a:bodyPr/>
        <a:lstStyle/>
        <a:p>
          <a:endParaRPr lang="es-ES"/>
        </a:p>
      </dgm:t>
    </dgm:pt>
    <dgm:pt modelId="{D11E15A4-0DF2-4447-98F7-8D93C9D7743D}" type="pres">
      <dgm:prSet presAssocID="{D9CA159C-AA87-4A52-91BC-6F315D021004}" presName="firstChildTx" presStyleLbl="bgAccFollowNode1" presStyleIdx="2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567E38C5-EF37-4483-AEA3-3D6B66B5E35A}" type="pres">
      <dgm:prSet presAssocID="{95FD87F7-CF5F-4539-9DA7-2CDD968ABF50}" presName="comp" presStyleCnt="0"/>
      <dgm:spPr/>
    </dgm:pt>
    <dgm:pt modelId="{B68DB23F-4363-470B-B9CD-CB96682CDD3E}" type="pres">
      <dgm:prSet presAssocID="{95FD87F7-CF5F-4539-9DA7-2CDD968ABF50}" presName="child" presStyleLbl="bgAccFollowNode1" presStyleIdx="3" presStyleCnt="4"/>
      <dgm:spPr/>
      <dgm:t>
        <a:bodyPr/>
        <a:lstStyle/>
        <a:p>
          <a:endParaRPr lang="es-ES"/>
        </a:p>
      </dgm:t>
    </dgm:pt>
    <dgm:pt modelId="{B841D9EE-618C-4913-8D63-E24BC6D1E158}" type="pres">
      <dgm:prSet presAssocID="{95FD87F7-CF5F-4539-9DA7-2CDD968ABF50}" presName="childTx" presStyleLbl="bgAccFollowNode1" presStyleIdx="3" presStyleCnt="4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B3E8EA2-D040-4AA1-B3E7-817D56C345DE}" type="pres">
      <dgm:prSet presAssocID="{D9CA159C-AA87-4A52-91BC-6F315D021004}" presName="negSpace" presStyleCnt="0"/>
      <dgm:spPr/>
    </dgm:pt>
    <dgm:pt modelId="{D25B5BD3-4F61-4636-B80F-9B5BA225F849}" type="pres">
      <dgm:prSet presAssocID="{D9CA159C-AA87-4A52-91BC-6F315D021004}" presName="circle" presStyleLbl="node1" presStyleIdx="1" presStyleCnt="2"/>
      <dgm:spPr/>
      <dgm:t>
        <a:bodyPr/>
        <a:lstStyle/>
        <a:p>
          <a:endParaRPr lang="es-ES"/>
        </a:p>
      </dgm:t>
    </dgm:pt>
  </dgm:ptLst>
  <dgm:cxnLst>
    <dgm:cxn modelId="{510B4FA4-1DDB-4D4C-BC36-3EB6FA6141C5}" type="presOf" srcId="{10C9EDB1-C7CD-4AB1-A03D-4FA406A5015C}" destId="{54336F36-A908-448B-860B-C54CA53BAEDF}" srcOrd="0" destOrd="0" presId="urn:microsoft.com/office/officeart/2005/8/layout/hList9"/>
    <dgm:cxn modelId="{8C3BDF04-74D2-4811-9EFC-53C8DFA47E5E}" type="presOf" srcId="{6E0E8A04-3417-47A4-A9DA-D328EAF33AFD}" destId="{97D3B954-6B8F-4C34-A639-086C6AA1C465}" srcOrd="0" destOrd="0" presId="urn:microsoft.com/office/officeart/2005/8/layout/hList9"/>
    <dgm:cxn modelId="{B975F1A9-657B-4C6F-A93B-79F008213CE8}" type="presOf" srcId="{C3A0FB33-36DD-4728-A281-7345E4C5B554}" destId="{2F27E055-73DE-4C54-8178-CB9BB9DD7838}" srcOrd="0" destOrd="0" presId="urn:microsoft.com/office/officeart/2005/8/layout/hList9"/>
    <dgm:cxn modelId="{3D8EB248-E695-4FAF-B712-FB510FA98641}" type="presOf" srcId="{D9CA159C-AA87-4A52-91BC-6F315D021004}" destId="{D25B5BD3-4F61-4636-B80F-9B5BA225F849}" srcOrd="0" destOrd="0" presId="urn:microsoft.com/office/officeart/2005/8/layout/hList9"/>
    <dgm:cxn modelId="{D977B65A-C7BB-4963-96D8-4D03D8C865F8}" srcId="{6E0E8A04-3417-47A4-A9DA-D328EAF33AFD}" destId="{24C7A384-32F6-484B-9F81-5D6D3B80C320}" srcOrd="0" destOrd="0" parTransId="{4D80B441-25C0-47BC-A473-9A182B607403}" sibTransId="{A9C6CF01-BC38-4834-9B68-42701C63D981}"/>
    <dgm:cxn modelId="{FBF71BE5-D265-4E29-AF1C-1AD4DC45FCDF}" srcId="{6E0E8A04-3417-47A4-A9DA-D328EAF33AFD}" destId="{D9CA159C-AA87-4A52-91BC-6F315D021004}" srcOrd="1" destOrd="0" parTransId="{40934D2D-EF3E-43F8-B90C-167FCEF94770}" sibTransId="{89098295-D16B-4D0A-A941-3C70AB7D0DB4}"/>
    <dgm:cxn modelId="{3353A523-03A0-4C75-956C-C920A6CBC2AC}" type="presOf" srcId="{EC05A6D2-502C-4AA7-A897-646A47AD1EB3}" destId="{A107BF10-050D-4E6A-8C88-DE8CBE707359}" srcOrd="1" destOrd="0" presId="urn:microsoft.com/office/officeart/2005/8/layout/hList9"/>
    <dgm:cxn modelId="{A73989ED-2095-4C18-AA7A-4376CDB46878}" type="presOf" srcId="{C3A0FB33-36DD-4728-A281-7345E4C5B554}" destId="{C7A9CBAB-C2A5-4FCD-958E-A84634379E55}" srcOrd="1" destOrd="0" presId="urn:microsoft.com/office/officeart/2005/8/layout/hList9"/>
    <dgm:cxn modelId="{ED6E73C8-FD3B-4FAB-9EDC-5B1DFC48FC6B}" type="presOf" srcId="{EC05A6D2-502C-4AA7-A897-646A47AD1EB3}" destId="{1B543208-B921-4B52-953D-32CBF54F2088}" srcOrd="0" destOrd="0" presId="urn:microsoft.com/office/officeart/2005/8/layout/hList9"/>
    <dgm:cxn modelId="{ACBBD95D-3092-4A41-953E-D98F03FC899B}" type="presOf" srcId="{95FD87F7-CF5F-4539-9DA7-2CDD968ABF50}" destId="{B841D9EE-618C-4913-8D63-E24BC6D1E158}" srcOrd="1" destOrd="0" presId="urn:microsoft.com/office/officeart/2005/8/layout/hList9"/>
    <dgm:cxn modelId="{F4579900-AD45-477A-AC18-10B5B4AAA23B}" type="presOf" srcId="{24C7A384-32F6-484B-9F81-5D6D3B80C320}" destId="{AF0F4A7F-ACB5-4E3B-8964-8815AB6B4F16}" srcOrd="0" destOrd="0" presId="urn:microsoft.com/office/officeart/2005/8/layout/hList9"/>
    <dgm:cxn modelId="{DE2F73D2-8C82-4EB9-98D3-25DF8F13877C}" type="presOf" srcId="{10C9EDB1-C7CD-4AB1-A03D-4FA406A5015C}" destId="{D11E15A4-0DF2-4447-98F7-8D93C9D7743D}" srcOrd="1" destOrd="0" presId="urn:microsoft.com/office/officeart/2005/8/layout/hList9"/>
    <dgm:cxn modelId="{B235C123-177C-453A-967D-3E47D158C1BB}" srcId="{D9CA159C-AA87-4A52-91BC-6F315D021004}" destId="{95FD87F7-CF5F-4539-9DA7-2CDD968ABF50}" srcOrd="1" destOrd="0" parTransId="{B2E8B1EA-32F0-47E3-ADFF-61DDE288689A}" sibTransId="{1EABBC4A-074F-4171-84D4-1D7BEBA42884}"/>
    <dgm:cxn modelId="{DC426384-2618-4D73-BF5E-FC385FFC0EFC}" type="presOf" srcId="{95FD87F7-CF5F-4539-9DA7-2CDD968ABF50}" destId="{B68DB23F-4363-470B-B9CD-CB96682CDD3E}" srcOrd="0" destOrd="0" presId="urn:microsoft.com/office/officeart/2005/8/layout/hList9"/>
    <dgm:cxn modelId="{B32BB845-2426-485D-9C9F-9CB7710D2D8B}" srcId="{D9CA159C-AA87-4A52-91BC-6F315D021004}" destId="{10C9EDB1-C7CD-4AB1-A03D-4FA406A5015C}" srcOrd="0" destOrd="0" parTransId="{C807748C-5464-4E92-9CE7-17BAE5087C8A}" sibTransId="{6356E48A-AD87-4690-987D-A7DD25A3CDE7}"/>
    <dgm:cxn modelId="{8E225935-F976-458B-9AE5-33B211C51BD5}" srcId="{24C7A384-32F6-484B-9F81-5D6D3B80C320}" destId="{C3A0FB33-36DD-4728-A281-7345E4C5B554}" srcOrd="0" destOrd="0" parTransId="{39CA03A0-DFB8-40B0-805A-2C05963F721F}" sibTransId="{5A638AF8-3856-44CF-BF8B-5F128F2CB31D}"/>
    <dgm:cxn modelId="{5F1384A8-53DA-4835-A0EC-EE952A95161C}" srcId="{24C7A384-32F6-484B-9F81-5D6D3B80C320}" destId="{EC05A6D2-502C-4AA7-A897-646A47AD1EB3}" srcOrd="1" destOrd="0" parTransId="{C2144AC4-FBE2-409C-BE65-CC42F634BDC5}" sibTransId="{0BC2C237-0D5C-4480-B82A-6C52381C2A8A}"/>
    <dgm:cxn modelId="{5D77A474-142B-4FB5-940E-6EE9EF8B180D}" type="presParOf" srcId="{97D3B954-6B8F-4C34-A639-086C6AA1C465}" destId="{8E94AE5C-416B-413D-A9EB-E8A485909A7A}" srcOrd="0" destOrd="0" presId="urn:microsoft.com/office/officeart/2005/8/layout/hList9"/>
    <dgm:cxn modelId="{29CEDB14-5E84-462A-B7B9-BA308F445D86}" type="presParOf" srcId="{97D3B954-6B8F-4C34-A639-086C6AA1C465}" destId="{0FC0A6A5-8968-4937-880F-87E846D801FF}" srcOrd="1" destOrd="0" presId="urn:microsoft.com/office/officeart/2005/8/layout/hList9"/>
    <dgm:cxn modelId="{FB7D5440-6A5F-4551-9883-C235B64677DC}" type="presParOf" srcId="{0FC0A6A5-8968-4937-880F-87E846D801FF}" destId="{F27CDBC9-4D5A-4972-9272-CBBE62B25472}" srcOrd="0" destOrd="0" presId="urn:microsoft.com/office/officeart/2005/8/layout/hList9"/>
    <dgm:cxn modelId="{56EA7FC8-5535-4CD4-9D73-CE1268C79148}" type="presParOf" srcId="{0FC0A6A5-8968-4937-880F-87E846D801FF}" destId="{AC4238CC-88F6-46AA-8694-DAC461EF05A2}" srcOrd="1" destOrd="0" presId="urn:microsoft.com/office/officeart/2005/8/layout/hList9"/>
    <dgm:cxn modelId="{E98EEFA1-B4E0-49F3-809A-8B0345991B2A}" type="presParOf" srcId="{AC4238CC-88F6-46AA-8694-DAC461EF05A2}" destId="{2F27E055-73DE-4C54-8178-CB9BB9DD7838}" srcOrd="0" destOrd="0" presId="urn:microsoft.com/office/officeart/2005/8/layout/hList9"/>
    <dgm:cxn modelId="{C04FBEAF-634B-4CAC-B7A4-93910F7B341D}" type="presParOf" srcId="{AC4238CC-88F6-46AA-8694-DAC461EF05A2}" destId="{C7A9CBAB-C2A5-4FCD-958E-A84634379E55}" srcOrd="1" destOrd="0" presId="urn:microsoft.com/office/officeart/2005/8/layout/hList9"/>
    <dgm:cxn modelId="{0831211B-85F7-4DBF-80AF-4F2F917D8FBF}" type="presParOf" srcId="{0FC0A6A5-8968-4937-880F-87E846D801FF}" destId="{67E69AF8-D878-4AE6-AEA7-4E3948C5C5A4}" srcOrd="2" destOrd="0" presId="urn:microsoft.com/office/officeart/2005/8/layout/hList9"/>
    <dgm:cxn modelId="{A3300530-9ADD-4C3B-A4A5-E1FF34C604BB}" type="presParOf" srcId="{67E69AF8-D878-4AE6-AEA7-4E3948C5C5A4}" destId="{1B543208-B921-4B52-953D-32CBF54F2088}" srcOrd="0" destOrd="0" presId="urn:microsoft.com/office/officeart/2005/8/layout/hList9"/>
    <dgm:cxn modelId="{29EA94F4-DD1C-49DC-ABDC-3A78D5F3BF6E}" type="presParOf" srcId="{67E69AF8-D878-4AE6-AEA7-4E3948C5C5A4}" destId="{A107BF10-050D-4E6A-8C88-DE8CBE707359}" srcOrd="1" destOrd="0" presId="urn:microsoft.com/office/officeart/2005/8/layout/hList9"/>
    <dgm:cxn modelId="{9B886AE3-33F2-4BA1-BEEC-E561E9D0F6AE}" type="presParOf" srcId="{97D3B954-6B8F-4C34-A639-086C6AA1C465}" destId="{23A7E43F-0FC3-49E8-9B3D-E08D0197AA09}" srcOrd="2" destOrd="0" presId="urn:microsoft.com/office/officeart/2005/8/layout/hList9"/>
    <dgm:cxn modelId="{EA8B0472-E314-4244-8103-504A5BBDBF79}" type="presParOf" srcId="{97D3B954-6B8F-4C34-A639-086C6AA1C465}" destId="{AF0F4A7F-ACB5-4E3B-8964-8815AB6B4F16}" srcOrd="3" destOrd="0" presId="urn:microsoft.com/office/officeart/2005/8/layout/hList9"/>
    <dgm:cxn modelId="{7E9A2B76-A6E9-4BE9-B773-6E6D95B9BADF}" type="presParOf" srcId="{97D3B954-6B8F-4C34-A639-086C6AA1C465}" destId="{A026A854-ED44-4DD6-B491-BCBDE152BAC9}" srcOrd="4" destOrd="0" presId="urn:microsoft.com/office/officeart/2005/8/layout/hList9"/>
    <dgm:cxn modelId="{34C1DEF6-6FFF-4BD7-9907-B96DE3DC0AC2}" type="presParOf" srcId="{97D3B954-6B8F-4C34-A639-086C6AA1C465}" destId="{172A6D90-49B5-4E04-ACBB-E7C5DD7CD623}" srcOrd="5" destOrd="0" presId="urn:microsoft.com/office/officeart/2005/8/layout/hList9"/>
    <dgm:cxn modelId="{40719161-1B18-4B1D-9ECC-E3F58C09E855}" type="presParOf" srcId="{97D3B954-6B8F-4C34-A639-086C6AA1C465}" destId="{250FEE22-E8BC-4C53-9E95-CBB2780E465E}" srcOrd="6" destOrd="0" presId="urn:microsoft.com/office/officeart/2005/8/layout/hList9"/>
    <dgm:cxn modelId="{F2EF6B67-02F9-4517-BD16-AA465D0C78E3}" type="presParOf" srcId="{250FEE22-E8BC-4C53-9E95-CBB2780E465E}" destId="{E23A76E3-90DB-4C50-9D06-BFCED5086894}" srcOrd="0" destOrd="0" presId="urn:microsoft.com/office/officeart/2005/8/layout/hList9"/>
    <dgm:cxn modelId="{5E8770C0-25B0-48B6-936E-24A6C0B76D52}" type="presParOf" srcId="{250FEE22-E8BC-4C53-9E95-CBB2780E465E}" destId="{0B68F1AC-DB82-462B-AE55-CAE16DE6EDCF}" srcOrd="1" destOrd="0" presId="urn:microsoft.com/office/officeart/2005/8/layout/hList9"/>
    <dgm:cxn modelId="{DD0966B7-16F7-482D-AC78-8E3068D21087}" type="presParOf" srcId="{0B68F1AC-DB82-462B-AE55-CAE16DE6EDCF}" destId="{54336F36-A908-448B-860B-C54CA53BAEDF}" srcOrd="0" destOrd="0" presId="urn:microsoft.com/office/officeart/2005/8/layout/hList9"/>
    <dgm:cxn modelId="{17FCE75B-BD0F-404F-83D2-58A606BE3CFF}" type="presParOf" srcId="{0B68F1AC-DB82-462B-AE55-CAE16DE6EDCF}" destId="{D11E15A4-0DF2-4447-98F7-8D93C9D7743D}" srcOrd="1" destOrd="0" presId="urn:microsoft.com/office/officeart/2005/8/layout/hList9"/>
    <dgm:cxn modelId="{C05381C6-6539-4EED-8B7D-086B9EAD9C9F}" type="presParOf" srcId="{250FEE22-E8BC-4C53-9E95-CBB2780E465E}" destId="{567E38C5-EF37-4483-AEA3-3D6B66B5E35A}" srcOrd="2" destOrd="0" presId="urn:microsoft.com/office/officeart/2005/8/layout/hList9"/>
    <dgm:cxn modelId="{6AAC116B-742E-497B-BC93-CB19105F2BF6}" type="presParOf" srcId="{567E38C5-EF37-4483-AEA3-3D6B66B5E35A}" destId="{B68DB23F-4363-470B-B9CD-CB96682CDD3E}" srcOrd="0" destOrd="0" presId="urn:microsoft.com/office/officeart/2005/8/layout/hList9"/>
    <dgm:cxn modelId="{DD05CB55-C72F-445A-94E0-FF5D74DE70AD}" type="presParOf" srcId="{567E38C5-EF37-4483-AEA3-3D6B66B5E35A}" destId="{B841D9EE-618C-4913-8D63-E24BC6D1E158}" srcOrd="1" destOrd="0" presId="urn:microsoft.com/office/officeart/2005/8/layout/hList9"/>
    <dgm:cxn modelId="{EBA18C5C-7618-4666-9562-280E50E64B79}" type="presParOf" srcId="{97D3B954-6B8F-4C34-A639-086C6AA1C465}" destId="{9B3E8EA2-D040-4AA1-B3E7-817D56C345DE}" srcOrd="7" destOrd="0" presId="urn:microsoft.com/office/officeart/2005/8/layout/hList9"/>
    <dgm:cxn modelId="{13EB04C0-1627-462E-A4CD-75A9029FE67E}" type="presParOf" srcId="{97D3B954-6B8F-4C34-A639-086C6AA1C465}" destId="{D25B5BD3-4F61-4636-B80F-9B5BA225F849}" srcOrd="8" destOrd="0" presId="urn:microsoft.com/office/officeart/2005/8/layout/hList9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11.xml><?xml version="1.0" encoding="utf-8"?>
<dgm:dataModel xmlns:dgm="http://schemas.openxmlformats.org/drawingml/2006/diagram" xmlns:a="http://schemas.openxmlformats.org/drawingml/2006/main">
  <dgm:ptLst>
    <dgm:pt modelId="{5E6BE329-338C-479C-8D29-7BA7EA09A6FF}" type="doc">
      <dgm:prSet loTypeId="urn:microsoft.com/office/officeart/2005/8/layout/hList9" loCatId="list" qsTypeId="urn:microsoft.com/office/officeart/2005/8/quickstyle/simple5" qsCatId="simple" csTypeId="urn:microsoft.com/office/officeart/2005/8/colors/colorful5" csCatId="colorful" phldr="1"/>
      <dgm:spPr/>
      <dgm:t>
        <a:bodyPr/>
        <a:lstStyle/>
        <a:p>
          <a:endParaRPr lang="es-ES"/>
        </a:p>
      </dgm:t>
    </dgm:pt>
    <dgm:pt modelId="{5BA76E94-2307-4C44-95DE-2583DA9F7567}">
      <dgm:prSet phldrT="[Texto]" phldr="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2E864687-C0C3-4C02-9A52-7A8802E4ED01}" type="parTrans" cxnId="{270F69CB-16D4-4853-9A57-F5A4E01B022A}">
      <dgm:prSet/>
      <dgm:spPr/>
      <dgm:t>
        <a:bodyPr/>
        <a:lstStyle/>
        <a:p>
          <a:endParaRPr lang="es-ES"/>
        </a:p>
      </dgm:t>
    </dgm:pt>
    <dgm:pt modelId="{A3D57C8F-7189-4E35-A4F1-183114EA50AB}" type="sibTrans" cxnId="{270F69CB-16D4-4853-9A57-F5A4E01B022A}">
      <dgm:prSet/>
      <dgm:spPr/>
      <dgm:t>
        <a:bodyPr/>
        <a:lstStyle/>
        <a:p>
          <a:endParaRPr lang="es-ES"/>
        </a:p>
      </dgm:t>
    </dgm:pt>
    <dgm:pt modelId="{A9284ABE-779E-4314-8F0F-8B03D15D93B0}">
      <dgm:prSet phldrT="[Texto]" custT="1"/>
      <dgm:spPr/>
      <dgm:t>
        <a:bodyPr/>
        <a:lstStyle/>
        <a:p>
          <a:pPr algn="just"/>
          <a:r>
            <a:rPr lang="es-ES" sz="1300" dirty="0" smtClean="0"/>
            <a:t>* </a:t>
          </a:r>
          <a:r>
            <a:rPr lang="es-ES" sz="20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 1 programa anual en formación de valores y proyecto de vida para reducir el embarazo en adolescentes y el delito juvenil. </a:t>
          </a:r>
          <a:endParaRPr lang="es-ES" sz="20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039417F9-E9B4-47AA-8D91-940F8265CA52}" type="parTrans" cxnId="{A9A927BC-D23F-4C7C-8FB0-6E6AFBC90D4C}">
      <dgm:prSet/>
      <dgm:spPr/>
      <dgm:t>
        <a:bodyPr/>
        <a:lstStyle/>
        <a:p>
          <a:endParaRPr lang="es-ES"/>
        </a:p>
      </dgm:t>
    </dgm:pt>
    <dgm:pt modelId="{C6EDEF04-3D68-43CA-A299-CC75D4A906B8}" type="sibTrans" cxnId="{A9A927BC-D23F-4C7C-8FB0-6E6AFBC90D4C}">
      <dgm:prSet/>
      <dgm:spPr/>
      <dgm:t>
        <a:bodyPr/>
        <a:lstStyle/>
        <a:p>
          <a:endParaRPr lang="es-ES"/>
        </a:p>
      </dgm:t>
    </dgm:pt>
    <dgm:pt modelId="{5A21E6A4-0509-4C9C-AA80-FC3161822E69}">
      <dgm:prSet phldrT="[Texto]" custT="1"/>
      <dgm:spPr/>
      <dgm:t>
        <a:bodyPr/>
        <a:lstStyle/>
        <a:p>
          <a:pPr algn="just"/>
          <a:r>
            <a:rPr lang="es-ES" sz="1600" dirty="0" smtClean="0"/>
            <a:t>* </a:t>
          </a:r>
          <a:r>
            <a:rPr lang="es-ES" sz="20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Desarrollar anualmente 1 programa de atención especializado del SISTEMA DE RESPONSABILIDAD PENAL PARA ADOLESCENTES que incurra en un delito. </a:t>
          </a:r>
          <a:endParaRPr lang="es-ES" sz="20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513ACE5E-925D-42F4-92C2-51428779225B}" type="parTrans" cxnId="{3495C509-B6F6-4DDE-A260-A374A5E581C0}">
      <dgm:prSet/>
      <dgm:spPr/>
      <dgm:t>
        <a:bodyPr/>
        <a:lstStyle/>
        <a:p>
          <a:endParaRPr lang="es-ES"/>
        </a:p>
      </dgm:t>
    </dgm:pt>
    <dgm:pt modelId="{DBF0C142-8376-4D18-8BCE-72D643F2F132}" type="sibTrans" cxnId="{3495C509-B6F6-4DDE-A260-A374A5E581C0}">
      <dgm:prSet/>
      <dgm:spPr/>
      <dgm:t>
        <a:bodyPr/>
        <a:lstStyle/>
        <a:p>
          <a:endParaRPr lang="es-ES"/>
        </a:p>
      </dgm:t>
    </dgm:pt>
    <dgm:pt modelId="{4B6307E6-6E37-4290-A3E4-65BF41E16C06}">
      <dgm:prSet phldrT="[Texto]" phldr="1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endParaRPr lang="es-ES"/>
        </a:p>
      </dgm:t>
    </dgm:pt>
    <dgm:pt modelId="{993C2492-AC4B-45A3-BAC0-5F02B859ECF1}" type="parTrans" cxnId="{ACC9DE92-8311-4797-BEDC-437DF06394EC}">
      <dgm:prSet/>
      <dgm:spPr/>
      <dgm:t>
        <a:bodyPr/>
        <a:lstStyle/>
        <a:p>
          <a:endParaRPr lang="es-ES"/>
        </a:p>
      </dgm:t>
    </dgm:pt>
    <dgm:pt modelId="{FE28474D-CA06-4ECD-BB8D-1CFA6F839503}" type="sibTrans" cxnId="{ACC9DE92-8311-4797-BEDC-437DF06394EC}">
      <dgm:prSet/>
      <dgm:spPr/>
      <dgm:t>
        <a:bodyPr/>
        <a:lstStyle/>
        <a:p>
          <a:endParaRPr lang="es-ES"/>
        </a:p>
      </dgm:t>
    </dgm:pt>
    <dgm:pt modelId="{1160107E-04C0-4D06-8747-8A3249359331}">
      <dgm:prSet phldrT="[Texto]" custT="1"/>
      <dgm:spPr/>
      <dgm:t>
        <a:bodyPr/>
        <a:lstStyle/>
        <a:p>
          <a:pPr algn="just"/>
          <a:r>
            <a:rPr lang="es-ES" sz="2200" dirty="0" smtClean="0"/>
            <a:t>*</a:t>
          </a:r>
          <a:r>
            <a:rPr lang="es-ES" sz="2000" b="1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anualmente 1 programa integral para prevenir el uso de sustancias psicoactivas </a:t>
          </a:r>
          <a:endParaRPr lang="es-ES" sz="2000" b="1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gm:t>
    </dgm:pt>
    <dgm:pt modelId="{CB2FB756-60AE-4970-AC14-E9562179D18D}" type="parTrans" cxnId="{8DA2BB06-F1AF-4060-9187-06A0E530CD94}">
      <dgm:prSet/>
      <dgm:spPr/>
      <dgm:t>
        <a:bodyPr/>
        <a:lstStyle/>
        <a:p>
          <a:endParaRPr lang="es-ES"/>
        </a:p>
      </dgm:t>
    </dgm:pt>
    <dgm:pt modelId="{C44D0B92-79DC-4C3F-ABC3-8CAAA670407F}" type="sibTrans" cxnId="{8DA2BB06-F1AF-4060-9187-06A0E530CD94}">
      <dgm:prSet/>
      <dgm:spPr/>
      <dgm:t>
        <a:bodyPr/>
        <a:lstStyle/>
        <a:p>
          <a:endParaRPr lang="es-ES"/>
        </a:p>
      </dgm:t>
    </dgm:pt>
    <dgm:pt modelId="{FA05AD24-27DA-4AC2-848E-B48F2A76292C}" type="pres">
      <dgm:prSet presAssocID="{5E6BE329-338C-479C-8D29-7BA7EA09A6FF}" presName="list" presStyleCnt="0">
        <dgm:presLayoutVars>
          <dgm:dir/>
          <dgm:animLvl val="lvl"/>
        </dgm:presLayoutVars>
      </dgm:prSet>
      <dgm:spPr/>
      <dgm:t>
        <a:bodyPr/>
        <a:lstStyle/>
        <a:p>
          <a:endParaRPr lang="es-ES"/>
        </a:p>
      </dgm:t>
    </dgm:pt>
    <dgm:pt modelId="{4E18C65C-FA3A-4245-99FC-52F59FEC5F42}" type="pres">
      <dgm:prSet presAssocID="{5BA76E94-2307-4C44-95DE-2583DA9F7567}" presName="posSpace" presStyleCnt="0"/>
      <dgm:spPr/>
    </dgm:pt>
    <dgm:pt modelId="{90770A15-AF41-42EA-8903-C4804E9EE47B}" type="pres">
      <dgm:prSet presAssocID="{5BA76E94-2307-4C44-95DE-2583DA9F7567}" presName="vertFlow" presStyleCnt="0"/>
      <dgm:spPr/>
    </dgm:pt>
    <dgm:pt modelId="{0F759030-8B25-4980-AE9B-06EA84033F7B}" type="pres">
      <dgm:prSet presAssocID="{5BA76E94-2307-4C44-95DE-2583DA9F7567}" presName="topSpace" presStyleCnt="0"/>
      <dgm:spPr/>
    </dgm:pt>
    <dgm:pt modelId="{79A95023-9E11-43D6-A754-53D2E46756E9}" type="pres">
      <dgm:prSet presAssocID="{5BA76E94-2307-4C44-95DE-2583DA9F7567}" presName="firstComp" presStyleCnt="0"/>
      <dgm:spPr/>
    </dgm:pt>
    <dgm:pt modelId="{1666E9A2-ED0D-4594-8891-CD20D474325B}" type="pres">
      <dgm:prSet presAssocID="{5BA76E94-2307-4C44-95DE-2583DA9F7567}" presName="firstChild" presStyleLbl="bgAccFollowNode1" presStyleIdx="0" presStyleCnt="3" custScaleY="129363"/>
      <dgm:spPr/>
      <dgm:t>
        <a:bodyPr/>
        <a:lstStyle/>
        <a:p>
          <a:endParaRPr lang="es-ES"/>
        </a:p>
      </dgm:t>
    </dgm:pt>
    <dgm:pt modelId="{795DF4F8-DD72-4309-B4E1-A2BFA5DFA940}" type="pres">
      <dgm:prSet presAssocID="{5BA76E94-2307-4C44-95DE-2583DA9F7567}" presName="firstChildTx" presStyleLbl="bgAccFollowNode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1D13A3EF-4A51-4F6C-BC70-BF2065E39DE4}" type="pres">
      <dgm:prSet presAssocID="{5A21E6A4-0509-4C9C-AA80-FC3161822E69}" presName="comp" presStyleCnt="0"/>
      <dgm:spPr/>
    </dgm:pt>
    <dgm:pt modelId="{DDA5A68E-2E85-4144-96A4-2B91A08D7298}" type="pres">
      <dgm:prSet presAssocID="{5A21E6A4-0509-4C9C-AA80-FC3161822E69}" presName="child" presStyleLbl="bgAccFollowNode1" presStyleIdx="1" presStyleCnt="3" custScaleY="146490"/>
      <dgm:spPr/>
      <dgm:t>
        <a:bodyPr/>
        <a:lstStyle/>
        <a:p>
          <a:endParaRPr lang="es-ES"/>
        </a:p>
      </dgm:t>
    </dgm:pt>
    <dgm:pt modelId="{286B2F3A-F074-4783-A910-5F8B9CE88262}" type="pres">
      <dgm:prSet presAssocID="{5A21E6A4-0509-4C9C-AA80-FC3161822E69}" presName="childTx" presStyleLbl="bgAccFollowNode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C73F244C-14A9-439D-A9A5-40FFFCEC770C}" type="pres">
      <dgm:prSet presAssocID="{5BA76E94-2307-4C44-95DE-2583DA9F7567}" presName="negSpace" presStyleCnt="0"/>
      <dgm:spPr/>
    </dgm:pt>
    <dgm:pt modelId="{AC40DDD9-33B7-4F81-AB2A-8E8B8EA4D5E8}" type="pres">
      <dgm:prSet presAssocID="{5BA76E94-2307-4C44-95DE-2583DA9F7567}" presName="circle" presStyleLbl="node1" presStyleIdx="0" presStyleCnt="2"/>
      <dgm:spPr/>
      <dgm:t>
        <a:bodyPr/>
        <a:lstStyle/>
        <a:p>
          <a:endParaRPr lang="es-ES"/>
        </a:p>
      </dgm:t>
    </dgm:pt>
    <dgm:pt modelId="{13000D14-C1E4-4B14-9E61-111DDE01CE99}" type="pres">
      <dgm:prSet presAssocID="{A3D57C8F-7189-4E35-A4F1-183114EA50AB}" presName="transSpace" presStyleCnt="0"/>
      <dgm:spPr/>
    </dgm:pt>
    <dgm:pt modelId="{74DA4B05-65EA-42CF-9CCB-D7C34398EDD7}" type="pres">
      <dgm:prSet presAssocID="{4B6307E6-6E37-4290-A3E4-65BF41E16C06}" presName="posSpace" presStyleCnt="0"/>
      <dgm:spPr/>
    </dgm:pt>
    <dgm:pt modelId="{FE45B550-7C8B-4B9F-918E-8A670200A6BF}" type="pres">
      <dgm:prSet presAssocID="{4B6307E6-6E37-4290-A3E4-65BF41E16C06}" presName="vertFlow" presStyleCnt="0"/>
      <dgm:spPr/>
    </dgm:pt>
    <dgm:pt modelId="{EBD6FCD7-C6E7-43B2-9ACD-31AE040D9A81}" type="pres">
      <dgm:prSet presAssocID="{4B6307E6-6E37-4290-A3E4-65BF41E16C06}" presName="topSpace" presStyleCnt="0"/>
      <dgm:spPr/>
    </dgm:pt>
    <dgm:pt modelId="{ED0268DA-A040-41ED-8D88-153E244E7AA9}" type="pres">
      <dgm:prSet presAssocID="{4B6307E6-6E37-4290-A3E4-65BF41E16C06}" presName="firstComp" presStyleCnt="0"/>
      <dgm:spPr/>
    </dgm:pt>
    <dgm:pt modelId="{DE67E3BF-4E30-46ED-ADA4-85AA040D23C4}" type="pres">
      <dgm:prSet presAssocID="{4B6307E6-6E37-4290-A3E4-65BF41E16C06}" presName="firstChild" presStyleLbl="bgAccFollowNode1" presStyleIdx="2" presStyleCnt="3"/>
      <dgm:spPr/>
      <dgm:t>
        <a:bodyPr/>
        <a:lstStyle/>
        <a:p>
          <a:endParaRPr lang="es-ES"/>
        </a:p>
      </dgm:t>
    </dgm:pt>
    <dgm:pt modelId="{84FFFF6E-93BF-4E1F-A1F7-AA7A1AA2908F}" type="pres">
      <dgm:prSet presAssocID="{4B6307E6-6E37-4290-A3E4-65BF41E16C06}" presName="firstChildTx" presStyleLbl="bgAccFollowNode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911575D0-56B0-4C99-A7C7-246107269245}" type="pres">
      <dgm:prSet presAssocID="{4B6307E6-6E37-4290-A3E4-65BF41E16C06}" presName="negSpace" presStyleCnt="0"/>
      <dgm:spPr/>
    </dgm:pt>
    <dgm:pt modelId="{71C3D8F2-4517-4B73-8158-B62119CE6B8E}" type="pres">
      <dgm:prSet presAssocID="{4B6307E6-6E37-4290-A3E4-65BF41E16C06}" presName="circle" presStyleLbl="node1" presStyleIdx="1" presStyleCnt="2"/>
      <dgm:spPr/>
      <dgm:t>
        <a:bodyPr/>
        <a:lstStyle/>
        <a:p>
          <a:endParaRPr lang="es-ES"/>
        </a:p>
      </dgm:t>
    </dgm:pt>
  </dgm:ptLst>
  <dgm:cxnLst>
    <dgm:cxn modelId="{9FFC8F79-DDEC-491A-9064-D85B23A51C88}" type="presOf" srcId="{5E6BE329-338C-479C-8D29-7BA7EA09A6FF}" destId="{FA05AD24-27DA-4AC2-848E-B48F2A76292C}" srcOrd="0" destOrd="0" presId="urn:microsoft.com/office/officeart/2005/8/layout/hList9"/>
    <dgm:cxn modelId="{1509FB24-7665-407D-8B1A-47C418AB328A}" type="presOf" srcId="{1160107E-04C0-4D06-8747-8A3249359331}" destId="{DE67E3BF-4E30-46ED-ADA4-85AA040D23C4}" srcOrd="0" destOrd="0" presId="urn:microsoft.com/office/officeart/2005/8/layout/hList9"/>
    <dgm:cxn modelId="{3495C509-B6F6-4DDE-A260-A374A5E581C0}" srcId="{5BA76E94-2307-4C44-95DE-2583DA9F7567}" destId="{5A21E6A4-0509-4C9C-AA80-FC3161822E69}" srcOrd="1" destOrd="0" parTransId="{513ACE5E-925D-42F4-92C2-51428779225B}" sibTransId="{DBF0C142-8376-4D18-8BCE-72D643F2F132}"/>
    <dgm:cxn modelId="{8DA2BB06-F1AF-4060-9187-06A0E530CD94}" srcId="{4B6307E6-6E37-4290-A3E4-65BF41E16C06}" destId="{1160107E-04C0-4D06-8747-8A3249359331}" srcOrd="0" destOrd="0" parTransId="{CB2FB756-60AE-4970-AC14-E9562179D18D}" sibTransId="{C44D0B92-79DC-4C3F-ABC3-8CAAA670407F}"/>
    <dgm:cxn modelId="{5AB28D0B-25D2-44D5-9615-20A7928A7411}" type="presOf" srcId="{5A21E6A4-0509-4C9C-AA80-FC3161822E69}" destId="{286B2F3A-F074-4783-A910-5F8B9CE88262}" srcOrd="1" destOrd="0" presId="urn:microsoft.com/office/officeart/2005/8/layout/hList9"/>
    <dgm:cxn modelId="{05E48C2A-644D-4152-83F3-DE14694C3537}" type="presOf" srcId="{4B6307E6-6E37-4290-A3E4-65BF41E16C06}" destId="{71C3D8F2-4517-4B73-8158-B62119CE6B8E}" srcOrd="0" destOrd="0" presId="urn:microsoft.com/office/officeart/2005/8/layout/hList9"/>
    <dgm:cxn modelId="{ACC9DE92-8311-4797-BEDC-437DF06394EC}" srcId="{5E6BE329-338C-479C-8D29-7BA7EA09A6FF}" destId="{4B6307E6-6E37-4290-A3E4-65BF41E16C06}" srcOrd="1" destOrd="0" parTransId="{993C2492-AC4B-45A3-BAC0-5F02B859ECF1}" sibTransId="{FE28474D-CA06-4ECD-BB8D-1CFA6F839503}"/>
    <dgm:cxn modelId="{A3FA1CB3-CBBB-4141-B3F8-09572435A471}" type="presOf" srcId="{5A21E6A4-0509-4C9C-AA80-FC3161822E69}" destId="{DDA5A68E-2E85-4144-96A4-2B91A08D7298}" srcOrd="0" destOrd="0" presId="urn:microsoft.com/office/officeart/2005/8/layout/hList9"/>
    <dgm:cxn modelId="{A9A927BC-D23F-4C7C-8FB0-6E6AFBC90D4C}" srcId="{5BA76E94-2307-4C44-95DE-2583DA9F7567}" destId="{A9284ABE-779E-4314-8F0F-8B03D15D93B0}" srcOrd="0" destOrd="0" parTransId="{039417F9-E9B4-47AA-8D91-940F8265CA52}" sibTransId="{C6EDEF04-3D68-43CA-A299-CC75D4A906B8}"/>
    <dgm:cxn modelId="{B880A19D-6858-47E1-87CA-1A50199255CE}" type="presOf" srcId="{A9284ABE-779E-4314-8F0F-8B03D15D93B0}" destId="{795DF4F8-DD72-4309-B4E1-A2BFA5DFA940}" srcOrd="1" destOrd="0" presId="urn:microsoft.com/office/officeart/2005/8/layout/hList9"/>
    <dgm:cxn modelId="{27CA6DBD-BFD6-4421-AC42-9E15738C17D3}" type="presOf" srcId="{1160107E-04C0-4D06-8747-8A3249359331}" destId="{84FFFF6E-93BF-4E1F-A1F7-AA7A1AA2908F}" srcOrd="1" destOrd="0" presId="urn:microsoft.com/office/officeart/2005/8/layout/hList9"/>
    <dgm:cxn modelId="{BF66AB53-DE76-46CE-BD40-46B7C4F539B6}" type="presOf" srcId="{5BA76E94-2307-4C44-95DE-2583DA9F7567}" destId="{AC40DDD9-33B7-4F81-AB2A-8E8B8EA4D5E8}" srcOrd="0" destOrd="0" presId="urn:microsoft.com/office/officeart/2005/8/layout/hList9"/>
    <dgm:cxn modelId="{1AA165EE-E838-46A9-AC38-8EA5908AD665}" type="presOf" srcId="{A9284ABE-779E-4314-8F0F-8B03D15D93B0}" destId="{1666E9A2-ED0D-4594-8891-CD20D474325B}" srcOrd="0" destOrd="0" presId="urn:microsoft.com/office/officeart/2005/8/layout/hList9"/>
    <dgm:cxn modelId="{270F69CB-16D4-4853-9A57-F5A4E01B022A}" srcId="{5E6BE329-338C-479C-8D29-7BA7EA09A6FF}" destId="{5BA76E94-2307-4C44-95DE-2583DA9F7567}" srcOrd="0" destOrd="0" parTransId="{2E864687-C0C3-4C02-9A52-7A8802E4ED01}" sibTransId="{A3D57C8F-7189-4E35-A4F1-183114EA50AB}"/>
    <dgm:cxn modelId="{F9414314-97C0-4D3A-AFBA-E6C0EE63A9BE}" type="presParOf" srcId="{FA05AD24-27DA-4AC2-848E-B48F2A76292C}" destId="{4E18C65C-FA3A-4245-99FC-52F59FEC5F42}" srcOrd="0" destOrd="0" presId="urn:microsoft.com/office/officeart/2005/8/layout/hList9"/>
    <dgm:cxn modelId="{C9E08C11-6261-40EC-B7C7-F771CD462FAF}" type="presParOf" srcId="{FA05AD24-27DA-4AC2-848E-B48F2A76292C}" destId="{90770A15-AF41-42EA-8903-C4804E9EE47B}" srcOrd="1" destOrd="0" presId="urn:microsoft.com/office/officeart/2005/8/layout/hList9"/>
    <dgm:cxn modelId="{1A3EFCA3-719C-4AA3-9FEE-CF1D2441BADC}" type="presParOf" srcId="{90770A15-AF41-42EA-8903-C4804E9EE47B}" destId="{0F759030-8B25-4980-AE9B-06EA84033F7B}" srcOrd="0" destOrd="0" presId="urn:microsoft.com/office/officeart/2005/8/layout/hList9"/>
    <dgm:cxn modelId="{1EBCED63-519E-41DA-9481-22B13BA3BF53}" type="presParOf" srcId="{90770A15-AF41-42EA-8903-C4804E9EE47B}" destId="{79A95023-9E11-43D6-A754-53D2E46756E9}" srcOrd="1" destOrd="0" presId="urn:microsoft.com/office/officeart/2005/8/layout/hList9"/>
    <dgm:cxn modelId="{D798F34B-0D7E-448C-AC27-A176E12A6980}" type="presParOf" srcId="{79A95023-9E11-43D6-A754-53D2E46756E9}" destId="{1666E9A2-ED0D-4594-8891-CD20D474325B}" srcOrd="0" destOrd="0" presId="urn:microsoft.com/office/officeart/2005/8/layout/hList9"/>
    <dgm:cxn modelId="{D1D2DE8D-D8E9-43A6-8A79-ABB9C1369C80}" type="presParOf" srcId="{79A95023-9E11-43D6-A754-53D2E46756E9}" destId="{795DF4F8-DD72-4309-B4E1-A2BFA5DFA940}" srcOrd="1" destOrd="0" presId="urn:microsoft.com/office/officeart/2005/8/layout/hList9"/>
    <dgm:cxn modelId="{31610DB4-87F8-4262-9D26-B66ABB02B603}" type="presParOf" srcId="{90770A15-AF41-42EA-8903-C4804E9EE47B}" destId="{1D13A3EF-4A51-4F6C-BC70-BF2065E39DE4}" srcOrd="2" destOrd="0" presId="urn:microsoft.com/office/officeart/2005/8/layout/hList9"/>
    <dgm:cxn modelId="{BB860C67-F892-48C0-B6AD-A746964DB740}" type="presParOf" srcId="{1D13A3EF-4A51-4F6C-BC70-BF2065E39DE4}" destId="{DDA5A68E-2E85-4144-96A4-2B91A08D7298}" srcOrd="0" destOrd="0" presId="urn:microsoft.com/office/officeart/2005/8/layout/hList9"/>
    <dgm:cxn modelId="{369995FB-EBE4-4C58-80A2-0AEB7205B75F}" type="presParOf" srcId="{1D13A3EF-4A51-4F6C-BC70-BF2065E39DE4}" destId="{286B2F3A-F074-4783-A910-5F8B9CE88262}" srcOrd="1" destOrd="0" presId="urn:microsoft.com/office/officeart/2005/8/layout/hList9"/>
    <dgm:cxn modelId="{9BEB6BF7-C912-4EBF-B902-AAF75A74C68C}" type="presParOf" srcId="{FA05AD24-27DA-4AC2-848E-B48F2A76292C}" destId="{C73F244C-14A9-439D-A9A5-40FFFCEC770C}" srcOrd="2" destOrd="0" presId="urn:microsoft.com/office/officeart/2005/8/layout/hList9"/>
    <dgm:cxn modelId="{CC23E598-C49F-4827-B947-A69F66B1FF15}" type="presParOf" srcId="{FA05AD24-27DA-4AC2-848E-B48F2A76292C}" destId="{AC40DDD9-33B7-4F81-AB2A-8E8B8EA4D5E8}" srcOrd="3" destOrd="0" presId="urn:microsoft.com/office/officeart/2005/8/layout/hList9"/>
    <dgm:cxn modelId="{08474032-115E-48B0-9C9E-80AA32BDF441}" type="presParOf" srcId="{FA05AD24-27DA-4AC2-848E-B48F2A76292C}" destId="{13000D14-C1E4-4B14-9E61-111DDE01CE99}" srcOrd="4" destOrd="0" presId="urn:microsoft.com/office/officeart/2005/8/layout/hList9"/>
    <dgm:cxn modelId="{651A4A30-51B1-4831-8AEE-BE16451E4EF5}" type="presParOf" srcId="{FA05AD24-27DA-4AC2-848E-B48F2A76292C}" destId="{74DA4B05-65EA-42CF-9CCB-D7C34398EDD7}" srcOrd="5" destOrd="0" presId="urn:microsoft.com/office/officeart/2005/8/layout/hList9"/>
    <dgm:cxn modelId="{E5C128EE-5A64-4E4D-8C6D-42E42D556E03}" type="presParOf" srcId="{FA05AD24-27DA-4AC2-848E-B48F2A76292C}" destId="{FE45B550-7C8B-4B9F-918E-8A670200A6BF}" srcOrd="6" destOrd="0" presId="urn:microsoft.com/office/officeart/2005/8/layout/hList9"/>
    <dgm:cxn modelId="{D33F8F50-5444-4BD3-878D-0BC930DCB2AF}" type="presParOf" srcId="{FE45B550-7C8B-4B9F-918E-8A670200A6BF}" destId="{EBD6FCD7-C6E7-43B2-9ACD-31AE040D9A81}" srcOrd="0" destOrd="0" presId="urn:microsoft.com/office/officeart/2005/8/layout/hList9"/>
    <dgm:cxn modelId="{14F38956-011B-41BB-A7AC-C9C651EEFBA4}" type="presParOf" srcId="{FE45B550-7C8B-4B9F-918E-8A670200A6BF}" destId="{ED0268DA-A040-41ED-8D88-153E244E7AA9}" srcOrd="1" destOrd="0" presId="urn:microsoft.com/office/officeart/2005/8/layout/hList9"/>
    <dgm:cxn modelId="{9006BA49-C54B-499E-B7DA-204BD3F8203D}" type="presParOf" srcId="{ED0268DA-A040-41ED-8D88-153E244E7AA9}" destId="{DE67E3BF-4E30-46ED-ADA4-85AA040D23C4}" srcOrd="0" destOrd="0" presId="urn:microsoft.com/office/officeart/2005/8/layout/hList9"/>
    <dgm:cxn modelId="{5D3EC3A6-3961-4838-BB8E-B04CDE14151D}" type="presParOf" srcId="{ED0268DA-A040-41ED-8D88-153E244E7AA9}" destId="{84FFFF6E-93BF-4E1F-A1F7-AA7A1AA2908F}" srcOrd="1" destOrd="0" presId="urn:microsoft.com/office/officeart/2005/8/layout/hList9"/>
    <dgm:cxn modelId="{A134CD0B-8454-4F98-836A-CC4164E79DF2}" type="presParOf" srcId="{FA05AD24-27DA-4AC2-848E-B48F2A76292C}" destId="{911575D0-56B0-4C99-A7C7-246107269245}" srcOrd="7" destOrd="0" presId="urn:microsoft.com/office/officeart/2005/8/layout/hList9"/>
    <dgm:cxn modelId="{7F0979A5-1470-4E5A-95CD-78B3228912D7}" type="presParOf" srcId="{FA05AD24-27DA-4AC2-848E-B48F2A76292C}" destId="{71C3D8F2-4517-4B73-8158-B62119CE6B8E}" srcOrd="8" destOrd="0" presId="urn:microsoft.com/office/officeart/2005/8/layout/hList9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12.xml><?xml version="1.0" encoding="utf-8"?>
<dgm:dataModel xmlns:dgm="http://schemas.openxmlformats.org/drawingml/2006/diagram" xmlns:a="http://schemas.openxmlformats.org/drawingml/2006/main">
  <dgm:ptLst>
    <dgm:pt modelId="{56EF6CBB-E02F-42C2-B1A0-D4E152C2A1B5}" type="doc">
      <dgm:prSet loTypeId="urn:microsoft.com/office/officeart/2005/8/layout/cycle6" loCatId="cycle" qsTypeId="urn:microsoft.com/office/officeart/2005/8/quickstyle/3d3" qsCatId="3D" csTypeId="urn:microsoft.com/office/officeart/2005/8/colors/colorful3" csCatId="colorful" phldr="1"/>
      <dgm:spPr/>
      <dgm:t>
        <a:bodyPr/>
        <a:lstStyle/>
        <a:p>
          <a:endParaRPr lang="es-ES"/>
        </a:p>
      </dgm:t>
    </dgm:pt>
    <dgm:pt modelId="{ACB3DCF2-5301-4E0C-B180-AD750D1C5E9B}">
      <dgm:prSet phldrT="[Texto]" custT="1"/>
      <dgm:spPr/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Formular una POLÍTICA PARA PERSONA CON DISCAPACIDAD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1238301D-638C-40EE-A1D5-7F87AF3FA362}" type="parTrans" cxnId="{D8557A64-FE77-4D6A-BF45-1FC14CA57169}">
      <dgm:prSet/>
      <dgm:spPr/>
      <dgm:t>
        <a:bodyPr/>
        <a:lstStyle/>
        <a:p>
          <a:endParaRPr lang="es-ES"/>
        </a:p>
      </dgm:t>
    </dgm:pt>
    <dgm:pt modelId="{8B64658A-EBA5-4EEC-A987-D0B0050C1579}" type="sibTrans" cxnId="{D8557A64-FE77-4D6A-BF45-1FC14CA57169}">
      <dgm:prSet/>
      <dgm:spPr>
        <a:ln w="25400">
          <a:solidFill>
            <a:srgbClr val="002060">
              <a:alpha val="55000"/>
            </a:srgbClr>
          </a:solidFill>
        </a:ln>
      </dgm:spPr>
      <dgm:t>
        <a:bodyPr/>
        <a:lstStyle/>
        <a:p>
          <a:endParaRPr lang="es-ES"/>
        </a:p>
      </dgm:t>
    </dgm:pt>
    <dgm:pt modelId="{022974B2-F3C0-4851-84B7-1377E9CF08E6}">
      <dgm:prSet phldrT="[Texto]" custT="1"/>
      <dgm:spPr/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el funcionamiento anual del CENTRO DE VIDA SENSORIAL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F076B770-8532-4052-977E-25AF19EF5630}" type="parTrans" cxnId="{8517F552-60DA-4248-8E61-C25F2444F85D}">
      <dgm:prSet/>
      <dgm:spPr/>
      <dgm:t>
        <a:bodyPr/>
        <a:lstStyle/>
        <a:p>
          <a:endParaRPr lang="es-ES"/>
        </a:p>
      </dgm:t>
    </dgm:pt>
    <dgm:pt modelId="{14BF5167-997B-4735-ACA1-A4E0E52BC4D2}" type="sibTrans" cxnId="{8517F552-60DA-4248-8E61-C25F2444F85D}">
      <dgm:prSet/>
      <dgm:spPr>
        <a:ln w="25400">
          <a:solidFill>
            <a:srgbClr val="002060">
              <a:alpha val="48000"/>
            </a:srgbClr>
          </a:solidFill>
        </a:ln>
      </dgm:spPr>
      <dgm:t>
        <a:bodyPr/>
        <a:lstStyle/>
        <a:p>
          <a:endParaRPr lang="es-ES"/>
        </a:p>
      </dgm:t>
    </dgm:pt>
    <dgm:pt modelId="{823D4912-FAD5-4B6F-B85F-E3B4F9C34ECE}">
      <dgm:prSet phldrT="[Texto]" custT="1"/>
      <dgm:spPr/>
      <dgm:t>
        <a:bodyPr/>
        <a:lstStyle/>
        <a:p>
          <a:r>
            <a:rPr lang="es-ES" sz="12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1 programa anual de apoyo a las personas con discapacidad y a sus familias</a:t>
          </a:r>
          <a:endParaRPr lang="es-ES" sz="12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C345B693-4634-4DDB-9FB8-7597913FDA97}" type="parTrans" cxnId="{6EDCF829-1CD0-4C40-A794-C5230D20B927}">
      <dgm:prSet/>
      <dgm:spPr/>
      <dgm:t>
        <a:bodyPr/>
        <a:lstStyle/>
        <a:p>
          <a:endParaRPr lang="es-ES"/>
        </a:p>
      </dgm:t>
    </dgm:pt>
    <dgm:pt modelId="{7F966152-6D98-4E73-A64F-5914EBD789A9}" type="sibTrans" cxnId="{6EDCF829-1CD0-4C40-A794-C5230D20B927}">
      <dgm:prSet/>
      <dgm:spPr>
        <a:ln w="25400">
          <a:solidFill>
            <a:srgbClr val="002060">
              <a:alpha val="48000"/>
            </a:srgbClr>
          </a:solidFill>
        </a:ln>
      </dgm:spPr>
      <dgm:t>
        <a:bodyPr/>
        <a:lstStyle/>
        <a:p>
          <a:endParaRPr lang="es-ES"/>
        </a:p>
      </dgm:t>
    </dgm:pt>
    <dgm:pt modelId="{CF5B35C7-3739-4ED3-A936-0358009696B6}">
      <dgm:prSet phldrT="[Texto]" custT="1"/>
      <dgm:spPr/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anualmente un evento del DÍA BLANCO 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87F8CCC6-9CA5-4249-A75E-714F58DD1F99}" type="parTrans" cxnId="{6D1B367B-08BE-4933-BFC4-1893EE8016D9}">
      <dgm:prSet/>
      <dgm:spPr/>
      <dgm:t>
        <a:bodyPr/>
        <a:lstStyle/>
        <a:p>
          <a:endParaRPr lang="es-ES"/>
        </a:p>
      </dgm:t>
    </dgm:pt>
    <dgm:pt modelId="{DA22C930-3DD7-4BBA-8A27-D53FCD608CCA}" type="sibTrans" cxnId="{6D1B367B-08BE-4933-BFC4-1893EE8016D9}">
      <dgm:prSet/>
      <dgm:spPr>
        <a:ln w="25400">
          <a:solidFill>
            <a:srgbClr val="002060">
              <a:alpha val="48000"/>
            </a:srgbClr>
          </a:solidFill>
        </a:ln>
      </dgm:spPr>
      <dgm:t>
        <a:bodyPr/>
        <a:lstStyle/>
        <a:p>
          <a:endParaRPr lang="es-ES"/>
        </a:p>
      </dgm:t>
    </dgm:pt>
    <dgm:pt modelId="{4C7A53F9-C0CE-4B50-95F8-6405A1FAFE4B}">
      <dgm:prSet phldrT="[Texto]" custT="1"/>
      <dgm:spPr/>
      <dgm:t>
        <a:bodyPr/>
        <a:lstStyle/>
        <a:p>
          <a:r>
            <a:rPr lang="es-ES" sz="1400" b="1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anualmente el funcionamiento de las sesiones del comité de discapacidad.</a:t>
          </a:r>
          <a:endParaRPr lang="es-ES" sz="1400" b="1" dirty="0">
            <a:solidFill>
              <a:srgbClr val="002060"/>
            </a:solidFill>
            <a:latin typeface="Baskerville Old Face" panose="02020602080505020303" pitchFamily="18" charset="0"/>
          </a:endParaRPr>
        </a:p>
      </dgm:t>
    </dgm:pt>
    <dgm:pt modelId="{E83480F4-C5FE-4E4F-BC83-46DAC50173DA}" type="parTrans" cxnId="{BF295A39-3BE0-4010-A5DE-9C341E2B2E1F}">
      <dgm:prSet/>
      <dgm:spPr/>
      <dgm:t>
        <a:bodyPr/>
        <a:lstStyle/>
        <a:p>
          <a:endParaRPr lang="es-ES"/>
        </a:p>
      </dgm:t>
    </dgm:pt>
    <dgm:pt modelId="{DA755005-2BDE-4721-AD4D-87D96ABB0F2C}" type="sibTrans" cxnId="{BF295A39-3BE0-4010-A5DE-9C341E2B2E1F}">
      <dgm:prSet/>
      <dgm:spPr>
        <a:ln w="25400">
          <a:solidFill>
            <a:srgbClr val="002060">
              <a:alpha val="46000"/>
            </a:srgbClr>
          </a:solidFill>
        </a:ln>
      </dgm:spPr>
      <dgm:t>
        <a:bodyPr/>
        <a:lstStyle/>
        <a:p>
          <a:endParaRPr lang="es-ES"/>
        </a:p>
      </dgm:t>
    </dgm:pt>
    <dgm:pt modelId="{C0F8665A-4E6F-48BB-8443-BDBBE7974303}" type="pres">
      <dgm:prSet presAssocID="{56EF6CBB-E02F-42C2-B1A0-D4E152C2A1B5}" presName="cycle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D882744C-4284-4346-A4EF-269E1367CDD0}" type="pres">
      <dgm:prSet presAssocID="{ACB3DCF2-5301-4E0C-B180-AD750D1C5E9B}" presName="node" presStyleLbl="node1" presStyleIdx="0" presStyleCnt="5" custScaleX="129852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499616B-133C-4A89-AF0F-F27FC2FA8EF0}" type="pres">
      <dgm:prSet presAssocID="{ACB3DCF2-5301-4E0C-B180-AD750D1C5E9B}" presName="spNode" presStyleCnt="0"/>
      <dgm:spPr/>
    </dgm:pt>
    <dgm:pt modelId="{BEB234EA-87C9-4C80-B7EB-FFE28276A30B}" type="pres">
      <dgm:prSet presAssocID="{8B64658A-EBA5-4EEC-A987-D0B0050C1579}" presName="sibTrans" presStyleLbl="sibTrans1D1" presStyleIdx="0" presStyleCnt="5"/>
      <dgm:spPr/>
      <dgm:t>
        <a:bodyPr/>
        <a:lstStyle/>
        <a:p>
          <a:endParaRPr lang="es-ES"/>
        </a:p>
      </dgm:t>
    </dgm:pt>
    <dgm:pt modelId="{8A1902E0-B11D-408D-A9F2-AC37799C5235}" type="pres">
      <dgm:prSet presAssocID="{022974B2-F3C0-4851-84B7-1377E9CF08E6}" presName="node" presStyleLbl="node1" presStyleIdx="1" presStyleCnt="5" custScaleX="11517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2BFEE5D-B881-492E-85D0-51C98F79436A}" type="pres">
      <dgm:prSet presAssocID="{022974B2-F3C0-4851-84B7-1377E9CF08E6}" presName="spNode" presStyleCnt="0"/>
      <dgm:spPr/>
    </dgm:pt>
    <dgm:pt modelId="{3665FE24-4EAE-4957-8B83-F8D299C8939B}" type="pres">
      <dgm:prSet presAssocID="{14BF5167-997B-4735-ACA1-A4E0E52BC4D2}" presName="sibTrans" presStyleLbl="sibTrans1D1" presStyleIdx="1" presStyleCnt="5"/>
      <dgm:spPr/>
      <dgm:t>
        <a:bodyPr/>
        <a:lstStyle/>
        <a:p>
          <a:endParaRPr lang="es-ES"/>
        </a:p>
      </dgm:t>
    </dgm:pt>
    <dgm:pt modelId="{FE31E04E-42F5-45CD-8178-1740007C2EF7}" type="pres">
      <dgm:prSet presAssocID="{823D4912-FAD5-4B6F-B85F-E3B4F9C34ECE}" presName="node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D17E07CA-FC87-46B0-AFEB-454335EC7EE7}" type="pres">
      <dgm:prSet presAssocID="{823D4912-FAD5-4B6F-B85F-E3B4F9C34ECE}" presName="spNode" presStyleCnt="0"/>
      <dgm:spPr/>
    </dgm:pt>
    <dgm:pt modelId="{DAB5E3EB-2CDA-40F2-9193-D68B825FA2B2}" type="pres">
      <dgm:prSet presAssocID="{7F966152-6D98-4E73-A64F-5914EBD789A9}" presName="sibTrans" presStyleLbl="sibTrans1D1" presStyleIdx="2" presStyleCnt="5"/>
      <dgm:spPr/>
      <dgm:t>
        <a:bodyPr/>
        <a:lstStyle/>
        <a:p>
          <a:endParaRPr lang="es-ES"/>
        </a:p>
      </dgm:t>
    </dgm:pt>
    <dgm:pt modelId="{08828ACF-F1C1-49C1-B800-7E45B8425811}" type="pres">
      <dgm:prSet presAssocID="{CF5B35C7-3739-4ED3-A936-0358009696B6}" presName="node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38798C63-0A87-42C1-A820-B91A5F6856FC}" type="pres">
      <dgm:prSet presAssocID="{CF5B35C7-3739-4ED3-A936-0358009696B6}" presName="spNode" presStyleCnt="0"/>
      <dgm:spPr/>
    </dgm:pt>
    <dgm:pt modelId="{4FAA1381-45CC-4494-B0DE-A6F54D1103F9}" type="pres">
      <dgm:prSet presAssocID="{DA22C930-3DD7-4BBA-8A27-D53FCD608CCA}" presName="sibTrans" presStyleLbl="sibTrans1D1" presStyleIdx="3" presStyleCnt="5"/>
      <dgm:spPr/>
      <dgm:t>
        <a:bodyPr/>
        <a:lstStyle/>
        <a:p>
          <a:endParaRPr lang="es-ES"/>
        </a:p>
      </dgm:t>
    </dgm:pt>
    <dgm:pt modelId="{AB315118-8312-451F-9DF8-49D02A460C42}" type="pres">
      <dgm:prSet presAssocID="{4C7A53F9-C0CE-4B50-95F8-6405A1FAFE4B}" presName="node" presStyleLbl="node1" presStyleIdx="4" presStyleCnt="5" custScaleX="153661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51365DB-7B41-4A25-AB98-8B7549388BE3}" type="pres">
      <dgm:prSet presAssocID="{4C7A53F9-C0CE-4B50-95F8-6405A1FAFE4B}" presName="spNode" presStyleCnt="0"/>
      <dgm:spPr/>
    </dgm:pt>
    <dgm:pt modelId="{C465E155-D785-4819-8FE0-51D4321FCCD8}" type="pres">
      <dgm:prSet presAssocID="{DA755005-2BDE-4721-AD4D-87D96ABB0F2C}" presName="sibTrans" presStyleLbl="sibTrans1D1" presStyleIdx="4" presStyleCnt="5"/>
      <dgm:spPr/>
      <dgm:t>
        <a:bodyPr/>
        <a:lstStyle/>
        <a:p>
          <a:endParaRPr lang="es-ES"/>
        </a:p>
      </dgm:t>
    </dgm:pt>
  </dgm:ptLst>
  <dgm:cxnLst>
    <dgm:cxn modelId="{3E3F0BDF-3DCE-44D8-8852-2143224AB48C}" type="presOf" srcId="{022974B2-F3C0-4851-84B7-1377E9CF08E6}" destId="{8A1902E0-B11D-408D-A9F2-AC37799C5235}" srcOrd="0" destOrd="0" presId="urn:microsoft.com/office/officeart/2005/8/layout/cycle6"/>
    <dgm:cxn modelId="{20E6218D-CFD7-44A5-B6CB-0DFACD4F159E}" type="presOf" srcId="{14BF5167-997B-4735-ACA1-A4E0E52BC4D2}" destId="{3665FE24-4EAE-4957-8B83-F8D299C8939B}" srcOrd="0" destOrd="0" presId="urn:microsoft.com/office/officeart/2005/8/layout/cycle6"/>
    <dgm:cxn modelId="{08EE3023-2D74-4752-B57E-1635CA37639C}" type="presOf" srcId="{4C7A53F9-C0CE-4B50-95F8-6405A1FAFE4B}" destId="{AB315118-8312-451F-9DF8-49D02A460C42}" srcOrd="0" destOrd="0" presId="urn:microsoft.com/office/officeart/2005/8/layout/cycle6"/>
    <dgm:cxn modelId="{8CDA9EC0-5014-45B8-A096-1D53C09F4780}" type="presOf" srcId="{DA755005-2BDE-4721-AD4D-87D96ABB0F2C}" destId="{C465E155-D785-4819-8FE0-51D4321FCCD8}" srcOrd="0" destOrd="0" presId="urn:microsoft.com/office/officeart/2005/8/layout/cycle6"/>
    <dgm:cxn modelId="{D8557A64-FE77-4D6A-BF45-1FC14CA57169}" srcId="{56EF6CBB-E02F-42C2-B1A0-D4E152C2A1B5}" destId="{ACB3DCF2-5301-4E0C-B180-AD750D1C5E9B}" srcOrd="0" destOrd="0" parTransId="{1238301D-638C-40EE-A1D5-7F87AF3FA362}" sibTransId="{8B64658A-EBA5-4EEC-A987-D0B0050C1579}"/>
    <dgm:cxn modelId="{6EDCF829-1CD0-4C40-A794-C5230D20B927}" srcId="{56EF6CBB-E02F-42C2-B1A0-D4E152C2A1B5}" destId="{823D4912-FAD5-4B6F-B85F-E3B4F9C34ECE}" srcOrd="2" destOrd="0" parTransId="{C345B693-4634-4DDB-9FB8-7597913FDA97}" sibTransId="{7F966152-6D98-4E73-A64F-5914EBD789A9}"/>
    <dgm:cxn modelId="{BF295A39-3BE0-4010-A5DE-9C341E2B2E1F}" srcId="{56EF6CBB-E02F-42C2-B1A0-D4E152C2A1B5}" destId="{4C7A53F9-C0CE-4B50-95F8-6405A1FAFE4B}" srcOrd="4" destOrd="0" parTransId="{E83480F4-C5FE-4E4F-BC83-46DAC50173DA}" sibTransId="{DA755005-2BDE-4721-AD4D-87D96ABB0F2C}"/>
    <dgm:cxn modelId="{41B8026C-B43A-421C-B13D-B7551D1FB134}" type="presOf" srcId="{7F966152-6D98-4E73-A64F-5914EBD789A9}" destId="{DAB5E3EB-2CDA-40F2-9193-D68B825FA2B2}" srcOrd="0" destOrd="0" presId="urn:microsoft.com/office/officeart/2005/8/layout/cycle6"/>
    <dgm:cxn modelId="{79F22DEE-F08A-489F-9764-2B138E5065B2}" type="presOf" srcId="{56EF6CBB-E02F-42C2-B1A0-D4E152C2A1B5}" destId="{C0F8665A-4E6F-48BB-8443-BDBBE7974303}" srcOrd="0" destOrd="0" presId="urn:microsoft.com/office/officeart/2005/8/layout/cycle6"/>
    <dgm:cxn modelId="{6D1B367B-08BE-4933-BFC4-1893EE8016D9}" srcId="{56EF6CBB-E02F-42C2-B1A0-D4E152C2A1B5}" destId="{CF5B35C7-3739-4ED3-A936-0358009696B6}" srcOrd="3" destOrd="0" parTransId="{87F8CCC6-9CA5-4249-A75E-714F58DD1F99}" sibTransId="{DA22C930-3DD7-4BBA-8A27-D53FCD608CCA}"/>
    <dgm:cxn modelId="{7BBC5F95-8785-4E62-9191-1ADC7994538F}" type="presOf" srcId="{CF5B35C7-3739-4ED3-A936-0358009696B6}" destId="{08828ACF-F1C1-49C1-B800-7E45B8425811}" srcOrd="0" destOrd="0" presId="urn:microsoft.com/office/officeart/2005/8/layout/cycle6"/>
    <dgm:cxn modelId="{6D0E43CD-5CCE-4128-9934-A6DAA8DD5D12}" type="presOf" srcId="{ACB3DCF2-5301-4E0C-B180-AD750D1C5E9B}" destId="{D882744C-4284-4346-A4EF-269E1367CDD0}" srcOrd="0" destOrd="0" presId="urn:microsoft.com/office/officeart/2005/8/layout/cycle6"/>
    <dgm:cxn modelId="{B8A0BEFD-D2DA-4E69-BCA2-B8FA60B0BFA6}" type="presOf" srcId="{DA22C930-3DD7-4BBA-8A27-D53FCD608CCA}" destId="{4FAA1381-45CC-4494-B0DE-A6F54D1103F9}" srcOrd="0" destOrd="0" presId="urn:microsoft.com/office/officeart/2005/8/layout/cycle6"/>
    <dgm:cxn modelId="{692CAFB9-20E8-4C66-BC31-E820F75EC7CF}" type="presOf" srcId="{8B64658A-EBA5-4EEC-A987-D0B0050C1579}" destId="{BEB234EA-87C9-4C80-B7EB-FFE28276A30B}" srcOrd="0" destOrd="0" presId="urn:microsoft.com/office/officeart/2005/8/layout/cycle6"/>
    <dgm:cxn modelId="{A200E9FA-B8A5-49B9-8DD3-C98207DEA12E}" type="presOf" srcId="{823D4912-FAD5-4B6F-B85F-E3B4F9C34ECE}" destId="{FE31E04E-42F5-45CD-8178-1740007C2EF7}" srcOrd="0" destOrd="0" presId="urn:microsoft.com/office/officeart/2005/8/layout/cycle6"/>
    <dgm:cxn modelId="{8517F552-60DA-4248-8E61-C25F2444F85D}" srcId="{56EF6CBB-E02F-42C2-B1A0-D4E152C2A1B5}" destId="{022974B2-F3C0-4851-84B7-1377E9CF08E6}" srcOrd="1" destOrd="0" parTransId="{F076B770-8532-4052-977E-25AF19EF5630}" sibTransId="{14BF5167-997B-4735-ACA1-A4E0E52BC4D2}"/>
    <dgm:cxn modelId="{88400C6E-33B8-423D-9AE6-9AC228B6244A}" type="presParOf" srcId="{C0F8665A-4E6F-48BB-8443-BDBBE7974303}" destId="{D882744C-4284-4346-A4EF-269E1367CDD0}" srcOrd="0" destOrd="0" presId="urn:microsoft.com/office/officeart/2005/8/layout/cycle6"/>
    <dgm:cxn modelId="{37FF383C-43E5-4488-ACD9-D17FAC337644}" type="presParOf" srcId="{C0F8665A-4E6F-48BB-8443-BDBBE7974303}" destId="{3499616B-133C-4A89-AF0F-F27FC2FA8EF0}" srcOrd="1" destOrd="0" presId="urn:microsoft.com/office/officeart/2005/8/layout/cycle6"/>
    <dgm:cxn modelId="{26B78D33-38FC-4496-A434-CF718BE5F4EA}" type="presParOf" srcId="{C0F8665A-4E6F-48BB-8443-BDBBE7974303}" destId="{BEB234EA-87C9-4C80-B7EB-FFE28276A30B}" srcOrd="2" destOrd="0" presId="urn:microsoft.com/office/officeart/2005/8/layout/cycle6"/>
    <dgm:cxn modelId="{67739318-3B45-4214-B59C-258DD92473EB}" type="presParOf" srcId="{C0F8665A-4E6F-48BB-8443-BDBBE7974303}" destId="{8A1902E0-B11D-408D-A9F2-AC37799C5235}" srcOrd="3" destOrd="0" presId="urn:microsoft.com/office/officeart/2005/8/layout/cycle6"/>
    <dgm:cxn modelId="{79269FEA-9B22-4039-BB46-6083B8DE5257}" type="presParOf" srcId="{C0F8665A-4E6F-48BB-8443-BDBBE7974303}" destId="{D2BFEE5D-B881-492E-85D0-51C98F79436A}" srcOrd="4" destOrd="0" presId="urn:microsoft.com/office/officeart/2005/8/layout/cycle6"/>
    <dgm:cxn modelId="{67BE2816-E122-482E-80A5-C6006811A1E3}" type="presParOf" srcId="{C0F8665A-4E6F-48BB-8443-BDBBE7974303}" destId="{3665FE24-4EAE-4957-8B83-F8D299C8939B}" srcOrd="5" destOrd="0" presId="urn:microsoft.com/office/officeart/2005/8/layout/cycle6"/>
    <dgm:cxn modelId="{58EBC308-6600-4324-A1AE-236DA0F9F719}" type="presParOf" srcId="{C0F8665A-4E6F-48BB-8443-BDBBE7974303}" destId="{FE31E04E-42F5-45CD-8178-1740007C2EF7}" srcOrd="6" destOrd="0" presId="urn:microsoft.com/office/officeart/2005/8/layout/cycle6"/>
    <dgm:cxn modelId="{44F34C86-0387-49A0-9123-B46962A441A0}" type="presParOf" srcId="{C0F8665A-4E6F-48BB-8443-BDBBE7974303}" destId="{D17E07CA-FC87-46B0-AFEB-454335EC7EE7}" srcOrd="7" destOrd="0" presId="urn:microsoft.com/office/officeart/2005/8/layout/cycle6"/>
    <dgm:cxn modelId="{BE804931-4F25-4D8E-A575-070F1C7F40D2}" type="presParOf" srcId="{C0F8665A-4E6F-48BB-8443-BDBBE7974303}" destId="{DAB5E3EB-2CDA-40F2-9193-D68B825FA2B2}" srcOrd="8" destOrd="0" presId="urn:microsoft.com/office/officeart/2005/8/layout/cycle6"/>
    <dgm:cxn modelId="{C2FC7107-5C62-426E-801E-88041F4906C9}" type="presParOf" srcId="{C0F8665A-4E6F-48BB-8443-BDBBE7974303}" destId="{08828ACF-F1C1-49C1-B800-7E45B8425811}" srcOrd="9" destOrd="0" presId="urn:microsoft.com/office/officeart/2005/8/layout/cycle6"/>
    <dgm:cxn modelId="{296E72F1-D595-46F1-8535-D247F6DE0FFE}" type="presParOf" srcId="{C0F8665A-4E6F-48BB-8443-BDBBE7974303}" destId="{38798C63-0A87-42C1-A820-B91A5F6856FC}" srcOrd="10" destOrd="0" presId="urn:microsoft.com/office/officeart/2005/8/layout/cycle6"/>
    <dgm:cxn modelId="{2E15566D-B89A-4111-A132-70575A20F9C1}" type="presParOf" srcId="{C0F8665A-4E6F-48BB-8443-BDBBE7974303}" destId="{4FAA1381-45CC-4494-B0DE-A6F54D1103F9}" srcOrd="11" destOrd="0" presId="urn:microsoft.com/office/officeart/2005/8/layout/cycle6"/>
    <dgm:cxn modelId="{0E5E1A2D-B12B-491B-BC46-268F14A20827}" type="presParOf" srcId="{C0F8665A-4E6F-48BB-8443-BDBBE7974303}" destId="{AB315118-8312-451F-9DF8-49D02A460C42}" srcOrd="12" destOrd="0" presId="urn:microsoft.com/office/officeart/2005/8/layout/cycle6"/>
    <dgm:cxn modelId="{1A8A3869-210C-4ED5-86CD-E2E87F7953DD}" type="presParOf" srcId="{C0F8665A-4E6F-48BB-8443-BDBBE7974303}" destId="{451365DB-7B41-4A25-AB98-8B7549388BE3}" srcOrd="13" destOrd="0" presId="urn:microsoft.com/office/officeart/2005/8/layout/cycle6"/>
    <dgm:cxn modelId="{83E188F2-9607-4EEF-9AEF-50717B9DBD70}" type="presParOf" srcId="{C0F8665A-4E6F-48BB-8443-BDBBE7974303}" destId="{C465E155-D785-4819-8FE0-51D4321FCCD8}" srcOrd="14" destOrd="0" presId="urn:microsoft.com/office/officeart/2005/8/layout/cycle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F46E92F-13E9-4FD4-B514-33AA9B13CAC7}">
      <dsp:nvSpPr>
        <dsp:cNvPr id="0" name=""/>
        <dsp:cNvSpPr/>
      </dsp:nvSpPr>
      <dsp:spPr>
        <a:xfrm>
          <a:off x="3187081" y="849"/>
          <a:ext cx="1586007" cy="1586007"/>
        </a:xfrm>
        <a:prstGeom prst="ellipse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800" b="1" kern="1200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Salud</a:t>
          </a:r>
          <a:endParaRPr lang="es-ES" sz="2800" b="1" kern="1200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3419346" y="233114"/>
        <a:ext cx="1121477" cy="1121477"/>
      </dsp:txXfrm>
    </dsp:sp>
    <dsp:sp modelId="{AA8C3567-DB60-4B5B-A756-656A15147DFA}">
      <dsp:nvSpPr>
        <dsp:cNvPr id="0" name=""/>
        <dsp:cNvSpPr/>
      </dsp:nvSpPr>
      <dsp:spPr>
        <a:xfrm rot="2160000">
          <a:off x="4717582" y="1207062"/>
          <a:ext cx="399219" cy="535277"/>
        </a:xfrm>
        <a:prstGeom prst="rightArrow">
          <a:avLst>
            <a:gd name="adj1" fmla="val 60000"/>
            <a:gd name="adj2" fmla="val 5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>
        <a:off x="4729019" y="1278919"/>
        <a:ext cx="279453" cy="321167"/>
      </dsp:txXfrm>
    </dsp:sp>
    <dsp:sp modelId="{08820F79-57B3-4AFD-9E8A-6580F06FC16C}">
      <dsp:nvSpPr>
        <dsp:cNvPr id="0" name=""/>
        <dsp:cNvSpPr/>
      </dsp:nvSpPr>
      <dsp:spPr>
        <a:xfrm>
          <a:off x="5043966" y="1402240"/>
          <a:ext cx="1729938" cy="1586007"/>
        </a:xfrm>
        <a:prstGeom prst="ellipse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Educación</a:t>
          </a:r>
          <a:endParaRPr lang="es-ES" sz="2400" b="1" kern="1200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297310" y="1634505"/>
        <a:ext cx="1223250" cy="1121477"/>
      </dsp:txXfrm>
    </dsp:sp>
    <dsp:sp modelId="{333A0CFB-6F2C-41EC-9B3F-20A542EFA352}">
      <dsp:nvSpPr>
        <dsp:cNvPr id="0" name=""/>
        <dsp:cNvSpPr/>
      </dsp:nvSpPr>
      <dsp:spPr>
        <a:xfrm rot="6480000">
          <a:off x="5333385" y="3052959"/>
          <a:ext cx="419798" cy="535277"/>
        </a:xfrm>
        <a:prstGeom prst="rightArrow">
          <a:avLst>
            <a:gd name="adj1" fmla="val 60000"/>
            <a:gd name="adj2" fmla="val 50000"/>
          </a:avLst>
        </a:prstGeom>
        <a:solidFill>
          <a:schemeClr val="accent3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 rot="10800000">
        <a:off x="5415813" y="3100126"/>
        <a:ext cx="293859" cy="321167"/>
      </dsp:txXfrm>
    </dsp:sp>
    <dsp:sp modelId="{43CA3B94-CFD1-458A-AA57-222776807665}">
      <dsp:nvSpPr>
        <dsp:cNvPr id="0" name=""/>
        <dsp:cNvSpPr/>
      </dsp:nvSpPr>
      <dsp:spPr>
        <a:xfrm>
          <a:off x="4379176" y="3669739"/>
          <a:ext cx="1586007" cy="1586007"/>
        </a:xfrm>
        <a:prstGeom prst="ellipse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Cultura</a:t>
          </a:r>
          <a:endParaRPr lang="es-ES" sz="2400" b="1" kern="1200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4611441" y="3902004"/>
        <a:ext cx="1121477" cy="1121477"/>
      </dsp:txXfrm>
    </dsp:sp>
    <dsp:sp modelId="{DEFD99EA-C9F7-4CCE-BCA1-94478C9335DF}">
      <dsp:nvSpPr>
        <dsp:cNvPr id="0" name=""/>
        <dsp:cNvSpPr/>
      </dsp:nvSpPr>
      <dsp:spPr>
        <a:xfrm rot="10800000">
          <a:off x="3780540" y="4195104"/>
          <a:ext cx="423036" cy="535277"/>
        </a:xfrm>
        <a:prstGeom prst="rightArrow">
          <a:avLst>
            <a:gd name="adj1" fmla="val 60000"/>
            <a:gd name="adj2" fmla="val 50000"/>
          </a:avLst>
        </a:prstGeom>
        <a:solidFill>
          <a:schemeClr val="accent4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 rot="10800000">
        <a:off x="3907451" y="4302159"/>
        <a:ext cx="296125" cy="321167"/>
      </dsp:txXfrm>
    </dsp:sp>
    <dsp:sp modelId="{48B5144B-814B-4265-91AA-935130793D45}">
      <dsp:nvSpPr>
        <dsp:cNvPr id="0" name=""/>
        <dsp:cNvSpPr/>
      </dsp:nvSpPr>
      <dsp:spPr>
        <a:xfrm>
          <a:off x="1994986" y="3669739"/>
          <a:ext cx="1586007" cy="1586007"/>
        </a:xfrm>
        <a:prstGeom prst="ellipse">
          <a:avLst/>
        </a:prstGeom>
        <a:solidFill>
          <a:schemeClr val="accent5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Deporte y Recreación</a:t>
          </a:r>
          <a:endParaRPr lang="es-ES" sz="2400" b="1" kern="1200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2227251" y="3902004"/>
        <a:ext cx="1121477" cy="1121477"/>
      </dsp:txXfrm>
    </dsp:sp>
    <dsp:sp modelId="{84D3DFE4-92E1-48BA-A21F-CB3C182DF8EB}">
      <dsp:nvSpPr>
        <dsp:cNvPr id="0" name=""/>
        <dsp:cNvSpPr/>
      </dsp:nvSpPr>
      <dsp:spPr>
        <a:xfrm rot="15120000">
          <a:off x="2215963" y="3077376"/>
          <a:ext cx="417710" cy="535277"/>
        </a:xfrm>
        <a:prstGeom prst="rightArrow">
          <a:avLst>
            <a:gd name="adj1" fmla="val 60000"/>
            <a:gd name="adj2" fmla="val 50000"/>
          </a:avLst>
        </a:prstGeom>
        <a:solidFill>
          <a:schemeClr val="accent5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 rot="10800000">
        <a:off x="2297981" y="3244021"/>
        <a:ext cx="292397" cy="321167"/>
      </dsp:txXfrm>
    </dsp:sp>
    <dsp:sp modelId="{3ECFA8C4-655F-4EC7-8AE5-7D0E71B6F82D}">
      <dsp:nvSpPr>
        <dsp:cNvPr id="0" name=""/>
        <dsp:cNvSpPr/>
      </dsp:nvSpPr>
      <dsp:spPr>
        <a:xfrm>
          <a:off x="1129122" y="1402240"/>
          <a:ext cx="1844225" cy="1586007"/>
        </a:xfrm>
        <a:prstGeom prst="ellipse">
          <a:avLst/>
        </a:prstGeom>
        <a:solidFill>
          <a:schemeClr val="accent6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Grupos Vulnerables</a:t>
          </a:r>
          <a:endParaRPr lang="es-ES" sz="2400" b="1" kern="1200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399202" y="1634505"/>
        <a:ext cx="1304065" cy="1121477"/>
      </dsp:txXfrm>
    </dsp:sp>
    <dsp:sp modelId="{5755C99F-BD66-42F8-8DA6-8D1EEAB8B10E}">
      <dsp:nvSpPr>
        <dsp:cNvPr id="0" name=""/>
        <dsp:cNvSpPr/>
      </dsp:nvSpPr>
      <dsp:spPr>
        <a:xfrm rot="19440000">
          <a:off x="2847397" y="1210436"/>
          <a:ext cx="381872" cy="535277"/>
        </a:xfrm>
        <a:prstGeom prst="rightArrow">
          <a:avLst>
            <a:gd name="adj1" fmla="val 60000"/>
            <a:gd name="adj2" fmla="val 50000"/>
          </a:avLst>
        </a:prstGeom>
        <a:solidFill>
          <a:schemeClr val="accent6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>
            <a:latin typeface="Amatic SC" panose="020B0604020202020204" charset="-79"/>
            <a:cs typeface="Amatic SC" panose="020B0604020202020204" charset="-79"/>
          </a:endParaRPr>
        </a:p>
      </dsp:txBody>
      <dsp:txXfrm>
        <a:off x="2858337" y="1351160"/>
        <a:ext cx="267310" cy="321167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02C7FD2-A8A6-421A-9A2E-61AFEEA67DAD}">
      <dsp:nvSpPr>
        <dsp:cNvPr id="0" name=""/>
        <dsp:cNvSpPr/>
      </dsp:nvSpPr>
      <dsp:spPr>
        <a:xfrm>
          <a:off x="1304379" y="1088083"/>
          <a:ext cx="2442847" cy="1629379"/>
        </a:xfrm>
        <a:prstGeom prst="rect">
          <a:avLst/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300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13792" rIns="113792" bIns="113792" numCol="1" spcCol="1270" anchor="ctr" anchorCtr="0">
          <a:noAutofit/>
        </a:bodyPr>
        <a:lstStyle/>
        <a:p>
          <a:pPr lvl="0" algn="just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600" kern="1200" dirty="0" smtClean="0"/>
            <a:t>* </a:t>
          </a:r>
          <a:r>
            <a:rPr lang="es-ES" sz="2400" b="1" kern="1200" dirty="0" smtClean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rPr>
            <a:t>Apoyar 3 proyectos de investigación en las instituciones educativas.</a:t>
          </a:r>
          <a:endParaRPr lang="es-ES" sz="2400" b="1" kern="1200" dirty="0">
            <a:solidFill>
              <a:schemeClr val="tx1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695235" y="1088083"/>
        <a:ext cx="2051991" cy="1629379"/>
      </dsp:txXfrm>
    </dsp:sp>
    <dsp:sp modelId="{EE67F21D-AB42-4B0A-863B-3100A5749395}">
      <dsp:nvSpPr>
        <dsp:cNvPr id="0" name=""/>
        <dsp:cNvSpPr/>
      </dsp:nvSpPr>
      <dsp:spPr>
        <a:xfrm>
          <a:off x="1304379" y="2717462"/>
          <a:ext cx="2442847" cy="2614208"/>
        </a:xfrm>
        <a:prstGeom prst="rect">
          <a:avLst/>
        </a:prstGeom>
        <a:solidFill>
          <a:schemeClr val="accent2">
            <a:tint val="40000"/>
            <a:alpha val="90000"/>
            <a:hueOff val="1091044"/>
            <a:satOff val="-9563"/>
            <a:lumOff val="-868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300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20904" rIns="120904" bIns="120904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kern="1200" dirty="0" smtClean="0"/>
            <a:t>* </a:t>
          </a: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Implementar 1 programa anual de articulación de la educación media con las competencias laborales.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695235" y="2717462"/>
        <a:ext cx="2051991" cy="2614208"/>
      </dsp:txXfrm>
    </dsp:sp>
    <dsp:sp modelId="{39740DB0-1C5A-4810-92F2-386F798836E7}">
      <dsp:nvSpPr>
        <dsp:cNvPr id="0" name=""/>
        <dsp:cNvSpPr/>
      </dsp:nvSpPr>
      <dsp:spPr>
        <a:xfrm>
          <a:off x="1527" y="436657"/>
          <a:ext cx="1628565" cy="1628565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000" kern="1200" dirty="0"/>
        </a:p>
      </dsp:txBody>
      <dsp:txXfrm>
        <a:off x="240025" y="675155"/>
        <a:ext cx="1151569" cy="1151569"/>
      </dsp:txXfrm>
    </dsp:sp>
    <dsp:sp modelId="{F49FC468-6B7A-4FB9-AC97-631C96138B4C}">
      <dsp:nvSpPr>
        <dsp:cNvPr id="0" name=""/>
        <dsp:cNvSpPr/>
      </dsp:nvSpPr>
      <dsp:spPr>
        <a:xfrm>
          <a:off x="5375792" y="1088083"/>
          <a:ext cx="2442847" cy="1629379"/>
        </a:xfrm>
        <a:prstGeom prst="rect">
          <a:avLst/>
        </a:prstGeom>
        <a:solidFill>
          <a:schemeClr val="accent2">
            <a:tint val="40000"/>
            <a:alpha val="90000"/>
            <a:hueOff val="2182088"/>
            <a:satOff val="-19125"/>
            <a:lumOff val="-1737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300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42240" rIns="142240" bIns="14224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kern="1200" dirty="0" smtClean="0">
              <a:latin typeface="Amatic SC" panose="020B0604020202020204" charset="-79"/>
              <a:cs typeface="Amatic SC" panose="020B0604020202020204" charset="-79"/>
            </a:rPr>
            <a:t>*</a:t>
          </a: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Implementar 1 proyecto transversales de Bilingüismo.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766647" y="1088083"/>
        <a:ext cx="2051991" cy="1629379"/>
      </dsp:txXfrm>
    </dsp:sp>
    <dsp:sp modelId="{285DCBCD-4EF3-4C33-BD67-5618E27CCE6F}">
      <dsp:nvSpPr>
        <dsp:cNvPr id="0" name=""/>
        <dsp:cNvSpPr/>
      </dsp:nvSpPr>
      <dsp:spPr>
        <a:xfrm>
          <a:off x="5375792" y="2717462"/>
          <a:ext cx="2442847" cy="2701299"/>
        </a:xfrm>
        <a:prstGeom prst="rect">
          <a:avLst/>
        </a:prstGeom>
        <a:solidFill>
          <a:schemeClr val="accent2">
            <a:tint val="40000"/>
            <a:alpha val="90000"/>
            <a:hueOff val="3273132"/>
            <a:satOff val="-28688"/>
            <a:lumOff val="-2605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300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35128" rIns="135128" bIns="135128" numCol="1" spcCol="1270" anchor="ctr" anchorCtr="0">
          <a:noAutofit/>
        </a:bodyPr>
        <a:lstStyle/>
        <a:p>
          <a:pPr lvl="0" algn="just" defTabSz="8445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900" kern="1200" dirty="0" smtClean="0"/>
            <a:t>*</a:t>
          </a: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Implementar anualmente 1 programa de apoyo y subsidios de acceso a la educación superior.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766647" y="2717462"/>
        <a:ext cx="2051991" cy="2701299"/>
      </dsp:txXfrm>
    </dsp:sp>
    <dsp:sp modelId="{07BB4CE6-1DEE-4D55-9AA6-504E12E73FF5}">
      <dsp:nvSpPr>
        <dsp:cNvPr id="0" name=""/>
        <dsp:cNvSpPr/>
      </dsp:nvSpPr>
      <dsp:spPr>
        <a:xfrm>
          <a:off x="4072940" y="436657"/>
          <a:ext cx="1628565" cy="1628565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000" kern="1200" dirty="0"/>
        </a:p>
      </dsp:txBody>
      <dsp:txXfrm>
        <a:off x="4311438" y="675155"/>
        <a:ext cx="1151569" cy="1151569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860D375-4FAF-4214-AF98-112C0681C095}">
      <dsp:nvSpPr>
        <dsp:cNvPr id="0" name=""/>
        <dsp:cNvSpPr/>
      </dsp:nvSpPr>
      <dsp:spPr>
        <a:xfrm rot="5400000">
          <a:off x="3231818" y="-25330"/>
          <a:ext cx="1957926" cy="2013311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24790" tIns="224790" rIns="224790" bIns="224790" numCol="1" spcCol="1270" anchor="ctr" anchorCtr="0">
          <a:noAutofit/>
        </a:bodyPr>
        <a:lstStyle/>
        <a:p>
          <a:pPr lvl="0" algn="just" defTabSz="26225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5900" kern="1200" dirty="0"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3539678" y="328683"/>
        <a:ext cx="1342207" cy="1305284"/>
      </dsp:txXfrm>
    </dsp:sp>
    <dsp:sp modelId="{03379437-9D7A-48DA-8474-812AE141F52B}">
      <dsp:nvSpPr>
        <dsp:cNvPr id="0" name=""/>
        <dsp:cNvSpPr/>
      </dsp:nvSpPr>
      <dsp:spPr>
        <a:xfrm>
          <a:off x="5114169" y="393947"/>
          <a:ext cx="2185045" cy="117475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 dirty="0">
            <a:latin typeface="Amatic SC" panose="020B0604020202020204" charset="-79"/>
            <a:cs typeface="Amatic SC" panose="020B0604020202020204" charset="-79"/>
          </a:endParaRPr>
        </a:p>
      </dsp:txBody>
      <dsp:txXfrm>
        <a:off x="5114169" y="393947"/>
        <a:ext cx="2185045" cy="1174755"/>
      </dsp:txXfrm>
    </dsp:sp>
    <dsp:sp modelId="{27F5C02A-B3EC-494C-BE8E-6B225B76E1F0}">
      <dsp:nvSpPr>
        <dsp:cNvPr id="0" name=""/>
        <dsp:cNvSpPr/>
      </dsp:nvSpPr>
      <dsp:spPr>
        <a:xfrm rot="5400000">
          <a:off x="1392151" y="-229473"/>
          <a:ext cx="1957926" cy="2421598"/>
        </a:xfrm>
        <a:prstGeom prst="hexagon">
          <a:avLst>
            <a:gd name="adj" fmla="val 25000"/>
            <a:gd name="vf" fmla="val 115470"/>
          </a:avLst>
        </a:prstGeom>
        <a:solidFill>
          <a:schemeClr val="accent3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1563915" y="328684"/>
        <a:ext cx="1614398" cy="1305284"/>
      </dsp:txXfrm>
    </dsp:sp>
    <dsp:sp modelId="{D28B443E-71B9-44BF-AC33-5361371827DC}">
      <dsp:nvSpPr>
        <dsp:cNvPr id="0" name=""/>
        <dsp:cNvSpPr/>
      </dsp:nvSpPr>
      <dsp:spPr>
        <a:xfrm rot="5400000">
          <a:off x="2308460" y="1791515"/>
          <a:ext cx="1957926" cy="1703395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32410" tIns="232410" rIns="232410" bIns="232410" numCol="1" spcCol="1270" anchor="ctr" anchorCtr="0">
          <a:noAutofit/>
        </a:bodyPr>
        <a:lstStyle/>
        <a:p>
          <a:pPr lvl="0" algn="just" defTabSz="27114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6100" kern="1200" dirty="0"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2701171" y="1969360"/>
        <a:ext cx="1172503" cy="1347706"/>
      </dsp:txXfrm>
    </dsp:sp>
    <dsp:sp modelId="{2ECF70FE-50EA-4002-8D5D-DF5E100C41C2}">
      <dsp:nvSpPr>
        <dsp:cNvPr id="0" name=""/>
        <dsp:cNvSpPr/>
      </dsp:nvSpPr>
      <dsp:spPr>
        <a:xfrm>
          <a:off x="264847" y="1910559"/>
          <a:ext cx="2114560" cy="1601532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la alimentación escolar anualmente a 1727 niños, niñas y adolescentes.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264847" y="1910559"/>
        <a:ext cx="2114560" cy="1601532"/>
      </dsp:txXfrm>
    </dsp:sp>
    <dsp:sp modelId="{316A1110-D539-4153-946E-F06E2AAF34DA}">
      <dsp:nvSpPr>
        <dsp:cNvPr id="0" name=""/>
        <dsp:cNvSpPr/>
      </dsp:nvSpPr>
      <dsp:spPr>
        <a:xfrm rot="5400000">
          <a:off x="4148128" y="1791515"/>
          <a:ext cx="1957926" cy="1703395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4540839" y="1969360"/>
        <a:ext cx="1172503" cy="1347706"/>
      </dsp:txXfrm>
    </dsp:sp>
    <dsp:sp modelId="{1001C005-A6A9-494A-ABE6-57847CD4D600}">
      <dsp:nvSpPr>
        <dsp:cNvPr id="0" name=""/>
        <dsp:cNvSpPr/>
      </dsp:nvSpPr>
      <dsp:spPr>
        <a:xfrm rot="5400000">
          <a:off x="3241238" y="3288977"/>
          <a:ext cx="1957926" cy="2036971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4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just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800" kern="1200" dirty="0"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3541211" y="3654820"/>
        <a:ext cx="1357981" cy="1305284"/>
      </dsp:txXfrm>
    </dsp:sp>
    <dsp:sp modelId="{E5926CC8-438F-4E70-8107-42D6210B1346}">
      <dsp:nvSpPr>
        <dsp:cNvPr id="0" name=""/>
        <dsp:cNvSpPr/>
      </dsp:nvSpPr>
      <dsp:spPr>
        <a:xfrm>
          <a:off x="5114169" y="3717723"/>
          <a:ext cx="2185045" cy="117475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000" kern="1200" dirty="0">
            <a:latin typeface="Amatic SC" panose="020B0604020202020204" charset="-79"/>
            <a:cs typeface="Amatic SC" panose="020B0604020202020204" charset="-79"/>
          </a:endParaRPr>
        </a:p>
      </dsp:txBody>
      <dsp:txXfrm>
        <a:off x="5114169" y="3717723"/>
        <a:ext cx="2185045" cy="1174755"/>
      </dsp:txXfrm>
    </dsp:sp>
    <dsp:sp modelId="{561C1B45-E68A-40D3-9653-8CDA684E2039}">
      <dsp:nvSpPr>
        <dsp:cNvPr id="0" name=""/>
        <dsp:cNvSpPr/>
      </dsp:nvSpPr>
      <dsp:spPr>
        <a:xfrm rot="5400000">
          <a:off x="1392151" y="3335690"/>
          <a:ext cx="1957926" cy="1938822"/>
        </a:xfrm>
        <a:prstGeom prst="hexagon">
          <a:avLst>
            <a:gd name="adj" fmla="val 25000"/>
            <a:gd name="vf" fmla="val 11547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1723264" y="3650867"/>
        <a:ext cx="1295700" cy="1308468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860D375-4FAF-4214-AF98-112C0681C095}">
      <dsp:nvSpPr>
        <dsp:cNvPr id="0" name=""/>
        <dsp:cNvSpPr/>
      </dsp:nvSpPr>
      <dsp:spPr>
        <a:xfrm rot="5400000">
          <a:off x="3310593" y="128505"/>
          <a:ext cx="1964115" cy="1708780"/>
        </a:xfrm>
        <a:prstGeom prst="hexagon">
          <a:avLst>
            <a:gd name="adj" fmla="val 25000"/>
            <a:gd name="vf" fmla="val 11547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just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Construir 270 m2 de aula educativa para mejorar la atención escolarizada en el cuatrienio.</a:t>
          </a:r>
          <a:endParaRPr lang="es-ES" sz="1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3704545" y="306913"/>
        <a:ext cx="1176210" cy="1351965"/>
      </dsp:txXfrm>
    </dsp:sp>
    <dsp:sp modelId="{03379437-9D7A-48DA-8474-812AE141F52B}">
      <dsp:nvSpPr>
        <dsp:cNvPr id="0" name=""/>
        <dsp:cNvSpPr/>
      </dsp:nvSpPr>
      <dsp:spPr>
        <a:xfrm>
          <a:off x="5198893" y="393660"/>
          <a:ext cx="2191952" cy="11784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la infraestructura de las 31 sedes educativas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198893" y="393660"/>
        <a:ext cx="2191952" cy="1178469"/>
      </dsp:txXfrm>
    </dsp:sp>
    <dsp:sp modelId="{27F5C02A-B3EC-494C-BE8E-6B225B76E1F0}">
      <dsp:nvSpPr>
        <dsp:cNvPr id="0" name=""/>
        <dsp:cNvSpPr/>
      </dsp:nvSpPr>
      <dsp:spPr>
        <a:xfrm rot="5400000">
          <a:off x="1465110" y="128505"/>
          <a:ext cx="1964115" cy="1708780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859062" y="306913"/>
        <a:ext cx="1176210" cy="1351965"/>
      </dsp:txXfrm>
    </dsp:sp>
    <dsp:sp modelId="{D28B443E-71B9-44BF-AC33-5361371827DC}">
      <dsp:nvSpPr>
        <dsp:cNvPr id="0" name=""/>
        <dsp:cNvSpPr/>
      </dsp:nvSpPr>
      <dsp:spPr>
        <a:xfrm rot="5400000">
          <a:off x="2384316" y="1795646"/>
          <a:ext cx="1964115" cy="1708780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47650" tIns="247650" rIns="247650" bIns="247650" numCol="1" spcCol="1270" anchor="ctr" anchorCtr="0">
          <a:noAutofit/>
        </a:bodyPr>
        <a:lstStyle/>
        <a:p>
          <a:pPr lvl="0" algn="just" defTabSz="2889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6500" kern="1200" dirty="0"/>
        </a:p>
      </dsp:txBody>
      <dsp:txXfrm rot="-5400000">
        <a:off x="2778268" y="1974054"/>
        <a:ext cx="1176210" cy="1351965"/>
      </dsp:txXfrm>
    </dsp:sp>
    <dsp:sp modelId="{2ECF70FE-50EA-4002-8D5D-DF5E100C41C2}">
      <dsp:nvSpPr>
        <dsp:cNvPr id="0" name=""/>
        <dsp:cNvSpPr/>
      </dsp:nvSpPr>
      <dsp:spPr>
        <a:xfrm>
          <a:off x="320031" y="2188394"/>
          <a:ext cx="2121244" cy="11784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Adecuar un predio de  propiedad del municipio para la infraestructura educativa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320031" y="2188394"/>
        <a:ext cx="2121244" cy="1178469"/>
      </dsp:txXfrm>
    </dsp:sp>
    <dsp:sp modelId="{316A1110-D539-4153-946E-F06E2AAF34DA}">
      <dsp:nvSpPr>
        <dsp:cNvPr id="0" name=""/>
        <dsp:cNvSpPr/>
      </dsp:nvSpPr>
      <dsp:spPr>
        <a:xfrm rot="5400000">
          <a:off x="4229799" y="1795646"/>
          <a:ext cx="1964115" cy="1708780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4623751" y="1974054"/>
        <a:ext cx="1176210" cy="1351965"/>
      </dsp:txXfrm>
    </dsp:sp>
    <dsp:sp modelId="{1001C005-A6A9-494A-ABE6-57847CD4D600}">
      <dsp:nvSpPr>
        <dsp:cNvPr id="0" name=""/>
        <dsp:cNvSpPr/>
      </dsp:nvSpPr>
      <dsp:spPr>
        <a:xfrm rot="5400000">
          <a:off x="3310593" y="3200489"/>
          <a:ext cx="1964115" cy="2233375"/>
        </a:xfrm>
        <a:prstGeom prst="hexagon">
          <a:avLst>
            <a:gd name="adj" fmla="val 25000"/>
            <a:gd name="vf" fmla="val 115470"/>
          </a:avLst>
        </a:prstGeom>
        <a:solidFill>
          <a:schemeClr val="accent6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just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8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Construir un cerramiento para una institución educativa en el cuatrienio .</a:t>
          </a:r>
        </a:p>
      </dsp:txBody>
      <dsp:txXfrm rot="-5400000">
        <a:off x="3548193" y="3662472"/>
        <a:ext cx="1488917" cy="1309410"/>
      </dsp:txXfrm>
    </dsp:sp>
    <dsp:sp modelId="{E5926CC8-438F-4E70-8107-42D6210B1346}">
      <dsp:nvSpPr>
        <dsp:cNvPr id="0" name=""/>
        <dsp:cNvSpPr/>
      </dsp:nvSpPr>
      <dsp:spPr>
        <a:xfrm>
          <a:off x="5198893" y="3727942"/>
          <a:ext cx="2191952" cy="11784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just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 dirty="0"/>
        </a:p>
      </dsp:txBody>
      <dsp:txXfrm>
        <a:off x="5198893" y="3727942"/>
        <a:ext cx="2191952" cy="1178469"/>
      </dsp:txXfrm>
    </dsp:sp>
    <dsp:sp modelId="{561C1B45-E68A-40D3-9653-8CDA684E2039}">
      <dsp:nvSpPr>
        <dsp:cNvPr id="0" name=""/>
        <dsp:cNvSpPr/>
      </dsp:nvSpPr>
      <dsp:spPr>
        <a:xfrm rot="5400000">
          <a:off x="1465110" y="3344702"/>
          <a:ext cx="1964115" cy="1944950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4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797269" y="3660875"/>
        <a:ext cx="1299796" cy="1312605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860D375-4FAF-4214-AF98-112C0681C095}">
      <dsp:nvSpPr>
        <dsp:cNvPr id="0" name=""/>
        <dsp:cNvSpPr/>
      </dsp:nvSpPr>
      <dsp:spPr>
        <a:xfrm rot="5400000">
          <a:off x="3288587" y="126041"/>
          <a:ext cx="1934142" cy="16827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43840" tIns="243840" rIns="243840" bIns="243840" numCol="1" spcCol="1270" anchor="ctr" anchorCtr="0">
          <a:noAutofit/>
        </a:bodyPr>
        <a:lstStyle/>
        <a:p>
          <a:pPr lvl="0" algn="just" defTabSz="2844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6400" kern="1200" dirty="0"/>
        </a:p>
      </dsp:txBody>
      <dsp:txXfrm rot="-5400000">
        <a:off x="3676527" y="301726"/>
        <a:ext cx="1158261" cy="1331334"/>
      </dsp:txXfrm>
    </dsp:sp>
    <dsp:sp modelId="{03379437-9D7A-48DA-8474-812AE141F52B}">
      <dsp:nvSpPr>
        <dsp:cNvPr id="0" name=""/>
        <dsp:cNvSpPr/>
      </dsp:nvSpPr>
      <dsp:spPr>
        <a:xfrm>
          <a:off x="5148072" y="387150"/>
          <a:ext cx="2158502" cy="116048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7F5C02A-B3EC-494C-BE8E-6B225B76E1F0}">
      <dsp:nvSpPr>
        <dsp:cNvPr id="0" name=""/>
        <dsp:cNvSpPr/>
      </dsp:nvSpPr>
      <dsp:spPr>
        <a:xfrm rot="5400000">
          <a:off x="1471267" y="126041"/>
          <a:ext cx="1934142" cy="1682703"/>
        </a:xfrm>
        <a:prstGeom prst="hexagon">
          <a:avLst>
            <a:gd name="adj" fmla="val 25000"/>
            <a:gd name="vf" fmla="val 115470"/>
          </a:avLst>
        </a:prstGeom>
        <a:solidFill>
          <a:schemeClr val="accent3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859207" y="301726"/>
        <a:ext cx="1158261" cy="1331334"/>
      </dsp:txXfrm>
    </dsp:sp>
    <dsp:sp modelId="{D28B443E-71B9-44BF-AC33-5361371827DC}">
      <dsp:nvSpPr>
        <dsp:cNvPr id="0" name=""/>
        <dsp:cNvSpPr/>
      </dsp:nvSpPr>
      <dsp:spPr>
        <a:xfrm rot="5400000">
          <a:off x="2376446" y="1767741"/>
          <a:ext cx="1934142" cy="16827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43840" tIns="243840" rIns="243840" bIns="243840" numCol="1" spcCol="1270" anchor="ctr" anchorCtr="0">
          <a:noAutofit/>
        </a:bodyPr>
        <a:lstStyle/>
        <a:p>
          <a:pPr lvl="0" algn="just" defTabSz="2844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6400" kern="1200" dirty="0"/>
        </a:p>
      </dsp:txBody>
      <dsp:txXfrm rot="-5400000">
        <a:off x="2764386" y="1943426"/>
        <a:ext cx="1158261" cy="1331334"/>
      </dsp:txXfrm>
    </dsp:sp>
    <dsp:sp modelId="{2ECF70FE-50EA-4002-8D5D-DF5E100C41C2}">
      <dsp:nvSpPr>
        <dsp:cNvPr id="0" name=""/>
        <dsp:cNvSpPr/>
      </dsp:nvSpPr>
      <dsp:spPr>
        <a:xfrm>
          <a:off x="343663" y="2028850"/>
          <a:ext cx="2088873" cy="116048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just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 dirty="0"/>
        </a:p>
      </dsp:txBody>
      <dsp:txXfrm>
        <a:off x="343663" y="2028850"/>
        <a:ext cx="2088873" cy="1160485"/>
      </dsp:txXfrm>
    </dsp:sp>
    <dsp:sp modelId="{316A1110-D539-4153-946E-F06E2AAF34DA}">
      <dsp:nvSpPr>
        <dsp:cNvPr id="0" name=""/>
        <dsp:cNvSpPr/>
      </dsp:nvSpPr>
      <dsp:spPr>
        <a:xfrm rot="5400000">
          <a:off x="4193766" y="1767741"/>
          <a:ext cx="1934142" cy="168270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4581706" y="1943426"/>
        <a:ext cx="1158261" cy="1331334"/>
      </dsp:txXfrm>
    </dsp:sp>
    <dsp:sp modelId="{1001C005-A6A9-494A-ABE6-57847CD4D600}">
      <dsp:nvSpPr>
        <dsp:cNvPr id="0" name=""/>
        <dsp:cNvSpPr/>
      </dsp:nvSpPr>
      <dsp:spPr>
        <a:xfrm rot="5400000">
          <a:off x="3288587" y="3151146"/>
          <a:ext cx="1934142" cy="2199293"/>
        </a:xfrm>
        <a:prstGeom prst="hexagon">
          <a:avLst>
            <a:gd name="adj" fmla="val 25000"/>
            <a:gd name="vf" fmla="val 115470"/>
          </a:avLst>
        </a:prstGeom>
        <a:blipFill rotWithShape="0">
          <a:blip xmlns:r="http://schemas.openxmlformats.org/officeDocument/2006/relationships" r:embed="rId4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lvl="0" algn="just" defTabSz="355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800" kern="1200" dirty="0" smtClean="0"/>
        </a:p>
      </dsp:txBody>
      <dsp:txXfrm rot="-5400000">
        <a:off x="3522561" y="3606078"/>
        <a:ext cx="1466195" cy="1289428"/>
      </dsp:txXfrm>
    </dsp:sp>
    <dsp:sp modelId="{E5926CC8-438F-4E70-8107-42D6210B1346}">
      <dsp:nvSpPr>
        <dsp:cNvPr id="0" name=""/>
        <dsp:cNvSpPr/>
      </dsp:nvSpPr>
      <dsp:spPr>
        <a:xfrm>
          <a:off x="5148072" y="3670550"/>
          <a:ext cx="2158502" cy="116048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just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 dirty="0"/>
        </a:p>
      </dsp:txBody>
      <dsp:txXfrm>
        <a:off x="5148072" y="3670550"/>
        <a:ext cx="2158502" cy="1160485"/>
      </dsp:txXfrm>
    </dsp:sp>
    <dsp:sp modelId="{561C1B45-E68A-40D3-9653-8CDA684E2039}">
      <dsp:nvSpPr>
        <dsp:cNvPr id="0" name=""/>
        <dsp:cNvSpPr/>
      </dsp:nvSpPr>
      <dsp:spPr>
        <a:xfrm rot="5400000">
          <a:off x="1429149" y="3293158"/>
          <a:ext cx="1934142" cy="1915270"/>
        </a:xfrm>
        <a:prstGeom prst="hexagon">
          <a:avLst>
            <a:gd name="adj" fmla="val 25000"/>
            <a:gd name="vf" fmla="val 11547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600" kern="1200"/>
        </a:p>
      </dsp:txBody>
      <dsp:txXfrm rot="-5400000">
        <a:off x="1756239" y="3604506"/>
        <a:ext cx="1279962" cy="1292574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C5A7E48-189B-4CDA-A2B6-D665820041F2}">
      <dsp:nvSpPr>
        <dsp:cNvPr id="0" name=""/>
        <dsp:cNvSpPr/>
      </dsp:nvSpPr>
      <dsp:spPr>
        <a:xfrm>
          <a:off x="-6191066" y="-947153"/>
          <a:ext cx="7369616" cy="7369616"/>
        </a:xfrm>
        <a:prstGeom prst="blockArc">
          <a:avLst>
            <a:gd name="adj1" fmla="val 18900000"/>
            <a:gd name="adj2" fmla="val 2700000"/>
            <a:gd name="adj3" fmla="val 293"/>
          </a:avLst>
        </a:prstGeom>
        <a:noFill/>
        <a:ln w="254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532889E-2495-4166-942C-6CE660801C2E}">
      <dsp:nvSpPr>
        <dsp:cNvPr id="0" name=""/>
        <dsp:cNvSpPr/>
      </dsp:nvSpPr>
      <dsp:spPr>
        <a:xfrm>
          <a:off x="514951" y="342097"/>
          <a:ext cx="6119919" cy="684632"/>
        </a:xfrm>
        <a:prstGeom prst="rect">
          <a:avLst/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2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543427" tIns="60960" rIns="60960" bIns="6096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Implementación del 40% plan de seguridad alimentaria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14951" y="342097"/>
        <a:ext cx="6119919" cy="684632"/>
      </dsp:txXfrm>
    </dsp:sp>
    <dsp:sp modelId="{80BE960C-0076-4286-9DE5-F7923276D068}">
      <dsp:nvSpPr>
        <dsp:cNvPr id="0" name=""/>
        <dsp:cNvSpPr/>
      </dsp:nvSpPr>
      <dsp:spPr>
        <a:xfrm>
          <a:off x="87056" y="256518"/>
          <a:ext cx="855790" cy="855790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9525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  <dsp:sp modelId="{24B73580-A37B-45EC-BC79-CFCE13A2FB1E}">
      <dsp:nvSpPr>
        <dsp:cNvPr id="0" name=""/>
        <dsp:cNvSpPr/>
      </dsp:nvSpPr>
      <dsp:spPr>
        <a:xfrm>
          <a:off x="1005539" y="1368717"/>
          <a:ext cx="5629331" cy="684632"/>
        </a:xfrm>
        <a:prstGeom prst="rect">
          <a:avLst/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3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543427" tIns="60960" rIns="60960" bIns="6096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 un programa anual  de salud sexual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005539" y="1368717"/>
        <a:ext cx="5629331" cy="684632"/>
      </dsp:txXfrm>
    </dsp:sp>
    <dsp:sp modelId="{C7FCB5E5-2C28-4E3D-804D-246E141B16C9}">
      <dsp:nvSpPr>
        <dsp:cNvPr id="0" name=""/>
        <dsp:cNvSpPr/>
      </dsp:nvSpPr>
      <dsp:spPr>
        <a:xfrm>
          <a:off x="577644" y="1283138"/>
          <a:ext cx="855790" cy="855790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9525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  <dsp:sp modelId="{66C25445-2D63-4C25-95B9-332EC401A03D}">
      <dsp:nvSpPr>
        <dsp:cNvPr id="0" name=""/>
        <dsp:cNvSpPr/>
      </dsp:nvSpPr>
      <dsp:spPr>
        <a:xfrm>
          <a:off x="1156110" y="2395338"/>
          <a:ext cx="5478760" cy="684632"/>
        </a:xfrm>
        <a:prstGeom prst="rect">
          <a:avLst/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4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4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543427" tIns="50800" rIns="50800" bIns="508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el programa anualmente  de salud mental y sana convivencia.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156110" y="2395338"/>
        <a:ext cx="5478760" cy="684632"/>
      </dsp:txXfrm>
    </dsp:sp>
    <dsp:sp modelId="{6407663E-CD14-4D84-844B-598533EE0FEE}">
      <dsp:nvSpPr>
        <dsp:cNvPr id="0" name=""/>
        <dsp:cNvSpPr/>
      </dsp:nvSpPr>
      <dsp:spPr>
        <a:xfrm>
          <a:off x="728215" y="2309759"/>
          <a:ext cx="855790" cy="855790"/>
        </a:xfrm>
        <a:prstGeom prst="ellipse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9525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  <dsp:sp modelId="{60299C98-3644-4107-905D-4380F327F856}">
      <dsp:nvSpPr>
        <dsp:cNvPr id="0" name=""/>
        <dsp:cNvSpPr/>
      </dsp:nvSpPr>
      <dsp:spPr>
        <a:xfrm>
          <a:off x="1005539" y="3421959"/>
          <a:ext cx="5629331" cy="684632"/>
        </a:xfrm>
        <a:prstGeom prst="rect">
          <a:avLst/>
        </a:prstGeom>
        <a:gradFill rotWithShape="0">
          <a:gsLst>
            <a:gs pos="0">
              <a:schemeClr val="accent5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5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5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543427" tIns="50800" rIns="50800" bIns="5080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3100 familias con acompañamiento  en educación en salud y prevención de la enfermedad.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005539" y="3421959"/>
        <a:ext cx="5629331" cy="684632"/>
      </dsp:txXfrm>
    </dsp:sp>
    <dsp:sp modelId="{1C12C357-0257-4E67-A88C-25B2E4591475}">
      <dsp:nvSpPr>
        <dsp:cNvPr id="0" name=""/>
        <dsp:cNvSpPr/>
      </dsp:nvSpPr>
      <dsp:spPr>
        <a:xfrm>
          <a:off x="577644" y="3336380"/>
          <a:ext cx="855790" cy="855790"/>
        </a:xfrm>
        <a:prstGeom prst="ellipse">
          <a:avLst/>
        </a:prstGeom>
        <a:blipFill rotWithShape="0">
          <a:blip xmlns:r="http://schemas.openxmlformats.org/officeDocument/2006/relationships" r:embed="rId4"/>
          <a:stretch>
            <a:fillRect/>
          </a:stretch>
        </a:blipFill>
        <a:ln w="9525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  <dsp:sp modelId="{A6F870FC-62BA-4053-8EA9-35C3E92FDB53}">
      <dsp:nvSpPr>
        <dsp:cNvPr id="0" name=""/>
        <dsp:cNvSpPr/>
      </dsp:nvSpPr>
      <dsp:spPr>
        <a:xfrm>
          <a:off x="514951" y="4448579"/>
          <a:ext cx="6119919" cy="684632"/>
        </a:xfrm>
        <a:prstGeom prst="rect">
          <a:avLst/>
        </a:prstGeom>
        <a:gradFill rotWithShape="0">
          <a:gsLst>
            <a:gs pos="0">
              <a:schemeClr val="accent6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6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6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543427" tIns="60960" rIns="60960" bIns="6096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la afiliación al régimen subsidiado.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14951" y="4448579"/>
        <a:ext cx="6119919" cy="684632"/>
      </dsp:txXfrm>
    </dsp:sp>
    <dsp:sp modelId="{093E0B5D-1605-4A0F-8DFB-BAC6A70F59C0}">
      <dsp:nvSpPr>
        <dsp:cNvPr id="0" name=""/>
        <dsp:cNvSpPr/>
      </dsp:nvSpPr>
      <dsp:spPr>
        <a:xfrm>
          <a:off x="87056" y="4363000"/>
          <a:ext cx="855790" cy="855790"/>
        </a:xfrm>
        <a:prstGeom prst="ellipse">
          <a:avLst/>
        </a:prstGeom>
        <a:blipFill rotWithShape="0">
          <a:blip xmlns:r="http://schemas.openxmlformats.org/officeDocument/2006/relationships" r:embed="rId5"/>
          <a:stretch>
            <a:fillRect/>
          </a:stretch>
        </a:blipFill>
        <a:ln w="9525" cap="flat" cmpd="sng" algn="ctr">
          <a:solidFill>
            <a:schemeClr val="accent6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2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326ABA2-CE38-4325-89E4-1C43DF1678E8}">
      <dsp:nvSpPr>
        <dsp:cNvPr id="0" name=""/>
        <dsp:cNvSpPr/>
      </dsp:nvSpPr>
      <dsp:spPr>
        <a:xfrm>
          <a:off x="-5924228" y="-906807"/>
          <a:ext cx="7054354" cy="7054354"/>
        </a:xfrm>
        <a:prstGeom prst="blockArc">
          <a:avLst>
            <a:gd name="adj1" fmla="val 18900000"/>
            <a:gd name="adj2" fmla="val 2700000"/>
            <a:gd name="adj3" fmla="val 306"/>
          </a:avLst>
        </a:prstGeom>
        <a:noFill/>
        <a:ln w="25400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F403436-BE37-4533-80CD-387F451680FD}">
      <dsp:nvSpPr>
        <dsp:cNvPr id="0" name=""/>
        <dsp:cNvSpPr/>
      </dsp:nvSpPr>
      <dsp:spPr>
        <a:xfrm>
          <a:off x="727414" y="524074"/>
          <a:ext cx="7156907" cy="1048148"/>
        </a:xfrm>
        <a:prstGeom prst="rect">
          <a:avLst/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831967" tIns="60960" rIns="60960" bIns="60960" numCol="1" spcCol="1270" anchor="ctr" anchorCtr="0">
          <a:noAutofit/>
        </a:bodyPr>
        <a:lstStyle/>
        <a:p>
          <a:pPr lvl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Crear 2 Escuelas  de formación cultural durante el cuatrienio.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727414" y="524074"/>
        <a:ext cx="7156907" cy="1048148"/>
      </dsp:txXfrm>
    </dsp:sp>
    <dsp:sp modelId="{557F2402-1003-47E5-8AFB-C12BAE2C63FA}">
      <dsp:nvSpPr>
        <dsp:cNvPr id="0" name=""/>
        <dsp:cNvSpPr/>
      </dsp:nvSpPr>
      <dsp:spPr>
        <a:xfrm>
          <a:off x="72322" y="393055"/>
          <a:ext cx="1310185" cy="1310185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9525" cap="flat" cmpd="sng" algn="ctr">
          <a:solidFill>
            <a:schemeClr val="accent3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0800" h="190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  <dsp:sp modelId="{1C4A5CD8-4130-4870-95E4-05F195DFD631}">
      <dsp:nvSpPr>
        <dsp:cNvPr id="0" name=""/>
        <dsp:cNvSpPr/>
      </dsp:nvSpPr>
      <dsp:spPr>
        <a:xfrm>
          <a:off x="1108416" y="2096296"/>
          <a:ext cx="6775905" cy="1048148"/>
        </a:xfrm>
        <a:prstGeom prst="rect">
          <a:avLst/>
        </a:prstGeom>
        <a:gradFill rotWithShape="0">
          <a:gsLst>
            <a:gs pos="0">
              <a:schemeClr val="accent3">
                <a:hueOff val="3319513"/>
                <a:satOff val="-2731"/>
                <a:lumOff val="3039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3319513"/>
                <a:satOff val="-2731"/>
                <a:lumOff val="3039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831967" tIns="60960" rIns="60960" bIns="60960" numCol="1" spcCol="1270" anchor="ctr" anchorCtr="0">
          <a:noAutofit/>
        </a:bodyPr>
        <a:lstStyle/>
        <a:p>
          <a:pPr lvl="0" algn="l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anualmente el funcionamiento de  8 Escuelas de Formación artística y cultural del municipio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108416" y="2096296"/>
        <a:ext cx="6775905" cy="1048148"/>
      </dsp:txXfrm>
    </dsp:sp>
    <dsp:sp modelId="{CE238B2F-229F-4D2B-B003-8BCF60AE453E}">
      <dsp:nvSpPr>
        <dsp:cNvPr id="0" name=""/>
        <dsp:cNvSpPr/>
      </dsp:nvSpPr>
      <dsp:spPr>
        <a:xfrm>
          <a:off x="453324" y="1965277"/>
          <a:ext cx="1310185" cy="1310185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9525" cap="flat" cmpd="sng" algn="ctr">
          <a:solidFill>
            <a:schemeClr val="accent3">
              <a:hueOff val="3319513"/>
              <a:satOff val="-2731"/>
              <a:lumOff val="3039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0800" h="190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  <dsp:sp modelId="{DD95BE4F-A148-49E5-A78F-69CA79749A7E}">
      <dsp:nvSpPr>
        <dsp:cNvPr id="0" name=""/>
        <dsp:cNvSpPr/>
      </dsp:nvSpPr>
      <dsp:spPr>
        <a:xfrm>
          <a:off x="727414" y="3668518"/>
          <a:ext cx="7156907" cy="1048148"/>
        </a:xfrm>
        <a:prstGeom prst="rect">
          <a:avLst/>
        </a:prstGeom>
        <a:gradFill rotWithShape="0">
          <a:gsLst>
            <a:gs pos="0">
              <a:schemeClr val="accent3">
                <a:hueOff val="6639026"/>
                <a:satOff val="-5461"/>
                <a:lumOff val="6078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6639026"/>
                <a:satOff val="-5461"/>
                <a:lumOff val="6078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831967" tIns="60960" rIns="60960" bIns="60960" numCol="1" spcCol="1270" anchor="ctr" anchorCtr="0">
          <a:noAutofit/>
        </a:bodyPr>
        <a:lstStyle/>
        <a:p>
          <a:pPr lvl="0" algn="just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BIBLIOTECA MUNICIPAL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727414" y="3668518"/>
        <a:ext cx="7156907" cy="1048148"/>
      </dsp:txXfrm>
    </dsp:sp>
    <dsp:sp modelId="{36BE7AEA-3409-43AF-9ED4-FEB493C5C3EB}">
      <dsp:nvSpPr>
        <dsp:cNvPr id="0" name=""/>
        <dsp:cNvSpPr/>
      </dsp:nvSpPr>
      <dsp:spPr>
        <a:xfrm>
          <a:off x="72322" y="3537499"/>
          <a:ext cx="1310185" cy="1310185"/>
        </a:xfrm>
        <a:prstGeom prst="ellipse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9525" cap="flat" cmpd="sng" algn="ctr">
          <a:solidFill>
            <a:schemeClr val="accent3">
              <a:hueOff val="6639026"/>
              <a:satOff val="-5461"/>
              <a:lumOff val="6078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0800" h="190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</dsp:sp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986E455-8CA1-439D-ADC8-B5509E1E6083}">
      <dsp:nvSpPr>
        <dsp:cNvPr id="0" name=""/>
        <dsp:cNvSpPr/>
      </dsp:nvSpPr>
      <dsp:spPr>
        <a:xfrm>
          <a:off x="39" y="963407"/>
          <a:ext cx="3802254" cy="1152000"/>
        </a:xfrm>
        <a:prstGeom prst="rect">
          <a:avLst/>
        </a:prstGeom>
        <a:solidFill>
          <a:srgbClr val="00B0F0"/>
        </a:solidFill>
        <a:ln w="9525" cap="flat" cmpd="sng" algn="ctr">
          <a:solidFill>
            <a:schemeClr val="accent4"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4480" tIns="162560" rIns="284480" bIns="162560" numCol="1" spcCol="1270" anchor="ctr" anchorCtr="0">
          <a:noAutofit/>
        </a:bodyPr>
        <a:lstStyle/>
        <a:p>
          <a:pPr lvl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4000" kern="1200" dirty="0" smtClean="0">
              <a:solidFill>
                <a:schemeClr val="tx1"/>
              </a:solidFill>
            </a:rPr>
            <a:t>Cultura</a:t>
          </a:r>
          <a:endParaRPr lang="es-ES" sz="4000" kern="1200" dirty="0">
            <a:solidFill>
              <a:schemeClr val="tx1"/>
            </a:solidFill>
          </a:endParaRPr>
        </a:p>
      </dsp:txBody>
      <dsp:txXfrm>
        <a:off x="39" y="963407"/>
        <a:ext cx="3802254" cy="1152000"/>
      </dsp:txXfrm>
    </dsp:sp>
    <dsp:sp modelId="{8D151BCB-606A-4F85-B109-C5F8693E24B5}">
      <dsp:nvSpPr>
        <dsp:cNvPr id="0" name=""/>
        <dsp:cNvSpPr/>
      </dsp:nvSpPr>
      <dsp:spPr>
        <a:xfrm>
          <a:off x="31940" y="2115407"/>
          <a:ext cx="3802254" cy="2141099"/>
        </a:xfrm>
        <a:prstGeom prst="rect">
          <a:avLst/>
        </a:prstGeom>
        <a:solidFill>
          <a:srgbClr val="92D050">
            <a:alpha val="90000"/>
          </a:srgbClr>
        </a:solidFill>
        <a:ln w="9525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extrusionH="1700"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13360" tIns="213360" rIns="284480" bIns="320040" numCol="1" spcCol="1270" anchor="t" anchorCtr="0">
          <a:noAutofit/>
        </a:bodyPr>
        <a:lstStyle/>
        <a:p>
          <a:pPr marL="285750" lvl="1" indent="-285750" algn="ctr" defTabSz="1778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4000" kern="1200" dirty="0" smtClean="0"/>
            <a:t>Escuelas con 459 beneficiarios.</a:t>
          </a:r>
          <a:endParaRPr lang="es-ES" sz="4000" kern="1200" dirty="0"/>
        </a:p>
      </dsp:txBody>
      <dsp:txXfrm>
        <a:off x="31940" y="2115407"/>
        <a:ext cx="3802254" cy="2141099"/>
      </dsp:txXfrm>
    </dsp:sp>
    <dsp:sp modelId="{A84C0710-DDB8-4A0B-A6CC-516F8394F395}">
      <dsp:nvSpPr>
        <dsp:cNvPr id="0" name=""/>
        <dsp:cNvSpPr/>
      </dsp:nvSpPr>
      <dsp:spPr>
        <a:xfrm>
          <a:off x="4334609" y="963407"/>
          <a:ext cx="3802254" cy="1152000"/>
        </a:xfrm>
        <a:prstGeom prst="rect">
          <a:avLst/>
        </a:prstGeom>
        <a:solidFill>
          <a:srgbClr val="00B0F0"/>
        </a:solidFill>
        <a:ln w="9525" cap="flat" cmpd="sng" algn="ctr">
          <a:solidFill>
            <a:schemeClr val="accent4">
              <a:hueOff val="3508185"/>
              <a:satOff val="8525"/>
              <a:lumOff val="13922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prstMaterial="translucentPowder">
          <a:bevelT w="127000" h="25400" prst="softRound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4480" tIns="162560" rIns="284480" bIns="162560" numCol="1" spcCol="1270" anchor="ctr" anchorCtr="0">
          <a:noAutofit/>
        </a:bodyPr>
        <a:lstStyle/>
        <a:p>
          <a:pPr lvl="0" algn="ctr" defTabSz="1778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4000" kern="1200" dirty="0" smtClean="0">
              <a:solidFill>
                <a:schemeClr val="tx1"/>
              </a:solidFill>
            </a:rPr>
            <a:t>Deporte</a:t>
          </a:r>
          <a:endParaRPr lang="es-ES" sz="4000" kern="1200" dirty="0">
            <a:solidFill>
              <a:schemeClr val="tx1"/>
            </a:solidFill>
          </a:endParaRPr>
        </a:p>
      </dsp:txBody>
      <dsp:txXfrm>
        <a:off x="4334609" y="963407"/>
        <a:ext cx="3802254" cy="1152000"/>
      </dsp:txXfrm>
    </dsp:sp>
    <dsp:sp modelId="{6E908ED0-021F-4120-8FBC-4C23A96724AA}">
      <dsp:nvSpPr>
        <dsp:cNvPr id="0" name=""/>
        <dsp:cNvSpPr/>
      </dsp:nvSpPr>
      <dsp:spPr>
        <a:xfrm>
          <a:off x="4334609" y="2115407"/>
          <a:ext cx="3802254" cy="2141099"/>
        </a:xfrm>
        <a:prstGeom prst="rect">
          <a:avLst/>
        </a:prstGeom>
        <a:solidFill>
          <a:srgbClr val="92D050">
            <a:alpha val="90000"/>
          </a:srgbClr>
        </a:solidFill>
        <a:ln w="9525" cap="flat" cmpd="sng" algn="ctr">
          <a:solidFill>
            <a:schemeClr val="accent4">
              <a:tint val="40000"/>
              <a:alpha val="90000"/>
              <a:hueOff val="3239429"/>
              <a:satOff val="11977"/>
              <a:lumOff val="3188"/>
              <a:alphaOff val="0"/>
            </a:schemeClr>
          </a:solidFill>
          <a:prstDash val="solid"/>
        </a:ln>
        <a:effectLst/>
        <a:scene3d>
          <a:camera prst="orthographicFront"/>
          <a:lightRig rig="chilly" dir="t"/>
        </a:scene3d>
        <a:sp3d extrusionH="1700" prstMaterial="dkEdge">
          <a:bevelT w="25400" h="6350" prst="softRound"/>
          <a:bevelB w="0" h="0" prst="convex"/>
        </a:sp3d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13360" tIns="213360" rIns="284480" bIns="320040" numCol="1" spcCol="1270" anchor="t" anchorCtr="0">
          <a:noAutofit/>
        </a:bodyPr>
        <a:lstStyle/>
        <a:p>
          <a:pPr marL="285750" lvl="1" indent="-285750" algn="ctr" defTabSz="1778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4000" kern="1200" dirty="0" smtClean="0"/>
            <a:t>Escuelas con 1.270 beneficiarios.</a:t>
          </a:r>
          <a:endParaRPr lang="es-ES" sz="4000" kern="1200" dirty="0"/>
        </a:p>
      </dsp:txBody>
      <dsp:txXfrm>
        <a:off x="4334609" y="2115407"/>
        <a:ext cx="3802254" cy="2141099"/>
      </dsp:txXfrm>
    </dsp:sp>
  </dsp:spTree>
</dsp:drawing>
</file>

<file path=ppt/diagrams/drawing9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19B96C1-6382-46AB-92E4-444DA6854424}">
      <dsp:nvSpPr>
        <dsp:cNvPr id="0" name=""/>
        <dsp:cNvSpPr/>
      </dsp:nvSpPr>
      <dsp:spPr>
        <a:xfrm rot="5400000">
          <a:off x="-255731" y="259147"/>
          <a:ext cx="1704876" cy="1193413"/>
        </a:xfrm>
        <a:prstGeom prst="chevron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9525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1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000" kern="1200" dirty="0"/>
        </a:p>
      </dsp:txBody>
      <dsp:txXfrm rot="-5400000">
        <a:off x="1" y="600123"/>
        <a:ext cx="1193413" cy="511463"/>
      </dsp:txXfrm>
    </dsp:sp>
    <dsp:sp modelId="{741A7A49-5FF1-4364-81E9-BDEE21AA9EC0}">
      <dsp:nvSpPr>
        <dsp:cNvPr id="0" name=""/>
        <dsp:cNvSpPr/>
      </dsp:nvSpPr>
      <dsp:spPr>
        <a:xfrm rot="5400000">
          <a:off x="3828930" y="-2632100"/>
          <a:ext cx="1108169" cy="6379203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70688" tIns="15240" rIns="15240" bIns="15240" numCol="1" spcCol="1270" anchor="ctr" anchorCtr="0">
          <a:noAutofit/>
        </a:bodyPr>
        <a:lstStyle/>
        <a:p>
          <a:pPr marL="228600" lvl="1" indent="-228600" algn="just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Crear 6 escuelas  de formación deportiva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  <a:p>
          <a:pPr marL="228600" lvl="1" indent="-228600" algn="just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 17 escuelas de formación deportiva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  <a:p>
          <a:pPr marL="228600" lvl="1" indent="-228600" algn="just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Dotar 17 escuelas de formación deportiva.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1193413" y="57513"/>
        <a:ext cx="6325107" cy="999977"/>
      </dsp:txXfrm>
    </dsp:sp>
    <dsp:sp modelId="{A4250FF7-0CE3-4070-A189-8BA9CB81DE98}">
      <dsp:nvSpPr>
        <dsp:cNvPr id="0" name=""/>
        <dsp:cNvSpPr/>
      </dsp:nvSpPr>
      <dsp:spPr>
        <a:xfrm rot="5400000">
          <a:off x="-255731" y="1771179"/>
          <a:ext cx="1704876" cy="1193413"/>
        </a:xfrm>
        <a:prstGeom prst="chevron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9525" cap="flat" cmpd="sng" algn="ctr">
          <a:solidFill>
            <a:schemeClr val="accent5">
              <a:hueOff val="3359558"/>
              <a:satOff val="945"/>
              <a:lumOff val="-1353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1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000" kern="1200" dirty="0"/>
        </a:p>
      </dsp:txBody>
      <dsp:txXfrm rot="-5400000">
        <a:off x="1" y="2112155"/>
        <a:ext cx="1193413" cy="511463"/>
      </dsp:txXfrm>
    </dsp:sp>
    <dsp:sp modelId="{56D9DFAB-D77B-40AA-877D-3E4B0EC961FA}">
      <dsp:nvSpPr>
        <dsp:cNvPr id="0" name=""/>
        <dsp:cNvSpPr/>
      </dsp:nvSpPr>
      <dsp:spPr>
        <a:xfrm rot="5400000">
          <a:off x="3828930" y="-1120069"/>
          <a:ext cx="1108169" cy="6379203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hueOff val="3359558"/>
              <a:satOff val="945"/>
              <a:lumOff val="-1353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70688" tIns="15240" rIns="15240" bIns="15240" numCol="1" spcCol="1270" anchor="ctr" anchorCtr="0">
          <a:noAutofit/>
        </a:bodyPr>
        <a:lstStyle/>
        <a:p>
          <a:pPr marL="228600" lvl="1" indent="-228600" algn="just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Realizar 40 eventos deportivos y recreativos anualmente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  <a:p>
          <a:pPr marL="228600" lvl="1" indent="-228600" algn="just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anualmente a nuestros deportistas en eventos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1193413" y="1569544"/>
        <a:ext cx="6325107" cy="999977"/>
      </dsp:txXfrm>
    </dsp:sp>
    <dsp:sp modelId="{B075AA11-7683-4EBB-B2ED-509A93848272}">
      <dsp:nvSpPr>
        <dsp:cNvPr id="0" name=""/>
        <dsp:cNvSpPr/>
      </dsp:nvSpPr>
      <dsp:spPr>
        <a:xfrm rot="5400000">
          <a:off x="-255731" y="3283210"/>
          <a:ext cx="1704876" cy="1193413"/>
        </a:xfrm>
        <a:prstGeom prst="chevron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9525" cap="flat" cmpd="sng" algn="ctr">
          <a:solidFill>
            <a:schemeClr val="accent5">
              <a:hueOff val="6719117"/>
              <a:satOff val="1889"/>
              <a:lumOff val="-2706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1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  <dsp:txBody>
        <a:bodyPr spcFirstLastPara="0" vert="horz" wrap="square" lIns="19050" tIns="19050" rIns="19050" bIns="19050" numCol="1" spcCol="1270" anchor="ctr" anchorCtr="0">
          <a:noAutofit/>
        </a:bodyPr>
        <a:lstStyle/>
        <a:p>
          <a:pPr lvl="0" algn="ctr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000" kern="1200" dirty="0"/>
        </a:p>
      </dsp:txBody>
      <dsp:txXfrm rot="-5400000">
        <a:off x="1" y="3624186"/>
        <a:ext cx="1193413" cy="511463"/>
      </dsp:txXfrm>
    </dsp:sp>
    <dsp:sp modelId="{5B23DD8B-F0E9-4730-B097-4D75986D29FB}">
      <dsp:nvSpPr>
        <dsp:cNvPr id="0" name=""/>
        <dsp:cNvSpPr/>
      </dsp:nvSpPr>
      <dsp:spPr>
        <a:xfrm rot="5400000">
          <a:off x="3828930" y="391962"/>
          <a:ext cx="1108169" cy="6379203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hueOff val="6719117"/>
              <a:satOff val="1889"/>
              <a:lumOff val="-27060"/>
              <a:alphaOff val="0"/>
            </a:schemeClr>
          </a:solidFill>
          <a:prstDash val="solid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70688" tIns="15240" rIns="15240" bIns="15240" numCol="1" spcCol="1270" anchor="ctr" anchorCtr="0">
          <a:noAutofit/>
        </a:bodyPr>
        <a:lstStyle/>
        <a:p>
          <a:pPr marL="228600" lvl="1" indent="-228600" algn="just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2400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Apoyar anualmente  a deportistas destacados</a:t>
          </a:r>
          <a:endParaRPr lang="es-ES" sz="2400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  <a:p>
          <a:pPr marL="228600" lvl="1" indent="-228600" algn="just" defTabSz="10668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s-ES" sz="2400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Capacitación anual para 40 líderes deportivos en el sector rural y urbano</a:t>
          </a:r>
          <a:endParaRPr lang="es-ES" sz="2400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 rot="-5400000">
        <a:off x="1193413" y="3081575"/>
        <a:ext cx="6325107" cy="999977"/>
      </dsp:txXfrm>
    </dsp:sp>
  </dsp:spTree>
</dsp:drawing>
</file>

<file path=ppt/diagrams/drawing10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F27E055-73DE-4C54-8178-CB9BB9DD7838}">
      <dsp:nvSpPr>
        <dsp:cNvPr id="0" name=""/>
        <dsp:cNvSpPr/>
      </dsp:nvSpPr>
      <dsp:spPr>
        <a:xfrm>
          <a:off x="1200423" y="1431786"/>
          <a:ext cx="2248158" cy="1499521"/>
        </a:xfrm>
        <a:prstGeom prst="rect">
          <a:avLst/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2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42240" rIns="142240" bIns="14224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kern="1200" dirty="0" smtClean="0"/>
            <a:t>* </a:t>
          </a: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Construir 2 polideportivo  durante el cuatrienio</a:t>
          </a: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.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560128" y="1431786"/>
        <a:ext cx="1888453" cy="1499521"/>
      </dsp:txXfrm>
    </dsp:sp>
    <dsp:sp modelId="{1B543208-B921-4B52-953D-32CBF54F2088}">
      <dsp:nvSpPr>
        <dsp:cNvPr id="0" name=""/>
        <dsp:cNvSpPr/>
      </dsp:nvSpPr>
      <dsp:spPr>
        <a:xfrm>
          <a:off x="1200423" y="2931307"/>
          <a:ext cx="2248158" cy="1499521"/>
        </a:xfrm>
        <a:prstGeom prst="rect">
          <a:avLst/>
        </a:prstGeom>
        <a:solidFill>
          <a:schemeClr val="accent3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3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42240" rIns="142240" bIns="14224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kern="1200" dirty="0" smtClean="0"/>
            <a:t>* </a:t>
          </a: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y optimizar 8 escenarios deportivos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560128" y="2931307"/>
        <a:ext cx="1888453" cy="1499521"/>
      </dsp:txXfrm>
    </dsp:sp>
    <dsp:sp modelId="{AF0F4A7F-ACB5-4E3B-8964-8815AB6B4F16}">
      <dsp:nvSpPr>
        <dsp:cNvPr id="0" name=""/>
        <dsp:cNvSpPr/>
      </dsp:nvSpPr>
      <dsp:spPr>
        <a:xfrm>
          <a:off x="1405" y="832277"/>
          <a:ext cx="1498772" cy="1498772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800" kern="1200"/>
        </a:p>
      </dsp:txBody>
      <dsp:txXfrm>
        <a:off x="220895" y="1051767"/>
        <a:ext cx="1059792" cy="1059792"/>
      </dsp:txXfrm>
    </dsp:sp>
    <dsp:sp modelId="{54336F36-A908-448B-860B-C54CA53BAEDF}">
      <dsp:nvSpPr>
        <dsp:cNvPr id="0" name=""/>
        <dsp:cNvSpPr/>
      </dsp:nvSpPr>
      <dsp:spPr>
        <a:xfrm>
          <a:off x="4947354" y="1431786"/>
          <a:ext cx="2248158" cy="1499521"/>
        </a:xfrm>
        <a:prstGeom prst="rect">
          <a:avLst/>
        </a:prstGeom>
        <a:solidFill>
          <a:schemeClr val="accent4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42240" rIns="142240" bIns="142240" numCol="1" spcCol="1270" anchor="ctr" anchorCtr="0">
          <a:noAutofit/>
        </a:bodyPr>
        <a:lstStyle/>
        <a:p>
          <a:pPr lvl="0" algn="just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000" kern="1200" dirty="0" smtClean="0"/>
            <a:t>*</a:t>
          </a:r>
          <a:r>
            <a:rPr lang="es-ES" sz="24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Instalar y o mantener   10 parques infantiles</a:t>
          </a:r>
          <a:endParaRPr lang="es-ES" sz="24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307060" y="1431786"/>
        <a:ext cx="1888453" cy="1499521"/>
      </dsp:txXfrm>
    </dsp:sp>
    <dsp:sp modelId="{B68DB23F-4363-470B-B9CD-CB96682CDD3E}">
      <dsp:nvSpPr>
        <dsp:cNvPr id="0" name=""/>
        <dsp:cNvSpPr/>
      </dsp:nvSpPr>
      <dsp:spPr>
        <a:xfrm>
          <a:off x="4947354" y="2931307"/>
          <a:ext cx="2248158" cy="1499521"/>
        </a:xfrm>
        <a:prstGeom prst="rect">
          <a:avLst/>
        </a:prstGeom>
        <a:solidFill>
          <a:schemeClr val="accent5">
            <a:tint val="40000"/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5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184912" rIns="184912" bIns="184912" numCol="1" spcCol="1270" anchor="ctr" anchorCtr="0">
          <a:noAutofit/>
        </a:bodyPr>
        <a:lstStyle/>
        <a:p>
          <a:pPr lvl="0" algn="just" defTabSz="1155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600" kern="1200" dirty="0" smtClean="0"/>
            <a:t>*</a:t>
          </a:r>
          <a:r>
            <a:rPr lang="es-ES" sz="26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Instalar 2 parques </a:t>
          </a:r>
          <a:r>
            <a:rPr lang="es-ES" sz="2600" b="1" kern="1200" dirty="0" err="1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biosaludables</a:t>
          </a:r>
          <a:endParaRPr lang="es-ES" sz="26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307060" y="2931307"/>
        <a:ext cx="1888453" cy="1499521"/>
      </dsp:txXfrm>
    </dsp:sp>
    <dsp:sp modelId="{D25B5BD3-4F61-4636-B80F-9B5BA225F849}">
      <dsp:nvSpPr>
        <dsp:cNvPr id="0" name=""/>
        <dsp:cNvSpPr/>
      </dsp:nvSpPr>
      <dsp:spPr>
        <a:xfrm>
          <a:off x="3748336" y="832277"/>
          <a:ext cx="1498772" cy="1498772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2800" kern="1200"/>
        </a:p>
      </dsp:txBody>
      <dsp:txXfrm>
        <a:off x="3967826" y="1051767"/>
        <a:ext cx="1059792" cy="1059792"/>
      </dsp:txXfrm>
    </dsp:sp>
  </dsp:spTree>
</dsp:drawing>
</file>

<file path=ppt/diagrams/drawing1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1666E9A2-ED0D-4594-8891-CD20D474325B}">
      <dsp:nvSpPr>
        <dsp:cNvPr id="0" name=""/>
        <dsp:cNvSpPr/>
      </dsp:nvSpPr>
      <dsp:spPr>
        <a:xfrm>
          <a:off x="1323480" y="873306"/>
          <a:ext cx="2478620" cy="2138680"/>
        </a:xfrm>
        <a:prstGeom prst="rect">
          <a:avLst/>
        </a:prstGeom>
        <a:solidFill>
          <a:schemeClr val="accent5">
            <a:tint val="40000"/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0" tIns="92456" rIns="92456" bIns="92456" numCol="1" spcCol="1270" anchor="ctr" anchorCtr="0">
          <a:noAutofit/>
        </a:bodyPr>
        <a:lstStyle/>
        <a:p>
          <a:pPr lvl="0" algn="just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300" kern="1200" dirty="0" smtClean="0"/>
            <a:t>* </a:t>
          </a: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 1 programa anual en formación de valores y proyecto de vida para reducir el embarazo en adolescentes y el delito juvenil. 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720059" y="873306"/>
        <a:ext cx="2082040" cy="2138680"/>
      </dsp:txXfrm>
    </dsp:sp>
    <dsp:sp modelId="{DDA5A68E-2E85-4144-96A4-2B91A08D7298}">
      <dsp:nvSpPr>
        <dsp:cNvPr id="0" name=""/>
        <dsp:cNvSpPr/>
      </dsp:nvSpPr>
      <dsp:spPr>
        <a:xfrm>
          <a:off x="1323480" y="3011987"/>
          <a:ext cx="2478620" cy="2421830"/>
        </a:xfrm>
        <a:prstGeom prst="rect">
          <a:avLst/>
        </a:prstGeom>
        <a:solidFill>
          <a:schemeClr val="accent5">
            <a:tint val="40000"/>
            <a:alpha val="90000"/>
            <a:hueOff val="3417546"/>
            <a:satOff val="-10763"/>
            <a:lumOff val="-2768"/>
            <a:alphaOff val="0"/>
          </a:schemeClr>
        </a:solidFill>
        <a:ln w="9525" cap="flat" cmpd="sng" algn="ctr">
          <a:solidFill>
            <a:schemeClr val="accent5">
              <a:tint val="40000"/>
              <a:alpha val="90000"/>
              <a:hueOff val="3417546"/>
              <a:satOff val="-10763"/>
              <a:lumOff val="-2768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0" tIns="113792" rIns="113792" bIns="113792" numCol="1" spcCol="1270" anchor="ctr" anchorCtr="0">
          <a:noAutofit/>
        </a:bodyPr>
        <a:lstStyle/>
        <a:p>
          <a:pPr lvl="0" algn="just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600" kern="1200" dirty="0" smtClean="0"/>
            <a:t>* </a:t>
          </a: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Desarrollar anualmente 1 programa de atención especializado del SISTEMA DE RESPONSABILIDAD PENAL PARA ADOLESCENTES que incurra en un delito. 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1720059" y="3011987"/>
        <a:ext cx="2082040" cy="2421830"/>
      </dsp:txXfrm>
    </dsp:sp>
    <dsp:sp modelId="{AC40DDD9-33B7-4F81-AB2A-8E8B8EA4D5E8}">
      <dsp:nvSpPr>
        <dsp:cNvPr id="0" name=""/>
        <dsp:cNvSpPr/>
      </dsp:nvSpPr>
      <dsp:spPr>
        <a:xfrm>
          <a:off x="1549" y="212341"/>
          <a:ext cx="1652413" cy="1652413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100" kern="1200"/>
        </a:p>
      </dsp:txBody>
      <dsp:txXfrm>
        <a:off x="243539" y="454331"/>
        <a:ext cx="1168433" cy="1168433"/>
      </dsp:txXfrm>
    </dsp:sp>
    <dsp:sp modelId="{DE67E3BF-4E30-46ED-ADA4-85AA040D23C4}">
      <dsp:nvSpPr>
        <dsp:cNvPr id="0" name=""/>
        <dsp:cNvSpPr/>
      </dsp:nvSpPr>
      <dsp:spPr>
        <a:xfrm>
          <a:off x="5454514" y="873306"/>
          <a:ext cx="2478620" cy="1653239"/>
        </a:xfrm>
        <a:prstGeom prst="rect">
          <a:avLst/>
        </a:prstGeom>
        <a:solidFill>
          <a:schemeClr val="accent5">
            <a:tint val="40000"/>
            <a:alpha val="90000"/>
            <a:hueOff val="6835093"/>
            <a:satOff val="-21527"/>
            <a:lumOff val="-5536"/>
            <a:alphaOff val="0"/>
          </a:schemeClr>
        </a:solidFill>
        <a:ln w="9525" cap="flat" cmpd="sng" algn="ctr">
          <a:solidFill>
            <a:schemeClr val="accent5">
              <a:tint val="40000"/>
              <a:alpha val="90000"/>
              <a:hueOff val="6835093"/>
              <a:satOff val="-21527"/>
              <a:lumOff val="-5536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0" tIns="156464" rIns="156464" bIns="156464" numCol="1" spcCol="1270" anchor="ctr" anchorCtr="0">
          <a:noAutofit/>
        </a:bodyPr>
        <a:lstStyle/>
        <a:p>
          <a:pPr lvl="0" algn="just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2200" kern="1200" dirty="0" smtClean="0"/>
            <a:t>*</a:t>
          </a:r>
          <a:r>
            <a:rPr lang="es-ES" sz="2000" b="1" kern="1200" dirty="0" smtClean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rPr>
            <a:t>Mantener anualmente 1 programa integral para prevenir el uso de sustancias psicoactivas </a:t>
          </a:r>
          <a:endParaRPr lang="es-ES" sz="2000" b="1" kern="1200" dirty="0">
            <a:solidFill>
              <a:srgbClr val="002060"/>
            </a:solidFill>
            <a:latin typeface="Amatic SC" panose="020B0604020202020204" charset="-79"/>
            <a:cs typeface="Amatic SC" panose="020B0604020202020204" charset="-79"/>
          </a:endParaRPr>
        </a:p>
      </dsp:txBody>
      <dsp:txXfrm>
        <a:off x="5851093" y="873306"/>
        <a:ext cx="2082040" cy="1653239"/>
      </dsp:txXfrm>
    </dsp:sp>
    <dsp:sp modelId="{71C3D8F2-4517-4B73-8158-B62119CE6B8E}">
      <dsp:nvSpPr>
        <dsp:cNvPr id="0" name=""/>
        <dsp:cNvSpPr/>
      </dsp:nvSpPr>
      <dsp:spPr>
        <a:xfrm>
          <a:off x="4132583" y="212341"/>
          <a:ext cx="1652413" cy="1652413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dsp:spPr>
      <dsp:style>
        <a:lnRef idx="0">
          <a:scrgbClr r="0" g="0" b="0"/>
        </a:lnRef>
        <a:fillRef idx="3">
          <a:scrgbClr r="0" g="0" b="0"/>
        </a:fillRef>
        <a:effectRef idx="3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1377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ES" sz="3100" kern="1200"/>
        </a:p>
      </dsp:txBody>
      <dsp:txXfrm>
        <a:off x="4374573" y="454331"/>
        <a:ext cx="1168433" cy="1168433"/>
      </dsp:txXfrm>
    </dsp:sp>
  </dsp:spTree>
</dsp:drawing>
</file>

<file path=ppt/diagrams/drawing1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882744C-4284-4346-A4EF-269E1367CDD0}">
      <dsp:nvSpPr>
        <dsp:cNvPr id="0" name=""/>
        <dsp:cNvSpPr/>
      </dsp:nvSpPr>
      <dsp:spPr>
        <a:xfrm>
          <a:off x="2649269" y="1634"/>
          <a:ext cx="2140318" cy="1071379"/>
        </a:xfrm>
        <a:prstGeom prst="roundRect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Formular una POLÍTICA PARA PERSONA CON DISCAPACIDAD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2701569" y="53934"/>
        <a:ext cx="2035718" cy="966779"/>
      </dsp:txXfrm>
    </dsp:sp>
    <dsp:sp modelId="{BEB234EA-87C9-4C80-B7EB-FFE28276A30B}">
      <dsp:nvSpPr>
        <dsp:cNvPr id="0" name=""/>
        <dsp:cNvSpPr/>
      </dsp:nvSpPr>
      <dsp:spPr>
        <a:xfrm>
          <a:off x="1579426" y="537323"/>
          <a:ext cx="4280004" cy="4280004"/>
        </a:xfrm>
        <a:custGeom>
          <a:avLst/>
          <a:gdLst/>
          <a:ahLst/>
          <a:cxnLst/>
          <a:rect l="0" t="0" r="0" b="0"/>
          <a:pathLst>
            <a:path>
              <a:moveTo>
                <a:pt x="3218483" y="291627"/>
              </a:moveTo>
              <a:arcTo wR="2140002" hR="2140002" stAng="18015751" swAng="1528185"/>
            </a:path>
          </a:pathLst>
        </a:custGeom>
        <a:noFill/>
        <a:ln w="25400" cap="flat" cmpd="sng" algn="ctr">
          <a:solidFill>
            <a:srgbClr val="002060">
              <a:alpha val="55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A1902E0-B11D-408D-A9F2-AC37799C5235}">
      <dsp:nvSpPr>
        <dsp:cNvPr id="0" name=""/>
        <dsp:cNvSpPr/>
      </dsp:nvSpPr>
      <dsp:spPr>
        <a:xfrm>
          <a:off x="4805507" y="1480339"/>
          <a:ext cx="1898368" cy="1071379"/>
        </a:xfrm>
        <a:prstGeom prst="roundRect">
          <a:avLst/>
        </a:prstGeom>
        <a:solidFill>
          <a:schemeClr val="accent3">
            <a:hueOff val="1659756"/>
            <a:satOff val="-1365"/>
            <a:lumOff val="1519"/>
            <a:alphaOff val="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el funcionamiento anual del CENTRO DE VIDA SENSORIAL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4857807" y="1532639"/>
        <a:ext cx="1793768" cy="966779"/>
      </dsp:txXfrm>
    </dsp:sp>
    <dsp:sp modelId="{3665FE24-4EAE-4957-8B83-F8D299C8939B}">
      <dsp:nvSpPr>
        <dsp:cNvPr id="0" name=""/>
        <dsp:cNvSpPr/>
      </dsp:nvSpPr>
      <dsp:spPr>
        <a:xfrm>
          <a:off x="1579426" y="537323"/>
          <a:ext cx="4280004" cy="4280004"/>
        </a:xfrm>
        <a:custGeom>
          <a:avLst/>
          <a:gdLst/>
          <a:ahLst/>
          <a:cxnLst/>
          <a:rect l="0" t="0" r="0" b="0"/>
          <a:pathLst>
            <a:path>
              <a:moveTo>
                <a:pt x="4277075" y="2028071"/>
              </a:moveTo>
              <a:arcTo wR="2140002" hR="2140002" stAng="21420109" swAng="2195822"/>
            </a:path>
          </a:pathLst>
        </a:custGeom>
        <a:noFill/>
        <a:ln w="25400" cap="flat" cmpd="sng" algn="ctr">
          <a:solidFill>
            <a:srgbClr val="002060">
              <a:alpha val="48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E31E04E-42F5-45CD-8178-1740007C2EF7}">
      <dsp:nvSpPr>
        <dsp:cNvPr id="0" name=""/>
        <dsp:cNvSpPr/>
      </dsp:nvSpPr>
      <dsp:spPr>
        <a:xfrm>
          <a:off x="4153152" y="3872934"/>
          <a:ext cx="1648275" cy="1071379"/>
        </a:xfrm>
        <a:prstGeom prst="roundRect">
          <a:avLst/>
        </a:prstGeom>
        <a:solidFill>
          <a:schemeClr val="accent3">
            <a:hueOff val="3319513"/>
            <a:satOff val="-2731"/>
            <a:lumOff val="3039"/>
            <a:alphaOff val="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45720" tIns="45720" rIns="45720" bIns="4572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1 programa anual de apoyo a las personas con discapacidad y a sus familias</a:t>
          </a:r>
          <a:endParaRPr lang="es-ES" sz="12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4205452" y="3925234"/>
        <a:ext cx="1543675" cy="966779"/>
      </dsp:txXfrm>
    </dsp:sp>
    <dsp:sp modelId="{DAB5E3EB-2CDA-40F2-9193-D68B825FA2B2}">
      <dsp:nvSpPr>
        <dsp:cNvPr id="0" name=""/>
        <dsp:cNvSpPr/>
      </dsp:nvSpPr>
      <dsp:spPr>
        <a:xfrm>
          <a:off x="1579426" y="537323"/>
          <a:ext cx="4280004" cy="4280004"/>
        </a:xfrm>
        <a:custGeom>
          <a:avLst/>
          <a:gdLst/>
          <a:ahLst/>
          <a:cxnLst/>
          <a:rect l="0" t="0" r="0" b="0"/>
          <a:pathLst>
            <a:path>
              <a:moveTo>
                <a:pt x="2565228" y="4237332"/>
              </a:moveTo>
              <a:arcTo wR="2140002" hR="2140002" stAng="4712331" swAng="1375339"/>
            </a:path>
          </a:pathLst>
        </a:custGeom>
        <a:noFill/>
        <a:ln w="25400" cap="flat" cmpd="sng" algn="ctr">
          <a:solidFill>
            <a:srgbClr val="002060">
              <a:alpha val="48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8828ACF-F1C1-49C1-B800-7E45B8425811}">
      <dsp:nvSpPr>
        <dsp:cNvPr id="0" name=""/>
        <dsp:cNvSpPr/>
      </dsp:nvSpPr>
      <dsp:spPr>
        <a:xfrm>
          <a:off x="1637429" y="3872934"/>
          <a:ext cx="1648275" cy="1071379"/>
        </a:xfrm>
        <a:prstGeom prst="roundRect">
          <a:avLst/>
        </a:prstGeom>
        <a:solidFill>
          <a:schemeClr val="accent3">
            <a:hueOff val="4979269"/>
            <a:satOff val="-4096"/>
            <a:lumOff val="4558"/>
            <a:alphaOff val="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Realizar anualmente un evento del DÍA BLANCO 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1689729" y="3925234"/>
        <a:ext cx="1543675" cy="966779"/>
      </dsp:txXfrm>
    </dsp:sp>
    <dsp:sp modelId="{4FAA1381-45CC-4494-B0DE-A6F54D1103F9}">
      <dsp:nvSpPr>
        <dsp:cNvPr id="0" name=""/>
        <dsp:cNvSpPr/>
      </dsp:nvSpPr>
      <dsp:spPr>
        <a:xfrm>
          <a:off x="1579426" y="537323"/>
          <a:ext cx="4280004" cy="4280004"/>
        </a:xfrm>
        <a:custGeom>
          <a:avLst/>
          <a:gdLst/>
          <a:ahLst/>
          <a:cxnLst/>
          <a:rect l="0" t="0" r="0" b="0"/>
          <a:pathLst>
            <a:path>
              <a:moveTo>
                <a:pt x="357525" y="3324226"/>
              </a:moveTo>
              <a:arcTo wR="2140002" hR="2140002" stAng="8784068" swAng="2195822"/>
            </a:path>
          </a:pathLst>
        </a:custGeom>
        <a:noFill/>
        <a:ln w="25400" cap="flat" cmpd="sng" algn="ctr">
          <a:solidFill>
            <a:srgbClr val="002060">
              <a:alpha val="48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B315118-8312-451F-9DF8-49D02A460C42}">
      <dsp:nvSpPr>
        <dsp:cNvPr id="0" name=""/>
        <dsp:cNvSpPr/>
      </dsp:nvSpPr>
      <dsp:spPr>
        <a:xfrm>
          <a:off x="417787" y="1480339"/>
          <a:ext cx="2532756" cy="1071379"/>
        </a:xfrm>
        <a:prstGeom prst="roundRect">
          <a:avLst/>
        </a:prstGeom>
        <a:solidFill>
          <a:schemeClr val="accent3">
            <a:hueOff val="6639026"/>
            <a:satOff val="-5461"/>
            <a:lumOff val="6078"/>
            <a:alphaOff val="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400" b="1" kern="1200" dirty="0" smtClean="0">
              <a:solidFill>
                <a:srgbClr val="002060"/>
              </a:solidFill>
              <a:latin typeface="Baskerville Old Face" panose="02020602080505020303" pitchFamily="18" charset="0"/>
            </a:rPr>
            <a:t>Garantizar anualmente el funcionamiento de las sesiones del comité de discapacidad.</a:t>
          </a:r>
          <a:endParaRPr lang="es-ES" sz="1400" b="1" kern="1200" dirty="0">
            <a:solidFill>
              <a:srgbClr val="002060"/>
            </a:solidFill>
            <a:latin typeface="Baskerville Old Face" panose="02020602080505020303" pitchFamily="18" charset="0"/>
          </a:endParaRPr>
        </a:p>
      </dsp:txBody>
      <dsp:txXfrm>
        <a:off x="470087" y="1532639"/>
        <a:ext cx="2428156" cy="966779"/>
      </dsp:txXfrm>
    </dsp:sp>
    <dsp:sp modelId="{C465E155-D785-4819-8FE0-51D4321FCCD8}">
      <dsp:nvSpPr>
        <dsp:cNvPr id="0" name=""/>
        <dsp:cNvSpPr/>
      </dsp:nvSpPr>
      <dsp:spPr>
        <a:xfrm>
          <a:off x="1579426" y="537323"/>
          <a:ext cx="4280004" cy="4280004"/>
        </a:xfrm>
        <a:custGeom>
          <a:avLst/>
          <a:gdLst/>
          <a:ahLst/>
          <a:cxnLst/>
          <a:rect l="0" t="0" r="0" b="0"/>
          <a:pathLst>
            <a:path>
              <a:moveTo>
                <a:pt x="371470" y="935051"/>
              </a:moveTo>
              <a:arcTo wR="2140002" hR="2140002" stAng="12856063" swAng="1528185"/>
            </a:path>
          </a:pathLst>
        </a:custGeom>
        <a:noFill/>
        <a:ln w="25400" cap="flat" cmpd="sng" algn="ctr">
          <a:solidFill>
            <a:srgbClr val="002060">
              <a:alpha val="46000"/>
            </a:srgbClr>
          </a:solidFill>
          <a:prstDash val="solid"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10000"/>
      </dsp:spPr>
      <dsp:style>
        <a:lnRef idx="1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ycle2">
  <dgm:title val=""/>
  <dgm:desc val=""/>
  <dgm:catLst>
    <dgm:cat type="cycle" pri="1000"/>
    <dgm:cat type="convert" pri="1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w" for="ch" ptType="sibTrans" refType="w" refFor="ch" refPtType="node" op="equ" fact="0.25"/>
      <dgm:constr type="sibSp" refType="w" refFor="ch" refPtType="node" fact="0.5"/>
      <dgm:constr type="primFontSz" for="ch" ptType="node" op="equ" val="65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>
          <dgm:param type="txAnchorVertCh" val="mid"/>
        </dgm:alg>
        <dgm:shape xmlns:r="http://schemas.openxmlformats.org/officeDocument/2006/relationships" type="ellipse" r:blip="">
          <dgm:adjLst/>
        </dgm:shape>
        <dgm:presOf axis="desOrSelf" ptType="node"/>
        <dgm:constrLst>
          <dgm:constr type="h" refType="w"/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  <dgm:choose name="Name9">
        <dgm:if name="Name10" axis="par ch" ptType="doc node" func="cnt" op="gt" val="1">
          <dgm:forEach name="sibTransForEach" axis="followSib" ptType="sibTrans" hideLastTrans="0" cnt="1">
            <dgm:layoutNode name="sibTrans">
              <dgm:choose name="Name11">
                <dgm:if name="Name12" axis="par ch" ptType="doc node" func="cnt" op="lt" val="3">
                  <dgm:alg type="conn">
                    <dgm:param type="begPts" val="radial"/>
                    <dgm:param type="endPts" val="radial"/>
                  </dgm:alg>
                </dgm:if>
                <dgm:else name="Name13">
                  <dgm:alg type="conn">
                    <dgm:param type="begPts" val="auto"/>
                    <dgm:param type="endPts" val="auto"/>
                  </dgm:alg>
                </dgm:else>
              </dgm:choose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1.35"/>
                <dgm:constr type="connDist"/>
                <dgm:constr type="w" for="ch" refType="connDist" fact="0.45"/>
                <dgm:constr type="h" for="ch" refType="h"/>
              </dgm:constrLst>
              <dgm:ruleLst/>
              <dgm:layoutNode name="connectorText">
                <dgm:alg type="tx">
                  <dgm:param type="autoTxRot" val="grav"/>
                </dgm:alg>
                <dgm:shape xmlns:r="http://schemas.openxmlformats.org/officeDocument/2006/relationships" type="conn" r:blip="" hideGeom="1">
                  <dgm:adjLst/>
                </dgm:shape>
                <dgm:presOf axis="self"/>
                <dgm:constrLst>
                  <dgm:constr type="lMarg"/>
                  <dgm:constr type="rMarg"/>
                  <dgm:constr type="tMarg"/>
                  <dgm:constr type="bMarg"/>
                </dgm:constrLst>
                <dgm:ruleLst>
                  <dgm:rule type="primFontSz" val="5" fact="NaN" max="NaN"/>
                </dgm:ruleLst>
              </dgm:layoutNode>
            </dgm:layoutNode>
          </dgm:forEach>
        </dgm:if>
        <dgm:else name="Name14"/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List9">
  <dgm:title val=""/>
  <dgm:desc val=""/>
  <dgm:catLst>
    <dgm:cat type="list" pri="8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3" srcId="0" destId="1" srcOrd="0" destOrd="0"/>
        <dgm:cxn modelId="4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1" destId="2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2"/>
        <dgm:pt modelId="21"/>
        <dgm:pt modelId="22"/>
        <dgm:pt modelId="23"/>
        <dgm:pt modelId="24"/>
        <dgm:pt modelId="3"/>
        <dgm:pt modelId="31"/>
        <dgm:pt modelId="32"/>
        <dgm:pt modelId="33"/>
        <dgm:pt modelId="34"/>
      </dgm:ptLst>
      <dgm:cxnLst>
        <dgm:cxn modelId="4" srcId="0" destId="1" srcOrd="0" destOrd="0"/>
        <dgm:cxn modelId="5" srcId="0" destId="2" srcOrd="1" destOrd="0"/>
        <dgm:cxn modelId="6" srcId="0" destId="3" srcOrd="1" destOrd="0"/>
        <dgm:cxn modelId="15" srcId="1" destId="11" srcOrd="0" destOrd="0"/>
        <dgm:cxn modelId="16" srcId="1" destId="12" srcOrd="0" destOrd="0"/>
        <dgm:cxn modelId="17" srcId="1" destId="13" srcOrd="0" destOrd="0"/>
        <dgm:cxn modelId="18" srcId="1" destId="14" srcOrd="0" destOrd="0"/>
        <dgm:cxn modelId="25" srcId="2" destId="21" srcOrd="0" destOrd="0"/>
        <dgm:cxn modelId="26" srcId="2" destId="22" srcOrd="0" destOrd="0"/>
        <dgm:cxn modelId="27" srcId="2" destId="23" srcOrd="0" destOrd="0"/>
        <dgm:cxn modelId="28" srcId="2" destId="24" srcOrd="0" destOrd="0"/>
        <dgm:cxn modelId="35" srcId="3" destId="31" srcOrd="0" destOrd="0"/>
        <dgm:cxn modelId="36" srcId="3" destId="32" srcOrd="0" destOrd="0"/>
        <dgm:cxn modelId="37" srcId="3" destId="33" srcOrd="0" destOrd="0"/>
        <dgm:cxn modelId="38" srcId="3" destId="34" srcOrd="0" destOrd="0"/>
      </dgm:cxnLst>
      <dgm:bg/>
      <dgm:whole/>
    </dgm:dataModel>
  </dgm:clrData>
  <dgm:layoutNode name="list">
    <dgm:varLst>
      <dgm:dir/>
      <dgm:animLvl val="lvl"/>
    </dgm:varLst>
    <dgm:choose name="Name0">
      <dgm:if name="Name1" func="var" arg="dir" op="equ" val="norm">
        <dgm:alg type="lin">
          <dgm:param type="linDir" val="fromL"/>
          <dgm:param type="fallback" val="2D"/>
          <dgm:param type="nodeVertAlign" val="t"/>
        </dgm:alg>
      </dgm:if>
      <dgm:else name="Name2">
        <dgm:alg type="lin">
          <dgm:param type="linDir" val="fromR"/>
          <dgm:param type="fallback" val="2D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ircle" refType="w" fact="0.5"/>
      <dgm:constr type="w" for="ch" forName="vertFlow" refType="w" fact="0.75"/>
      <dgm:constr type="h" for="des" forName="firstComp" refType="w" refFor="ch" refForName="vertFlow" fact="0.667"/>
      <dgm:constr type="h" for="des" forName="comp" refType="h" refFor="des" refForName="firstComp" op="equ"/>
      <dgm:constr type="h" for="des" forName="topSpace" refType="w" refFor="ch" refForName="circle" op="equ" fact="0.4"/>
      <dgm:constr type="w" for="ch" forName="posSpace" refType="w" fact="0.4"/>
      <dgm:constr type="w" for="ch" forName="negSpace" refType="w" fact="-1.15"/>
      <dgm:constr type="w" for="ch" forName="transSpace" refType="w" fact="0.75"/>
      <dgm:constr type="primFontSz" for="ch" forName="circle" op="equ" val="65"/>
      <dgm:constr type="primFontSz" for="des" forName="firstChildTx" val="65"/>
      <dgm:constr type="primFontSz" for="des" forName="childTx" refType="primFontSz" refFor="des" refForName="firstChildTx" op="equ"/>
    </dgm:constrLst>
    <dgm:ruleLst/>
    <dgm:forEach name="Name3" axis="ch" ptType="node">
      <dgm:layoutNode name="pos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vertFlow">
        <dgm:alg type="lin">
          <dgm:param type="linDir" val="fromT"/>
        </dgm:alg>
        <dgm:shape xmlns:r="http://schemas.openxmlformats.org/officeDocument/2006/relationships" r:blip="">
          <dgm:adjLst/>
        </dgm:shape>
        <dgm:presOf/>
        <dgm:constrLst>
          <dgm:constr type="w" for="ch" forName="firstComp" refType="w"/>
          <dgm:constr type="w" for="ch" forName="comp" refType="w"/>
        </dgm:constrLst>
        <dgm:ruleLst/>
        <dgm:layoutNode name="top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firstComp">
          <dgm:alg type="composite"/>
          <dgm:shape xmlns:r="http://schemas.openxmlformats.org/officeDocument/2006/relationships" r:blip="">
            <dgm:adjLst/>
          </dgm:shape>
          <dgm:presOf/>
          <dgm:choose name="Name4">
            <dgm:if name="Name5" func="var" arg="dir" op="equ" val="norm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 refType="w" fact="0.16"/>
                <dgm:constr type="r" for="ch" forName="firstChildTx" refType="w"/>
                <dgm:constr type="h" for="ch" forName="firstChildTx" refFor="ch" refForName="firstChild" op="equ"/>
              </dgm:constrLst>
            </dgm:if>
            <dgm:else name="Name6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/>
                <dgm:constr type="r" for="ch" forName="firstChildTx" refType="w" fact="0.825"/>
                <dgm:constr type="h" for="ch" forName="firstChildTx" refFor="ch" refForName="firstChild" op="equ"/>
              </dgm:constrLst>
            </dgm:else>
          </dgm:choose>
          <dgm:ruleLst/>
          <dgm:layoutNode name="firstChild" styleLbl="bgAccFollowNode1">
            <dgm:alg type="sp"/>
            <dgm:shape xmlns:r="http://schemas.openxmlformats.org/officeDocument/2006/relationships" type="rect" r:blip="">
              <dgm:adjLst/>
            </dgm:shape>
            <dgm:presOf axis="ch desOrSelf" ptType="node node" cnt="1 0"/>
            <dgm:constrLst/>
            <dgm:ruleLst/>
          </dgm:layoutNode>
          <dgm:layoutNode name="firstChildTx" styleLbl="bgAccFollowNode1">
            <dgm:varLst>
              <dgm:bulletEnabled val="1"/>
            </dgm:varLst>
            <dgm:alg type="tx">
              <dgm:param type="parTxLTRAlign" val="l"/>
            </dgm:alg>
            <dgm:shape xmlns:r="http://schemas.openxmlformats.org/officeDocument/2006/relationships" type="rect" r:blip="" hideGeom="1">
              <dgm:adjLst/>
            </dgm:shape>
            <dgm:presOf axis="ch desOrSelf" ptType="node node" cnt="1 0"/>
            <dgm:choose name="Name7">
              <dgm:if name="Name8" func="var" arg="dir" op="equ" val="norm">
                <dgm:constrLst>
                  <dgm:constr type="primFontSz" val="65"/>
                  <dgm:constr type="lMarg"/>
                </dgm:constrLst>
              </dgm:if>
              <dgm:else name="Name9">
                <dgm:constrLst>
                  <dgm:constr type="primFontSz" val="65"/>
                  <dgm:constr type="rMarg"/>
                </dgm:constrLst>
              </dgm:else>
            </dgm:choose>
            <dgm:ruleLst>
              <dgm:rule type="primFontSz" val="5" fact="NaN" max="NaN"/>
            </dgm:ruleLst>
          </dgm:layoutNode>
        </dgm:layoutNode>
        <dgm:forEach name="Name10" axis="ch" ptType="node" st="2">
          <dgm:layoutNode name="comp">
            <dgm:alg type="composite"/>
            <dgm:shape xmlns:r="http://schemas.openxmlformats.org/officeDocument/2006/relationships" r:blip="">
              <dgm:adjLst/>
            </dgm:shape>
            <dgm:presOf/>
            <dgm:choose name="Name11">
              <dgm:if name="Name12" func="var" arg="dir" op="equ" val="norm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 refType="w" fact="0.16"/>
                  <dgm:constr type="r" for="ch" forName="childTx" refType="w"/>
                  <dgm:constr type="h" for="ch" forName="childTx" refFor="ch" refForName="child" op="equ"/>
                </dgm:constrLst>
              </dgm:if>
              <dgm:else name="Name13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/>
                  <dgm:constr type="r" for="ch" forName="childTx" refType="w" fact="0.825"/>
                  <dgm:constr type="h" for="ch" forName="childTx" refFor="ch" refForName="child" op="equ"/>
                </dgm:constrLst>
              </dgm:else>
            </dgm:choose>
            <dgm:ruleLst/>
            <dgm:layoutNode name="child" styleLbl="bgAccFollowNode1">
              <dgm:alg type="sp"/>
              <dgm:shape xmlns:r="http://schemas.openxmlformats.org/officeDocument/2006/relationships" type="rect" r:blip="">
                <dgm:adjLst/>
              </dgm:shape>
              <dgm:presOf axis="desOrSelf" ptType="node"/>
              <dgm:constrLst/>
              <dgm:ruleLst/>
            </dgm:layoutNode>
            <dgm:layoutNode name="childTx" styleLbl="bgAccFollowNode1">
              <dgm:varLst>
                <dgm:bulletEnabled val="1"/>
              </dgm:varLst>
              <dgm:alg type="tx">
                <dgm:param type="parTxLTRAlign" val="l"/>
              </dgm:alg>
              <dgm:shape xmlns:r="http://schemas.openxmlformats.org/officeDocument/2006/relationships" type="rect" r:blip="" hideGeom="1">
                <dgm:adjLst/>
              </dgm:shape>
              <dgm:presOf axis="desOrSelf" ptType="node"/>
              <dgm:choose name="Name14">
                <dgm:if name="Name15" func="var" arg="dir" op="equ" val="norm">
                  <dgm:constrLst>
                    <dgm:constr type="primFontSz" val="65"/>
                    <dgm:constr type="lMarg"/>
                  </dgm:constrLst>
                </dgm:if>
                <dgm:else name="Name16">
                  <dgm:constrLst>
                    <dgm:constr type="primFontSz" val="65"/>
                    <dgm:constr type="rMarg"/>
                  </dgm:constrLst>
                </dgm:else>
              </dgm:choose>
              <dgm:ruleLst>
                <dgm:rule type="primFontSz" val="5" fact="NaN" max="NaN"/>
              </dgm:ruleLst>
            </dgm:layoutNode>
          </dgm:layoutNode>
        </dgm:forEach>
      </dgm:layoutNode>
      <dgm:layoutNode name="neg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ircle" styleLbl="node1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lMarg"/>
          <dgm:constr type="rMarg"/>
          <dgm:constr type="tMarg"/>
          <dgm:constr type="bMarg"/>
          <dgm:constr type="h" refType="w"/>
        </dgm:constrLst>
        <dgm:ruleLst>
          <dgm:rule type="primFontSz" val="5" fact="NaN" max="NaN"/>
        </dgm:ruleLst>
      </dgm:layoutNode>
      <dgm:forEach name="Name17" axis="followSib" ptType="sibTrans" cnt="1">
        <dgm:layoutNode name="trans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8/layout/AlternatingHexagons">
  <dgm:title val=""/>
  <dgm:desc val=""/>
  <dgm:catLst>
    <dgm:cat type="list" pri="1500"/>
  </dgm:catLst>
  <dgm:samp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1" destOrd="0"/>
        <dgm:cxn modelId="32" srcId="30" destId="31" srcOrd="0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60" srcId="0" destId="10" srcOrd="0" destOrd="0"/>
        <dgm:cxn modelId="7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60" srcId="0" destId="10" srcOrd="0" destOrd="0"/>
        <dgm:cxn modelId="70" srcId="0" destId="20" srcOrd="1" destOrd="0"/>
        <dgm:cxn modelId="80" srcId="0" destId="30" srcOrd="2" destOrd="0"/>
        <dgm:cxn modelId="90" srcId="0" destId="40" srcOrd="3" destOrd="0"/>
      </dgm:cxnLst>
      <dgm:bg/>
      <dgm:whole/>
    </dgm:dataModel>
  </dgm:clrData>
  <dgm:layoutNode name="Name0">
    <dgm:varLst>
      <dgm:chMax/>
      <dgm:chPref/>
      <dgm:dir/>
      <dgm:animLvl val="lvl"/>
    </dgm:varLst>
    <dgm:alg type="lin">
      <dgm:param type="linDir" val="fromT"/>
    </dgm:alg>
    <dgm:shape xmlns:r="http://schemas.openxmlformats.org/officeDocument/2006/relationships" r:blip="">
      <dgm:adjLst/>
    </dgm:shape>
    <dgm:constrLst>
      <dgm:constr type="primFontSz" for="des" forName="Parent1" val="65"/>
      <dgm:constr type="primFontSz" for="des" forName="Childtext1" refType="primFontSz" refFor="des" refForName="Parent1" op="lte"/>
      <dgm:constr type="w" for="ch" forName="composite" refType="w"/>
      <dgm:constr type="h" for="ch" forName="composite" refType="h"/>
      <dgm:constr type="h" for="ch" forName="spaceBetweenRectangles" refType="w" refFor="ch" refForName="composite" fact="-0.042"/>
      <dgm:constr type="sp" refType="h" refFor="ch" refForName="composite" op="equ" fact="0.1"/>
    </dgm:constrLst>
    <dgm:forEach name="nodesForEach" axis="ch" ptType="node">
      <dgm:layoutNode name="composite">
        <dgm:alg type="composite">
          <dgm:param type="ar" val="3.6"/>
        </dgm:alg>
        <dgm:shape xmlns:r="http://schemas.openxmlformats.org/officeDocument/2006/relationships" r:blip="">
          <dgm:adjLst/>
        </dgm:shape>
        <dgm:choose name="Name1">
          <dgm:if name="Name2" func="var" arg="dir" op="equ" val="norm">
            <dgm:choose name="Name3">
              <dgm:if name="Name4" axis="self" ptType="node" func="posOdd" op="equ" val="1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/>
                  <dgm:constr type="h" for="ch" forName="BalanceSpacing" refType="h" fact="0.1"/>
                  <dgm:constr type="l" for="ch" forName="BalanceSpacing1" refType="w" fact="0.69"/>
                  <dgm:constr type="t" for="ch" forName="BalanceSpacing1" refType="h" fact="0.2"/>
                  <dgm:constr type="w" for="ch" forName="BalanceSpacing1" refType="w" fact="0.31"/>
                  <dgm:constr type="h" for="ch" forName="BalanceSpacing1" refType="h" fact="0.6"/>
                </dgm:constrLst>
              </dgm:if>
              <dgm:else name="Name5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  <dgm:constr type="l" for="ch" forName="BalanceSpacing1" refType="w" fact="0"/>
                  <dgm:constr type="t" for="ch" forName="BalanceSpacing1" refType="h" fact="0.2"/>
                  <dgm:constr type="w" for="ch" forName="BalanceSpacing1" refType="w" fact="0.3"/>
                  <dgm:constr type="h" for="ch" forName="BalanceSpacing1" refType="h" fact="0.6"/>
                </dgm:constrLst>
              </dgm:else>
            </dgm:choose>
          </dgm:if>
          <dgm:else name="Name6">
            <dgm:choose name="Name7">
              <dgm:if name="Name8" axis="self" ptType="node" func="posOdd" op="equ" val="1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if>
              <dgm:else name="Name9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else>
            </dgm:choose>
          </dgm:else>
        </dgm:choose>
        <dgm:layoutNode name="Parent1" styleLbl="node1">
          <dgm:varLst>
            <dgm:chMax val="1"/>
            <dgm:chPref val="1"/>
            <dgm:bulletEnabled val="1"/>
          </dgm:varLst>
          <dgm:alg type="tx"/>
          <dgm:shape xmlns:r="http://schemas.openxmlformats.org/officeDocument/2006/relationships" rot="90" type="hexagon" r:blip="">
            <dgm:adjLst>
              <dgm:adj idx="1" val="0.25"/>
              <dgm:adj idx="2" val="1.1547"/>
            </dgm:adjLst>
          </dgm:shape>
          <dgm:presOf axis="self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hildtext1" styleLbl="revTx">
          <dgm:varLst>
            <dgm:chMax val="0"/>
            <dgm:chPref val="0"/>
            <dgm:bulletEnabled val="1"/>
          </dgm:varLst>
          <dgm:choose name="Name10">
            <dgm:if name="Name11" func="var" arg="dir" op="equ" val="norm">
              <dgm:choose name="Name12">
                <dgm:if name="Name13" axis="self" ptType="node" func="posOdd" op="equ" val="1">
                  <dgm:alg type="tx">
                    <dgm:param type="parTxLTRAlign" val="l"/>
                  </dgm:alg>
                </dgm:if>
                <dgm:else name="Name14">
                  <dgm:alg type="tx">
                    <dgm:param type="parTxLTRAlign" val="r"/>
                  </dgm:alg>
                </dgm:else>
              </dgm:choose>
            </dgm:if>
            <dgm:else name="Name15">
              <dgm:choose name="Name16">
                <dgm:if name="Name17" axis="self" ptType="node" func="posOdd" op="equ" val="1">
                  <dgm:alg type="tx">
                    <dgm:param type="parTxLTRAlign" val="r"/>
                  </dgm:alg>
                </dgm:if>
                <dgm:else name="Name18">
                  <dgm:alg type="tx">
                    <dgm:param type="parTxLTRAlign" val="l"/>
                  </dgm:alg>
                </dgm:else>
              </dgm:choose>
            </dgm:else>
          </dgm:choose>
          <dgm:shape xmlns:r="http://schemas.openxmlformats.org/officeDocument/2006/relationships" type="rect" r:blip="">
            <dgm:adjLst/>
          </dgm:shape>
          <dgm:presOf axis="des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BalanceSpacing">
          <dgm:alg type="sp"/>
          <dgm:shape xmlns:r="http://schemas.openxmlformats.org/officeDocument/2006/relationships" r:blip="">
            <dgm:adjLst/>
          </dgm:shape>
        </dgm:layoutNode>
        <dgm:layoutNode name="BalanceSpacing1">
          <dgm:alg type="sp"/>
          <dgm:shape xmlns:r="http://schemas.openxmlformats.org/officeDocument/2006/relationships" r:blip="">
            <dgm:adjLst/>
          </dgm:shape>
        </dgm:layoutNode>
        <dgm:forEach name="Name19" axis="followSib" ptType="sibTrans" hideLastTrans="0" cnt="1">
          <dgm:layoutNode name="Accent1Text" styleLbl="node1">
            <dgm:alg type="tx"/>
            <dgm:shape xmlns:r="http://schemas.openxmlformats.org/officeDocument/2006/relationships" rot="90" type="hexagon" r:blip="">
              <dgm:adjLst>
                <dgm:adj idx="1" val="0.25"/>
                <dgm:adj idx="2" val="1.1547"/>
              </dgm:adjLst>
            </dgm:shape>
            <dgm:presOf axis="self" ptType="sibTrans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forEach>
      </dgm:layoutNode>
      <dgm:forEach name="Name2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8/layout/AlternatingHexagons">
  <dgm:title val=""/>
  <dgm:desc val=""/>
  <dgm:catLst>
    <dgm:cat type="list" pri="1500"/>
  </dgm:catLst>
  <dgm:samp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1" destOrd="0"/>
        <dgm:cxn modelId="32" srcId="30" destId="31" srcOrd="0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60" srcId="0" destId="10" srcOrd="0" destOrd="0"/>
        <dgm:cxn modelId="7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60" srcId="0" destId="10" srcOrd="0" destOrd="0"/>
        <dgm:cxn modelId="70" srcId="0" destId="20" srcOrd="1" destOrd="0"/>
        <dgm:cxn modelId="80" srcId="0" destId="30" srcOrd="2" destOrd="0"/>
        <dgm:cxn modelId="90" srcId="0" destId="40" srcOrd="3" destOrd="0"/>
      </dgm:cxnLst>
      <dgm:bg/>
      <dgm:whole/>
    </dgm:dataModel>
  </dgm:clrData>
  <dgm:layoutNode name="Name0">
    <dgm:varLst>
      <dgm:chMax/>
      <dgm:chPref/>
      <dgm:dir/>
      <dgm:animLvl val="lvl"/>
    </dgm:varLst>
    <dgm:alg type="lin">
      <dgm:param type="linDir" val="fromT"/>
    </dgm:alg>
    <dgm:shape xmlns:r="http://schemas.openxmlformats.org/officeDocument/2006/relationships" r:blip="">
      <dgm:adjLst/>
    </dgm:shape>
    <dgm:constrLst>
      <dgm:constr type="primFontSz" for="des" forName="Parent1" val="65"/>
      <dgm:constr type="primFontSz" for="des" forName="Childtext1" refType="primFontSz" refFor="des" refForName="Parent1" op="lte"/>
      <dgm:constr type="w" for="ch" forName="composite" refType="w"/>
      <dgm:constr type="h" for="ch" forName="composite" refType="h"/>
      <dgm:constr type="h" for="ch" forName="spaceBetweenRectangles" refType="w" refFor="ch" refForName="composite" fact="-0.042"/>
      <dgm:constr type="sp" refType="h" refFor="ch" refForName="composite" op="equ" fact="0.1"/>
    </dgm:constrLst>
    <dgm:forEach name="nodesForEach" axis="ch" ptType="node">
      <dgm:layoutNode name="composite">
        <dgm:alg type="composite">
          <dgm:param type="ar" val="3.6"/>
        </dgm:alg>
        <dgm:shape xmlns:r="http://schemas.openxmlformats.org/officeDocument/2006/relationships" r:blip="">
          <dgm:adjLst/>
        </dgm:shape>
        <dgm:choose name="Name1">
          <dgm:if name="Name2" func="var" arg="dir" op="equ" val="norm">
            <dgm:choose name="Name3">
              <dgm:if name="Name4" axis="self" ptType="node" func="posOdd" op="equ" val="1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/>
                  <dgm:constr type="h" for="ch" forName="BalanceSpacing" refType="h" fact="0.1"/>
                  <dgm:constr type="l" for="ch" forName="BalanceSpacing1" refType="w" fact="0.69"/>
                  <dgm:constr type="t" for="ch" forName="BalanceSpacing1" refType="h" fact="0.2"/>
                  <dgm:constr type="w" for="ch" forName="BalanceSpacing1" refType="w" fact="0.31"/>
                  <dgm:constr type="h" for="ch" forName="BalanceSpacing1" refType="h" fact="0.6"/>
                </dgm:constrLst>
              </dgm:if>
              <dgm:else name="Name5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  <dgm:constr type="l" for="ch" forName="BalanceSpacing1" refType="w" fact="0"/>
                  <dgm:constr type="t" for="ch" forName="BalanceSpacing1" refType="h" fact="0.2"/>
                  <dgm:constr type="w" for="ch" forName="BalanceSpacing1" refType="w" fact="0.3"/>
                  <dgm:constr type="h" for="ch" forName="BalanceSpacing1" refType="h" fact="0.6"/>
                </dgm:constrLst>
              </dgm:else>
            </dgm:choose>
          </dgm:if>
          <dgm:else name="Name6">
            <dgm:choose name="Name7">
              <dgm:if name="Name8" axis="self" ptType="node" func="posOdd" op="equ" val="1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if>
              <dgm:else name="Name9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else>
            </dgm:choose>
          </dgm:else>
        </dgm:choose>
        <dgm:layoutNode name="Parent1" styleLbl="node1">
          <dgm:varLst>
            <dgm:chMax val="1"/>
            <dgm:chPref val="1"/>
            <dgm:bulletEnabled val="1"/>
          </dgm:varLst>
          <dgm:alg type="tx"/>
          <dgm:shape xmlns:r="http://schemas.openxmlformats.org/officeDocument/2006/relationships" rot="90" type="hexagon" r:blip="">
            <dgm:adjLst>
              <dgm:adj idx="1" val="0.25"/>
              <dgm:adj idx="2" val="1.1547"/>
            </dgm:adjLst>
          </dgm:shape>
          <dgm:presOf axis="self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hildtext1" styleLbl="revTx">
          <dgm:varLst>
            <dgm:chMax val="0"/>
            <dgm:chPref val="0"/>
            <dgm:bulletEnabled val="1"/>
          </dgm:varLst>
          <dgm:choose name="Name10">
            <dgm:if name="Name11" func="var" arg="dir" op="equ" val="norm">
              <dgm:choose name="Name12">
                <dgm:if name="Name13" axis="self" ptType="node" func="posOdd" op="equ" val="1">
                  <dgm:alg type="tx">
                    <dgm:param type="parTxLTRAlign" val="l"/>
                  </dgm:alg>
                </dgm:if>
                <dgm:else name="Name14">
                  <dgm:alg type="tx">
                    <dgm:param type="parTxLTRAlign" val="r"/>
                  </dgm:alg>
                </dgm:else>
              </dgm:choose>
            </dgm:if>
            <dgm:else name="Name15">
              <dgm:choose name="Name16">
                <dgm:if name="Name17" axis="self" ptType="node" func="posOdd" op="equ" val="1">
                  <dgm:alg type="tx">
                    <dgm:param type="parTxLTRAlign" val="r"/>
                  </dgm:alg>
                </dgm:if>
                <dgm:else name="Name18">
                  <dgm:alg type="tx">
                    <dgm:param type="parTxLTRAlign" val="l"/>
                  </dgm:alg>
                </dgm:else>
              </dgm:choose>
            </dgm:else>
          </dgm:choose>
          <dgm:shape xmlns:r="http://schemas.openxmlformats.org/officeDocument/2006/relationships" type="rect" r:blip="">
            <dgm:adjLst/>
          </dgm:shape>
          <dgm:presOf axis="des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BalanceSpacing">
          <dgm:alg type="sp"/>
          <dgm:shape xmlns:r="http://schemas.openxmlformats.org/officeDocument/2006/relationships" r:blip="">
            <dgm:adjLst/>
          </dgm:shape>
        </dgm:layoutNode>
        <dgm:layoutNode name="BalanceSpacing1">
          <dgm:alg type="sp"/>
          <dgm:shape xmlns:r="http://schemas.openxmlformats.org/officeDocument/2006/relationships" r:blip="">
            <dgm:adjLst/>
          </dgm:shape>
        </dgm:layoutNode>
        <dgm:forEach name="Name19" axis="followSib" ptType="sibTrans" hideLastTrans="0" cnt="1">
          <dgm:layoutNode name="Accent1Text" styleLbl="node1">
            <dgm:alg type="tx"/>
            <dgm:shape xmlns:r="http://schemas.openxmlformats.org/officeDocument/2006/relationships" rot="90" type="hexagon" r:blip="">
              <dgm:adjLst>
                <dgm:adj idx="1" val="0.25"/>
                <dgm:adj idx="2" val="1.1547"/>
              </dgm:adjLst>
            </dgm:shape>
            <dgm:presOf axis="self" ptType="sibTrans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forEach>
      </dgm:layoutNode>
      <dgm:forEach name="Name2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8/layout/AlternatingHexagons">
  <dgm:title val=""/>
  <dgm:desc val=""/>
  <dgm:catLst>
    <dgm:cat type="list" pri="1500"/>
  </dgm:catLst>
  <dgm:sampData>
    <dgm:dataModel>
      <dgm:ptLst>
        <dgm:pt modelId="0" type="doc"/>
        <dgm:pt modelId="10">
          <dgm:prSet phldr="1"/>
        </dgm:pt>
        <dgm:pt modelId="11">
          <dgm:prSet phldr="1"/>
        </dgm:pt>
        <dgm:pt modelId="20">
          <dgm:prSet phldr="1"/>
        </dgm:pt>
        <dgm:pt modelId="21">
          <dgm:prSet phldr="1"/>
        </dgm:pt>
        <dgm:pt modelId="30">
          <dgm:prSet phldr="1"/>
        </dgm:pt>
        <dgm:pt modelId="31">
          <dgm:prSet phldr="1"/>
        </dgm:pt>
      </dgm:ptLst>
      <dgm:cxnLst>
        <dgm:cxn modelId="40" srcId="0" destId="10" srcOrd="0" destOrd="0"/>
        <dgm:cxn modelId="12" srcId="10" destId="11" srcOrd="0" destOrd="0"/>
        <dgm:cxn modelId="50" srcId="0" destId="20" srcOrd="1" destOrd="0"/>
        <dgm:cxn modelId="22" srcId="20" destId="21" srcOrd="0" destOrd="0"/>
        <dgm:cxn modelId="60" srcId="0" destId="30" srcOrd="1" destOrd="0"/>
        <dgm:cxn modelId="32" srcId="30" destId="31" srcOrd="0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60" srcId="0" destId="10" srcOrd="0" destOrd="0"/>
        <dgm:cxn modelId="7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60" srcId="0" destId="10" srcOrd="0" destOrd="0"/>
        <dgm:cxn modelId="70" srcId="0" destId="20" srcOrd="1" destOrd="0"/>
        <dgm:cxn modelId="80" srcId="0" destId="30" srcOrd="2" destOrd="0"/>
        <dgm:cxn modelId="90" srcId="0" destId="40" srcOrd="3" destOrd="0"/>
      </dgm:cxnLst>
      <dgm:bg/>
      <dgm:whole/>
    </dgm:dataModel>
  </dgm:clrData>
  <dgm:layoutNode name="Name0">
    <dgm:varLst>
      <dgm:chMax/>
      <dgm:chPref/>
      <dgm:dir/>
      <dgm:animLvl val="lvl"/>
    </dgm:varLst>
    <dgm:alg type="lin">
      <dgm:param type="linDir" val="fromT"/>
    </dgm:alg>
    <dgm:shape xmlns:r="http://schemas.openxmlformats.org/officeDocument/2006/relationships" r:blip="">
      <dgm:adjLst/>
    </dgm:shape>
    <dgm:constrLst>
      <dgm:constr type="primFontSz" for="des" forName="Parent1" val="65"/>
      <dgm:constr type="primFontSz" for="des" forName="Childtext1" refType="primFontSz" refFor="des" refForName="Parent1" op="lte"/>
      <dgm:constr type="w" for="ch" forName="composite" refType="w"/>
      <dgm:constr type="h" for="ch" forName="composite" refType="h"/>
      <dgm:constr type="h" for="ch" forName="spaceBetweenRectangles" refType="w" refFor="ch" refForName="composite" fact="-0.042"/>
      <dgm:constr type="sp" refType="h" refFor="ch" refForName="composite" op="equ" fact="0.1"/>
    </dgm:constrLst>
    <dgm:forEach name="nodesForEach" axis="ch" ptType="node">
      <dgm:layoutNode name="composite">
        <dgm:alg type="composite">
          <dgm:param type="ar" val="3.6"/>
        </dgm:alg>
        <dgm:shape xmlns:r="http://schemas.openxmlformats.org/officeDocument/2006/relationships" r:blip="">
          <dgm:adjLst/>
        </dgm:shape>
        <dgm:choose name="Name1">
          <dgm:if name="Name2" func="var" arg="dir" op="equ" val="norm">
            <dgm:choose name="Name3">
              <dgm:if name="Name4" axis="self" ptType="node" func="posOdd" op="equ" val="1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/>
                  <dgm:constr type="h" for="ch" forName="BalanceSpacing" refType="h" fact="0.1"/>
                  <dgm:constr type="l" for="ch" forName="BalanceSpacing1" refType="w" fact="0.69"/>
                  <dgm:constr type="t" for="ch" forName="BalanceSpacing1" refType="h" fact="0.2"/>
                  <dgm:constr type="w" for="ch" forName="BalanceSpacing1" refType="w" fact="0.31"/>
                  <dgm:constr type="h" for="ch" forName="BalanceSpacing1" refType="h" fact="0.6"/>
                </dgm:constrLst>
              </dgm:if>
              <dgm:else name="Name5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  <dgm:constr type="l" for="ch" forName="BalanceSpacing1" refType="w" fact="0"/>
                  <dgm:constr type="t" for="ch" forName="BalanceSpacing1" refType="h" fact="0.2"/>
                  <dgm:constr type="w" for="ch" forName="BalanceSpacing1" refType="w" fact="0.3"/>
                  <dgm:constr type="h" for="ch" forName="BalanceSpacing1" refType="h" fact="0.6"/>
                </dgm:constrLst>
              </dgm:else>
            </dgm:choose>
          </dgm:if>
          <dgm:else name="Name6">
            <dgm:choose name="Name7">
              <dgm:if name="Name8" axis="self" ptType="node" func="posOdd" op="equ" val="1">
                <dgm:constrLst>
                  <dgm:constr type="l" for="ch" forName="Accent1" refType="w" fact="0.571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571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3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"/>
                  <dgm:constr type="t" for="ch" forName="Childtext1" refType="h" fact="0.2"/>
                  <dgm:constr type="w" for="ch" forName="Childtext1" refType="w" fact="0.3"/>
                  <dgm:constr type="h" for="ch" forName="Childtext1" refType="h" fact="0.6"/>
                  <dgm:constr type="l" for="ch" forName="BalanceSpacing" refType="w" fact="0.82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if>
              <dgm:else name="Name9">
                <dgm:constrLst>
                  <dgm:constr type="l" for="ch" forName="Accent1" refType="w" fact="0.18"/>
                  <dgm:constr type="t" for="ch" forName="Accent1" refType="h" fact="0"/>
                  <dgm:constr type="h" for="ch" forName="Accent1" refType="h"/>
                  <dgm:constr type="w" for="ch" forName="Accent1" refType="h" fact="0.87"/>
                  <dgm:constr type="l" for="ch" forName="Accent1Text" refType="w" fact="0.18"/>
                  <dgm:constr type="t" for="ch" forName="Accent1Text" refType="h" fact="0"/>
                  <dgm:constr type="h" for="ch" forName="Accent1Text" refType="h"/>
                  <dgm:constr type="w" for="ch" forName="Accent1Text" refType="h" fact="0.87"/>
                  <dgm:constr type="l" for="ch" forName="Parent1" refType="w" fact="0.441"/>
                  <dgm:constr type="t" for="ch" forName="Parent1" refType="h" fact="0"/>
                  <dgm:constr type="h" for="ch" forName="Parent1" refType="h"/>
                  <dgm:constr type="w" for="ch" forName="Parent1" refType="h" fact="0.87"/>
                  <dgm:constr type="l" for="ch" forName="Childtext1" refType="w" fact="0.69"/>
                  <dgm:constr type="t" for="ch" forName="Childtext1" refType="h" fact="0.2"/>
                  <dgm:constr type="w" for="ch" forName="Childtext1" refType="w" fact="0.31"/>
                  <dgm:constr type="h" for="ch" forName="Childtext1" refType="h" fact="0.6"/>
                  <dgm:constr type="l" for="ch" forName="BalanceSpacing" refType="w" fact="0"/>
                  <dgm:constr type="t" for="ch" forName="BalanceSpacing" refType="h" fact="0"/>
                  <dgm:constr type="w" for="ch" forName="BalanceSpacing" refType="w" fact="0.18"/>
                  <dgm:constr type="h" for="ch" forName="BalanceSpacing" refType="h"/>
                </dgm:constrLst>
              </dgm:else>
            </dgm:choose>
          </dgm:else>
        </dgm:choose>
        <dgm:layoutNode name="Parent1" styleLbl="node1">
          <dgm:varLst>
            <dgm:chMax val="1"/>
            <dgm:chPref val="1"/>
            <dgm:bulletEnabled val="1"/>
          </dgm:varLst>
          <dgm:alg type="tx"/>
          <dgm:shape xmlns:r="http://schemas.openxmlformats.org/officeDocument/2006/relationships" rot="90" type="hexagon" r:blip="">
            <dgm:adjLst>
              <dgm:adj idx="1" val="0.25"/>
              <dgm:adj idx="2" val="1.1547"/>
            </dgm:adjLst>
          </dgm:shape>
          <dgm:presOf axis="self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Childtext1" styleLbl="revTx">
          <dgm:varLst>
            <dgm:chMax val="0"/>
            <dgm:chPref val="0"/>
            <dgm:bulletEnabled val="1"/>
          </dgm:varLst>
          <dgm:choose name="Name10">
            <dgm:if name="Name11" func="var" arg="dir" op="equ" val="norm">
              <dgm:choose name="Name12">
                <dgm:if name="Name13" axis="self" ptType="node" func="posOdd" op="equ" val="1">
                  <dgm:alg type="tx">
                    <dgm:param type="parTxLTRAlign" val="l"/>
                  </dgm:alg>
                </dgm:if>
                <dgm:else name="Name14">
                  <dgm:alg type="tx">
                    <dgm:param type="parTxLTRAlign" val="r"/>
                  </dgm:alg>
                </dgm:else>
              </dgm:choose>
            </dgm:if>
            <dgm:else name="Name15">
              <dgm:choose name="Name16">
                <dgm:if name="Name17" axis="self" ptType="node" func="posOdd" op="equ" val="1">
                  <dgm:alg type="tx">
                    <dgm:param type="parTxLTRAlign" val="r"/>
                  </dgm:alg>
                </dgm:if>
                <dgm:else name="Name18">
                  <dgm:alg type="tx">
                    <dgm:param type="parTxLTRAlign" val="l"/>
                  </dgm:alg>
                </dgm:else>
              </dgm:choose>
            </dgm:else>
          </dgm:choose>
          <dgm:shape xmlns:r="http://schemas.openxmlformats.org/officeDocument/2006/relationships" type="rect" r:blip="">
            <dgm:adjLst/>
          </dgm:shape>
          <dgm:presOf axis="des" ptType="node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  <dgm:layoutNode name="BalanceSpacing">
          <dgm:alg type="sp"/>
          <dgm:shape xmlns:r="http://schemas.openxmlformats.org/officeDocument/2006/relationships" r:blip="">
            <dgm:adjLst/>
          </dgm:shape>
        </dgm:layoutNode>
        <dgm:layoutNode name="BalanceSpacing1">
          <dgm:alg type="sp"/>
          <dgm:shape xmlns:r="http://schemas.openxmlformats.org/officeDocument/2006/relationships" r:blip="">
            <dgm:adjLst/>
          </dgm:shape>
        </dgm:layoutNode>
        <dgm:forEach name="Name19" axis="followSib" ptType="sibTrans" hideLastTrans="0" cnt="1">
          <dgm:layoutNode name="Accent1Text" styleLbl="node1">
            <dgm:alg type="tx"/>
            <dgm:shape xmlns:r="http://schemas.openxmlformats.org/officeDocument/2006/relationships" rot="90" type="hexagon" r:blip="">
              <dgm:adjLst>
                <dgm:adj idx="1" val="0.25"/>
                <dgm:adj idx="2" val="1.1547"/>
              </dgm:adjLst>
            </dgm:shape>
            <dgm:presOf axis="self" ptType="sibTrans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forEach>
      </dgm:layoutNode>
      <dgm:forEach name="Name2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9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layout10.xml><?xml version="1.0" encoding="utf-8"?>
<dgm:layoutDef xmlns:dgm="http://schemas.openxmlformats.org/drawingml/2006/diagram" xmlns:a="http://schemas.openxmlformats.org/drawingml/2006/main" uniqueId="urn:microsoft.com/office/officeart/2005/8/layout/hList9">
  <dgm:title val=""/>
  <dgm:desc val=""/>
  <dgm:catLst>
    <dgm:cat type="list" pri="8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3" srcId="0" destId="1" srcOrd="0" destOrd="0"/>
        <dgm:cxn modelId="4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1" destId="2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2"/>
        <dgm:pt modelId="21"/>
        <dgm:pt modelId="22"/>
        <dgm:pt modelId="23"/>
        <dgm:pt modelId="24"/>
        <dgm:pt modelId="3"/>
        <dgm:pt modelId="31"/>
        <dgm:pt modelId="32"/>
        <dgm:pt modelId="33"/>
        <dgm:pt modelId="34"/>
      </dgm:ptLst>
      <dgm:cxnLst>
        <dgm:cxn modelId="4" srcId="0" destId="1" srcOrd="0" destOrd="0"/>
        <dgm:cxn modelId="5" srcId="0" destId="2" srcOrd="1" destOrd="0"/>
        <dgm:cxn modelId="6" srcId="0" destId="3" srcOrd="1" destOrd="0"/>
        <dgm:cxn modelId="15" srcId="1" destId="11" srcOrd="0" destOrd="0"/>
        <dgm:cxn modelId="16" srcId="1" destId="12" srcOrd="0" destOrd="0"/>
        <dgm:cxn modelId="17" srcId="1" destId="13" srcOrd="0" destOrd="0"/>
        <dgm:cxn modelId="18" srcId="1" destId="14" srcOrd="0" destOrd="0"/>
        <dgm:cxn modelId="25" srcId="2" destId="21" srcOrd="0" destOrd="0"/>
        <dgm:cxn modelId="26" srcId="2" destId="22" srcOrd="0" destOrd="0"/>
        <dgm:cxn modelId="27" srcId="2" destId="23" srcOrd="0" destOrd="0"/>
        <dgm:cxn modelId="28" srcId="2" destId="24" srcOrd="0" destOrd="0"/>
        <dgm:cxn modelId="35" srcId="3" destId="31" srcOrd="0" destOrd="0"/>
        <dgm:cxn modelId="36" srcId="3" destId="32" srcOrd="0" destOrd="0"/>
        <dgm:cxn modelId="37" srcId="3" destId="33" srcOrd="0" destOrd="0"/>
        <dgm:cxn modelId="38" srcId="3" destId="34" srcOrd="0" destOrd="0"/>
      </dgm:cxnLst>
      <dgm:bg/>
      <dgm:whole/>
    </dgm:dataModel>
  </dgm:clrData>
  <dgm:layoutNode name="list">
    <dgm:varLst>
      <dgm:dir/>
      <dgm:animLvl val="lvl"/>
    </dgm:varLst>
    <dgm:choose name="Name0">
      <dgm:if name="Name1" func="var" arg="dir" op="equ" val="norm">
        <dgm:alg type="lin">
          <dgm:param type="linDir" val="fromL"/>
          <dgm:param type="fallback" val="2D"/>
          <dgm:param type="nodeVertAlign" val="t"/>
        </dgm:alg>
      </dgm:if>
      <dgm:else name="Name2">
        <dgm:alg type="lin">
          <dgm:param type="linDir" val="fromR"/>
          <dgm:param type="fallback" val="2D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ircle" refType="w" fact="0.5"/>
      <dgm:constr type="w" for="ch" forName="vertFlow" refType="w" fact="0.75"/>
      <dgm:constr type="h" for="des" forName="firstComp" refType="w" refFor="ch" refForName="vertFlow" fact="0.667"/>
      <dgm:constr type="h" for="des" forName="comp" refType="h" refFor="des" refForName="firstComp" op="equ"/>
      <dgm:constr type="h" for="des" forName="topSpace" refType="w" refFor="ch" refForName="circle" op="equ" fact="0.4"/>
      <dgm:constr type="w" for="ch" forName="posSpace" refType="w" fact="0.4"/>
      <dgm:constr type="w" for="ch" forName="negSpace" refType="w" fact="-1.15"/>
      <dgm:constr type="w" for="ch" forName="transSpace" refType="w" fact="0.75"/>
      <dgm:constr type="primFontSz" for="ch" forName="circle" op="equ" val="65"/>
      <dgm:constr type="primFontSz" for="des" forName="firstChildTx" val="65"/>
      <dgm:constr type="primFontSz" for="des" forName="childTx" refType="primFontSz" refFor="des" refForName="firstChildTx" op="equ"/>
    </dgm:constrLst>
    <dgm:ruleLst/>
    <dgm:forEach name="Name3" axis="ch" ptType="node">
      <dgm:layoutNode name="pos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vertFlow">
        <dgm:alg type="lin">
          <dgm:param type="linDir" val="fromT"/>
        </dgm:alg>
        <dgm:shape xmlns:r="http://schemas.openxmlformats.org/officeDocument/2006/relationships" r:blip="">
          <dgm:adjLst/>
        </dgm:shape>
        <dgm:presOf/>
        <dgm:constrLst>
          <dgm:constr type="w" for="ch" forName="firstComp" refType="w"/>
          <dgm:constr type="w" for="ch" forName="comp" refType="w"/>
        </dgm:constrLst>
        <dgm:ruleLst/>
        <dgm:layoutNode name="top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firstComp">
          <dgm:alg type="composite"/>
          <dgm:shape xmlns:r="http://schemas.openxmlformats.org/officeDocument/2006/relationships" r:blip="">
            <dgm:adjLst/>
          </dgm:shape>
          <dgm:presOf/>
          <dgm:choose name="Name4">
            <dgm:if name="Name5" func="var" arg="dir" op="equ" val="norm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 refType="w" fact="0.16"/>
                <dgm:constr type="r" for="ch" forName="firstChildTx" refType="w"/>
                <dgm:constr type="h" for="ch" forName="firstChildTx" refFor="ch" refForName="firstChild" op="equ"/>
              </dgm:constrLst>
            </dgm:if>
            <dgm:else name="Name6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/>
                <dgm:constr type="r" for="ch" forName="firstChildTx" refType="w" fact="0.825"/>
                <dgm:constr type="h" for="ch" forName="firstChildTx" refFor="ch" refForName="firstChild" op="equ"/>
              </dgm:constrLst>
            </dgm:else>
          </dgm:choose>
          <dgm:ruleLst/>
          <dgm:layoutNode name="firstChild" styleLbl="bgAccFollowNode1">
            <dgm:alg type="sp"/>
            <dgm:shape xmlns:r="http://schemas.openxmlformats.org/officeDocument/2006/relationships" type="rect" r:blip="">
              <dgm:adjLst/>
            </dgm:shape>
            <dgm:presOf axis="ch desOrSelf" ptType="node node" cnt="1 0"/>
            <dgm:constrLst/>
            <dgm:ruleLst/>
          </dgm:layoutNode>
          <dgm:layoutNode name="firstChildTx" styleLbl="bgAccFollowNode1">
            <dgm:varLst>
              <dgm:bulletEnabled val="1"/>
            </dgm:varLst>
            <dgm:alg type="tx">
              <dgm:param type="parTxLTRAlign" val="l"/>
            </dgm:alg>
            <dgm:shape xmlns:r="http://schemas.openxmlformats.org/officeDocument/2006/relationships" type="rect" r:blip="" hideGeom="1">
              <dgm:adjLst/>
            </dgm:shape>
            <dgm:presOf axis="ch desOrSelf" ptType="node node" cnt="1 0"/>
            <dgm:choose name="Name7">
              <dgm:if name="Name8" func="var" arg="dir" op="equ" val="norm">
                <dgm:constrLst>
                  <dgm:constr type="primFontSz" val="65"/>
                  <dgm:constr type="lMarg"/>
                </dgm:constrLst>
              </dgm:if>
              <dgm:else name="Name9">
                <dgm:constrLst>
                  <dgm:constr type="primFontSz" val="65"/>
                  <dgm:constr type="rMarg"/>
                </dgm:constrLst>
              </dgm:else>
            </dgm:choose>
            <dgm:ruleLst>
              <dgm:rule type="primFontSz" val="5" fact="NaN" max="NaN"/>
            </dgm:ruleLst>
          </dgm:layoutNode>
        </dgm:layoutNode>
        <dgm:forEach name="Name10" axis="ch" ptType="node" st="2">
          <dgm:layoutNode name="comp">
            <dgm:alg type="composite"/>
            <dgm:shape xmlns:r="http://schemas.openxmlformats.org/officeDocument/2006/relationships" r:blip="">
              <dgm:adjLst/>
            </dgm:shape>
            <dgm:presOf/>
            <dgm:choose name="Name11">
              <dgm:if name="Name12" func="var" arg="dir" op="equ" val="norm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 refType="w" fact="0.16"/>
                  <dgm:constr type="r" for="ch" forName="childTx" refType="w"/>
                  <dgm:constr type="h" for="ch" forName="childTx" refFor="ch" refForName="child" op="equ"/>
                </dgm:constrLst>
              </dgm:if>
              <dgm:else name="Name13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/>
                  <dgm:constr type="r" for="ch" forName="childTx" refType="w" fact="0.825"/>
                  <dgm:constr type="h" for="ch" forName="childTx" refFor="ch" refForName="child" op="equ"/>
                </dgm:constrLst>
              </dgm:else>
            </dgm:choose>
            <dgm:ruleLst/>
            <dgm:layoutNode name="child" styleLbl="bgAccFollowNode1">
              <dgm:alg type="sp"/>
              <dgm:shape xmlns:r="http://schemas.openxmlformats.org/officeDocument/2006/relationships" type="rect" r:blip="">
                <dgm:adjLst/>
              </dgm:shape>
              <dgm:presOf axis="desOrSelf" ptType="node"/>
              <dgm:constrLst/>
              <dgm:ruleLst/>
            </dgm:layoutNode>
            <dgm:layoutNode name="childTx" styleLbl="bgAccFollowNode1">
              <dgm:varLst>
                <dgm:bulletEnabled val="1"/>
              </dgm:varLst>
              <dgm:alg type="tx">
                <dgm:param type="parTxLTRAlign" val="l"/>
              </dgm:alg>
              <dgm:shape xmlns:r="http://schemas.openxmlformats.org/officeDocument/2006/relationships" type="rect" r:blip="" hideGeom="1">
                <dgm:adjLst/>
              </dgm:shape>
              <dgm:presOf axis="desOrSelf" ptType="node"/>
              <dgm:choose name="Name14">
                <dgm:if name="Name15" func="var" arg="dir" op="equ" val="norm">
                  <dgm:constrLst>
                    <dgm:constr type="primFontSz" val="65"/>
                    <dgm:constr type="lMarg"/>
                  </dgm:constrLst>
                </dgm:if>
                <dgm:else name="Name16">
                  <dgm:constrLst>
                    <dgm:constr type="primFontSz" val="65"/>
                    <dgm:constr type="rMarg"/>
                  </dgm:constrLst>
                </dgm:else>
              </dgm:choose>
              <dgm:ruleLst>
                <dgm:rule type="primFontSz" val="5" fact="NaN" max="NaN"/>
              </dgm:ruleLst>
            </dgm:layoutNode>
          </dgm:layoutNode>
        </dgm:forEach>
      </dgm:layoutNode>
      <dgm:layoutNode name="neg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ircle" styleLbl="node1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lMarg"/>
          <dgm:constr type="rMarg"/>
          <dgm:constr type="tMarg"/>
          <dgm:constr type="bMarg"/>
          <dgm:constr type="h" refType="w"/>
        </dgm:constrLst>
        <dgm:ruleLst>
          <dgm:rule type="primFontSz" val="5" fact="NaN" max="NaN"/>
        </dgm:ruleLst>
      </dgm:layoutNode>
      <dgm:forEach name="Name17" axis="followSib" ptType="sibTrans" cnt="1">
        <dgm:layoutNode name="trans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11.xml><?xml version="1.0" encoding="utf-8"?>
<dgm:layoutDef xmlns:dgm="http://schemas.openxmlformats.org/drawingml/2006/diagram" xmlns:a="http://schemas.openxmlformats.org/drawingml/2006/main" uniqueId="urn:microsoft.com/office/officeart/2005/8/layout/hList9">
  <dgm:title val=""/>
  <dgm:desc val=""/>
  <dgm:catLst>
    <dgm:cat type="list" pri="8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3" srcId="0" destId="1" srcOrd="0" destOrd="0"/>
        <dgm:cxn modelId="4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1" destId="2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2"/>
        <dgm:pt modelId="21"/>
        <dgm:pt modelId="22"/>
        <dgm:pt modelId="23"/>
        <dgm:pt modelId="24"/>
        <dgm:pt modelId="3"/>
        <dgm:pt modelId="31"/>
        <dgm:pt modelId="32"/>
        <dgm:pt modelId="33"/>
        <dgm:pt modelId="34"/>
      </dgm:ptLst>
      <dgm:cxnLst>
        <dgm:cxn modelId="4" srcId="0" destId="1" srcOrd="0" destOrd="0"/>
        <dgm:cxn modelId="5" srcId="0" destId="2" srcOrd="1" destOrd="0"/>
        <dgm:cxn modelId="6" srcId="0" destId="3" srcOrd="1" destOrd="0"/>
        <dgm:cxn modelId="15" srcId="1" destId="11" srcOrd="0" destOrd="0"/>
        <dgm:cxn modelId="16" srcId="1" destId="12" srcOrd="0" destOrd="0"/>
        <dgm:cxn modelId="17" srcId="1" destId="13" srcOrd="0" destOrd="0"/>
        <dgm:cxn modelId="18" srcId="1" destId="14" srcOrd="0" destOrd="0"/>
        <dgm:cxn modelId="25" srcId="2" destId="21" srcOrd="0" destOrd="0"/>
        <dgm:cxn modelId="26" srcId="2" destId="22" srcOrd="0" destOrd="0"/>
        <dgm:cxn modelId="27" srcId="2" destId="23" srcOrd="0" destOrd="0"/>
        <dgm:cxn modelId="28" srcId="2" destId="24" srcOrd="0" destOrd="0"/>
        <dgm:cxn modelId="35" srcId="3" destId="31" srcOrd="0" destOrd="0"/>
        <dgm:cxn modelId="36" srcId="3" destId="32" srcOrd="0" destOrd="0"/>
        <dgm:cxn modelId="37" srcId="3" destId="33" srcOrd="0" destOrd="0"/>
        <dgm:cxn modelId="38" srcId="3" destId="34" srcOrd="0" destOrd="0"/>
      </dgm:cxnLst>
      <dgm:bg/>
      <dgm:whole/>
    </dgm:dataModel>
  </dgm:clrData>
  <dgm:layoutNode name="list">
    <dgm:varLst>
      <dgm:dir/>
      <dgm:animLvl val="lvl"/>
    </dgm:varLst>
    <dgm:choose name="Name0">
      <dgm:if name="Name1" func="var" arg="dir" op="equ" val="norm">
        <dgm:alg type="lin">
          <dgm:param type="linDir" val="fromL"/>
          <dgm:param type="fallback" val="2D"/>
          <dgm:param type="nodeVertAlign" val="t"/>
        </dgm:alg>
      </dgm:if>
      <dgm:else name="Name2">
        <dgm:alg type="lin">
          <dgm:param type="linDir" val="fromR"/>
          <dgm:param type="fallback" val="2D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ircle" refType="w" fact="0.5"/>
      <dgm:constr type="w" for="ch" forName="vertFlow" refType="w" fact="0.75"/>
      <dgm:constr type="h" for="des" forName="firstComp" refType="w" refFor="ch" refForName="vertFlow" fact="0.667"/>
      <dgm:constr type="h" for="des" forName="comp" refType="h" refFor="des" refForName="firstComp" op="equ"/>
      <dgm:constr type="h" for="des" forName="topSpace" refType="w" refFor="ch" refForName="circle" op="equ" fact="0.4"/>
      <dgm:constr type="w" for="ch" forName="posSpace" refType="w" fact="0.4"/>
      <dgm:constr type="w" for="ch" forName="negSpace" refType="w" fact="-1.15"/>
      <dgm:constr type="w" for="ch" forName="transSpace" refType="w" fact="0.75"/>
      <dgm:constr type="primFontSz" for="ch" forName="circle" op="equ" val="65"/>
      <dgm:constr type="primFontSz" for="des" forName="firstChildTx" val="65"/>
      <dgm:constr type="primFontSz" for="des" forName="childTx" refType="primFontSz" refFor="des" refForName="firstChildTx" op="equ"/>
    </dgm:constrLst>
    <dgm:ruleLst/>
    <dgm:forEach name="Name3" axis="ch" ptType="node">
      <dgm:layoutNode name="pos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vertFlow">
        <dgm:alg type="lin">
          <dgm:param type="linDir" val="fromT"/>
        </dgm:alg>
        <dgm:shape xmlns:r="http://schemas.openxmlformats.org/officeDocument/2006/relationships" r:blip="">
          <dgm:adjLst/>
        </dgm:shape>
        <dgm:presOf/>
        <dgm:constrLst>
          <dgm:constr type="w" for="ch" forName="firstComp" refType="w"/>
          <dgm:constr type="w" for="ch" forName="comp" refType="w"/>
        </dgm:constrLst>
        <dgm:ruleLst/>
        <dgm:layoutNode name="top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firstComp">
          <dgm:alg type="composite"/>
          <dgm:shape xmlns:r="http://schemas.openxmlformats.org/officeDocument/2006/relationships" r:blip="">
            <dgm:adjLst/>
          </dgm:shape>
          <dgm:presOf/>
          <dgm:choose name="Name4">
            <dgm:if name="Name5" func="var" arg="dir" op="equ" val="norm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 refType="w" fact="0.16"/>
                <dgm:constr type="r" for="ch" forName="firstChildTx" refType="w"/>
                <dgm:constr type="h" for="ch" forName="firstChildTx" refFor="ch" refForName="firstChild" op="equ"/>
              </dgm:constrLst>
            </dgm:if>
            <dgm:else name="Name6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/>
                <dgm:constr type="r" for="ch" forName="firstChildTx" refType="w" fact="0.825"/>
                <dgm:constr type="h" for="ch" forName="firstChildTx" refFor="ch" refForName="firstChild" op="equ"/>
              </dgm:constrLst>
            </dgm:else>
          </dgm:choose>
          <dgm:ruleLst/>
          <dgm:layoutNode name="firstChild" styleLbl="bgAccFollowNode1">
            <dgm:alg type="sp"/>
            <dgm:shape xmlns:r="http://schemas.openxmlformats.org/officeDocument/2006/relationships" type="rect" r:blip="">
              <dgm:adjLst/>
            </dgm:shape>
            <dgm:presOf axis="ch desOrSelf" ptType="node node" cnt="1 0"/>
            <dgm:constrLst/>
            <dgm:ruleLst/>
          </dgm:layoutNode>
          <dgm:layoutNode name="firstChildTx" styleLbl="bgAccFollowNode1">
            <dgm:varLst>
              <dgm:bulletEnabled val="1"/>
            </dgm:varLst>
            <dgm:alg type="tx">
              <dgm:param type="parTxLTRAlign" val="l"/>
            </dgm:alg>
            <dgm:shape xmlns:r="http://schemas.openxmlformats.org/officeDocument/2006/relationships" type="rect" r:blip="" hideGeom="1">
              <dgm:adjLst/>
            </dgm:shape>
            <dgm:presOf axis="ch desOrSelf" ptType="node node" cnt="1 0"/>
            <dgm:choose name="Name7">
              <dgm:if name="Name8" func="var" arg="dir" op="equ" val="norm">
                <dgm:constrLst>
                  <dgm:constr type="primFontSz" val="65"/>
                  <dgm:constr type="lMarg"/>
                </dgm:constrLst>
              </dgm:if>
              <dgm:else name="Name9">
                <dgm:constrLst>
                  <dgm:constr type="primFontSz" val="65"/>
                  <dgm:constr type="rMarg"/>
                </dgm:constrLst>
              </dgm:else>
            </dgm:choose>
            <dgm:ruleLst>
              <dgm:rule type="primFontSz" val="5" fact="NaN" max="NaN"/>
            </dgm:ruleLst>
          </dgm:layoutNode>
        </dgm:layoutNode>
        <dgm:forEach name="Name10" axis="ch" ptType="node" st="2">
          <dgm:layoutNode name="comp">
            <dgm:alg type="composite"/>
            <dgm:shape xmlns:r="http://schemas.openxmlformats.org/officeDocument/2006/relationships" r:blip="">
              <dgm:adjLst/>
            </dgm:shape>
            <dgm:presOf/>
            <dgm:choose name="Name11">
              <dgm:if name="Name12" func="var" arg="dir" op="equ" val="norm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 refType="w" fact="0.16"/>
                  <dgm:constr type="r" for="ch" forName="childTx" refType="w"/>
                  <dgm:constr type="h" for="ch" forName="childTx" refFor="ch" refForName="child" op="equ"/>
                </dgm:constrLst>
              </dgm:if>
              <dgm:else name="Name13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/>
                  <dgm:constr type="r" for="ch" forName="childTx" refType="w" fact="0.825"/>
                  <dgm:constr type="h" for="ch" forName="childTx" refFor="ch" refForName="child" op="equ"/>
                </dgm:constrLst>
              </dgm:else>
            </dgm:choose>
            <dgm:ruleLst/>
            <dgm:layoutNode name="child" styleLbl="bgAccFollowNode1">
              <dgm:alg type="sp"/>
              <dgm:shape xmlns:r="http://schemas.openxmlformats.org/officeDocument/2006/relationships" type="rect" r:blip="">
                <dgm:adjLst/>
              </dgm:shape>
              <dgm:presOf axis="desOrSelf" ptType="node"/>
              <dgm:constrLst/>
              <dgm:ruleLst/>
            </dgm:layoutNode>
            <dgm:layoutNode name="childTx" styleLbl="bgAccFollowNode1">
              <dgm:varLst>
                <dgm:bulletEnabled val="1"/>
              </dgm:varLst>
              <dgm:alg type="tx">
                <dgm:param type="parTxLTRAlign" val="l"/>
              </dgm:alg>
              <dgm:shape xmlns:r="http://schemas.openxmlformats.org/officeDocument/2006/relationships" type="rect" r:blip="" hideGeom="1">
                <dgm:adjLst/>
              </dgm:shape>
              <dgm:presOf axis="desOrSelf" ptType="node"/>
              <dgm:choose name="Name14">
                <dgm:if name="Name15" func="var" arg="dir" op="equ" val="norm">
                  <dgm:constrLst>
                    <dgm:constr type="primFontSz" val="65"/>
                    <dgm:constr type="lMarg"/>
                  </dgm:constrLst>
                </dgm:if>
                <dgm:else name="Name16">
                  <dgm:constrLst>
                    <dgm:constr type="primFontSz" val="65"/>
                    <dgm:constr type="rMarg"/>
                  </dgm:constrLst>
                </dgm:else>
              </dgm:choose>
              <dgm:ruleLst>
                <dgm:rule type="primFontSz" val="5" fact="NaN" max="NaN"/>
              </dgm:ruleLst>
            </dgm:layoutNode>
          </dgm:layoutNode>
        </dgm:forEach>
      </dgm:layoutNode>
      <dgm:layoutNode name="neg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ircle" styleLbl="node1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lMarg"/>
          <dgm:constr type="rMarg"/>
          <dgm:constr type="tMarg"/>
          <dgm:constr type="bMarg"/>
          <dgm:constr type="h" refType="w"/>
        </dgm:constrLst>
        <dgm:ruleLst>
          <dgm:rule type="primFontSz" val="5" fact="NaN" max="NaN"/>
        </dgm:ruleLst>
      </dgm:layoutNode>
      <dgm:forEach name="Name17" axis="followSib" ptType="sibTrans" cnt="1">
        <dgm:layoutNode name="trans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12.xml><?xml version="1.0" encoding="utf-8"?>
<dgm:layoutDef xmlns:dgm="http://schemas.openxmlformats.org/drawingml/2006/diagram" xmlns:a="http://schemas.openxmlformats.org/drawingml/2006/main" uniqueId="urn:microsoft.com/office/officeart/2005/8/layout/cycle6">
  <dgm:title val=""/>
  <dgm:desc val=""/>
  <dgm:catLst>
    <dgm:cat type="cycle" pri="4000"/>
    <dgm:cat type="relationship" pri="2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choose name="Name2">
          <dgm:if name="Name3" axis="ch" ptType="node" func="cnt" op="gt" val="2">
            <dgm:alg type="cycle">
              <dgm:param type="stAng" val="0"/>
              <dgm:param type="spanAng" val="360"/>
            </dgm:alg>
          </dgm:if>
          <dgm:else name="Name4">
            <dgm:alg type="cycle">
              <dgm:param type="stAng" val="-90"/>
              <dgm:param type="spanAng" val="360"/>
            </dgm:alg>
          </dgm:else>
        </dgm:choose>
      </dgm:if>
      <dgm:else name="Name5">
        <dgm:choose name="Name6">
          <dgm:if name="Name7" axis="ch" ptType="node" func="cnt" op="gt" val="2">
            <dgm:alg type="cycle">
              <dgm:param type="stAng" val="0"/>
              <dgm:param type="spanAng" val="-360"/>
            </dgm:alg>
          </dgm:if>
          <dgm:else name="Name8">
            <dgm:alg type="cycle">
              <dgm:param type="stAng" val="90"/>
              <dgm:param type="spanAng" val="-360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9">
      <dgm:if name="Name10" func="var" arg="dir" op="equ" val="norm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if>
      <dgm:else name="Name11">
        <dgm:constrLst>
          <dgm:constr type="w" for="ch" forName="node" refType="w"/>
          <dgm:constr type="w" for="ch" ptType="sibTrans" refType="w" refFor="ch" refForName="node" op="equ" fact="0.3"/>
          <dgm:constr type="diam" for="ch" ptType="sibTrans" refType="diam" op="equ" fact="-1"/>
          <dgm:constr type="sibSp" refType="w" refFor="ch" refForName="node" op="equ" fact="0.15"/>
          <dgm:constr type="w" for="ch" forName="spNode" refType="sibSp" fact="1.6"/>
          <dgm:constr type="primFontSz" for="ch" forName="node" op="equ" val="65"/>
        </dgm:constrLst>
      </dgm:else>
    </dgm:choose>
    <dgm:ruleLst/>
    <dgm:forEach name="Name12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/>
        </dgm:shape>
        <dgm:presOf axis="desOrSelf" ptType="node"/>
        <dgm:constrLst>
          <dgm:constr type="h" refType="w" fact="0.65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5" fact="NaN" max="NaN"/>
        </dgm:ruleLst>
      </dgm:layoutNode>
      <dgm:choose name="Name13">
        <dgm:if name="Name14" axis="par ch" ptType="doc node" func="cnt" op="gt" val="1">
          <dgm:layoutNode name="spNode">
            <dgm:alg type="sp"/>
            <dgm:shape xmlns:r="http://schemas.openxmlformats.org/officeDocument/2006/relationships" r:blip="">
              <dgm:adjLst/>
            </dgm:shape>
            <dgm:presOf/>
            <dgm:constrLst>
              <dgm:constr type="h" refType="w"/>
            </dgm:constrLst>
            <dgm:ruleLst/>
          </dgm:layoutNode>
          <dgm:forEach name="Name15" axis="followSib" ptType="sibTrans" hideLastTrans="0" cnt="1">
            <dgm:layoutNode name="sibTrans">
              <dgm:alg type="conn">
                <dgm:param type="dim" val="1D"/>
                <dgm:param type="connRout" val="curve"/>
                <dgm:param type="begPts" val="radial"/>
                <dgm:param type="endPts" val="radial"/>
                <dgm:param type="endSty" val="noArr"/>
              </dgm:alg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0.65"/>
                <dgm:constr type="connDist"/>
                <dgm:constr type="begPad" refType="connDist" fact="0.01"/>
                <dgm:constr type="endPad" refType="connDist" fact="0.01"/>
              </dgm:constrLst>
              <dgm:ruleLst/>
            </dgm:layoutNode>
          </dgm:forEach>
        </dgm:if>
        <dgm:else name="Name16"/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3">
  <dgm:title val=""/>
  <dgm:desc val=""/>
  <dgm:catLst>
    <dgm:cat type="3D" pri="11300"/>
  </dgm:catLst>
  <dgm:scene3d>
    <a:camera prst="orthographicFront"/>
    <a:lightRig rig="threePt" dir="t"/>
  </dgm:scene3d>
  <dgm:styleLbl name="node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clear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182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>
        <a:rot lat="0" lon="0" rev="0"/>
      </a:camera>
      <a:lightRig rig="contrasting" dir="t">
        <a:rot lat="0" lon="0" rev="1200000"/>
      </a:lightRig>
    </dgm:scene3d>
    <dgm:sp3d z="10000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>
        <a:rot lat="0" lon="0" rev="0"/>
      </a:camera>
      <a:lightRig rig="contrasting" dir="t">
        <a:rot lat="0" lon="0" rev="1200000"/>
      </a:lightRig>
    </dgm:scene3d>
    <dgm:sp3d z="-300000" prstMaterial="plastic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00800" h="1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>
        <a:rot lat="0" lon="0" rev="0"/>
      </a:camera>
      <a:lightRig rig="contrasting" dir="t">
        <a:rot lat="0" lon="0" rev="1200000"/>
      </a:lightRig>
    </dgm:scene3d>
    <dgm:sp3d z="-152400" prstMaterial="matte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3d4">
  <dgm:title val=""/>
  <dgm:desc val=""/>
  <dgm:catLst>
    <dgm:cat type="3D" pri="11400"/>
  </dgm:catLst>
  <dgm:scene3d>
    <a:camera prst="orthographicFront"/>
    <a:lightRig rig="threePt" dir="t"/>
  </dgm:scene3d>
  <dgm:styleLbl name="node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chilly" dir="t"/>
    </dgm:scene3d>
    <dgm:sp3d z="12700" extrusionH="12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ImgPlace1">
    <dgm:scene3d>
      <a:camera prst="orthographicFront"/>
      <a:lightRig rig="chilly" dir="t"/>
    </dgm:scene3d>
    <dgm:sp3d z="-257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chilly" dir="t"/>
    </dgm:scene3d>
    <dgm:sp3d z="-700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/>
      <a:lightRig rig="chilly" dir="t"/>
    </dgm:scene3d>
    <dgm:sp3d z="-25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/>
      <a:lightRig rig="chilly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chilly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chilly" dir="t"/>
    </dgm:scene3d>
    <dgm:sp3d prstMaterial="translucentPowder">
      <a:bevelT w="127000" h="25400" prst="softRound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/>
      <a:lightRig rig="chilly" dir="t"/>
    </dgm:scene3d>
    <dgm:sp3d z="1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chilly" dir="t"/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chilly" dir="t"/>
    </dgm:scene3d>
    <dgm:sp3d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chilly" dir="t"/>
    </dgm:scene3d>
    <dgm:sp3d prstMaterial="dkEdge">
      <a:bevelT w="127000" h="25400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chilly" dir="t"/>
    </dgm:scene3d>
    <dgm:sp3d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chilly" dir="t"/>
    </dgm:scene3d>
    <dgm:sp3d z="-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chilly" dir="t"/>
    </dgm:scene3d>
    <dgm:sp3d z="12700" extrusionH="1700" prstMaterial="dkEdge">
      <a:bevelT w="25400" h="6350" prst="softRound"/>
      <a:bevelB w="0" h="0" prst="convex"/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chilly" dir="t"/>
    </dgm:scene3d>
    <dgm:sp3d z="-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chilly" dir="t"/>
    </dgm:scene3d>
    <dgm:sp3d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chilly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chilly" dir="t"/>
    </dgm:scene3d>
    <dgm:sp3d z="12700" extrusionH="1700" prstMaterial="translucentPowder">
      <a:bevelT w="25400" h="6350" prst="softRound"/>
      <a:bevelB w="0" h="0" prst="convex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9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0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1.xml><?xml version="1.0" encoding="utf-8"?>
<dgm:styleDef xmlns:dgm="http://schemas.openxmlformats.org/drawingml/2006/diagram" xmlns:a="http://schemas.openxmlformats.org/drawingml/2006/main" uniqueId="urn:microsoft.com/office/officeart/2005/8/quickstyle/simple5">
  <dgm:title val=""/>
  <dgm:desc val=""/>
  <dgm:catLst>
    <dgm:cat type="simple" pri="105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3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12.xml><?xml version="1.0" encoding="utf-8"?>
<dgm:styleDef xmlns:dgm="http://schemas.openxmlformats.org/drawingml/2006/diagram" xmlns:a="http://schemas.openxmlformats.org/drawingml/2006/main" uniqueId="urn:microsoft.com/office/officeart/2005/8/quickstyle/3d3">
  <dgm:title val=""/>
  <dgm:desc val=""/>
  <dgm:catLst>
    <dgm:cat type="3D" pri="11300"/>
  </dgm:catLst>
  <dgm:scene3d>
    <a:camera prst="orthographicFront"/>
    <a:lightRig rig="threePt" dir="t"/>
  </dgm:scene3d>
  <dgm:styleLbl name="node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clear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182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>
        <a:rot lat="0" lon="0" rev="0"/>
      </a:camera>
      <a:lightRig rig="contrasting" dir="t">
        <a:rot lat="0" lon="0" rev="1200000"/>
      </a:lightRig>
    </dgm:scene3d>
    <dgm:sp3d z="10000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>
        <a:rot lat="0" lon="0" rev="0"/>
      </a:camera>
      <a:lightRig rig="contrasting" dir="t">
        <a:rot lat="0" lon="0" rev="1200000"/>
      </a:lightRig>
    </dgm:scene3d>
    <dgm:sp3d z="-300000" prstMaterial="plastic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00800" h="1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>
        <a:rot lat="0" lon="0" rev="0"/>
      </a:camera>
      <a:lightRig rig="contrasting" dir="t">
        <a:rot lat="0" lon="0" rev="1200000"/>
      </a:lightRig>
    </dgm:scene3d>
    <dgm:sp3d z="-152400" prstMaterial="matte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3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/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1pPr>
            <a:lvl2pPr marL="914400" lvl="1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2pPr>
            <a:lvl3pPr marL="1371600" lvl="2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3pPr>
            <a:lvl4pPr marL="1828800" lvl="3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4pPr>
            <a:lvl5pPr marL="2286000" lvl="4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5pPr>
            <a:lvl6pPr marL="2743200" lvl="5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6pPr>
            <a:lvl7pPr marL="3200400" lvl="6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100"/>
            </a:lvl7pPr>
            <a:lvl8pPr marL="3657600" lvl="7" indent="-317500">
              <a:spcBef>
                <a:spcPts val="0"/>
              </a:spcBef>
              <a:spcAft>
                <a:spcPts val="0"/>
              </a:spcAft>
              <a:buSzPts val="1400"/>
              <a:buChar char="○"/>
              <a:defRPr sz="1100"/>
            </a:lvl8pPr>
            <a:lvl9pPr marL="4114800" lvl="8" indent="-317500">
              <a:spcBef>
                <a:spcPts val="0"/>
              </a:spcBef>
              <a:spcAft>
                <a:spcPts val="0"/>
              </a:spcAft>
              <a:buSzPts val="1400"/>
              <a:buChar char="■"/>
              <a:defRPr sz="11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924767819"/>
      </p:ext>
    </p:extLst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6" name="Google Shape;1816;g35f391192_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17" name="Google Shape;1817;g35f391192_0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80212716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21" name="Google Shape;1821;g3606f1c2d_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22" name="Google Shape;1822;g3606f1c2d_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0538503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0" name="Google Shape;1830;g35f391192_04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31" name="Google Shape;1831;g35f391192_0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7960932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0" name="Google Shape;1830;g35f391192_04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31" name="Google Shape;1831;g35f391192_0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7960932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7" name="Google Shape;227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19860950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7" name="Google Shape;227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3534054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7" name="Google Shape;227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283094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7" name="Google Shape;227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283094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" name="Google Shape;257;g35f391192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8" name="Google Shape;258;g35f391192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3478183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Google Shape;266;g35f391192_085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7" name="Google Shape;267;g35f391192_08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3438127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Google Shape;266;g35f391192_085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7" name="Google Shape;267;g35f391192_08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3438127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g35ed75ccf_0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4" name="Google Shape;274;g35ed75ccf_0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06861342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4" name="Google Shape;314;g35ed75ccf_0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5" name="Google Shape;315;g35ed75ccf_0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8548862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6" name="Google Shape;326;g35ed75ccf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27" name="Google Shape;327;g35ed75ccf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88977720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3" name="Google Shape;333;g35ed75ccf_08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34" name="Google Shape;334;g35ed75ccf_08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349670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Google Shape;341;g35ed75ccf_099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42" name="Google Shape;342;g35ed75ccf_09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9945867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9" name="Google Shape;1859;g35ed75ccf_0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60" name="Google Shape;1860;g35ed75ccf_01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96114561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8" name="Google Shape;1868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69" name="Google Shape;1869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481660177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8" name="Google Shape;1868;g35f391192_01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69" name="Google Shape;1869;g35f391192_01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646133936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9" name="Google Shape;1899;g35f391192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900" name="Google Shape;1900;g35f391192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12579317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7" name="Google Shape;2067;g35ed75ccf_07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068" name="Google Shape;2068;g35ed75ccf_07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1786542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" type="title">
  <p:cSld name="TITLE">
    <p:bg>
      <p:bgPr>
        <a:solidFill>
          <a:srgbClr val="F55D4B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oogle Shape;10;p2"/>
          <p:cNvGrpSpPr/>
          <p:nvPr/>
        </p:nvGrpSpPr>
        <p:grpSpPr>
          <a:xfrm>
            <a:off x="-7997" y="-6007"/>
            <a:ext cx="9159995" cy="6870013"/>
            <a:chOff x="328725" y="2891150"/>
            <a:chExt cx="3447625" cy="2585725"/>
          </a:xfrm>
        </p:grpSpPr>
        <p:sp>
          <p:nvSpPr>
            <p:cNvPr id="11" name="Google Shape;11;p2"/>
            <p:cNvSpPr/>
            <p:nvPr/>
          </p:nvSpPr>
          <p:spPr>
            <a:xfrm>
              <a:off x="1720050" y="5007200"/>
              <a:ext cx="58100" cy="55575"/>
            </a:xfrm>
            <a:custGeom>
              <a:avLst/>
              <a:gdLst/>
              <a:ahLst/>
              <a:cxnLst/>
              <a:rect l="l" t="t" r="r" b="b"/>
              <a:pathLst>
                <a:path w="2324" h="2223" extrusionOk="0">
                  <a:moveTo>
                    <a:pt x="1919" y="202"/>
                  </a:moveTo>
                  <a:lnTo>
                    <a:pt x="1953" y="573"/>
                  </a:lnTo>
                  <a:lnTo>
                    <a:pt x="2020" y="943"/>
                  </a:lnTo>
                  <a:lnTo>
                    <a:pt x="2088" y="1381"/>
                  </a:lnTo>
                  <a:lnTo>
                    <a:pt x="2155" y="1818"/>
                  </a:lnTo>
                  <a:lnTo>
                    <a:pt x="1953" y="1818"/>
                  </a:lnTo>
                  <a:lnTo>
                    <a:pt x="1785" y="1852"/>
                  </a:lnTo>
                  <a:lnTo>
                    <a:pt x="1414" y="1919"/>
                  </a:lnTo>
                  <a:lnTo>
                    <a:pt x="943" y="1987"/>
                  </a:lnTo>
                  <a:lnTo>
                    <a:pt x="707" y="2020"/>
                  </a:lnTo>
                  <a:lnTo>
                    <a:pt x="472" y="2088"/>
                  </a:lnTo>
                  <a:lnTo>
                    <a:pt x="371" y="1650"/>
                  </a:lnTo>
                  <a:lnTo>
                    <a:pt x="270" y="1179"/>
                  </a:lnTo>
                  <a:lnTo>
                    <a:pt x="202" y="808"/>
                  </a:lnTo>
                  <a:lnTo>
                    <a:pt x="101" y="438"/>
                  </a:lnTo>
                  <a:lnTo>
                    <a:pt x="1010" y="337"/>
                  </a:lnTo>
                  <a:lnTo>
                    <a:pt x="1919" y="202"/>
                  </a:lnTo>
                  <a:close/>
                  <a:moveTo>
                    <a:pt x="1886" y="0"/>
                  </a:moveTo>
                  <a:lnTo>
                    <a:pt x="977" y="135"/>
                  </a:lnTo>
                  <a:lnTo>
                    <a:pt x="68" y="270"/>
                  </a:lnTo>
                  <a:lnTo>
                    <a:pt x="34" y="303"/>
                  </a:lnTo>
                  <a:lnTo>
                    <a:pt x="0" y="371"/>
                  </a:lnTo>
                  <a:lnTo>
                    <a:pt x="0" y="606"/>
                  </a:lnTo>
                  <a:lnTo>
                    <a:pt x="34" y="808"/>
                  </a:lnTo>
                  <a:lnTo>
                    <a:pt x="101" y="1212"/>
                  </a:lnTo>
                  <a:lnTo>
                    <a:pt x="202" y="1717"/>
                  </a:lnTo>
                  <a:lnTo>
                    <a:pt x="270" y="1953"/>
                  </a:lnTo>
                  <a:lnTo>
                    <a:pt x="371" y="2189"/>
                  </a:lnTo>
                  <a:lnTo>
                    <a:pt x="404" y="2222"/>
                  </a:lnTo>
                  <a:lnTo>
                    <a:pt x="674" y="2222"/>
                  </a:lnTo>
                  <a:lnTo>
                    <a:pt x="876" y="2189"/>
                  </a:lnTo>
                  <a:lnTo>
                    <a:pt x="1313" y="2121"/>
                  </a:lnTo>
                  <a:lnTo>
                    <a:pt x="1751" y="2088"/>
                  </a:lnTo>
                  <a:lnTo>
                    <a:pt x="1987" y="2054"/>
                  </a:lnTo>
                  <a:lnTo>
                    <a:pt x="2189" y="1987"/>
                  </a:lnTo>
                  <a:lnTo>
                    <a:pt x="2290" y="1987"/>
                  </a:lnTo>
                  <a:lnTo>
                    <a:pt x="2323" y="1953"/>
                  </a:lnTo>
                  <a:lnTo>
                    <a:pt x="2323" y="1717"/>
                  </a:lnTo>
                  <a:lnTo>
                    <a:pt x="2290" y="1482"/>
                  </a:lnTo>
                  <a:lnTo>
                    <a:pt x="2222" y="1044"/>
                  </a:lnTo>
                  <a:lnTo>
                    <a:pt x="2155" y="539"/>
                  </a:lnTo>
                  <a:lnTo>
                    <a:pt x="2088" y="303"/>
                  </a:lnTo>
                  <a:lnTo>
                    <a:pt x="1987" y="68"/>
                  </a:lnTo>
                  <a:lnTo>
                    <a:pt x="1953" y="34"/>
                  </a:lnTo>
                  <a:lnTo>
                    <a:pt x="188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" name="Google Shape;12;p2"/>
            <p:cNvSpPr/>
            <p:nvPr/>
          </p:nvSpPr>
          <p:spPr>
            <a:xfrm>
              <a:off x="328725" y="4577925"/>
              <a:ext cx="118700" cy="33700"/>
            </a:xfrm>
            <a:custGeom>
              <a:avLst/>
              <a:gdLst/>
              <a:ahLst/>
              <a:cxnLst/>
              <a:rect l="l" t="t" r="r" b="b"/>
              <a:pathLst>
                <a:path w="4748" h="1348" extrusionOk="0">
                  <a:moveTo>
                    <a:pt x="4714" y="1"/>
                  </a:moveTo>
                  <a:lnTo>
                    <a:pt x="3737" y="203"/>
                  </a:lnTo>
                  <a:lnTo>
                    <a:pt x="2727" y="438"/>
                  </a:lnTo>
                  <a:lnTo>
                    <a:pt x="1751" y="708"/>
                  </a:lnTo>
                  <a:lnTo>
                    <a:pt x="774" y="943"/>
                  </a:lnTo>
                  <a:lnTo>
                    <a:pt x="0" y="1112"/>
                  </a:lnTo>
                  <a:lnTo>
                    <a:pt x="0" y="1347"/>
                  </a:lnTo>
                  <a:lnTo>
                    <a:pt x="1313" y="1044"/>
                  </a:lnTo>
                  <a:lnTo>
                    <a:pt x="2188" y="842"/>
                  </a:lnTo>
                  <a:lnTo>
                    <a:pt x="3064" y="640"/>
                  </a:lnTo>
                  <a:lnTo>
                    <a:pt x="3905" y="371"/>
                  </a:lnTo>
                  <a:lnTo>
                    <a:pt x="4343" y="236"/>
                  </a:lnTo>
                  <a:lnTo>
                    <a:pt x="4747" y="68"/>
                  </a:lnTo>
                  <a:lnTo>
                    <a:pt x="4747" y="34"/>
                  </a:lnTo>
                  <a:lnTo>
                    <a:pt x="471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" name="Google Shape;13;p2"/>
            <p:cNvSpPr/>
            <p:nvPr/>
          </p:nvSpPr>
          <p:spPr>
            <a:xfrm>
              <a:off x="1679650" y="4953325"/>
              <a:ext cx="58100" cy="57250"/>
            </a:xfrm>
            <a:custGeom>
              <a:avLst/>
              <a:gdLst/>
              <a:ahLst/>
              <a:cxnLst/>
              <a:rect l="l" t="t" r="r" b="b"/>
              <a:pathLst>
                <a:path w="2324" h="2290" extrusionOk="0">
                  <a:moveTo>
                    <a:pt x="1987" y="0"/>
                  </a:moveTo>
                  <a:lnTo>
                    <a:pt x="1953" y="34"/>
                  </a:lnTo>
                  <a:lnTo>
                    <a:pt x="1953" y="101"/>
                  </a:lnTo>
                  <a:lnTo>
                    <a:pt x="1448" y="101"/>
                  </a:lnTo>
                  <a:lnTo>
                    <a:pt x="943" y="169"/>
                  </a:lnTo>
                  <a:lnTo>
                    <a:pt x="505" y="202"/>
                  </a:lnTo>
                  <a:lnTo>
                    <a:pt x="270" y="236"/>
                  </a:lnTo>
                  <a:lnTo>
                    <a:pt x="202" y="270"/>
                  </a:lnTo>
                  <a:lnTo>
                    <a:pt x="101" y="337"/>
                  </a:lnTo>
                  <a:lnTo>
                    <a:pt x="270" y="404"/>
                  </a:lnTo>
                  <a:lnTo>
                    <a:pt x="472" y="404"/>
                  </a:lnTo>
                  <a:lnTo>
                    <a:pt x="842" y="371"/>
                  </a:lnTo>
                  <a:lnTo>
                    <a:pt x="1381" y="337"/>
                  </a:lnTo>
                  <a:lnTo>
                    <a:pt x="1953" y="270"/>
                  </a:lnTo>
                  <a:lnTo>
                    <a:pt x="1987" y="607"/>
                  </a:lnTo>
                  <a:lnTo>
                    <a:pt x="2020" y="943"/>
                  </a:lnTo>
                  <a:lnTo>
                    <a:pt x="2088" y="1381"/>
                  </a:lnTo>
                  <a:lnTo>
                    <a:pt x="2121" y="1583"/>
                  </a:lnTo>
                  <a:lnTo>
                    <a:pt x="2189" y="1785"/>
                  </a:lnTo>
                  <a:lnTo>
                    <a:pt x="2155" y="1785"/>
                  </a:lnTo>
                  <a:lnTo>
                    <a:pt x="1280" y="1920"/>
                  </a:lnTo>
                  <a:lnTo>
                    <a:pt x="808" y="1987"/>
                  </a:lnTo>
                  <a:lnTo>
                    <a:pt x="404" y="2122"/>
                  </a:lnTo>
                  <a:lnTo>
                    <a:pt x="303" y="1684"/>
                  </a:lnTo>
                  <a:lnTo>
                    <a:pt x="236" y="1246"/>
                  </a:lnTo>
                  <a:lnTo>
                    <a:pt x="202" y="775"/>
                  </a:lnTo>
                  <a:lnTo>
                    <a:pt x="169" y="573"/>
                  </a:lnTo>
                  <a:lnTo>
                    <a:pt x="101" y="371"/>
                  </a:lnTo>
                  <a:lnTo>
                    <a:pt x="68" y="371"/>
                  </a:lnTo>
                  <a:lnTo>
                    <a:pt x="34" y="505"/>
                  </a:lnTo>
                  <a:lnTo>
                    <a:pt x="0" y="640"/>
                  </a:lnTo>
                  <a:lnTo>
                    <a:pt x="0" y="977"/>
                  </a:lnTo>
                  <a:lnTo>
                    <a:pt x="101" y="1583"/>
                  </a:lnTo>
                  <a:lnTo>
                    <a:pt x="135" y="1785"/>
                  </a:lnTo>
                  <a:lnTo>
                    <a:pt x="135" y="1987"/>
                  </a:lnTo>
                  <a:lnTo>
                    <a:pt x="169" y="2088"/>
                  </a:lnTo>
                  <a:lnTo>
                    <a:pt x="236" y="2189"/>
                  </a:lnTo>
                  <a:lnTo>
                    <a:pt x="270" y="2256"/>
                  </a:lnTo>
                  <a:lnTo>
                    <a:pt x="371" y="2290"/>
                  </a:lnTo>
                  <a:lnTo>
                    <a:pt x="404" y="2256"/>
                  </a:lnTo>
                  <a:lnTo>
                    <a:pt x="438" y="2223"/>
                  </a:lnTo>
                  <a:lnTo>
                    <a:pt x="876" y="2223"/>
                  </a:lnTo>
                  <a:lnTo>
                    <a:pt x="1313" y="2155"/>
                  </a:lnTo>
                  <a:lnTo>
                    <a:pt x="2189" y="1987"/>
                  </a:lnTo>
                  <a:lnTo>
                    <a:pt x="2256" y="1953"/>
                  </a:lnTo>
                  <a:lnTo>
                    <a:pt x="2290" y="1987"/>
                  </a:lnTo>
                  <a:lnTo>
                    <a:pt x="2323" y="1953"/>
                  </a:lnTo>
                  <a:lnTo>
                    <a:pt x="2323" y="1718"/>
                  </a:lnTo>
                  <a:lnTo>
                    <a:pt x="2290" y="1482"/>
                  </a:lnTo>
                  <a:lnTo>
                    <a:pt x="2222" y="1044"/>
                  </a:lnTo>
                  <a:lnTo>
                    <a:pt x="2155" y="539"/>
                  </a:lnTo>
                  <a:lnTo>
                    <a:pt x="2121" y="270"/>
                  </a:lnTo>
                  <a:lnTo>
                    <a:pt x="2054" y="34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" name="Google Shape;14;p2"/>
            <p:cNvSpPr/>
            <p:nvPr/>
          </p:nvSpPr>
          <p:spPr>
            <a:xfrm>
              <a:off x="328725" y="4540050"/>
              <a:ext cx="117000" cy="36225"/>
            </a:xfrm>
            <a:custGeom>
              <a:avLst/>
              <a:gdLst/>
              <a:ahLst/>
              <a:cxnLst/>
              <a:rect l="l" t="t" r="r" b="b"/>
              <a:pathLst>
                <a:path w="4680" h="1449" extrusionOk="0">
                  <a:moveTo>
                    <a:pt x="4646" y="0"/>
                  </a:moveTo>
                  <a:lnTo>
                    <a:pt x="4209" y="68"/>
                  </a:lnTo>
                  <a:lnTo>
                    <a:pt x="3737" y="169"/>
                  </a:lnTo>
                  <a:lnTo>
                    <a:pt x="2828" y="371"/>
                  </a:lnTo>
                  <a:lnTo>
                    <a:pt x="1044" y="909"/>
                  </a:lnTo>
                  <a:lnTo>
                    <a:pt x="0" y="1145"/>
                  </a:lnTo>
                  <a:lnTo>
                    <a:pt x="0" y="1448"/>
                  </a:lnTo>
                  <a:lnTo>
                    <a:pt x="1111" y="1145"/>
                  </a:lnTo>
                  <a:lnTo>
                    <a:pt x="2895" y="640"/>
                  </a:lnTo>
                  <a:lnTo>
                    <a:pt x="3804" y="371"/>
                  </a:lnTo>
                  <a:lnTo>
                    <a:pt x="4242" y="202"/>
                  </a:lnTo>
                  <a:lnTo>
                    <a:pt x="4680" y="34"/>
                  </a:lnTo>
                  <a:lnTo>
                    <a:pt x="468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" name="Google Shape;15;p2"/>
            <p:cNvSpPr/>
            <p:nvPr/>
          </p:nvSpPr>
          <p:spPr>
            <a:xfrm>
              <a:off x="328725" y="4469350"/>
              <a:ext cx="96800" cy="23600"/>
            </a:xfrm>
            <a:custGeom>
              <a:avLst/>
              <a:gdLst/>
              <a:ahLst/>
              <a:cxnLst/>
              <a:rect l="l" t="t" r="r" b="b"/>
              <a:pathLst>
                <a:path w="3872" h="944" extrusionOk="0">
                  <a:moveTo>
                    <a:pt x="3064" y="0"/>
                  </a:moveTo>
                  <a:lnTo>
                    <a:pt x="2323" y="135"/>
                  </a:lnTo>
                  <a:lnTo>
                    <a:pt x="1582" y="270"/>
                  </a:lnTo>
                  <a:lnTo>
                    <a:pt x="842" y="472"/>
                  </a:lnTo>
                  <a:lnTo>
                    <a:pt x="0" y="707"/>
                  </a:lnTo>
                  <a:lnTo>
                    <a:pt x="0" y="943"/>
                  </a:lnTo>
                  <a:lnTo>
                    <a:pt x="909" y="674"/>
                  </a:lnTo>
                  <a:lnTo>
                    <a:pt x="1616" y="505"/>
                  </a:lnTo>
                  <a:lnTo>
                    <a:pt x="2357" y="337"/>
                  </a:lnTo>
                  <a:lnTo>
                    <a:pt x="3838" y="34"/>
                  </a:lnTo>
                  <a:lnTo>
                    <a:pt x="3872" y="34"/>
                  </a:lnTo>
                  <a:lnTo>
                    <a:pt x="383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" name="Google Shape;16;p2"/>
            <p:cNvSpPr/>
            <p:nvPr/>
          </p:nvSpPr>
          <p:spPr>
            <a:xfrm>
              <a:off x="328725" y="4488700"/>
              <a:ext cx="98500" cy="32025"/>
            </a:xfrm>
            <a:custGeom>
              <a:avLst/>
              <a:gdLst/>
              <a:ahLst/>
              <a:cxnLst/>
              <a:rect l="l" t="t" r="r" b="b"/>
              <a:pathLst>
                <a:path w="3940" h="1281" extrusionOk="0">
                  <a:moveTo>
                    <a:pt x="3905" y="1"/>
                  </a:moveTo>
                  <a:lnTo>
                    <a:pt x="3535" y="68"/>
                  </a:lnTo>
                  <a:lnTo>
                    <a:pt x="3165" y="169"/>
                  </a:lnTo>
                  <a:lnTo>
                    <a:pt x="2390" y="371"/>
                  </a:lnTo>
                  <a:lnTo>
                    <a:pt x="909" y="842"/>
                  </a:lnTo>
                  <a:lnTo>
                    <a:pt x="0" y="1078"/>
                  </a:lnTo>
                  <a:lnTo>
                    <a:pt x="0" y="1280"/>
                  </a:lnTo>
                  <a:lnTo>
                    <a:pt x="976" y="1011"/>
                  </a:lnTo>
                  <a:lnTo>
                    <a:pt x="2458" y="607"/>
                  </a:lnTo>
                  <a:lnTo>
                    <a:pt x="3232" y="337"/>
                  </a:lnTo>
                  <a:lnTo>
                    <a:pt x="3569" y="203"/>
                  </a:lnTo>
                  <a:lnTo>
                    <a:pt x="3939" y="34"/>
                  </a:lnTo>
                  <a:lnTo>
                    <a:pt x="39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17;p2"/>
            <p:cNvSpPr/>
            <p:nvPr/>
          </p:nvSpPr>
          <p:spPr>
            <a:xfrm>
              <a:off x="1618200" y="5157850"/>
              <a:ext cx="15175" cy="14350"/>
            </a:xfrm>
            <a:custGeom>
              <a:avLst/>
              <a:gdLst/>
              <a:ahLst/>
              <a:cxnLst/>
              <a:rect l="l" t="t" r="r" b="b"/>
              <a:pathLst>
                <a:path w="607" h="574" extrusionOk="0">
                  <a:moveTo>
                    <a:pt x="34" y="1"/>
                  </a:moveTo>
                  <a:lnTo>
                    <a:pt x="0" y="68"/>
                  </a:lnTo>
                  <a:lnTo>
                    <a:pt x="34" y="102"/>
                  </a:lnTo>
                  <a:lnTo>
                    <a:pt x="169" y="169"/>
                  </a:lnTo>
                  <a:lnTo>
                    <a:pt x="337" y="203"/>
                  </a:lnTo>
                  <a:lnTo>
                    <a:pt x="135" y="438"/>
                  </a:lnTo>
                  <a:lnTo>
                    <a:pt x="101" y="472"/>
                  </a:lnTo>
                  <a:lnTo>
                    <a:pt x="135" y="540"/>
                  </a:lnTo>
                  <a:lnTo>
                    <a:pt x="202" y="573"/>
                  </a:lnTo>
                  <a:lnTo>
                    <a:pt x="236" y="540"/>
                  </a:lnTo>
                  <a:lnTo>
                    <a:pt x="404" y="405"/>
                  </a:lnTo>
                  <a:lnTo>
                    <a:pt x="573" y="236"/>
                  </a:lnTo>
                  <a:lnTo>
                    <a:pt x="606" y="203"/>
                  </a:lnTo>
                  <a:lnTo>
                    <a:pt x="606" y="135"/>
                  </a:lnTo>
                  <a:lnTo>
                    <a:pt x="573" y="102"/>
                  </a:lnTo>
                  <a:lnTo>
                    <a:pt x="539" y="68"/>
                  </a:lnTo>
                  <a:lnTo>
                    <a:pt x="303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18;p2"/>
            <p:cNvSpPr/>
            <p:nvPr/>
          </p:nvSpPr>
          <p:spPr>
            <a:xfrm>
              <a:off x="1741075" y="5063575"/>
              <a:ext cx="55600" cy="57275"/>
            </a:xfrm>
            <a:custGeom>
              <a:avLst/>
              <a:gdLst/>
              <a:ahLst/>
              <a:cxnLst/>
              <a:rect l="l" t="t" r="r" b="b"/>
              <a:pathLst>
                <a:path w="2224" h="2291" extrusionOk="0">
                  <a:moveTo>
                    <a:pt x="1920" y="169"/>
                  </a:moveTo>
                  <a:lnTo>
                    <a:pt x="1954" y="540"/>
                  </a:lnTo>
                  <a:lnTo>
                    <a:pt x="1987" y="944"/>
                  </a:lnTo>
                  <a:lnTo>
                    <a:pt x="2021" y="1381"/>
                  </a:lnTo>
                  <a:lnTo>
                    <a:pt x="2055" y="1853"/>
                  </a:lnTo>
                  <a:lnTo>
                    <a:pt x="1819" y="1853"/>
                  </a:lnTo>
                  <a:lnTo>
                    <a:pt x="1583" y="1886"/>
                  </a:lnTo>
                  <a:lnTo>
                    <a:pt x="1146" y="1954"/>
                  </a:lnTo>
                  <a:lnTo>
                    <a:pt x="742" y="1987"/>
                  </a:lnTo>
                  <a:lnTo>
                    <a:pt x="573" y="2055"/>
                  </a:lnTo>
                  <a:lnTo>
                    <a:pt x="405" y="2088"/>
                  </a:lnTo>
                  <a:lnTo>
                    <a:pt x="338" y="1651"/>
                  </a:lnTo>
                  <a:lnTo>
                    <a:pt x="270" y="1213"/>
                  </a:lnTo>
                  <a:lnTo>
                    <a:pt x="203" y="843"/>
                  </a:lnTo>
                  <a:lnTo>
                    <a:pt x="136" y="472"/>
                  </a:lnTo>
                  <a:lnTo>
                    <a:pt x="1045" y="338"/>
                  </a:lnTo>
                  <a:lnTo>
                    <a:pt x="1920" y="169"/>
                  </a:lnTo>
                  <a:close/>
                  <a:moveTo>
                    <a:pt x="1920" y="1"/>
                  </a:moveTo>
                  <a:lnTo>
                    <a:pt x="1011" y="136"/>
                  </a:lnTo>
                  <a:lnTo>
                    <a:pt x="102" y="270"/>
                  </a:lnTo>
                  <a:lnTo>
                    <a:pt x="35" y="304"/>
                  </a:lnTo>
                  <a:lnTo>
                    <a:pt x="1" y="338"/>
                  </a:lnTo>
                  <a:lnTo>
                    <a:pt x="1" y="607"/>
                  </a:lnTo>
                  <a:lnTo>
                    <a:pt x="35" y="876"/>
                  </a:lnTo>
                  <a:lnTo>
                    <a:pt x="102" y="1381"/>
                  </a:lnTo>
                  <a:lnTo>
                    <a:pt x="169" y="1819"/>
                  </a:lnTo>
                  <a:lnTo>
                    <a:pt x="203" y="2021"/>
                  </a:lnTo>
                  <a:lnTo>
                    <a:pt x="270" y="2257"/>
                  </a:lnTo>
                  <a:lnTo>
                    <a:pt x="304" y="2290"/>
                  </a:lnTo>
                  <a:lnTo>
                    <a:pt x="371" y="2290"/>
                  </a:lnTo>
                  <a:lnTo>
                    <a:pt x="405" y="2257"/>
                  </a:lnTo>
                  <a:lnTo>
                    <a:pt x="607" y="2257"/>
                  </a:lnTo>
                  <a:lnTo>
                    <a:pt x="843" y="2223"/>
                  </a:lnTo>
                  <a:lnTo>
                    <a:pt x="1280" y="2122"/>
                  </a:lnTo>
                  <a:lnTo>
                    <a:pt x="1718" y="2088"/>
                  </a:lnTo>
                  <a:lnTo>
                    <a:pt x="1920" y="2021"/>
                  </a:lnTo>
                  <a:lnTo>
                    <a:pt x="2088" y="1987"/>
                  </a:lnTo>
                  <a:lnTo>
                    <a:pt x="2122" y="1954"/>
                  </a:lnTo>
                  <a:lnTo>
                    <a:pt x="2189" y="1954"/>
                  </a:lnTo>
                  <a:lnTo>
                    <a:pt x="2223" y="1920"/>
                  </a:lnTo>
                  <a:lnTo>
                    <a:pt x="2223" y="1651"/>
                  </a:lnTo>
                  <a:lnTo>
                    <a:pt x="2223" y="1415"/>
                  </a:lnTo>
                  <a:lnTo>
                    <a:pt x="2189" y="910"/>
                  </a:lnTo>
                  <a:lnTo>
                    <a:pt x="2122" y="472"/>
                  </a:lnTo>
                  <a:lnTo>
                    <a:pt x="2088" y="270"/>
                  </a:lnTo>
                  <a:lnTo>
                    <a:pt x="2021" y="68"/>
                  </a:lnTo>
                  <a:lnTo>
                    <a:pt x="1987" y="35"/>
                  </a:lnTo>
                  <a:lnTo>
                    <a:pt x="192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" name="Google Shape;19;p2"/>
            <p:cNvSpPr/>
            <p:nvPr/>
          </p:nvSpPr>
          <p:spPr>
            <a:xfrm>
              <a:off x="1678800" y="5072850"/>
              <a:ext cx="59775" cy="56425"/>
            </a:xfrm>
            <a:custGeom>
              <a:avLst/>
              <a:gdLst/>
              <a:ahLst/>
              <a:cxnLst/>
              <a:rect l="l" t="t" r="r" b="b"/>
              <a:pathLst>
                <a:path w="2391" h="2257" extrusionOk="0">
                  <a:moveTo>
                    <a:pt x="1751" y="0"/>
                  </a:moveTo>
                  <a:lnTo>
                    <a:pt x="1516" y="34"/>
                  </a:lnTo>
                  <a:lnTo>
                    <a:pt x="1078" y="135"/>
                  </a:lnTo>
                  <a:lnTo>
                    <a:pt x="607" y="236"/>
                  </a:lnTo>
                  <a:lnTo>
                    <a:pt x="102" y="371"/>
                  </a:lnTo>
                  <a:lnTo>
                    <a:pt x="102" y="303"/>
                  </a:lnTo>
                  <a:lnTo>
                    <a:pt x="68" y="270"/>
                  </a:lnTo>
                  <a:lnTo>
                    <a:pt x="34" y="270"/>
                  </a:lnTo>
                  <a:lnTo>
                    <a:pt x="1" y="303"/>
                  </a:lnTo>
                  <a:lnTo>
                    <a:pt x="1" y="573"/>
                  </a:lnTo>
                  <a:lnTo>
                    <a:pt x="34" y="842"/>
                  </a:lnTo>
                  <a:lnTo>
                    <a:pt x="135" y="1347"/>
                  </a:lnTo>
                  <a:lnTo>
                    <a:pt x="169" y="1818"/>
                  </a:lnTo>
                  <a:lnTo>
                    <a:pt x="236" y="2020"/>
                  </a:lnTo>
                  <a:lnTo>
                    <a:pt x="304" y="2256"/>
                  </a:lnTo>
                  <a:lnTo>
                    <a:pt x="337" y="2256"/>
                  </a:lnTo>
                  <a:lnTo>
                    <a:pt x="371" y="2222"/>
                  </a:lnTo>
                  <a:lnTo>
                    <a:pt x="438" y="2256"/>
                  </a:lnTo>
                  <a:lnTo>
                    <a:pt x="1314" y="2155"/>
                  </a:lnTo>
                  <a:lnTo>
                    <a:pt x="1785" y="2054"/>
                  </a:lnTo>
                  <a:lnTo>
                    <a:pt x="2189" y="1953"/>
                  </a:lnTo>
                  <a:lnTo>
                    <a:pt x="2223" y="1987"/>
                  </a:lnTo>
                  <a:lnTo>
                    <a:pt x="2256" y="1987"/>
                  </a:lnTo>
                  <a:lnTo>
                    <a:pt x="2324" y="1919"/>
                  </a:lnTo>
                  <a:lnTo>
                    <a:pt x="2391" y="1852"/>
                  </a:lnTo>
                  <a:lnTo>
                    <a:pt x="2391" y="1751"/>
                  </a:lnTo>
                  <a:lnTo>
                    <a:pt x="2391" y="1650"/>
                  </a:lnTo>
                  <a:lnTo>
                    <a:pt x="2357" y="1414"/>
                  </a:lnTo>
                  <a:lnTo>
                    <a:pt x="2290" y="1246"/>
                  </a:lnTo>
                  <a:lnTo>
                    <a:pt x="2223" y="606"/>
                  </a:lnTo>
                  <a:lnTo>
                    <a:pt x="2122" y="303"/>
                  </a:lnTo>
                  <a:lnTo>
                    <a:pt x="2054" y="169"/>
                  </a:lnTo>
                  <a:lnTo>
                    <a:pt x="1987" y="68"/>
                  </a:lnTo>
                  <a:lnTo>
                    <a:pt x="1953" y="303"/>
                  </a:lnTo>
                  <a:lnTo>
                    <a:pt x="1953" y="505"/>
                  </a:lnTo>
                  <a:lnTo>
                    <a:pt x="2088" y="977"/>
                  </a:lnTo>
                  <a:lnTo>
                    <a:pt x="2155" y="1414"/>
                  </a:lnTo>
                  <a:lnTo>
                    <a:pt x="2189" y="1852"/>
                  </a:lnTo>
                  <a:lnTo>
                    <a:pt x="1751" y="1852"/>
                  </a:lnTo>
                  <a:lnTo>
                    <a:pt x="1280" y="1886"/>
                  </a:lnTo>
                  <a:lnTo>
                    <a:pt x="405" y="2054"/>
                  </a:lnTo>
                  <a:lnTo>
                    <a:pt x="371" y="1852"/>
                  </a:lnTo>
                  <a:lnTo>
                    <a:pt x="371" y="1616"/>
                  </a:lnTo>
                  <a:lnTo>
                    <a:pt x="270" y="1179"/>
                  </a:lnTo>
                  <a:lnTo>
                    <a:pt x="236" y="842"/>
                  </a:lnTo>
                  <a:lnTo>
                    <a:pt x="169" y="539"/>
                  </a:lnTo>
                  <a:lnTo>
                    <a:pt x="708" y="404"/>
                  </a:lnTo>
                  <a:lnTo>
                    <a:pt x="1246" y="270"/>
                  </a:lnTo>
                  <a:lnTo>
                    <a:pt x="1617" y="236"/>
                  </a:lnTo>
                  <a:lnTo>
                    <a:pt x="1819" y="169"/>
                  </a:lnTo>
                  <a:lnTo>
                    <a:pt x="1953" y="68"/>
                  </a:lnTo>
                  <a:lnTo>
                    <a:pt x="1852" y="34"/>
                  </a:lnTo>
                  <a:lnTo>
                    <a:pt x="17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20;p2"/>
            <p:cNvSpPr/>
            <p:nvPr/>
          </p:nvSpPr>
          <p:spPr>
            <a:xfrm>
              <a:off x="1659450" y="5014775"/>
              <a:ext cx="58100" cy="63150"/>
            </a:xfrm>
            <a:custGeom>
              <a:avLst/>
              <a:gdLst/>
              <a:ahLst/>
              <a:cxnLst/>
              <a:rect l="l" t="t" r="r" b="b"/>
              <a:pathLst>
                <a:path w="2324" h="2526" extrusionOk="0">
                  <a:moveTo>
                    <a:pt x="1953" y="169"/>
                  </a:moveTo>
                  <a:lnTo>
                    <a:pt x="1953" y="640"/>
                  </a:lnTo>
                  <a:lnTo>
                    <a:pt x="1987" y="1111"/>
                  </a:lnTo>
                  <a:lnTo>
                    <a:pt x="2054" y="1583"/>
                  </a:lnTo>
                  <a:lnTo>
                    <a:pt x="2155" y="2020"/>
                  </a:lnTo>
                  <a:lnTo>
                    <a:pt x="1751" y="2054"/>
                  </a:lnTo>
                  <a:lnTo>
                    <a:pt x="1347" y="2121"/>
                  </a:lnTo>
                  <a:lnTo>
                    <a:pt x="943" y="2155"/>
                  </a:lnTo>
                  <a:lnTo>
                    <a:pt x="505" y="2222"/>
                  </a:lnTo>
                  <a:lnTo>
                    <a:pt x="337" y="1313"/>
                  </a:lnTo>
                  <a:lnTo>
                    <a:pt x="169" y="404"/>
                  </a:lnTo>
                  <a:lnTo>
                    <a:pt x="606" y="404"/>
                  </a:lnTo>
                  <a:lnTo>
                    <a:pt x="1078" y="337"/>
                  </a:lnTo>
                  <a:lnTo>
                    <a:pt x="1953" y="169"/>
                  </a:lnTo>
                  <a:close/>
                  <a:moveTo>
                    <a:pt x="1953" y="0"/>
                  </a:moveTo>
                  <a:lnTo>
                    <a:pt x="1044" y="135"/>
                  </a:lnTo>
                  <a:lnTo>
                    <a:pt x="573" y="202"/>
                  </a:lnTo>
                  <a:lnTo>
                    <a:pt x="101" y="270"/>
                  </a:lnTo>
                  <a:lnTo>
                    <a:pt x="68" y="303"/>
                  </a:lnTo>
                  <a:lnTo>
                    <a:pt x="68" y="337"/>
                  </a:lnTo>
                  <a:lnTo>
                    <a:pt x="34" y="371"/>
                  </a:lnTo>
                  <a:lnTo>
                    <a:pt x="0" y="404"/>
                  </a:lnTo>
                  <a:lnTo>
                    <a:pt x="34" y="909"/>
                  </a:lnTo>
                  <a:lnTo>
                    <a:pt x="135" y="1448"/>
                  </a:lnTo>
                  <a:lnTo>
                    <a:pt x="236" y="1953"/>
                  </a:lnTo>
                  <a:lnTo>
                    <a:pt x="371" y="2458"/>
                  </a:lnTo>
                  <a:lnTo>
                    <a:pt x="404" y="2492"/>
                  </a:lnTo>
                  <a:lnTo>
                    <a:pt x="472" y="2525"/>
                  </a:lnTo>
                  <a:lnTo>
                    <a:pt x="539" y="2458"/>
                  </a:lnTo>
                  <a:lnTo>
                    <a:pt x="573" y="2391"/>
                  </a:lnTo>
                  <a:lnTo>
                    <a:pt x="539" y="2323"/>
                  </a:lnTo>
                  <a:lnTo>
                    <a:pt x="943" y="2357"/>
                  </a:lnTo>
                  <a:lnTo>
                    <a:pt x="1381" y="2357"/>
                  </a:lnTo>
                  <a:lnTo>
                    <a:pt x="1785" y="2290"/>
                  </a:lnTo>
                  <a:lnTo>
                    <a:pt x="2189" y="2155"/>
                  </a:lnTo>
                  <a:lnTo>
                    <a:pt x="2222" y="2121"/>
                  </a:lnTo>
                  <a:lnTo>
                    <a:pt x="2222" y="2054"/>
                  </a:lnTo>
                  <a:lnTo>
                    <a:pt x="2290" y="2054"/>
                  </a:lnTo>
                  <a:lnTo>
                    <a:pt x="2290" y="2020"/>
                  </a:lnTo>
                  <a:lnTo>
                    <a:pt x="2323" y="1987"/>
                  </a:lnTo>
                  <a:lnTo>
                    <a:pt x="2290" y="1515"/>
                  </a:lnTo>
                  <a:lnTo>
                    <a:pt x="2222" y="1044"/>
                  </a:lnTo>
                  <a:lnTo>
                    <a:pt x="2121" y="606"/>
                  </a:lnTo>
                  <a:lnTo>
                    <a:pt x="2054" y="135"/>
                  </a:lnTo>
                  <a:lnTo>
                    <a:pt x="2054" y="101"/>
                  </a:lnTo>
                  <a:lnTo>
                    <a:pt x="2054" y="34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" name="Google Shape;21;p2"/>
            <p:cNvSpPr/>
            <p:nvPr/>
          </p:nvSpPr>
          <p:spPr>
            <a:xfrm>
              <a:off x="328725" y="4637675"/>
              <a:ext cx="140575" cy="37075"/>
            </a:xfrm>
            <a:custGeom>
              <a:avLst/>
              <a:gdLst/>
              <a:ahLst/>
              <a:cxnLst/>
              <a:rect l="l" t="t" r="r" b="b"/>
              <a:pathLst>
                <a:path w="5623" h="1483" extrusionOk="0">
                  <a:moveTo>
                    <a:pt x="5589" y="1"/>
                  </a:moveTo>
                  <a:lnTo>
                    <a:pt x="4646" y="304"/>
                  </a:lnTo>
                  <a:lnTo>
                    <a:pt x="3703" y="540"/>
                  </a:lnTo>
                  <a:lnTo>
                    <a:pt x="2761" y="775"/>
                  </a:lnTo>
                  <a:lnTo>
                    <a:pt x="1784" y="910"/>
                  </a:lnTo>
                  <a:lnTo>
                    <a:pt x="909" y="1045"/>
                  </a:lnTo>
                  <a:lnTo>
                    <a:pt x="0" y="1179"/>
                  </a:lnTo>
                  <a:lnTo>
                    <a:pt x="0" y="1482"/>
                  </a:lnTo>
                  <a:lnTo>
                    <a:pt x="909" y="1314"/>
                  </a:lnTo>
                  <a:lnTo>
                    <a:pt x="1852" y="1146"/>
                  </a:lnTo>
                  <a:lnTo>
                    <a:pt x="2828" y="1011"/>
                  </a:lnTo>
                  <a:lnTo>
                    <a:pt x="3333" y="944"/>
                  </a:lnTo>
                  <a:lnTo>
                    <a:pt x="3804" y="843"/>
                  </a:lnTo>
                  <a:lnTo>
                    <a:pt x="4310" y="708"/>
                  </a:lnTo>
                  <a:lnTo>
                    <a:pt x="4747" y="540"/>
                  </a:lnTo>
                  <a:lnTo>
                    <a:pt x="5185" y="304"/>
                  </a:lnTo>
                  <a:lnTo>
                    <a:pt x="5589" y="35"/>
                  </a:lnTo>
                  <a:lnTo>
                    <a:pt x="5623" y="35"/>
                  </a:lnTo>
                  <a:lnTo>
                    <a:pt x="558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22;p2"/>
            <p:cNvSpPr/>
            <p:nvPr/>
          </p:nvSpPr>
          <p:spPr>
            <a:xfrm>
              <a:off x="1583700" y="5002975"/>
              <a:ext cx="12650" cy="16875"/>
            </a:xfrm>
            <a:custGeom>
              <a:avLst/>
              <a:gdLst/>
              <a:ahLst/>
              <a:cxnLst/>
              <a:rect l="l" t="t" r="r" b="b"/>
              <a:pathLst>
                <a:path w="506" h="675" extrusionOk="0">
                  <a:moveTo>
                    <a:pt x="303" y="338"/>
                  </a:moveTo>
                  <a:lnTo>
                    <a:pt x="303" y="439"/>
                  </a:lnTo>
                  <a:lnTo>
                    <a:pt x="236" y="472"/>
                  </a:lnTo>
                  <a:lnTo>
                    <a:pt x="168" y="472"/>
                  </a:lnTo>
                  <a:lnTo>
                    <a:pt x="202" y="405"/>
                  </a:lnTo>
                  <a:lnTo>
                    <a:pt x="269" y="338"/>
                  </a:lnTo>
                  <a:close/>
                  <a:moveTo>
                    <a:pt x="370" y="1"/>
                  </a:moveTo>
                  <a:lnTo>
                    <a:pt x="269" y="35"/>
                  </a:lnTo>
                  <a:lnTo>
                    <a:pt x="168" y="68"/>
                  </a:lnTo>
                  <a:lnTo>
                    <a:pt x="101" y="169"/>
                  </a:lnTo>
                  <a:lnTo>
                    <a:pt x="101" y="203"/>
                  </a:lnTo>
                  <a:lnTo>
                    <a:pt x="135" y="237"/>
                  </a:lnTo>
                  <a:lnTo>
                    <a:pt x="135" y="270"/>
                  </a:lnTo>
                  <a:lnTo>
                    <a:pt x="101" y="270"/>
                  </a:lnTo>
                  <a:lnTo>
                    <a:pt x="34" y="371"/>
                  </a:lnTo>
                  <a:lnTo>
                    <a:pt x="0" y="472"/>
                  </a:lnTo>
                  <a:lnTo>
                    <a:pt x="0" y="540"/>
                  </a:lnTo>
                  <a:lnTo>
                    <a:pt x="67" y="641"/>
                  </a:lnTo>
                  <a:lnTo>
                    <a:pt x="168" y="674"/>
                  </a:lnTo>
                  <a:lnTo>
                    <a:pt x="269" y="674"/>
                  </a:lnTo>
                  <a:lnTo>
                    <a:pt x="337" y="607"/>
                  </a:lnTo>
                  <a:lnTo>
                    <a:pt x="438" y="573"/>
                  </a:lnTo>
                  <a:lnTo>
                    <a:pt x="505" y="472"/>
                  </a:lnTo>
                  <a:lnTo>
                    <a:pt x="505" y="338"/>
                  </a:lnTo>
                  <a:lnTo>
                    <a:pt x="505" y="203"/>
                  </a:lnTo>
                  <a:lnTo>
                    <a:pt x="471" y="102"/>
                  </a:lnTo>
                  <a:lnTo>
                    <a:pt x="438" y="35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" name="Google Shape;23;p2"/>
            <p:cNvSpPr/>
            <p:nvPr/>
          </p:nvSpPr>
          <p:spPr>
            <a:xfrm>
              <a:off x="1558450" y="4970150"/>
              <a:ext cx="57250" cy="63150"/>
            </a:xfrm>
            <a:custGeom>
              <a:avLst/>
              <a:gdLst/>
              <a:ahLst/>
              <a:cxnLst/>
              <a:rect l="l" t="t" r="r" b="b"/>
              <a:pathLst>
                <a:path w="2290" h="2526" extrusionOk="0">
                  <a:moveTo>
                    <a:pt x="1919" y="203"/>
                  </a:moveTo>
                  <a:lnTo>
                    <a:pt x="1919" y="641"/>
                  </a:lnTo>
                  <a:lnTo>
                    <a:pt x="1953" y="1112"/>
                  </a:lnTo>
                  <a:lnTo>
                    <a:pt x="2020" y="1583"/>
                  </a:lnTo>
                  <a:lnTo>
                    <a:pt x="2121" y="2021"/>
                  </a:lnTo>
                  <a:lnTo>
                    <a:pt x="2155" y="2055"/>
                  </a:lnTo>
                  <a:lnTo>
                    <a:pt x="2121" y="2055"/>
                  </a:lnTo>
                  <a:lnTo>
                    <a:pt x="1717" y="2088"/>
                  </a:lnTo>
                  <a:lnTo>
                    <a:pt x="1313" y="2122"/>
                  </a:lnTo>
                  <a:lnTo>
                    <a:pt x="909" y="2189"/>
                  </a:lnTo>
                  <a:lnTo>
                    <a:pt x="471" y="2223"/>
                  </a:lnTo>
                  <a:lnTo>
                    <a:pt x="303" y="1314"/>
                  </a:lnTo>
                  <a:lnTo>
                    <a:pt x="135" y="405"/>
                  </a:lnTo>
                  <a:lnTo>
                    <a:pt x="572" y="405"/>
                  </a:lnTo>
                  <a:lnTo>
                    <a:pt x="1044" y="338"/>
                  </a:lnTo>
                  <a:lnTo>
                    <a:pt x="1919" y="203"/>
                  </a:lnTo>
                  <a:close/>
                  <a:moveTo>
                    <a:pt x="1919" y="1"/>
                  </a:moveTo>
                  <a:lnTo>
                    <a:pt x="1010" y="136"/>
                  </a:lnTo>
                  <a:lnTo>
                    <a:pt x="539" y="203"/>
                  </a:lnTo>
                  <a:lnTo>
                    <a:pt x="101" y="304"/>
                  </a:lnTo>
                  <a:lnTo>
                    <a:pt x="34" y="304"/>
                  </a:lnTo>
                  <a:lnTo>
                    <a:pt x="34" y="371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944"/>
                  </a:lnTo>
                  <a:lnTo>
                    <a:pt x="101" y="1449"/>
                  </a:lnTo>
                  <a:lnTo>
                    <a:pt x="202" y="1954"/>
                  </a:lnTo>
                  <a:lnTo>
                    <a:pt x="337" y="2459"/>
                  </a:lnTo>
                  <a:lnTo>
                    <a:pt x="404" y="2526"/>
                  </a:lnTo>
                  <a:lnTo>
                    <a:pt x="471" y="2526"/>
                  </a:lnTo>
                  <a:lnTo>
                    <a:pt x="505" y="2492"/>
                  </a:lnTo>
                  <a:lnTo>
                    <a:pt x="539" y="2425"/>
                  </a:lnTo>
                  <a:lnTo>
                    <a:pt x="505" y="2358"/>
                  </a:lnTo>
                  <a:lnTo>
                    <a:pt x="909" y="2391"/>
                  </a:lnTo>
                  <a:lnTo>
                    <a:pt x="1347" y="2358"/>
                  </a:lnTo>
                  <a:lnTo>
                    <a:pt x="1784" y="2290"/>
                  </a:lnTo>
                  <a:lnTo>
                    <a:pt x="2155" y="2189"/>
                  </a:lnTo>
                  <a:lnTo>
                    <a:pt x="2188" y="2122"/>
                  </a:lnTo>
                  <a:lnTo>
                    <a:pt x="2188" y="2055"/>
                  </a:lnTo>
                  <a:lnTo>
                    <a:pt x="2256" y="2055"/>
                  </a:lnTo>
                  <a:lnTo>
                    <a:pt x="2289" y="2021"/>
                  </a:lnTo>
                  <a:lnTo>
                    <a:pt x="2289" y="1987"/>
                  </a:lnTo>
                  <a:lnTo>
                    <a:pt x="2256" y="1550"/>
                  </a:lnTo>
                  <a:lnTo>
                    <a:pt x="2188" y="1078"/>
                  </a:lnTo>
                  <a:lnTo>
                    <a:pt x="2121" y="607"/>
                  </a:lnTo>
                  <a:lnTo>
                    <a:pt x="2020" y="169"/>
                  </a:lnTo>
                  <a:lnTo>
                    <a:pt x="2020" y="102"/>
                  </a:lnTo>
                  <a:lnTo>
                    <a:pt x="2020" y="68"/>
                  </a:lnTo>
                  <a:lnTo>
                    <a:pt x="19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" name="Google Shape;24;p2"/>
            <p:cNvSpPr/>
            <p:nvPr/>
          </p:nvSpPr>
          <p:spPr>
            <a:xfrm>
              <a:off x="1318550" y="5127550"/>
              <a:ext cx="52225" cy="57275"/>
            </a:xfrm>
            <a:custGeom>
              <a:avLst/>
              <a:gdLst/>
              <a:ahLst/>
              <a:cxnLst/>
              <a:rect l="l" t="t" r="r" b="b"/>
              <a:pathLst>
                <a:path w="2089" h="2291" extrusionOk="0">
                  <a:moveTo>
                    <a:pt x="1684" y="1"/>
                  </a:moveTo>
                  <a:lnTo>
                    <a:pt x="1482" y="34"/>
                  </a:lnTo>
                  <a:lnTo>
                    <a:pt x="1078" y="102"/>
                  </a:lnTo>
                  <a:lnTo>
                    <a:pt x="573" y="169"/>
                  </a:lnTo>
                  <a:lnTo>
                    <a:pt x="68" y="270"/>
                  </a:lnTo>
                  <a:lnTo>
                    <a:pt x="1" y="304"/>
                  </a:lnTo>
                  <a:lnTo>
                    <a:pt x="1" y="337"/>
                  </a:lnTo>
                  <a:lnTo>
                    <a:pt x="1" y="405"/>
                  </a:lnTo>
                  <a:lnTo>
                    <a:pt x="34" y="438"/>
                  </a:lnTo>
                  <a:lnTo>
                    <a:pt x="34" y="640"/>
                  </a:lnTo>
                  <a:lnTo>
                    <a:pt x="68" y="809"/>
                  </a:lnTo>
                  <a:lnTo>
                    <a:pt x="102" y="1213"/>
                  </a:lnTo>
                  <a:lnTo>
                    <a:pt x="169" y="1684"/>
                  </a:lnTo>
                  <a:lnTo>
                    <a:pt x="203" y="1920"/>
                  </a:lnTo>
                  <a:lnTo>
                    <a:pt x="270" y="2156"/>
                  </a:lnTo>
                  <a:lnTo>
                    <a:pt x="270" y="2189"/>
                  </a:lnTo>
                  <a:lnTo>
                    <a:pt x="270" y="2257"/>
                  </a:lnTo>
                  <a:lnTo>
                    <a:pt x="304" y="2290"/>
                  </a:lnTo>
                  <a:lnTo>
                    <a:pt x="371" y="2290"/>
                  </a:lnTo>
                  <a:lnTo>
                    <a:pt x="1415" y="2122"/>
                  </a:lnTo>
                  <a:lnTo>
                    <a:pt x="1785" y="2055"/>
                  </a:lnTo>
                  <a:lnTo>
                    <a:pt x="1953" y="2021"/>
                  </a:lnTo>
                  <a:lnTo>
                    <a:pt x="2088" y="1886"/>
                  </a:lnTo>
                  <a:lnTo>
                    <a:pt x="1920" y="1853"/>
                  </a:lnTo>
                  <a:lnTo>
                    <a:pt x="1751" y="1853"/>
                  </a:lnTo>
                  <a:lnTo>
                    <a:pt x="1381" y="1920"/>
                  </a:lnTo>
                  <a:lnTo>
                    <a:pt x="438" y="2088"/>
                  </a:lnTo>
                  <a:lnTo>
                    <a:pt x="405" y="1853"/>
                  </a:lnTo>
                  <a:lnTo>
                    <a:pt x="371" y="1617"/>
                  </a:lnTo>
                  <a:lnTo>
                    <a:pt x="304" y="1179"/>
                  </a:lnTo>
                  <a:lnTo>
                    <a:pt x="270" y="809"/>
                  </a:lnTo>
                  <a:lnTo>
                    <a:pt x="236" y="607"/>
                  </a:lnTo>
                  <a:lnTo>
                    <a:pt x="169" y="438"/>
                  </a:lnTo>
                  <a:lnTo>
                    <a:pt x="708" y="371"/>
                  </a:lnTo>
                  <a:lnTo>
                    <a:pt x="1246" y="270"/>
                  </a:lnTo>
                  <a:lnTo>
                    <a:pt x="1617" y="203"/>
                  </a:lnTo>
                  <a:lnTo>
                    <a:pt x="1785" y="169"/>
                  </a:lnTo>
                  <a:lnTo>
                    <a:pt x="1886" y="34"/>
                  </a:lnTo>
                  <a:lnTo>
                    <a:pt x="168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" name="Google Shape;25;p2"/>
            <p:cNvSpPr/>
            <p:nvPr/>
          </p:nvSpPr>
          <p:spPr>
            <a:xfrm>
              <a:off x="328725" y="4609075"/>
              <a:ext cx="85025" cy="26100"/>
            </a:xfrm>
            <a:custGeom>
              <a:avLst/>
              <a:gdLst/>
              <a:ahLst/>
              <a:cxnLst/>
              <a:rect l="l" t="t" r="r" b="b"/>
              <a:pathLst>
                <a:path w="3401" h="1044" extrusionOk="0">
                  <a:moveTo>
                    <a:pt x="3367" y="0"/>
                  </a:moveTo>
                  <a:lnTo>
                    <a:pt x="2525" y="236"/>
                  </a:lnTo>
                  <a:lnTo>
                    <a:pt x="1683" y="438"/>
                  </a:lnTo>
                  <a:lnTo>
                    <a:pt x="0" y="775"/>
                  </a:lnTo>
                  <a:lnTo>
                    <a:pt x="0" y="1044"/>
                  </a:lnTo>
                  <a:lnTo>
                    <a:pt x="236" y="977"/>
                  </a:lnTo>
                  <a:lnTo>
                    <a:pt x="1044" y="842"/>
                  </a:lnTo>
                  <a:lnTo>
                    <a:pt x="1852" y="640"/>
                  </a:lnTo>
                  <a:lnTo>
                    <a:pt x="2626" y="371"/>
                  </a:lnTo>
                  <a:lnTo>
                    <a:pt x="2996" y="236"/>
                  </a:lnTo>
                  <a:lnTo>
                    <a:pt x="3367" y="34"/>
                  </a:lnTo>
                  <a:lnTo>
                    <a:pt x="340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" name="Google Shape;26;p2"/>
            <p:cNvSpPr/>
            <p:nvPr/>
          </p:nvSpPr>
          <p:spPr>
            <a:xfrm>
              <a:off x="328725" y="4657050"/>
              <a:ext cx="143950" cy="35375"/>
            </a:xfrm>
            <a:custGeom>
              <a:avLst/>
              <a:gdLst/>
              <a:ahLst/>
              <a:cxnLst/>
              <a:rect l="l" t="t" r="r" b="b"/>
              <a:pathLst>
                <a:path w="5758" h="1415" extrusionOk="0">
                  <a:moveTo>
                    <a:pt x="5757" y="0"/>
                  </a:moveTo>
                  <a:lnTo>
                    <a:pt x="5286" y="34"/>
                  </a:lnTo>
                  <a:lnTo>
                    <a:pt x="4815" y="101"/>
                  </a:lnTo>
                  <a:lnTo>
                    <a:pt x="3905" y="270"/>
                  </a:lnTo>
                  <a:lnTo>
                    <a:pt x="2087" y="707"/>
                  </a:lnTo>
                  <a:lnTo>
                    <a:pt x="0" y="1179"/>
                  </a:lnTo>
                  <a:lnTo>
                    <a:pt x="0" y="1414"/>
                  </a:lnTo>
                  <a:lnTo>
                    <a:pt x="2121" y="909"/>
                  </a:lnTo>
                  <a:lnTo>
                    <a:pt x="3973" y="539"/>
                  </a:lnTo>
                  <a:lnTo>
                    <a:pt x="4882" y="337"/>
                  </a:lnTo>
                  <a:lnTo>
                    <a:pt x="5320" y="202"/>
                  </a:lnTo>
                  <a:lnTo>
                    <a:pt x="5757" y="34"/>
                  </a:lnTo>
                  <a:lnTo>
                    <a:pt x="575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" name="Google Shape;27;p2"/>
            <p:cNvSpPr/>
            <p:nvPr/>
          </p:nvSpPr>
          <p:spPr>
            <a:xfrm>
              <a:off x="955775" y="4552675"/>
              <a:ext cx="143950" cy="126275"/>
            </a:xfrm>
            <a:custGeom>
              <a:avLst/>
              <a:gdLst/>
              <a:ahLst/>
              <a:cxnLst/>
              <a:rect l="l" t="t" r="r" b="b"/>
              <a:pathLst>
                <a:path w="5758" h="5051" extrusionOk="0">
                  <a:moveTo>
                    <a:pt x="2627" y="169"/>
                  </a:moveTo>
                  <a:lnTo>
                    <a:pt x="1852" y="202"/>
                  </a:lnTo>
                  <a:lnTo>
                    <a:pt x="1145" y="303"/>
                  </a:lnTo>
                  <a:lnTo>
                    <a:pt x="1482" y="202"/>
                  </a:lnTo>
                  <a:lnTo>
                    <a:pt x="1852" y="169"/>
                  </a:lnTo>
                  <a:close/>
                  <a:moveTo>
                    <a:pt x="1044" y="303"/>
                  </a:moveTo>
                  <a:lnTo>
                    <a:pt x="1044" y="337"/>
                  </a:lnTo>
                  <a:lnTo>
                    <a:pt x="1078" y="371"/>
                  </a:lnTo>
                  <a:lnTo>
                    <a:pt x="2425" y="371"/>
                  </a:lnTo>
                  <a:lnTo>
                    <a:pt x="3132" y="404"/>
                  </a:lnTo>
                  <a:lnTo>
                    <a:pt x="3873" y="404"/>
                  </a:lnTo>
                  <a:lnTo>
                    <a:pt x="4176" y="505"/>
                  </a:lnTo>
                  <a:lnTo>
                    <a:pt x="4479" y="607"/>
                  </a:lnTo>
                  <a:lnTo>
                    <a:pt x="4815" y="809"/>
                  </a:lnTo>
                  <a:lnTo>
                    <a:pt x="5085" y="1011"/>
                  </a:lnTo>
                  <a:lnTo>
                    <a:pt x="5287" y="1280"/>
                  </a:lnTo>
                  <a:lnTo>
                    <a:pt x="5421" y="1549"/>
                  </a:lnTo>
                  <a:lnTo>
                    <a:pt x="5388" y="1516"/>
                  </a:lnTo>
                  <a:lnTo>
                    <a:pt x="5219" y="1415"/>
                  </a:lnTo>
                  <a:lnTo>
                    <a:pt x="5219" y="1347"/>
                  </a:lnTo>
                  <a:lnTo>
                    <a:pt x="5152" y="1314"/>
                  </a:lnTo>
                  <a:lnTo>
                    <a:pt x="4613" y="1213"/>
                  </a:lnTo>
                  <a:lnTo>
                    <a:pt x="4041" y="1179"/>
                  </a:lnTo>
                  <a:lnTo>
                    <a:pt x="3502" y="1145"/>
                  </a:lnTo>
                  <a:lnTo>
                    <a:pt x="2930" y="1179"/>
                  </a:lnTo>
                  <a:lnTo>
                    <a:pt x="2290" y="1179"/>
                  </a:lnTo>
                  <a:lnTo>
                    <a:pt x="1617" y="1145"/>
                  </a:lnTo>
                  <a:lnTo>
                    <a:pt x="977" y="1145"/>
                  </a:lnTo>
                  <a:lnTo>
                    <a:pt x="304" y="1213"/>
                  </a:lnTo>
                  <a:lnTo>
                    <a:pt x="438" y="977"/>
                  </a:lnTo>
                  <a:lnTo>
                    <a:pt x="573" y="741"/>
                  </a:lnTo>
                  <a:lnTo>
                    <a:pt x="741" y="539"/>
                  </a:lnTo>
                  <a:lnTo>
                    <a:pt x="943" y="337"/>
                  </a:lnTo>
                  <a:lnTo>
                    <a:pt x="1044" y="303"/>
                  </a:lnTo>
                  <a:close/>
                  <a:moveTo>
                    <a:pt x="3772" y="1347"/>
                  </a:moveTo>
                  <a:lnTo>
                    <a:pt x="4445" y="1415"/>
                  </a:lnTo>
                  <a:lnTo>
                    <a:pt x="5118" y="1516"/>
                  </a:lnTo>
                  <a:lnTo>
                    <a:pt x="5152" y="1516"/>
                  </a:lnTo>
                  <a:lnTo>
                    <a:pt x="5287" y="1617"/>
                  </a:lnTo>
                  <a:lnTo>
                    <a:pt x="5489" y="1785"/>
                  </a:lnTo>
                  <a:lnTo>
                    <a:pt x="5522" y="2122"/>
                  </a:lnTo>
                  <a:lnTo>
                    <a:pt x="5522" y="2458"/>
                  </a:lnTo>
                  <a:lnTo>
                    <a:pt x="5455" y="2795"/>
                  </a:lnTo>
                  <a:lnTo>
                    <a:pt x="5320" y="3132"/>
                  </a:lnTo>
                  <a:lnTo>
                    <a:pt x="5186" y="2896"/>
                  </a:lnTo>
                  <a:lnTo>
                    <a:pt x="4984" y="2660"/>
                  </a:lnTo>
                  <a:lnTo>
                    <a:pt x="4613" y="2256"/>
                  </a:lnTo>
                  <a:lnTo>
                    <a:pt x="4142" y="1718"/>
                  </a:lnTo>
                  <a:lnTo>
                    <a:pt x="3974" y="1516"/>
                  </a:lnTo>
                  <a:lnTo>
                    <a:pt x="3873" y="1415"/>
                  </a:lnTo>
                  <a:lnTo>
                    <a:pt x="3704" y="1347"/>
                  </a:lnTo>
                  <a:close/>
                  <a:moveTo>
                    <a:pt x="270" y="1280"/>
                  </a:moveTo>
                  <a:lnTo>
                    <a:pt x="539" y="1347"/>
                  </a:lnTo>
                  <a:lnTo>
                    <a:pt x="809" y="1381"/>
                  </a:lnTo>
                  <a:lnTo>
                    <a:pt x="1347" y="1415"/>
                  </a:lnTo>
                  <a:lnTo>
                    <a:pt x="1920" y="1415"/>
                  </a:lnTo>
                  <a:lnTo>
                    <a:pt x="2425" y="1381"/>
                  </a:lnTo>
                  <a:lnTo>
                    <a:pt x="3098" y="1347"/>
                  </a:lnTo>
                  <a:lnTo>
                    <a:pt x="3704" y="1347"/>
                  </a:lnTo>
                  <a:lnTo>
                    <a:pt x="3704" y="1381"/>
                  </a:lnTo>
                  <a:lnTo>
                    <a:pt x="3738" y="1482"/>
                  </a:lnTo>
                  <a:lnTo>
                    <a:pt x="3805" y="1617"/>
                  </a:lnTo>
                  <a:lnTo>
                    <a:pt x="3974" y="1886"/>
                  </a:lnTo>
                  <a:lnTo>
                    <a:pt x="4378" y="2290"/>
                  </a:lnTo>
                  <a:lnTo>
                    <a:pt x="4782" y="2829"/>
                  </a:lnTo>
                  <a:lnTo>
                    <a:pt x="5017" y="3098"/>
                  </a:lnTo>
                  <a:lnTo>
                    <a:pt x="5118" y="3199"/>
                  </a:lnTo>
                  <a:lnTo>
                    <a:pt x="5253" y="3266"/>
                  </a:lnTo>
                  <a:lnTo>
                    <a:pt x="5017" y="3704"/>
                  </a:lnTo>
                  <a:lnTo>
                    <a:pt x="4714" y="4108"/>
                  </a:lnTo>
                  <a:lnTo>
                    <a:pt x="4512" y="4344"/>
                  </a:lnTo>
                  <a:lnTo>
                    <a:pt x="4310" y="4512"/>
                  </a:lnTo>
                  <a:lnTo>
                    <a:pt x="4075" y="4647"/>
                  </a:lnTo>
                  <a:lnTo>
                    <a:pt x="3839" y="4748"/>
                  </a:lnTo>
                  <a:lnTo>
                    <a:pt x="3603" y="4815"/>
                  </a:lnTo>
                  <a:lnTo>
                    <a:pt x="3334" y="4849"/>
                  </a:lnTo>
                  <a:lnTo>
                    <a:pt x="3064" y="4849"/>
                  </a:lnTo>
                  <a:lnTo>
                    <a:pt x="2761" y="4815"/>
                  </a:lnTo>
                  <a:lnTo>
                    <a:pt x="2324" y="4714"/>
                  </a:lnTo>
                  <a:lnTo>
                    <a:pt x="1920" y="4613"/>
                  </a:lnTo>
                  <a:lnTo>
                    <a:pt x="1516" y="4445"/>
                  </a:lnTo>
                  <a:lnTo>
                    <a:pt x="1145" y="4243"/>
                  </a:lnTo>
                  <a:lnTo>
                    <a:pt x="910" y="4074"/>
                  </a:lnTo>
                  <a:lnTo>
                    <a:pt x="708" y="3872"/>
                  </a:lnTo>
                  <a:lnTo>
                    <a:pt x="539" y="3603"/>
                  </a:lnTo>
                  <a:lnTo>
                    <a:pt x="438" y="3334"/>
                  </a:lnTo>
                  <a:lnTo>
                    <a:pt x="337" y="3064"/>
                  </a:lnTo>
                  <a:lnTo>
                    <a:pt x="304" y="2761"/>
                  </a:lnTo>
                  <a:lnTo>
                    <a:pt x="203" y="2189"/>
                  </a:lnTo>
                  <a:lnTo>
                    <a:pt x="203" y="1953"/>
                  </a:lnTo>
                  <a:lnTo>
                    <a:pt x="203" y="1718"/>
                  </a:lnTo>
                  <a:lnTo>
                    <a:pt x="236" y="1482"/>
                  </a:lnTo>
                  <a:lnTo>
                    <a:pt x="270" y="1280"/>
                  </a:lnTo>
                  <a:close/>
                  <a:moveTo>
                    <a:pt x="1684" y="0"/>
                  </a:moveTo>
                  <a:lnTo>
                    <a:pt x="1347" y="34"/>
                  </a:lnTo>
                  <a:lnTo>
                    <a:pt x="1011" y="101"/>
                  </a:lnTo>
                  <a:lnTo>
                    <a:pt x="708" y="236"/>
                  </a:lnTo>
                  <a:lnTo>
                    <a:pt x="405" y="371"/>
                  </a:lnTo>
                  <a:lnTo>
                    <a:pt x="371" y="438"/>
                  </a:lnTo>
                  <a:lnTo>
                    <a:pt x="371" y="472"/>
                  </a:lnTo>
                  <a:lnTo>
                    <a:pt x="405" y="539"/>
                  </a:lnTo>
                  <a:lnTo>
                    <a:pt x="438" y="573"/>
                  </a:lnTo>
                  <a:lnTo>
                    <a:pt x="304" y="708"/>
                  </a:lnTo>
                  <a:lnTo>
                    <a:pt x="203" y="910"/>
                  </a:lnTo>
                  <a:lnTo>
                    <a:pt x="102" y="1112"/>
                  </a:lnTo>
                  <a:lnTo>
                    <a:pt x="34" y="1314"/>
                  </a:lnTo>
                  <a:lnTo>
                    <a:pt x="1" y="1549"/>
                  </a:lnTo>
                  <a:lnTo>
                    <a:pt x="1" y="1819"/>
                  </a:lnTo>
                  <a:lnTo>
                    <a:pt x="1" y="2324"/>
                  </a:lnTo>
                  <a:lnTo>
                    <a:pt x="68" y="2829"/>
                  </a:lnTo>
                  <a:lnTo>
                    <a:pt x="203" y="3300"/>
                  </a:lnTo>
                  <a:lnTo>
                    <a:pt x="371" y="3704"/>
                  </a:lnTo>
                  <a:lnTo>
                    <a:pt x="573" y="4041"/>
                  </a:lnTo>
                  <a:lnTo>
                    <a:pt x="741" y="4209"/>
                  </a:lnTo>
                  <a:lnTo>
                    <a:pt x="943" y="4377"/>
                  </a:lnTo>
                  <a:lnTo>
                    <a:pt x="1145" y="4512"/>
                  </a:lnTo>
                  <a:lnTo>
                    <a:pt x="1347" y="4613"/>
                  </a:lnTo>
                  <a:lnTo>
                    <a:pt x="1819" y="4781"/>
                  </a:lnTo>
                  <a:lnTo>
                    <a:pt x="2290" y="4916"/>
                  </a:lnTo>
                  <a:lnTo>
                    <a:pt x="2829" y="5017"/>
                  </a:lnTo>
                  <a:lnTo>
                    <a:pt x="3098" y="5051"/>
                  </a:lnTo>
                  <a:lnTo>
                    <a:pt x="3367" y="5051"/>
                  </a:lnTo>
                  <a:lnTo>
                    <a:pt x="3637" y="5017"/>
                  </a:lnTo>
                  <a:lnTo>
                    <a:pt x="3906" y="4950"/>
                  </a:lnTo>
                  <a:lnTo>
                    <a:pt x="4142" y="4849"/>
                  </a:lnTo>
                  <a:lnTo>
                    <a:pt x="4411" y="4680"/>
                  </a:lnTo>
                  <a:lnTo>
                    <a:pt x="4782" y="4310"/>
                  </a:lnTo>
                  <a:lnTo>
                    <a:pt x="5152" y="3872"/>
                  </a:lnTo>
                  <a:lnTo>
                    <a:pt x="5320" y="3637"/>
                  </a:lnTo>
                  <a:lnTo>
                    <a:pt x="5455" y="3401"/>
                  </a:lnTo>
                  <a:lnTo>
                    <a:pt x="5556" y="3132"/>
                  </a:lnTo>
                  <a:lnTo>
                    <a:pt x="5657" y="2896"/>
                  </a:lnTo>
                  <a:lnTo>
                    <a:pt x="5724" y="2627"/>
                  </a:lnTo>
                  <a:lnTo>
                    <a:pt x="5758" y="2357"/>
                  </a:lnTo>
                  <a:lnTo>
                    <a:pt x="5758" y="2088"/>
                  </a:lnTo>
                  <a:lnTo>
                    <a:pt x="5724" y="1819"/>
                  </a:lnTo>
                  <a:lnTo>
                    <a:pt x="5657" y="1583"/>
                  </a:lnTo>
                  <a:lnTo>
                    <a:pt x="5556" y="1347"/>
                  </a:lnTo>
                  <a:lnTo>
                    <a:pt x="5421" y="1112"/>
                  </a:lnTo>
                  <a:lnTo>
                    <a:pt x="5219" y="876"/>
                  </a:lnTo>
                  <a:lnTo>
                    <a:pt x="4984" y="674"/>
                  </a:lnTo>
                  <a:lnTo>
                    <a:pt x="4748" y="505"/>
                  </a:lnTo>
                  <a:lnTo>
                    <a:pt x="4479" y="371"/>
                  </a:lnTo>
                  <a:lnTo>
                    <a:pt x="4176" y="270"/>
                  </a:lnTo>
                  <a:lnTo>
                    <a:pt x="3906" y="202"/>
                  </a:lnTo>
                  <a:lnTo>
                    <a:pt x="3603" y="135"/>
                  </a:lnTo>
                  <a:lnTo>
                    <a:pt x="2997" y="68"/>
                  </a:lnTo>
                  <a:lnTo>
                    <a:pt x="232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" name="Google Shape;28;p2"/>
            <p:cNvSpPr/>
            <p:nvPr/>
          </p:nvSpPr>
          <p:spPr>
            <a:xfrm>
              <a:off x="328725" y="4675575"/>
              <a:ext cx="141425" cy="38725"/>
            </a:xfrm>
            <a:custGeom>
              <a:avLst/>
              <a:gdLst/>
              <a:ahLst/>
              <a:cxnLst/>
              <a:rect l="l" t="t" r="r" b="b"/>
              <a:pathLst>
                <a:path w="5657" h="1549" extrusionOk="0">
                  <a:moveTo>
                    <a:pt x="5623" y="0"/>
                  </a:moveTo>
                  <a:lnTo>
                    <a:pt x="4512" y="269"/>
                  </a:lnTo>
                  <a:lnTo>
                    <a:pt x="3400" y="572"/>
                  </a:lnTo>
                  <a:lnTo>
                    <a:pt x="2289" y="875"/>
                  </a:lnTo>
                  <a:lnTo>
                    <a:pt x="1178" y="1145"/>
                  </a:lnTo>
                  <a:lnTo>
                    <a:pt x="606" y="1246"/>
                  </a:lnTo>
                  <a:lnTo>
                    <a:pt x="0" y="1347"/>
                  </a:lnTo>
                  <a:lnTo>
                    <a:pt x="0" y="1549"/>
                  </a:lnTo>
                  <a:lnTo>
                    <a:pt x="1246" y="1347"/>
                  </a:lnTo>
                  <a:lnTo>
                    <a:pt x="2357" y="1111"/>
                  </a:lnTo>
                  <a:lnTo>
                    <a:pt x="3468" y="808"/>
                  </a:lnTo>
                  <a:lnTo>
                    <a:pt x="4579" y="471"/>
                  </a:lnTo>
                  <a:lnTo>
                    <a:pt x="5656" y="34"/>
                  </a:lnTo>
                  <a:lnTo>
                    <a:pt x="562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" name="Google Shape;29;p2"/>
            <p:cNvSpPr/>
            <p:nvPr/>
          </p:nvSpPr>
          <p:spPr>
            <a:xfrm>
              <a:off x="1320225" y="5209200"/>
              <a:ext cx="16875" cy="13500"/>
            </a:xfrm>
            <a:custGeom>
              <a:avLst/>
              <a:gdLst/>
              <a:ahLst/>
              <a:cxnLst/>
              <a:rect l="l" t="t" r="r" b="b"/>
              <a:pathLst>
                <a:path w="675" h="540" extrusionOk="0">
                  <a:moveTo>
                    <a:pt x="136" y="1"/>
                  </a:moveTo>
                  <a:lnTo>
                    <a:pt x="68" y="34"/>
                  </a:lnTo>
                  <a:lnTo>
                    <a:pt x="1" y="68"/>
                  </a:lnTo>
                  <a:lnTo>
                    <a:pt x="35" y="135"/>
                  </a:lnTo>
                  <a:lnTo>
                    <a:pt x="68" y="203"/>
                  </a:lnTo>
                  <a:lnTo>
                    <a:pt x="102" y="304"/>
                  </a:lnTo>
                  <a:lnTo>
                    <a:pt x="169" y="405"/>
                  </a:lnTo>
                  <a:lnTo>
                    <a:pt x="237" y="472"/>
                  </a:lnTo>
                  <a:lnTo>
                    <a:pt x="338" y="539"/>
                  </a:lnTo>
                  <a:lnTo>
                    <a:pt x="439" y="539"/>
                  </a:lnTo>
                  <a:lnTo>
                    <a:pt x="472" y="506"/>
                  </a:lnTo>
                  <a:lnTo>
                    <a:pt x="573" y="270"/>
                  </a:lnTo>
                  <a:lnTo>
                    <a:pt x="641" y="169"/>
                  </a:lnTo>
                  <a:lnTo>
                    <a:pt x="674" y="102"/>
                  </a:lnTo>
                  <a:lnTo>
                    <a:pt x="674" y="68"/>
                  </a:lnTo>
                  <a:lnTo>
                    <a:pt x="641" y="34"/>
                  </a:lnTo>
                  <a:lnTo>
                    <a:pt x="607" y="1"/>
                  </a:lnTo>
                  <a:lnTo>
                    <a:pt x="506" y="34"/>
                  </a:lnTo>
                  <a:lnTo>
                    <a:pt x="439" y="102"/>
                  </a:lnTo>
                  <a:lnTo>
                    <a:pt x="338" y="337"/>
                  </a:lnTo>
                  <a:lnTo>
                    <a:pt x="237" y="203"/>
                  </a:lnTo>
                  <a:lnTo>
                    <a:pt x="203" y="68"/>
                  </a:lnTo>
                  <a:lnTo>
                    <a:pt x="169" y="34"/>
                  </a:lnTo>
                  <a:lnTo>
                    <a:pt x="1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" name="Google Shape;30;p2"/>
            <p:cNvSpPr/>
            <p:nvPr/>
          </p:nvSpPr>
          <p:spPr>
            <a:xfrm>
              <a:off x="328725" y="4393600"/>
              <a:ext cx="81650" cy="27800"/>
            </a:xfrm>
            <a:custGeom>
              <a:avLst/>
              <a:gdLst/>
              <a:ahLst/>
              <a:cxnLst/>
              <a:rect l="l" t="t" r="r" b="b"/>
              <a:pathLst>
                <a:path w="3266" h="1112" extrusionOk="0">
                  <a:moveTo>
                    <a:pt x="3030" y="0"/>
                  </a:moveTo>
                  <a:lnTo>
                    <a:pt x="2794" y="34"/>
                  </a:lnTo>
                  <a:lnTo>
                    <a:pt x="1986" y="236"/>
                  </a:lnTo>
                  <a:lnTo>
                    <a:pt x="1178" y="472"/>
                  </a:lnTo>
                  <a:lnTo>
                    <a:pt x="640" y="606"/>
                  </a:lnTo>
                  <a:lnTo>
                    <a:pt x="0" y="741"/>
                  </a:lnTo>
                  <a:lnTo>
                    <a:pt x="0" y="1111"/>
                  </a:lnTo>
                  <a:lnTo>
                    <a:pt x="774" y="876"/>
                  </a:lnTo>
                  <a:lnTo>
                    <a:pt x="1953" y="539"/>
                  </a:lnTo>
                  <a:lnTo>
                    <a:pt x="2592" y="404"/>
                  </a:lnTo>
                  <a:lnTo>
                    <a:pt x="2929" y="303"/>
                  </a:lnTo>
                  <a:lnTo>
                    <a:pt x="3030" y="236"/>
                  </a:lnTo>
                  <a:lnTo>
                    <a:pt x="3131" y="135"/>
                  </a:lnTo>
                  <a:lnTo>
                    <a:pt x="3131" y="135"/>
                  </a:lnTo>
                  <a:lnTo>
                    <a:pt x="3097" y="202"/>
                  </a:lnTo>
                  <a:lnTo>
                    <a:pt x="3131" y="236"/>
                  </a:lnTo>
                  <a:lnTo>
                    <a:pt x="3232" y="236"/>
                  </a:lnTo>
                  <a:lnTo>
                    <a:pt x="3266" y="169"/>
                  </a:lnTo>
                  <a:lnTo>
                    <a:pt x="3266" y="135"/>
                  </a:lnTo>
                  <a:lnTo>
                    <a:pt x="3266" y="68"/>
                  </a:lnTo>
                  <a:lnTo>
                    <a:pt x="316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" name="Google Shape;31;p2"/>
            <p:cNvSpPr/>
            <p:nvPr/>
          </p:nvSpPr>
          <p:spPr>
            <a:xfrm>
              <a:off x="1261325" y="5218450"/>
              <a:ext cx="13475" cy="13500"/>
            </a:xfrm>
            <a:custGeom>
              <a:avLst/>
              <a:gdLst/>
              <a:ahLst/>
              <a:cxnLst/>
              <a:rect l="l" t="t" r="r" b="b"/>
              <a:pathLst>
                <a:path w="539" h="540" extrusionOk="0">
                  <a:moveTo>
                    <a:pt x="371" y="1"/>
                  </a:moveTo>
                  <a:lnTo>
                    <a:pt x="270" y="35"/>
                  </a:lnTo>
                  <a:lnTo>
                    <a:pt x="169" y="68"/>
                  </a:lnTo>
                  <a:lnTo>
                    <a:pt x="101" y="102"/>
                  </a:lnTo>
                  <a:lnTo>
                    <a:pt x="34" y="169"/>
                  </a:lnTo>
                  <a:lnTo>
                    <a:pt x="0" y="237"/>
                  </a:lnTo>
                  <a:lnTo>
                    <a:pt x="0" y="338"/>
                  </a:lnTo>
                  <a:lnTo>
                    <a:pt x="34" y="405"/>
                  </a:lnTo>
                  <a:lnTo>
                    <a:pt x="101" y="472"/>
                  </a:lnTo>
                  <a:lnTo>
                    <a:pt x="169" y="540"/>
                  </a:lnTo>
                  <a:lnTo>
                    <a:pt x="371" y="540"/>
                  </a:lnTo>
                  <a:lnTo>
                    <a:pt x="438" y="506"/>
                  </a:lnTo>
                  <a:lnTo>
                    <a:pt x="505" y="472"/>
                  </a:lnTo>
                  <a:lnTo>
                    <a:pt x="505" y="371"/>
                  </a:lnTo>
                  <a:lnTo>
                    <a:pt x="505" y="338"/>
                  </a:lnTo>
                  <a:lnTo>
                    <a:pt x="472" y="338"/>
                  </a:lnTo>
                  <a:lnTo>
                    <a:pt x="404" y="304"/>
                  </a:lnTo>
                  <a:lnTo>
                    <a:pt x="337" y="371"/>
                  </a:lnTo>
                  <a:lnTo>
                    <a:pt x="202" y="371"/>
                  </a:lnTo>
                  <a:lnTo>
                    <a:pt x="169" y="304"/>
                  </a:lnTo>
                  <a:lnTo>
                    <a:pt x="202" y="237"/>
                  </a:lnTo>
                  <a:lnTo>
                    <a:pt x="236" y="237"/>
                  </a:lnTo>
                  <a:lnTo>
                    <a:pt x="303" y="169"/>
                  </a:lnTo>
                  <a:lnTo>
                    <a:pt x="404" y="136"/>
                  </a:lnTo>
                  <a:lnTo>
                    <a:pt x="505" y="102"/>
                  </a:lnTo>
                  <a:lnTo>
                    <a:pt x="539" y="102"/>
                  </a:lnTo>
                  <a:lnTo>
                    <a:pt x="539" y="68"/>
                  </a:lnTo>
                  <a:lnTo>
                    <a:pt x="438" y="35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" name="Google Shape;32;p2"/>
            <p:cNvSpPr/>
            <p:nvPr/>
          </p:nvSpPr>
          <p:spPr>
            <a:xfrm>
              <a:off x="328725" y="4558575"/>
              <a:ext cx="122050" cy="35375"/>
            </a:xfrm>
            <a:custGeom>
              <a:avLst/>
              <a:gdLst/>
              <a:ahLst/>
              <a:cxnLst/>
              <a:rect l="l" t="t" r="r" b="b"/>
              <a:pathLst>
                <a:path w="4882" h="1415" extrusionOk="0">
                  <a:moveTo>
                    <a:pt x="4848" y="0"/>
                  </a:moveTo>
                  <a:lnTo>
                    <a:pt x="4411" y="168"/>
                  </a:lnTo>
                  <a:lnTo>
                    <a:pt x="3939" y="303"/>
                  </a:lnTo>
                  <a:lnTo>
                    <a:pt x="3030" y="505"/>
                  </a:lnTo>
                  <a:lnTo>
                    <a:pt x="2087" y="674"/>
                  </a:lnTo>
                  <a:lnTo>
                    <a:pt x="1178" y="842"/>
                  </a:lnTo>
                  <a:lnTo>
                    <a:pt x="0" y="1145"/>
                  </a:lnTo>
                  <a:lnTo>
                    <a:pt x="0" y="1414"/>
                  </a:lnTo>
                  <a:lnTo>
                    <a:pt x="741" y="1212"/>
                  </a:lnTo>
                  <a:lnTo>
                    <a:pt x="1481" y="1010"/>
                  </a:lnTo>
                  <a:lnTo>
                    <a:pt x="2357" y="842"/>
                  </a:lnTo>
                  <a:lnTo>
                    <a:pt x="3232" y="674"/>
                  </a:lnTo>
                  <a:lnTo>
                    <a:pt x="3636" y="573"/>
                  </a:lnTo>
                  <a:lnTo>
                    <a:pt x="4074" y="438"/>
                  </a:lnTo>
                  <a:lnTo>
                    <a:pt x="4478" y="269"/>
                  </a:lnTo>
                  <a:lnTo>
                    <a:pt x="4848" y="34"/>
                  </a:lnTo>
                  <a:lnTo>
                    <a:pt x="4882" y="34"/>
                  </a:lnTo>
                  <a:lnTo>
                    <a:pt x="484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" name="Google Shape;33;p2"/>
            <p:cNvSpPr/>
            <p:nvPr/>
          </p:nvSpPr>
          <p:spPr>
            <a:xfrm>
              <a:off x="1298350" y="5189850"/>
              <a:ext cx="59800" cy="55575"/>
            </a:xfrm>
            <a:custGeom>
              <a:avLst/>
              <a:gdLst/>
              <a:ahLst/>
              <a:cxnLst/>
              <a:rect l="l" t="t" r="r" b="b"/>
              <a:pathLst>
                <a:path w="2392" h="2223" extrusionOk="0">
                  <a:moveTo>
                    <a:pt x="1886" y="0"/>
                  </a:moveTo>
                  <a:lnTo>
                    <a:pt x="1684" y="34"/>
                  </a:lnTo>
                  <a:lnTo>
                    <a:pt x="1347" y="101"/>
                  </a:lnTo>
                  <a:lnTo>
                    <a:pt x="741" y="169"/>
                  </a:lnTo>
                  <a:lnTo>
                    <a:pt x="438" y="236"/>
                  </a:lnTo>
                  <a:lnTo>
                    <a:pt x="135" y="303"/>
                  </a:lnTo>
                  <a:lnTo>
                    <a:pt x="135" y="236"/>
                  </a:lnTo>
                  <a:lnTo>
                    <a:pt x="102" y="202"/>
                  </a:lnTo>
                  <a:lnTo>
                    <a:pt x="68" y="202"/>
                  </a:lnTo>
                  <a:lnTo>
                    <a:pt x="34" y="236"/>
                  </a:lnTo>
                  <a:lnTo>
                    <a:pt x="1" y="472"/>
                  </a:lnTo>
                  <a:lnTo>
                    <a:pt x="1" y="707"/>
                  </a:lnTo>
                  <a:lnTo>
                    <a:pt x="68" y="1145"/>
                  </a:lnTo>
                  <a:lnTo>
                    <a:pt x="169" y="1684"/>
                  </a:lnTo>
                  <a:lnTo>
                    <a:pt x="203" y="1919"/>
                  </a:lnTo>
                  <a:lnTo>
                    <a:pt x="304" y="2189"/>
                  </a:lnTo>
                  <a:lnTo>
                    <a:pt x="337" y="2222"/>
                  </a:lnTo>
                  <a:lnTo>
                    <a:pt x="405" y="2222"/>
                  </a:lnTo>
                  <a:lnTo>
                    <a:pt x="438" y="2189"/>
                  </a:lnTo>
                  <a:lnTo>
                    <a:pt x="438" y="2155"/>
                  </a:lnTo>
                  <a:lnTo>
                    <a:pt x="405" y="1886"/>
                  </a:lnTo>
                  <a:lnTo>
                    <a:pt x="371" y="1616"/>
                  </a:lnTo>
                  <a:lnTo>
                    <a:pt x="270" y="1111"/>
                  </a:lnTo>
                  <a:lnTo>
                    <a:pt x="203" y="741"/>
                  </a:lnTo>
                  <a:lnTo>
                    <a:pt x="169" y="404"/>
                  </a:lnTo>
                  <a:lnTo>
                    <a:pt x="573" y="371"/>
                  </a:lnTo>
                  <a:lnTo>
                    <a:pt x="977" y="337"/>
                  </a:lnTo>
                  <a:lnTo>
                    <a:pt x="1886" y="169"/>
                  </a:lnTo>
                  <a:lnTo>
                    <a:pt x="1920" y="202"/>
                  </a:lnTo>
                  <a:lnTo>
                    <a:pt x="1987" y="202"/>
                  </a:lnTo>
                  <a:lnTo>
                    <a:pt x="1987" y="472"/>
                  </a:lnTo>
                  <a:lnTo>
                    <a:pt x="2021" y="775"/>
                  </a:lnTo>
                  <a:lnTo>
                    <a:pt x="2189" y="1785"/>
                  </a:lnTo>
                  <a:lnTo>
                    <a:pt x="1987" y="1785"/>
                  </a:lnTo>
                  <a:lnTo>
                    <a:pt x="1785" y="1818"/>
                  </a:lnTo>
                  <a:lnTo>
                    <a:pt x="1381" y="1886"/>
                  </a:lnTo>
                  <a:lnTo>
                    <a:pt x="876" y="1953"/>
                  </a:lnTo>
                  <a:lnTo>
                    <a:pt x="640" y="2020"/>
                  </a:lnTo>
                  <a:lnTo>
                    <a:pt x="539" y="2054"/>
                  </a:lnTo>
                  <a:lnTo>
                    <a:pt x="438" y="2155"/>
                  </a:lnTo>
                  <a:lnTo>
                    <a:pt x="539" y="2189"/>
                  </a:lnTo>
                  <a:lnTo>
                    <a:pt x="640" y="2222"/>
                  </a:lnTo>
                  <a:lnTo>
                    <a:pt x="842" y="2222"/>
                  </a:lnTo>
                  <a:lnTo>
                    <a:pt x="1280" y="2121"/>
                  </a:lnTo>
                  <a:lnTo>
                    <a:pt x="1751" y="2088"/>
                  </a:lnTo>
                  <a:lnTo>
                    <a:pt x="1987" y="2020"/>
                  </a:lnTo>
                  <a:lnTo>
                    <a:pt x="2223" y="1953"/>
                  </a:lnTo>
                  <a:lnTo>
                    <a:pt x="2256" y="1987"/>
                  </a:lnTo>
                  <a:lnTo>
                    <a:pt x="2324" y="1987"/>
                  </a:lnTo>
                  <a:lnTo>
                    <a:pt x="2357" y="1953"/>
                  </a:lnTo>
                  <a:lnTo>
                    <a:pt x="2391" y="1886"/>
                  </a:lnTo>
                  <a:lnTo>
                    <a:pt x="2223" y="876"/>
                  </a:lnTo>
                  <a:lnTo>
                    <a:pt x="2189" y="438"/>
                  </a:lnTo>
                  <a:lnTo>
                    <a:pt x="2155" y="236"/>
                  </a:lnTo>
                  <a:lnTo>
                    <a:pt x="2054" y="34"/>
                  </a:lnTo>
                  <a:lnTo>
                    <a:pt x="2021" y="34"/>
                  </a:lnTo>
                  <a:lnTo>
                    <a:pt x="2021" y="68"/>
                  </a:lnTo>
                  <a:lnTo>
                    <a:pt x="1953" y="34"/>
                  </a:lnTo>
                  <a:lnTo>
                    <a:pt x="188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" name="Google Shape;34;p2"/>
            <p:cNvSpPr/>
            <p:nvPr/>
          </p:nvSpPr>
          <p:spPr>
            <a:xfrm>
              <a:off x="1241950" y="5199100"/>
              <a:ext cx="54750" cy="55575"/>
            </a:xfrm>
            <a:custGeom>
              <a:avLst/>
              <a:gdLst/>
              <a:ahLst/>
              <a:cxnLst/>
              <a:rect l="l" t="t" r="r" b="b"/>
              <a:pathLst>
                <a:path w="2190" h="2223" extrusionOk="0">
                  <a:moveTo>
                    <a:pt x="1819" y="1"/>
                  </a:moveTo>
                  <a:lnTo>
                    <a:pt x="1314" y="68"/>
                  </a:lnTo>
                  <a:lnTo>
                    <a:pt x="775" y="135"/>
                  </a:lnTo>
                  <a:lnTo>
                    <a:pt x="371" y="169"/>
                  </a:lnTo>
                  <a:lnTo>
                    <a:pt x="169" y="203"/>
                  </a:lnTo>
                  <a:lnTo>
                    <a:pt x="1" y="270"/>
                  </a:lnTo>
                  <a:lnTo>
                    <a:pt x="1" y="304"/>
                  </a:lnTo>
                  <a:lnTo>
                    <a:pt x="135" y="371"/>
                  </a:lnTo>
                  <a:lnTo>
                    <a:pt x="338" y="405"/>
                  </a:lnTo>
                  <a:lnTo>
                    <a:pt x="674" y="337"/>
                  </a:lnTo>
                  <a:lnTo>
                    <a:pt x="1213" y="270"/>
                  </a:lnTo>
                  <a:lnTo>
                    <a:pt x="1752" y="203"/>
                  </a:lnTo>
                  <a:lnTo>
                    <a:pt x="1752" y="371"/>
                  </a:lnTo>
                  <a:lnTo>
                    <a:pt x="1785" y="539"/>
                  </a:lnTo>
                  <a:lnTo>
                    <a:pt x="1853" y="910"/>
                  </a:lnTo>
                  <a:lnTo>
                    <a:pt x="1920" y="1381"/>
                  </a:lnTo>
                  <a:lnTo>
                    <a:pt x="1954" y="1617"/>
                  </a:lnTo>
                  <a:lnTo>
                    <a:pt x="1987" y="1819"/>
                  </a:lnTo>
                  <a:lnTo>
                    <a:pt x="1011" y="1953"/>
                  </a:lnTo>
                  <a:lnTo>
                    <a:pt x="674" y="1987"/>
                  </a:lnTo>
                  <a:lnTo>
                    <a:pt x="506" y="2021"/>
                  </a:lnTo>
                  <a:lnTo>
                    <a:pt x="371" y="2122"/>
                  </a:lnTo>
                  <a:lnTo>
                    <a:pt x="540" y="2189"/>
                  </a:lnTo>
                  <a:lnTo>
                    <a:pt x="708" y="2223"/>
                  </a:lnTo>
                  <a:lnTo>
                    <a:pt x="1045" y="2155"/>
                  </a:lnTo>
                  <a:lnTo>
                    <a:pt x="2122" y="2021"/>
                  </a:lnTo>
                  <a:lnTo>
                    <a:pt x="2189" y="1987"/>
                  </a:lnTo>
                  <a:lnTo>
                    <a:pt x="2189" y="1953"/>
                  </a:lnTo>
                  <a:lnTo>
                    <a:pt x="2189" y="1886"/>
                  </a:lnTo>
                  <a:lnTo>
                    <a:pt x="2156" y="1852"/>
                  </a:lnTo>
                  <a:lnTo>
                    <a:pt x="2156" y="1617"/>
                  </a:lnTo>
                  <a:lnTo>
                    <a:pt x="2122" y="1347"/>
                  </a:lnTo>
                  <a:lnTo>
                    <a:pt x="2021" y="876"/>
                  </a:lnTo>
                  <a:lnTo>
                    <a:pt x="1987" y="506"/>
                  </a:lnTo>
                  <a:lnTo>
                    <a:pt x="1954" y="337"/>
                  </a:lnTo>
                  <a:lnTo>
                    <a:pt x="1886" y="135"/>
                  </a:lnTo>
                  <a:lnTo>
                    <a:pt x="1920" y="102"/>
                  </a:lnTo>
                  <a:lnTo>
                    <a:pt x="1920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" name="Google Shape;35;p2"/>
            <p:cNvSpPr/>
            <p:nvPr/>
          </p:nvSpPr>
          <p:spPr>
            <a:xfrm>
              <a:off x="1238600" y="5205825"/>
              <a:ext cx="11800" cy="50525"/>
            </a:xfrm>
            <a:custGeom>
              <a:avLst/>
              <a:gdLst/>
              <a:ahLst/>
              <a:cxnLst/>
              <a:rect l="l" t="t" r="r" b="b"/>
              <a:pathLst>
                <a:path w="472" h="2021" extrusionOk="0">
                  <a:moveTo>
                    <a:pt x="67" y="1"/>
                  </a:moveTo>
                  <a:lnTo>
                    <a:pt x="34" y="35"/>
                  </a:lnTo>
                  <a:lnTo>
                    <a:pt x="0" y="270"/>
                  </a:lnTo>
                  <a:lnTo>
                    <a:pt x="34" y="506"/>
                  </a:lnTo>
                  <a:lnTo>
                    <a:pt x="101" y="944"/>
                  </a:lnTo>
                  <a:lnTo>
                    <a:pt x="202" y="1482"/>
                  </a:lnTo>
                  <a:lnTo>
                    <a:pt x="269" y="1718"/>
                  </a:lnTo>
                  <a:lnTo>
                    <a:pt x="337" y="1987"/>
                  </a:lnTo>
                  <a:lnTo>
                    <a:pt x="370" y="2021"/>
                  </a:lnTo>
                  <a:lnTo>
                    <a:pt x="438" y="2021"/>
                  </a:lnTo>
                  <a:lnTo>
                    <a:pt x="472" y="1987"/>
                  </a:lnTo>
                  <a:lnTo>
                    <a:pt x="472" y="1954"/>
                  </a:lnTo>
                  <a:lnTo>
                    <a:pt x="438" y="1684"/>
                  </a:lnTo>
                  <a:lnTo>
                    <a:pt x="404" y="1415"/>
                  </a:lnTo>
                  <a:lnTo>
                    <a:pt x="269" y="910"/>
                  </a:lnTo>
                  <a:lnTo>
                    <a:pt x="202" y="472"/>
                  </a:lnTo>
                  <a:lnTo>
                    <a:pt x="168" y="270"/>
                  </a:lnTo>
                  <a:lnTo>
                    <a:pt x="101" y="35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" name="Google Shape;36;p2"/>
            <p:cNvSpPr/>
            <p:nvPr/>
          </p:nvSpPr>
          <p:spPr>
            <a:xfrm>
              <a:off x="1279825" y="5156175"/>
              <a:ext cx="16025" cy="23600"/>
            </a:xfrm>
            <a:custGeom>
              <a:avLst/>
              <a:gdLst/>
              <a:ahLst/>
              <a:cxnLst/>
              <a:rect l="l" t="t" r="r" b="b"/>
              <a:pathLst>
                <a:path w="641" h="944" extrusionOk="0">
                  <a:moveTo>
                    <a:pt x="439" y="0"/>
                  </a:moveTo>
                  <a:lnTo>
                    <a:pt x="304" y="34"/>
                  </a:lnTo>
                  <a:lnTo>
                    <a:pt x="169" y="68"/>
                  </a:lnTo>
                  <a:lnTo>
                    <a:pt x="136" y="101"/>
                  </a:lnTo>
                  <a:lnTo>
                    <a:pt x="102" y="101"/>
                  </a:lnTo>
                  <a:lnTo>
                    <a:pt x="35" y="135"/>
                  </a:lnTo>
                  <a:lnTo>
                    <a:pt x="1" y="169"/>
                  </a:lnTo>
                  <a:lnTo>
                    <a:pt x="35" y="202"/>
                  </a:lnTo>
                  <a:lnTo>
                    <a:pt x="35" y="236"/>
                  </a:lnTo>
                  <a:lnTo>
                    <a:pt x="68" y="236"/>
                  </a:lnTo>
                  <a:lnTo>
                    <a:pt x="136" y="573"/>
                  </a:lnTo>
                  <a:lnTo>
                    <a:pt x="237" y="876"/>
                  </a:lnTo>
                  <a:lnTo>
                    <a:pt x="270" y="943"/>
                  </a:lnTo>
                  <a:lnTo>
                    <a:pt x="338" y="943"/>
                  </a:lnTo>
                  <a:lnTo>
                    <a:pt x="371" y="910"/>
                  </a:lnTo>
                  <a:lnTo>
                    <a:pt x="405" y="842"/>
                  </a:lnTo>
                  <a:lnTo>
                    <a:pt x="304" y="539"/>
                  </a:lnTo>
                  <a:lnTo>
                    <a:pt x="405" y="539"/>
                  </a:lnTo>
                  <a:lnTo>
                    <a:pt x="472" y="505"/>
                  </a:lnTo>
                  <a:lnTo>
                    <a:pt x="540" y="472"/>
                  </a:lnTo>
                  <a:lnTo>
                    <a:pt x="573" y="438"/>
                  </a:lnTo>
                  <a:lnTo>
                    <a:pt x="573" y="404"/>
                  </a:lnTo>
                  <a:lnTo>
                    <a:pt x="540" y="371"/>
                  </a:lnTo>
                  <a:lnTo>
                    <a:pt x="472" y="371"/>
                  </a:lnTo>
                  <a:lnTo>
                    <a:pt x="338" y="404"/>
                  </a:lnTo>
                  <a:lnTo>
                    <a:pt x="304" y="438"/>
                  </a:lnTo>
                  <a:lnTo>
                    <a:pt x="237" y="236"/>
                  </a:lnTo>
                  <a:lnTo>
                    <a:pt x="338" y="236"/>
                  </a:lnTo>
                  <a:lnTo>
                    <a:pt x="472" y="169"/>
                  </a:lnTo>
                  <a:lnTo>
                    <a:pt x="540" y="169"/>
                  </a:lnTo>
                  <a:lnTo>
                    <a:pt x="607" y="101"/>
                  </a:lnTo>
                  <a:lnTo>
                    <a:pt x="641" y="68"/>
                  </a:lnTo>
                  <a:lnTo>
                    <a:pt x="607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" name="Google Shape;37;p2"/>
            <p:cNvSpPr/>
            <p:nvPr/>
          </p:nvSpPr>
          <p:spPr>
            <a:xfrm>
              <a:off x="1257100" y="5134300"/>
              <a:ext cx="58950" cy="58925"/>
            </a:xfrm>
            <a:custGeom>
              <a:avLst/>
              <a:gdLst/>
              <a:ahLst/>
              <a:cxnLst/>
              <a:rect l="l" t="t" r="r" b="b"/>
              <a:pathLst>
                <a:path w="2358" h="2357" extrusionOk="0">
                  <a:moveTo>
                    <a:pt x="1987" y="0"/>
                  </a:moveTo>
                  <a:lnTo>
                    <a:pt x="1954" y="34"/>
                  </a:lnTo>
                  <a:lnTo>
                    <a:pt x="1954" y="135"/>
                  </a:lnTo>
                  <a:lnTo>
                    <a:pt x="1651" y="135"/>
                  </a:lnTo>
                  <a:lnTo>
                    <a:pt x="1348" y="168"/>
                  </a:lnTo>
                  <a:lnTo>
                    <a:pt x="742" y="269"/>
                  </a:lnTo>
                  <a:lnTo>
                    <a:pt x="405" y="303"/>
                  </a:lnTo>
                  <a:lnTo>
                    <a:pt x="203" y="337"/>
                  </a:lnTo>
                  <a:lnTo>
                    <a:pt x="136" y="370"/>
                  </a:lnTo>
                  <a:lnTo>
                    <a:pt x="102" y="438"/>
                  </a:lnTo>
                  <a:lnTo>
                    <a:pt x="68" y="438"/>
                  </a:lnTo>
                  <a:lnTo>
                    <a:pt x="68" y="404"/>
                  </a:lnTo>
                  <a:lnTo>
                    <a:pt x="35" y="438"/>
                  </a:lnTo>
                  <a:lnTo>
                    <a:pt x="1" y="640"/>
                  </a:lnTo>
                  <a:lnTo>
                    <a:pt x="35" y="842"/>
                  </a:lnTo>
                  <a:lnTo>
                    <a:pt x="136" y="1279"/>
                  </a:lnTo>
                  <a:lnTo>
                    <a:pt x="270" y="2290"/>
                  </a:lnTo>
                  <a:lnTo>
                    <a:pt x="304" y="2357"/>
                  </a:lnTo>
                  <a:lnTo>
                    <a:pt x="405" y="2357"/>
                  </a:lnTo>
                  <a:lnTo>
                    <a:pt x="439" y="2323"/>
                  </a:lnTo>
                  <a:lnTo>
                    <a:pt x="674" y="2323"/>
                  </a:lnTo>
                  <a:lnTo>
                    <a:pt x="944" y="2290"/>
                  </a:lnTo>
                  <a:lnTo>
                    <a:pt x="1415" y="2189"/>
                  </a:lnTo>
                  <a:lnTo>
                    <a:pt x="1819" y="2155"/>
                  </a:lnTo>
                  <a:lnTo>
                    <a:pt x="2055" y="2088"/>
                  </a:lnTo>
                  <a:lnTo>
                    <a:pt x="2122" y="2054"/>
                  </a:lnTo>
                  <a:lnTo>
                    <a:pt x="2189" y="1987"/>
                  </a:lnTo>
                  <a:lnTo>
                    <a:pt x="2189" y="1953"/>
                  </a:lnTo>
                  <a:lnTo>
                    <a:pt x="2088" y="1919"/>
                  </a:lnTo>
                  <a:lnTo>
                    <a:pt x="1987" y="1886"/>
                  </a:lnTo>
                  <a:lnTo>
                    <a:pt x="1718" y="1886"/>
                  </a:lnTo>
                  <a:lnTo>
                    <a:pt x="1247" y="1987"/>
                  </a:lnTo>
                  <a:lnTo>
                    <a:pt x="843" y="2054"/>
                  </a:lnTo>
                  <a:lnTo>
                    <a:pt x="641" y="2088"/>
                  </a:lnTo>
                  <a:lnTo>
                    <a:pt x="439" y="2121"/>
                  </a:lnTo>
                  <a:lnTo>
                    <a:pt x="270" y="1111"/>
                  </a:lnTo>
                  <a:lnTo>
                    <a:pt x="237" y="842"/>
                  </a:lnTo>
                  <a:lnTo>
                    <a:pt x="136" y="572"/>
                  </a:lnTo>
                  <a:lnTo>
                    <a:pt x="203" y="572"/>
                  </a:lnTo>
                  <a:lnTo>
                    <a:pt x="237" y="539"/>
                  </a:lnTo>
                  <a:lnTo>
                    <a:pt x="237" y="505"/>
                  </a:lnTo>
                  <a:lnTo>
                    <a:pt x="1179" y="370"/>
                  </a:lnTo>
                  <a:lnTo>
                    <a:pt x="1550" y="303"/>
                  </a:lnTo>
                  <a:lnTo>
                    <a:pt x="1954" y="202"/>
                  </a:lnTo>
                  <a:lnTo>
                    <a:pt x="2021" y="572"/>
                  </a:lnTo>
                  <a:lnTo>
                    <a:pt x="2055" y="943"/>
                  </a:lnTo>
                  <a:lnTo>
                    <a:pt x="2122" y="1448"/>
                  </a:lnTo>
                  <a:lnTo>
                    <a:pt x="2156" y="1717"/>
                  </a:lnTo>
                  <a:lnTo>
                    <a:pt x="2189" y="1953"/>
                  </a:lnTo>
                  <a:lnTo>
                    <a:pt x="2223" y="2020"/>
                  </a:lnTo>
                  <a:lnTo>
                    <a:pt x="2324" y="2020"/>
                  </a:lnTo>
                  <a:lnTo>
                    <a:pt x="2324" y="1953"/>
                  </a:lnTo>
                  <a:lnTo>
                    <a:pt x="2358" y="1717"/>
                  </a:lnTo>
                  <a:lnTo>
                    <a:pt x="2324" y="1448"/>
                  </a:lnTo>
                  <a:lnTo>
                    <a:pt x="2257" y="909"/>
                  </a:lnTo>
                  <a:lnTo>
                    <a:pt x="2189" y="471"/>
                  </a:lnTo>
                  <a:lnTo>
                    <a:pt x="2122" y="236"/>
                  </a:lnTo>
                  <a:lnTo>
                    <a:pt x="2055" y="34"/>
                  </a:lnTo>
                  <a:lnTo>
                    <a:pt x="198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" name="Google Shape;38;p2"/>
            <p:cNvSpPr/>
            <p:nvPr/>
          </p:nvSpPr>
          <p:spPr>
            <a:xfrm>
              <a:off x="1010500" y="2891150"/>
              <a:ext cx="2237250" cy="272750"/>
            </a:xfrm>
            <a:custGeom>
              <a:avLst/>
              <a:gdLst/>
              <a:ahLst/>
              <a:cxnLst/>
              <a:rect l="l" t="t" r="r" b="b"/>
              <a:pathLst>
                <a:path w="89490" h="10910" extrusionOk="0">
                  <a:moveTo>
                    <a:pt x="89187" y="1"/>
                  </a:moveTo>
                  <a:lnTo>
                    <a:pt x="87840" y="2458"/>
                  </a:lnTo>
                  <a:lnTo>
                    <a:pt x="87133" y="3671"/>
                  </a:lnTo>
                  <a:lnTo>
                    <a:pt x="86426" y="4883"/>
                  </a:lnTo>
                  <a:lnTo>
                    <a:pt x="85551" y="6297"/>
                  </a:lnTo>
                  <a:lnTo>
                    <a:pt x="84642" y="7677"/>
                  </a:lnTo>
                  <a:lnTo>
                    <a:pt x="83733" y="9057"/>
                  </a:lnTo>
                  <a:lnTo>
                    <a:pt x="82823" y="10438"/>
                  </a:lnTo>
                  <a:lnTo>
                    <a:pt x="82756" y="10404"/>
                  </a:lnTo>
                  <a:lnTo>
                    <a:pt x="69289" y="10471"/>
                  </a:lnTo>
                  <a:lnTo>
                    <a:pt x="55822" y="10539"/>
                  </a:lnTo>
                  <a:lnTo>
                    <a:pt x="28887" y="10606"/>
                  </a:lnTo>
                  <a:lnTo>
                    <a:pt x="14477" y="10606"/>
                  </a:lnTo>
                  <a:lnTo>
                    <a:pt x="7272" y="10640"/>
                  </a:lnTo>
                  <a:lnTo>
                    <a:pt x="67" y="10707"/>
                  </a:lnTo>
                  <a:lnTo>
                    <a:pt x="0" y="10741"/>
                  </a:lnTo>
                  <a:lnTo>
                    <a:pt x="0" y="10775"/>
                  </a:lnTo>
                  <a:lnTo>
                    <a:pt x="0" y="10842"/>
                  </a:lnTo>
                  <a:lnTo>
                    <a:pt x="67" y="10876"/>
                  </a:lnTo>
                  <a:lnTo>
                    <a:pt x="6801" y="10909"/>
                  </a:lnTo>
                  <a:lnTo>
                    <a:pt x="13535" y="10876"/>
                  </a:lnTo>
                  <a:lnTo>
                    <a:pt x="27002" y="10808"/>
                  </a:lnTo>
                  <a:lnTo>
                    <a:pt x="53936" y="10741"/>
                  </a:lnTo>
                  <a:lnTo>
                    <a:pt x="68346" y="10674"/>
                  </a:lnTo>
                  <a:lnTo>
                    <a:pt x="82756" y="10640"/>
                  </a:lnTo>
                  <a:lnTo>
                    <a:pt x="82823" y="10674"/>
                  </a:lnTo>
                  <a:lnTo>
                    <a:pt x="82857" y="10640"/>
                  </a:lnTo>
                  <a:lnTo>
                    <a:pt x="83362" y="10000"/>
                  </a:lnTo>
                  <a:lnTo>
                    <a:pt x="83867" y="9360"/>
                  </a:lnTo>
                  <a:lnTo>
                    <a:pt x="84776" y="8014"/>
                  </a:lnTo>
                  <a:lnTo>
                    <a:pt x="85685" y="6633"/>
                  </a:lnTo>
                  <a:lnTo>
                    <a:pt x="86527" y="5219"/>
                  </a:lnTo>
                  <a:lnTo>
                    <a:pt x="87301" y="3940"/>
                  </a:lnTo>
                  <a:lnTo>
                    <a:pt x="88042" y="2661"/>
                  </a:lnTo>
                  <a:lnTo>
                    <a:pt x="88783" y="1347"/>
                  </a:lnTo>
                  <a:lnTo>
                    <a:pt x="8949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" name="Google Shape;39;p2"/>
            <p:cNvSpPr/>
            <p:nvPr/>
          </p:nvSpPr>
          <p:spPr>
            <a:xfrm>
              <a:off x="328725" y="4410425"/>
              <a:ext cx="81650" cy="25275"/>
            </a:xfrm>
            <a:custGeom>
              <a:avLst/>
              <a:gdLst/>
              <a:ahLst/>
              <a:cxnLst/>
              <a:rect l="l" t="t" r="r" b="b"/>
              <a:pathLst>
                <a:path w="3266" h="1011" extrusionOk="0">
                  <a:moveTo>
                    <a:pt x="3266" y="1"/>
                  </a:moveTo>
                  <a:lnTo>
                    <a:pt x="2929" y="135"/>
                  </a:lnTo>
                  <a:lnTo>
                    <a:pt x="2592" y="270"/>
                  </a:lnTo>
                  <a:lnTo>
                    <a:pt x="2256" y="337"/>
                  </a:lnTo>
                  <a:lnTo>
                    <a:pt x="1919" y="438"/>
                  </a:lnTo>
                  <a:lnTo>
                    <a:pt x="1212" y="539"/>
                  </a:lnTo>
                  <a:lnTo>
                    <a:pt x="505" y="640"/>
                  </a:lnTo>
                  <a:lnTo>
                    <a:pt x="0" y="775"/>
                  </a:lnTo>
                  <a:lnTo>
                    <a:pt x="0" y="1011"/>
                  </a:lnTo>
                  <a:lnTo>
                    <a:pt x="370" y="910"/>
                  </a:lnTo>
                  <a:lnTo>
                    <a:pt x="774" y="809"/>
                  </a:lnTo>
                  <a:lnTo>
                    <a:pt x="1448" y="674"/>
                  </a:lnTo>
                  <a:lnTo>
                    <a:pt x="2087" y="539"/>
                  </a:lnTo>
                  <a:lnTo>
                    <a:pt x="2390" y="438"/>
                  </a:lnTo>
                  <a:lnTo>
                    <a:pt x="2693" y="337"/>
                  </a:lnTo>
                  <a:lnTo>
                    <a:pt x="2963" y="203"/>
                  </a:lnTo>
                  <a:lnTo>
                    <a:pt x="326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" name="Google Shape;40;p2"/>
            <p:cNvSpPr/>
            <p:nvPr/>
          </p:nvSpPr>
          <p:spPr>
            <a:xfrm>
              <a:off x="328725" y="4446625"/>
              <a:ext cx="90075" cy="27800"/>
            </a:xfrm>
            <a:custGeom>
              <a:avLst/>
              <a:gdLst/>
              <a:ahLst/>
              <a:cxnLst/>
              <a:rect l="l" t="t" r="r" b="b"/>
              <a:pathLst>
                <a:path w="3603" h="1112" extrusionOk="0">
                  <a:moveTo>
                    <a:pt x="3569" y="0"/>
                  </a:moveTo>
                  <a:lnTo>
                    <a:pt x="2020" y="505"/>
                  </a:lnTo>
                  <a:lnTo>
                    <a:pt x="1246" y="707"/>
                  </a:lnTo>
                  <a:lnTo>
                    <a:pt x="438" y="909"/>
                  </a:lnTo>
                  <a:lnTo>
                    <a:pt x="0" y="943"/>
                  </a:lnTo>
                  <a:lnTo>
                    <a:pt x="0" y="1111"/>
                  </a:lnTo>
                  <a:lnTo>
                    <a:pt x="741" y="1010"/>
                  </a:lnTo>
                  <a:lnTo>
                    <a:pt x="1481" y="842"/>
                  </a:lnTo>
                  <a:lnTo>
                    <a:pt x="2188" y="606"/>
                  </a:lnTo>
                  <a:lnTo>
                    <a:pt x="2895" y="337"/>
                  </a:lnTo>
                  <a:lnTo>
                    <a:pt x="3602" y="34"/>
                  </a:lnTo>
                  <a:lnTo>
                    <a:pt x="360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" name="Google Shape;41;p2"/>
            <p:cNvSpPr/>
            <p:nvPr/>
          </p:nvSpPr>
          <p:spPr>
            <a:xfrm>
              <a:off x="328725" y="4515650"/>
              <a:ext cx="53875" cy="20225"/>
            </a:xfrm>
            <a:custGeom>
              <a:avLst/>
              <a:gdLst/>
              <a:ahLst/>
              <a:cxnLst/>
              <a:rect l="l" t="t" r="r" b="b"/>
              <a:pathLst>
                <a:path w="2155" h="809" extrusionOk="0">
                  <a:moveTo>
                    <a:pt x="2121" y="0"/>
                  </a:moveTo>
                  <a:lnTo>
                    <a:pt x="1582" y="236"/>
                  </a:lnTo>
                  <a:lnTo>
                    <a:pt x="1077" y="370"/>
                  </a:lnTo>
                  <a:lnTo>
                    <a:pt x="539" y="505"/>
                  </a:lnTo>
                  <a:lnTo>
                    <a:pt x="0" y="640"/>
                  </a:lnTo>
                  <a:lnTo>
                    <a:pt x="0" y="808"/>
                  </a:lnTo>
                  <a:lnTo>
                    <a:pt x="572" y="707"/>
                  </a:lnTo>
                  <a:lnTo>
                    <a:pt x="1111" y="539"/>
                  </a:lnTo>
                  <a:lnTo>
                    <a:pt x="1380" y="471"/>
                  </a:lnTo>
                  <a:lnTo>
                    <a:pt x="1650" y="337"/>
                  </a:lnTo>
                  <a:lnTo>
                    <a:pt x="1885" y="202"/>
                  </a:lnTo>
                  <a:lnTo>
                    <a:pt x="2155" y="67"/>
                  </a:lnTo>
                  <a:lnTo>
                    <a:pt x="2155" y="34"/>
                  </a:lnTo>
                  <a:lnTo>
                    <a:pt x="212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" name="Google Shape;42;p2"/>
            <p:cNvSpPr/>
            <p:nvPr/>
          </p:nvSpPr>
          <p:spPr>
            <a:xfrm>
              <a:off x="1480150" y="5161225"/>
              <a:ext cx="58950" cy="58100"/>
            </a:xfrm>
            <a:custGeom>
              <a:avLst/>
              <a:gdLst/>
              <a:ahLst/>
              <a:cxnLst/>
              <a:rect l="l" t="t" r="r" b="b"/>
              <a:pathLst>
                <a:path w="2358" h="2324" extrusionOk="0">
                  <a:moveTo>
                    <a:pt x="1954" y="303"/>
                  </a:moveTo>
                  <a:lnTo>
                    <a:pt x="1987" y="640"/>
                  </a:lnTo>
                  <a:lnTo>
                    <a:pt x="2055" y="943"/>
                  </a:lnTo>
                  <a:lnTo>
                    <a:pt x="2088" y="1381"/>
                  </a:lnTo>
                  <a:lnTo>
                    <a:pt x="2122" y="1617"/>
                  </a:lnTo>
                  <a:lnTo>
                    <a:pt x="2189" y="1819"/>
                  </a:lnTo>
                  <a:lnTo>
                    <a:pt x="1280" y="1920"/>
                  </a:lnTo>
                  <a:lnTo>
                    <a:pt x="843" y="2021"/>
                  </a:lnTo>
                  <a:lnTo>
                    <a:pt x="405" y="2155"/>
                  </a:lnTo>
                  <a:lnTo>
                    <a:pt x="338" y="1718"/>
                  </a:lnTo>
                  <a:lnTo>
                    <a:pt x="270" y="1280"/>
                  </a:lnTo>
                  <a:lnTo>
                    <a:pt x="237" y="809"/>
                  </a:lnTo>
                  <a:lnTo>
                    <a:pt x="203" y="573"/>
                  </a:lnTo>
                  <a:lnTo>
                    <a:pt x="102" y="371"/>
                  </a:lnTo>
                  <a:lnTo>
                    <a:pt x="102" y="371"/>
                  </a:lnTo>
                  <a:lnTo>
                    <a:pt x="304" y="438"/>
                  </a:lnTo>
                  <a:lnTo>
                    <a:pt x="472" y="438"/>
                  </a:lnTo>
                  <a:lnTo>
                    <a:pt x="843" y="371"/>
                  </a:lnTo>
                  <a:lnTo>
                    <a:pt x="1415" y="337"/>
                  </a:lnTo>
                  <a:lnTo>
                    <a:pt x="1954" y="303"/>
                  </a:lnTo>
                  <a:close/>
                  <a:moveTo>
                    <a:pt x="2021" y="0"/>
                  </a:moveTo>
                  <a:lnTo>
                    <a:pt x="1987" y="34"/>
                  </a:lnTo>
                  <a:lnTo>
                    <a:pt x="1954" y="68"/>
                  </a:lnTo>
                  <a:lnTo>
                    <a:pt x="1954" y="135"/>
                  </a:lnTo>
                  <a:lnTo>
                    <a:pt x="1449" y="135"/>
                  </a:lnTo>
                  <a:lnTo>
                    <a:pt x="944" y="169"/>
                  </a:lnTo>
                  <a:lnTo>
                    <a:pt x="506" y="202"/>
                  </a:lnTo>
                  <a:lnTo>
                    <a:pt x="304" y="270"/>
                  </a:lnTo>
                  <a:lnTo>
                    <a:pt x="203" y="303"/>
                  </a:lnTo>
                  <a:lnTo>
                    <a:pt x="102" y="371"/>
                  </a:lnTo>
                  <a:lnTo>
                    <a:pt x="68" y="371"/>
                  </a:lnTo>
                  <a:lnTo>
                    <a:pt x="35" y="506"/>
                  </a:lnTo>
                  <a:lnTo>
                    <a:pt x="1" y="674"/>
                  </a:lnTo>
                  <a:lnTo>
                    <a:pt x="35" y="977"/>
                  </a:lnTo>
                  <a:lnTo>
                    <a:pt x="102" y="1617"/>
                  </a:lnTo>
                  <a:lnTo>
                    <a:pt x="136" y="1785"/>
                  </a:lnTo>
                  <a:lnTo>
                    <a:pt x="169" y="2021"/>
                  </a:lnTo>
                  <a:lnTo>
                    <a:pt x="203" y="2122"/>
                  </a:lnTo>
                  <a:lnTo>
                    <a:pt x="237" y="2189"/>
                  </a:lnTo>
                  <a:lnTo>
                    <a:pt x="304" y="2256"/>
                  </a:lnTo>
                  <a:lnTo>
                    <a:pt x="371" y="2324"/>
                  </a:lnTo>
                  <a:lnTo>
                    <a:pt x="439" y="2290"/>
                  </a:lnTo>
                  <a:lnTo>
                    <a:pt x="439" y="2256"/>
                  </a:lnTo>
                  <a:lnTo>
                    <a:pt x="876" y="2256"/>
                  </a:lnTo>
                  <a:lnTo>
                    <a:pt x="1314" y="2189"/>
                  </a:lnTo>
                  <a:lnTo>
                    <a:pt x="2223" y="2021"/>
                  </a:lnTo>
                  <a:lnTo>
                    <a:pt x="2257" y="1987"/>
                  </a:lnTo>
                  <a:lnTo>
                    <a:pt x="2324" y="2021"/>
                  </a:lnTo>
                  <a:lnTo>
                    <a:pt x="2358" y="1953"/>
                  </a:lnTo>
                  <a:lnTo>
                    <a:pt x="2358" y="1751"/>
                  </a:lnTo>
                  <a:lnTo>
                    <a:pt x="2324" y="1516"/>
                  </a:lnTo>
                  <a:lnTo>
                    <a:pt x="2223" y="1078"/>
                  </a:lnTo>
                  <a:lnTo>
                    <a:pt x="2156" y="539"/>
                  </a:lnTo>
                  <a:lnTo>
                    <a:pt x="2122" y="303"/>
                  </a:lnTo>
                  <a:lnTo>
                    <a:pt x="2055" y="34"/>
                  </a:lnTo>
                  <a:lnTo>
                    <a:pt x="2021" y="34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" name="Google Shape;43;p2"/>
            <p:cNvSpPr/>
            <p:nvPr/>
          </p:nvSpPr>
          <p:spPr>
            <a:xfrm>
              <a:off x="1599675" y="5145225"/>
              <a:ext cx="59800" cy="54750"/>
            </a:xfrm>
            <a:custGeom>
              <a:avLst/>
              <a:gdLst/>
              <a:ahLst/>
              <a:cxnLst/>
              <a:rect l="l" t="t" r="r" b="b"/>
              <a:pathLst>
                <a:path w="2392" h="2190" extrusionOk="0">
                  <a:moveTo>
                    <a:pt x="1684" y="1"/>
                  </a:moveTo>
                  <a:lnTo>
                    <a:pt x="1347" y="68"/>
                  </a:lnTo>
                  <a:lnTo>
                    <a:pt x="741" y="169"/>
                  </a:lnTo>
                  <a:lnTo>
                    <a:pt x="438" y="203"/>
                  </a:lnTo>
                  <a:lnTo>
                    <a:pt x="135" y="304"/>
                  </a:lnTo>
                  <a:lnTo>
                    <a:pt x="135" y="203"/>
                  </a:lnTo>
                  <a:lnTo>
                    <a:pt x="68" y="203"/>
                  </a:lnTo>
                  <a:lnTo>
                    <a:pt x="34" y="236"/>
                  </a:lnTo>
                  <a:lnTo>
                    <a:pt x="1" y="438"/>
                  </a:lnTo>
                  <a:lnTo>
                    <a:pt x="34" y="674"/>
                  </a:lnTo>
                  <a:lnTo>
                    <a:pt x="68" y="1146"/>
                  </a:lnTo>
                  <a:lnTo>
                    <a:pt x="169" y="1651"/>
                  </a:lnTo>
                  <a:lnTo>
                    <a:pt x="236" y="1920"/>
                  </a:lnTo>
                  <a:lnTo>
                    <a:pt x="304" y="2156"/>
                  </a:lnTo>
                  <a:lnTo>
                    <a:pt x="337" y="2189"/>
                  </a:lnTo>
                  <a:lnTo>
                    <a:pt x="438" y="2189"/>
                  </a:lnTo>
                  <a:lnTo>
                    <a:pt x="438" y="2122"/>
                  </a:lnTo>
                  <a:lnTo>
                    <a:pt x="405" y="1853"/>
                  </a:lnTo>
                  <a:lnTo>
                    <a:pt x="371" y="1617"/>
                  </a:lnTo>
                  <a:lnTo>
                    <a:pt x="270" y="1112"/>
                  </a:lnTo>
                  <a:lnTo>
                    <a:pt x="236" y="741"/>
                  </a:lnTo>
                  <a:lnTo>
                    <a:pt x="169" y="371"/>
                  </a:lnTo>
                  <a:lnTo>
                    <a:pt x="573" y="371"/>
                  </a:lnTo>
                  <a:lnTo>
                    <a:pt x="977" y="304"/>
                  </a:lnTo>
                  <a:lnTo>
                    <a:pt x="1886" y="169"/>
                  </a:lnTo>
                  <a:lnTo>
                    <a:pt x="1920" y="169"/>
                  </a:lnTo>
                  <a:lnTo>
                    <a:pt x="1953" y="203"/>
                  </a:lnTo>
                  <a:lnTo>
                    <a:pt x="1987" y="203"/>
                  </a:lnTo>
                  <a:lnTo>
                    <a:pt x="2021" y="472"/>
                  </a:lnTo>
                  <a:lnTo>
                    <a:pt x="2054" y="741"/>
                  </a:lnTo>
                  <a:lnTo>
                    <a:pt x="2189" y="1752"/>
                  </a:lnTo>
                  <a:lnTo>
                    <a:pt x="1987" y="1752"/>
                  </a:lnTo>
                  <a:lnTo>
                    <a:pt x="1785" y="1785"/>
                  </a:lnTo>
                  <a:lnTo>
                    <a:pt x="1381" y="1886"/>
                  </a:lnTo>
                  <a:lnTo>
                    <a:pt x="876" y="1920"/>
                  </a:lnTo>
                  <a:lnTo>
                    <a:pt x="640" y="1987"/>
                  </a:lnTo>
                  <a:lnTo>
                    <a:pt x="539" y="2055"/>
                  </a:lnTo>
                  <a:lnTo>
                    <a:pt x="472" y="2122"/>
                  </a:lnTo>
                  <a:lnTo>
                    <a:pt x="539" y="2189"/>
                  </a:lnTo>
                  <a:lnTo>
                    <a:pt x="842" y="2189"/>
                  </a:lnTo>
                  <a:lnTo>
                    <a:pt x="1280" y="2122"/>
                  </a:lnTo>
                  <a:lnTo>
                    <a:pt x="1751" y="2055"/>
                  </a:lnTo>
                  <a:lnTo>
                    <a:pt x="1987" y="2021"/>
                  </a:lnTo>
                  <a:lnTo>
                    <a:pt x="2223" y="1954"/>
                  </a:lnTo>
                  <a:lnTo>
                    <a:pt x="2256" y="1987"/>
                  </a:lnTo>
                  <a:lnTo>
                    <a:pt x="2324" y="1954"/>
                  </a:lnTo>
                  <a:lnTo>
                    <a:pt x="2358" y="1920"/>
                  </a:lnTo>
                  <a:lnTo>
                    <a:pt x="2391" y="1886"/>
                  </a:lnTo>
                  <a:lnTo>
                    <a:pt x="2223" y="876"/>
                  </a:lnTo>
                  <a:lnTo>
                    <a:pt x="2189" y="438"/>
                  </a:lnTo>
                  <a:lnTo>
                    <a:pt x="2155" y="203"/>
                  </a:lnTo>
                  <a:lnTo>
                    <a:pt x="2054" y="1"/>
                  </a:lnTo>
                  <a:lnTo>
                    <a:pt x="2021" y="68"/>
                  </a:lnTo>
                  <a:lnTo>
                    <a:pt x="2021" y="34"/>
                  </a:lnTo>
                  <a:lnTo>
                    <a:pt x="195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" name="Google Shape;44;p2"/>
            <p:cNvSpPr/>
            <p:nvPr/>
          </p:nvSpPr>
          <p:spPr>
            <a:xfrm>
              <a:off x="1358950" y="5178900"/>
              <a:ext cx="57275" cy="63150"/>
            </a:xfrm>
            <a:custGeom>
              <a:avLst/>
              <a:gdLst/>
              <a:ahLst/>
              <a:cxnLst/>
              <a:rect l="l" t="t" r="r" b="b"/>
              <a:pathLst>
                <a:path w="2291" h="2526" extrusionOk="0">
                  <a:moveTo>
                    <a:pt x="1953" y="169"/>
                  </a:moveTo>
                  <a:lnTo>
                    <a:pt x="1953" y="640"/>
                  </a:lnTo>
                  <a:lnTo>
                    <a:pt x="1987" y="1112"/>
                  </a:lnTo>
                  <a:lnTo>
                    <a:pt x="2054" y="1583"/>
                  </a:lnTo>
                  <a:lnTo>
                    <a:pt x="2155" y="2021"/>
                  </a:lnTo>
                  <a:lnTo>
                    <a:pt x="1751" y="2054"/>
                  </a:lnTo>
                  <a:lnTo>
                    <a:pt x="1347" y="2122"/>
                  </a:lnTo>
                  <a:lnTo>
                    <a:pt x="910" y="2155"/>
                  </a:lnTo>
                  <a:lnTo>
                    <a:pt x="506" y="2223"/>
                  </a:lnTo>
                  <a:lnTo>
                    <a:pt x="304" y="1314"/>
                  </a:lnTo>
                  <a:lnTo>
                    <a:pt x="135" y="405"/>
                  </a:lnTo>
                  <a:lnTo>
                    <a:pt x="607" y="405"/>
                  </a:lnTo>
                  <a:lnTo>
                    <a:pt x="1044" y="337"/>
                  </a:lnTo>
                  <a:lnTo>
                    <a:pt x="1953" y="169"/>
                  </a:lnTo>
                  <a:close/>
                  <a:moveTo>
                    <a:pt x="1953" y="1"/>
                  </a:moveTo>
                  <a:lnTo>
                    <a:pt x="1011" y="135"/>
                  </a:lnTo>
                  <a:lnTo>
                    <a:pt x="573" y="203"/>
                  </a:lnTo>
                  <a:lnTo>
                    <a:pt x="102" y="270"/>
                  </a:lnTo>
                  <a:lnTo>
                    <a:pt x="68" y="304"/>
                  </a:lnTo>
                  <a:lnTo>
                    <a:pt x="34" y="337"/>
                  </a:lnTo>
                  <a:lnTo>
                    <a:pt x="1" y="371"/>
                  </a:lnTo>
                  <a:lnTo>
                    <a:pt x="1" y="405"/>
                  </a:lnTo>
                  <a:lnTo>
                    <a:pt x="34" y="910"/>
                  </a:lnTo>
                  <a:lnTo>
                    <a:pt x="102" y="1448"/>
                  </a:lnTo>
                  <a:lnTo>
                    <a:pt x="203" y="1953"/>
                  </a:lnTo>
                  <a:lnTo>
                    <a:pt x="371" y="2458"/>
                  </a:lnTo>
                  <a:lnTo>
                    <a:pt x="405" y="2492"/>
                  </a:lnTo>
                  <a:lnTo>
                    <a:pt x="472" y="2526"/>
                  </a:lnTo>
                  <a:lnTo>
                    <a:pt x="539" y="2458"/>
                  </a:lnTo>
                  <a:lnTo>
                    <a:pt x="539" y="2391"/>
                  </a:lnTo>
                  <a:lnTo>
                    <a:pt x="539" y="2357"/>
                  </a:lnTo>
                  <a:lnTo>
                    <a:pt x="1347" y="2357"/>
                  </a:lnTo>
                  <a:lnTo>
                    <a:pt x="1785" y="2290"/>
                  </a:lnTo>
                  <a:lnTo>
                    <a:pt x="2155" y="2155"/>
                  </a:lnTo>
                  <a:lnTo>
                    <a:pt x="2189" y="2122"/>
                  </a:lnTo>
                  <a:lnTo>
                    <a:pt x="2189" y="2054"/>
                  </a:lnTo>
                  <a:lnTo>
                    <a:pt x="2256" y="2054"/>
                  </a:lnTo>
                  <a:lnTo>
                    <a:pt x="2290" y="2021"/>
                  </a:lnTo>
                  <a:lnTo>
                    <a:pt x="2290" y="1987"/>
                  </a:lnTo>
                  <a:lnTo>
                    <a:pt x="2256" y="1516"/>
                  </a:lnTo>
                  <a:lnTo>
                    <a:pt x="2189" y="1044"/>
                  </a:lnTo>
                  <a:lnTo>
                    <a:pt x="2122" y="607"/>
                  </a:lnTo>
                  <a:lnTo>
                    <a:pt x="2021" y="135"/>
                  </a:lnTo>
                  <a:lnTo>
                    <a:pt x="2054" y="102"/>
                  </a:lnTo>
                  <a:lnTo>
                    <a:pt x="2054" y="34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" name="Google Shape;45;p2"/>
            <p:cNvSpPr/>
            <p:nvPr/>
          </p:nvSpPr>
          <p:spPr>
            <a:xfrm>
              <a:off x="328725" y="4427250"/>
              <a:ext cx="93450" cy="34550"/>
            </a:xfrm>
            <a:custGeom>
              <a:avLst/>
              <a:gdLst/>
              <a:ahLst/>
              <a:cxnLst/>
              <a:rect l="l" t="t" r="r" b="b"/>
              <a:pathLst>
                <a:path w="3738" h="1382" extrusionOk="0">
                  <a:moveTo>
                    <a:pt x="3670" y="1"/>
                  </a:moveTo>
                  <a:lnTo>
                    <a:pt x="0" y="1078"/>
                  </a:lnTo>
                  <a:lnTo>
                    <a:pt x="0" y="1381"/>
                  </a:lnTo>
                  <a:lnTo>
                    <a:pt x="976" y="1146"/>
                  </a:lnTo>
                  <a:lnTo>
                    <a:pt x="1919" y="843"/>
                  </a:lnTo>
                  <a:lnTo>
                    <a:pt x="2828" y="506"/>
                  </a:lnTo>
                  <a:lnTo>
                    <a:pt x="3266" y="304"/>
                  </a:lnTo>
                  <a:lnTo>
                    <a:pt x="3703" y="102"/>
                  </a:lnTo>
                  <a:lnTo>
                    <a:pt x="3737" y="68"/>
                  </a:lnTo>
                  <a:lnTo>
                    <a:pt x="3737" y="35"/>
                  </a:lnTo>
                  <a:lnTo>
                    <a:pt x="37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" name="Google Shape;46;p2"/>
            <p:cNvSpPr/>
            <p:nvPr/>
          </p:nvSpPr>
          <p:spPr>
            <a:xfrm>
              <a:off x="1379150" y="5199100"/>
              <a:ext cx="16025" cy="19375"/>
            </a:xfrm>
            <a:custGeom>
              <a:avLst/>
              <a:gdLst/>
              <a:ahLst/>
              <a:cxnLst/>
              <a:rect l="l" t="t" r="r" b="b"/>
              <a:pathLst>
                <a:path w="641" h="775" extrusionOk="0">
                  <a:moveTo>
                    <a:pt x="438" y="135"/>
                  </a:moveTo>
                  <a:lnTo>
                    <a:pt x="438" y="169"/>
                  </a:lnTo>
                  <a:lnTo>
                    <a:pt x="405" y="270"/>
                  </a:lnTo>
                  <a:lnTo>
                    <a:pt x="304" y="304"/>
                  </a:lnTo>
                  <a:lnTo>
                    <a:pt x="203" y="337"/>
                  </a:lnTo>
                  <a:lnTo>
                    <a:pt x="135" y="169"/>
                  </a:lnTo>
                  <a:lnTo>
                    <a:pt x="405" y="135"/>
                  </a:lnTo>
                  <a:close/>
                  <a:moveTo>
                    <a:pt x="405" y="405"/>
                  </a:moveTo>
                  <a:lnTo>
                    <a:pt x="472" y="438"/>
                  </a:lnTo>
                  <a:lnTo>
                    <a:pt x="472" y="472"/>
                  </a:lnTo>
                  <a:lnTo>
                    <a:pt x="438" y="539"/>
                  </a:lnTo>
                  <a:lnTo>
                    <a:pt x="405" y="607"/>
                  </a:lnTo>
                  <a:lnTo>
                    <a:pt x="270" y="607"/>
                  </a:lnTo>
                  <a:lnTo>
                    <a:pt x="236" y="472"/>
                  </a:lnTo>
                  <a:lnTo>
                    <a:pt x="270" y="472"/>
                  </a:lnTo>
                  <a:lnTo>
                    <a:pt x="405" y="438"/>
                  </a:lnTo>
                  <a:lnTo>
                    <a:pt x="405" y="405"/>
                  </a:lnTo>
                  <a:close/>
                  <a:moveTo>
                    <a:pt x="337" y="1"/>
                  </a:moveTo>
                  <a:lnTo>
                    <a:pt x="169" y="68"/>
                  </a:lnTo>
                  <a:lnTo>
                    <a:pt x="34" y="169"/>
                  </a:lnTo>
                  <a:lnTo>
                    <a:pt x="34" y="203"/>
                  </a:lnTo>
                  <a:lnTo>
                    <a:pt x="102" y="472"/>
                  </a:lnTo>
                  <a:lnTo>
                    <a:pt x="102" y="607"/>
                  </a:lnTo>
                  <a:lnTo>
                    <a:pt x="34" y="607"/>
                  </a:lnTo>
                  <a:lnTo>
                    <a:pt x="1" y="674"/>
                  </a:lnTo>
                  <a:lnTo>
                    <a:pt x="34" y="741"/>
                  </a:lnTo>
                  <a:lnTo>
                    <a:pt x="68" y="775"/>
                  </a:lnTo>
                  <a:lnTo>
                    <a:pt x="438" y="775"/>
                  </a:lnTo>
                  <a:lnTo>
                    <a:pt x="506" y="708"/>
                  </a:lnTo>
                  <a:lnTo>
                    <a:pt x="573" y="674"/>
                  </a:lnTo>
                  <a:lnTo>
                    <a:pt x="607" y="607"/>
                  </a:lnTo>
                  <a:lnTo>
                    <a:pt x="640" y="506"/>
                  </a:lnTo>
                  <a:lnTo>
                    <a:pt x="640" y="405"/>
                  </a:lnTo>
                  <a:lnTo>
                    <a:pt x="539" y="304"/>
                  </a:lnTo>
                  <a:lnTo>
                    <a:pt x="573" y="203"/>
                  </a:lnTo>
                  <a:lnTo>
                    <a:pt x="573" y="102"/>
                  </a:lnTo>
                  <a:lnTo>
                    <a:pt x="539" y="34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7" name="Google Shape;47;p2"/>
            <p:cNvSpPr/>
            <p:nvPr/>
          </p:nvSpPr>
          <p:spPr>
            <a:xfrm>
              <a:off x="1618200" y="4963425"/>
              <a:ext cx="58100" cy="54725"/>
            </a:xfrm>
            <a:custGeom>
              <a:avLst/>
              <a:gdLst/>
              <a:ahLst/>
              <a:cxnLst/>
              <a:rect l="l" t="t" r="r" b="b"/>
              <a:pathLst>
                <a:path w="2324" h="2189" extrusionOk="0">
                  <a:moveTo>
                    <a:pt x="1920" y="169"/>
                  </a:moveTo>
                  <a:lnTo>
                    <a:pt x="1953" y="539"/>
                  </a:lnTo>
                  <a:lnTo>
                    <a:pt x="2021" y="910"/>
                  </a:lnTo>
                  <a:lnTo>
                    <a:pt x="2088" y="1381"/>
                  </a:lnTo>
                  <a:lnTo>
                    <a:pt x="2155" y="1819"/>
                  </a:lnTo>
                  <a:lnTo>
                    <a:pt x="1785" y="1819"/>
                  </a:lnTo>
                  <a:lnTo>
                    <a:pt x="1414" y="1886"/>
                  </a:lnTo>
                  <a:lnTo>
                    <a:pt x="943" y="1953"/>
                  </a:lnTo>
                  <a:lnTo>
                    <a:pt x="707" y="1987"/>
                  </a:lnTo>
                  <a:lnTo>
                    <a:pt x="505" y="2088"/>
                  </a:lnTo>
                  <a:lnTo>
                    <a:pt x="404" y="1617"/>
                  </a:lnTo>
                  <a:lnTo>
                    <a:pt x="270" y="1145"/>
                  </a:lnTo>
                  <a:lnTo>
                    <a:pt x="202" y="775"/>
                  </a:lnTo>
                  <a:lnTo>
                    <a:pt x="135" y="405"/>
                  </a:lnTo>
                  <a:lnTo>
                    <a:pt x="1010" y="304"/>
                  </a:lnTo>
                  <a:lnTo>
                    <a:pt x="1920" y="169"/>
                  </a:lnTo>
                  <a:close/>
                  <a:moveTo>
                    <a:pt x="1886" y="0"/>
                  </a:moveTo>
                  <a:lnTo>
                    <a:pt x="977" y="101"/>
                  </a:lnTo>
                  <a:lnTo>
                    <a:pt x="101" y="270"/>
                  </a:lnTo>
                  <a:lnTo>
                    <a:pt x="34" y="304"/>
                  </a:lnTo>
                  <a:lnTo>
                    <a:pt x="34" y="371"/>
                  </a:lnTo>
                  <a:lnTo>
                    <a:pt x="0" y="573"/>
                  </a:lnTo>
                  <a:lnTo>
                    <a:pt x="34" y="775"/>
                  </a:lnTo>
                  <a:lnTo>
                    <a:pt x="101" y="1179"/>
                  </a:lnTo>
                  <a:lnTo>
                    <a:pt x="202" y="1684"/>
                  </a:lnTo>
                  <a:lnTo>
                    <a:pt x="270" y="1920"/>
                  </a:lnTo>
                  <a:lnTo>
                    <a:pt x="371" y="2155"/>
                  </a:lnTo>
                  <a:lnTo>
                    <a:pt x="404" y="2189"/>
                  </a:lnTo>
                  <a:lnTo>
                    <a:pt x="707" y="2189"/>
                  </a:lnTo>
                  <a:lnTo>
                    <a:pt x="909" y="2155"/>
                  </a:lnTo>
                  <a:lnTo>
                    <a:pt x="1313" y="2088"/>
                  </a:lnTo>
                  <a:lnTo>
                    <a:pt x="1751" y="2054"/>
                  </a:lnTo>
                  <a:lnTo>
                    <a:pt x="1987" y="2021"/>
                  </a:lnTo>
                  <a:lnTo>
                    <a:pt x="2189" y="1953"/>
                  </a:lnTo>
                  <a:lnTo>
                    <a:pt x="2223" y="1987"/>
                  </a:lnTo>
                  <a:lnTo>
                    <a:pt x="2256" y="1987"/>
                  </a:lnTo>
                  <a:lnTo>
                    <a:pt x="2290" y="1953"/>
                  </a:lnTo>
                  <a:lnTo>
                    <a:pt x="2324" y="1920"/>
                  </a:lnTo>
                  <a:lnTo>
                    <a:pt x="2324" y="1684"/>
                  </a:lnTo>
                  <a:lnTo>
                    <a:pt x="2290" y="1482"/>
                  </a:lnTo>
                  <a:lnTo>
                    <a:pt x="2223" y="1044"/>
                  </a:lnTo>
                  <a:lnTo>
                    <a:pt x="2155" y="539"/>
                  </a:lnTo>
                  <a:lnTo>
                    <a:pt x="2088" y="270"/>
                  </a:lnTo>
                  <a:lnTo>
                    <a:pt x="2021" y="34"/>
                  </a:lnTo>
                  <a:lnTo>
                    <a:pt x="198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8" name="Google Shape;48;p2"/>
            <p:cNvSpPr/>
            <p:nvPr/>
          </p:nvSpPr>
          <p:spPr>
            <a:xfrm>
              <a:off x="1077825" y="5125025"/>
              <a:ext cx="18550" cy="21075"/>
            </a:xfrm>
            <a:custGeom>
              <a:avLst/>
              <a:gdLst/>
              <a:ahLst/>
              <a:cxnLst/>
              <a:rect l="l" t="t" r="r" b="b"/>
              <a:pathLst>
                <a:path w="742" h="843" extrusionOk="0">
                  <a:moveTo>
                    <a:pt x="371" y="203"/>
                  </a:moveTo>
                  <a:lnTo>
                    <a:pt x="405" y="236"/>
                  </a:lnTo>
                  <a:lnTo>
                    <a:pt x="405" y="304"/>
                  </a:lnTo>
                  <a:lnTo>
                    <a:pt x="405" y="371"/>
                  </a:lnTo>
                  <a:lnTo>
                    <a:pt x="304" y="472"/>
                  </a:lnTo>
                  <a:lnTo>
                    <a:pt x="203" y="506"/>
                  </a:lnTo>
                  <a:lnTo>
                    <a:pt x="203" y="405"/>
                  </a:lnTo>
                  <a:lnTo>
                    <a:pt x="236" y="304"/>
                  </a:lnTo>
                  <a:lnTo>
                    <a:pt x="270" y="236"/>
                  </a:lnTo>
                  <a:lnTo>
                    <a:pt x="304" y="236"/>
                  </a:lnTo>
                  <a:lnTo>
                    <a:pt x="371" y="203"/>
                  </a:lnTo>
                  <a:close/>
                  <a:moveTo>
                    <a:pt x="304" y="1"/>
                  </a:moveTo>
                  <a:lnTo>
                    <a:pt x="236" y="68"/>
                  </a:lnTo>
                  <a:lnTo>
                    <a:pt x="102" y="169"/>
                  </a:lnTo>
                  <a:lnTo>
                    <a:pt x="34" y="337"/>
                  </a:lnTo>
                  <a:lnTo>
                    <a:pt x="1" y="472"/>
                  </a:lnTo>
                  <a:lnTo>
                    <a:pt x="34" y="607"/>
                  </a:lnTo>
                  <a:lnTo>
                    <a:pt x="68" y="674"/>
                  </a:lnTo>
                  <a:lnTo>
                    <a:pt x="135" y="708"/>
                  </a:lnTo>
                  <a:lnTo>
                    <a:pt x="304" y="674"/>
                  </a:lnTo>
                  <a:lnTo>
                    <a:pt x="405" y="640"/>
                  </a:lnTo>
                  <a:lnTo>
                    <a:pt x="438" y="674"/>
                  </a:lnTo>
                  <a:lnTo>
                    <a:pt x="539" y="775"/>
                  </a:lnTo>
                  <a:lnTo>
                    <a:pt x="674" y="842"/>
                  </a:lnTo>
                  <a:lnTo>
                    <a:pt x="741" y="809"/>
                  </a:lnTo>
                  <a:lnTo>
                    <a:pt x="741" y="775"/>
                  </a:lnTo>
                  <a:lnTo>
                    <a:pt x="708" y="741"/>
                  </a:lnTo>
                  <a:lnTo>
                    <a:pt x="607" y="674"/>
                  </a:lnTo>
                  <a:lnTo>
                    <a:pt x="506" y="573"/>
                  </a:lnTo>
                  <a:lnTo>
                    <a:pt x="573" y="405"/>
                  </a:lnTo>
                  <a:lnTo>
                    <a:pt x="607" y="304"/>
                  </a:lnTo>
                  <a:lnTo>
                    <a:pt x="607" y="203"/>
                  </a:lnTo>
                  <a:lnTo>
                    <a:pt x="573" y="135"/>
                  </a:lnTo>
                  <a:lnTo>
                    <a:pt x="539" y="68"/>
                  </a:lnTo>
                  <a:lnTo>
                    <a:pt x="472" y="34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9" name="Google Shape;49;p2"/>
            <p:cNvSpPr/>
            <p:nvPr/>
          </p:nvSpPr>
          <p:spPr>
            <a:xfrm>
              <a:off x="2853825" y="4795925"/>
              <a:ext cx="42100" cy="569025"/>
            </a:xfrm>
            <a:custGeom>
              <a:avLst/>
              <a:gdLst/>
              <a:ahLst/>
              <a:cxnLst/>
              <a:rect l="l" t="t" r="r" b="b"/>
              <a:pathLst>
                <a:path w="1684" h="22761" extrusionOk="0">
                  <a:moveTo>
                    <a:pt x="1549" y="1"/>
                  </a:moveTo>
                  <a:lnTo>
                    <a:pt x="1515" y="68"/>
                  </a:lnTo>
                  <a:lnTo>
                    <a:pt x="1381" y="1448"/>
                  </a:lnTo>
                  <a:lnTo>
                    <a:pt x="1246" y="2862"/>
                  </a:lnTo>
                  <a:lnTo>
                    <a:pt x="1077" y="5623"/>
                  </a:lnTo>
                  <a:lnTo>
                    <a:pt x="741" y="11178"/>
                  </a:lnTo>
                  <a:lnTo>
                    <a:pt x="0" y="22625"/>
                  </a:lnTo>
                  <a:lnTo>
                    <a:pt x="34" y="22659"/>
                  </a:lnTo>
                  <a:lnTo>
                    <a:pt x="34" y="22726"/>
                  </a:lnTo>
                  <a:lnTo>
                    <a:pt x="101" y="22760"/>
                  </a:lnTo>
                  <a:lnTo>
                    <a:pt x="135" y="22760"/>
                  </a:lnTo>
                  <a:lnTo>
                    <a:pt x="269" y="22726"/>
                  </a:lnTo>
                  <a:lnTo>
                    <a:pt x="303" y="22659"/>
                  </a:lnTo>
                  <a:lnTo>
                    <a:pt x="303" y="22625"/>
                  </a:lnTo>
                  <a:lnTo>
                    <a:pt x="1010" y="11448"/>
                  </a:lnTo>
                  <a:lnTo>
                    <a:pt x="1414" y="5758"/>
                  </a:lnTo>
                  <a:lnTo>
                    <a:pt x="1583" y="2930"/>
                  </a:lnTo>
                  <a:lnTo>
                    <a:pt x="1650" y="1482"/>
                  </a:lnTo>
                  <a:lnTo>
                    <a:pt x="1684" y="68"/>
                  </a:lnTo>
                  <a:lnTo>
                    <a:pt x="165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0" name="Google Shape;50;p2"/>
            <p:cNvSpPr/>
            <p:nvPr/>
          </p:nvSpPr>
          <p:spPr>
            <a:xfrm>
              <a:off x="3628175" y="4015675"/>
              <a:ext cx="10125" cy="12650"/>
            </a:xfrm>
            <a:custGeom>
              <a:avLst/>
              <a:gdLst/>
              <a:ahLst/>
              <a:cxnLst/>
              <a:rect l="l" t="t" r="r" b="b"/>
              <a:pathLst>
                <a:path w="405" h="506" extrusionOk="0">
                  <a:moveTo>
                    <a:pt x="135" y="0"/>
                  </a:moveTo>
                  <a:lnTo>
                    <a:pt x="102" y="34"/>
                  </a:lnTo>
                  <a:lnTo>
                    <a:pt x="68" y="68"/>
                  </a:lnTo>
                  <a:lnTo>
                    <a:pt x="1" y="135"/>
                  </a:lnTo>
                  <a:lnTo>
                    <a:pt x="1" y="202"/>
                  </a:lnTo>
                  <a:lnTo>
                    <a:pt x="1" y="270"/>
                  </a:lnTo>
                  <a:lnTo>
                    <a:pt x="34" y="337"/>
                  </a:lnTo>
                  <a:lnTo>
                    <a:pt x="34" y="371"/>
                  </a:lnTo>
                  <a:lnTo>
                    <a:pt x="68" y="438"/>
                  </a:lnTo>
                  <a:lnTo>
                    <a:pt x="135" y="472"/>
                  </a:lnTo>
                  <a:lnTo>
                    <a:pt x="169" y="505"/>
                  </a:lnTo>
                  <a:lnTo>
                    <a:pt x="236" y="505"/>
                  </a:lnTo>
                  <a:lnTo>
                    <a:pt x="304" y="472"/>
                  </a:lnTo>
                  <a:lnTo>
                    <a:pt x="371" y="438"/>
                  </a:lnTo>
                  <a:lnTo>
                    <a:pt x="405" y="404"/>
                  </a:lnTo>
                  <a:lnTo>
                    <a:pt x="405" y="303"/>
                  </a:lnTo>
                  <a:lnTo>
                    <a:pt x="405" y="270"/>
                  </a:lnTo>
                  <a:lnTo>
                    <a:pt x="405" y="236"/>
                  </a:lnTo>
                  <a:lnTo>
                    <a:pt x="405" y="169"/>
                  </a:lnTo>
                  <a:lnTo>
                    <a:pt x="371" y="68"/>
                  </a:lnTo>
                  <a:lnTo>
                    <a:pt x="30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" name="Google Shape;51;p2"/>
            <p:cNvSpPr/>
            <p:nvPr/>
          </p:nvSpPr>
          <p:spPr>
            <a:xfrm>
              <a:off x="1049200" y="5284950"/>
              <a:ext cx="58950" cy="70725"/>
            </a:xfrm>
            <a:custGeom>
              <a:avLst/>
              <a:gdLst/>
              <a:ahLst/>
              <a:cxnLst/>
              <a:rect l="l" t="t" r="r" b="b"/>
              <a:pathLst>
                <a:path w="2358" h="2829" extrusionOk="0">
                  <a:moveTo>
                    <a:pt x="1954" y="169"/>
                  </a:moveTo>
                  <a:lnTo>
                    <a:pt x="1954" y="674"/>
                  </a:lnTo>
                  <a:lnTo>
                    <a:pt x="2021" y="1280"/>
                  </a:lnTo>
                  <a:lnTo>
                    <a:pt x="2088" y="1852"/>
                  </a:lnTo>
                  <a:lnTo>
                    <a:pt x="2189" y="2324"/>
                  </a:lnTo>
                  <a:lnTo>
                    <a:pt x="2223" y="2357"/>
                  </a:lnTo>
                  <a:lnTo>
                    <a:pt x="2189" y="2357"/>
                  </a:lnTo>
                  <a:lnTo>
                    <a:pt x="1785" y="2391"/>
                  </a:lnTo>
                  <a:lnTo>
                    <a:pt x="1381" y="2458"/>
                  </a:lnTo>
                  <a:lnTo>
                    <a:pt x="977" y="2492"/>
                  </a:lnTo>
                  <a:lnTo>
                    <a:pt x="540" y="2559"/>
                  </a:lnTo>
                  <a:lnTo>
                    <a:pt x="338" y="1482"/>
                  </a:lnTo>
                  <a:lnTo>
                    <a:pt x="136" y="405"/>
                  </a:lnTo>
                  <a:lnTo>
                    <a:pt x="607" y="371"/>
                  </a:lnTo>
                  <a:lnTo>
                    <a:pt x="1045" y="337"/>
                  </a:lnTo>
                  <a:lnTo>
                    <a:pt x="1954" y="169"/>
                  </a:lnTo>
                  <a:close/>
                  <a:moveTo>
                    <a:pt x="1954" y="1"/>
                  </a:moveTo>
                  <a:lnTo>
                    <a:pt x="1011" y="135"/>
                  </a:lnTo>
                  <a:lnTo>
                    <a:pt x="573" y="203"/>
                  </a:lnTo>
                  <a:lnTo>
                    <a:pt x="102" y="270"/>
                  </a:lnTo>
                  <a:lnTo>
                    <a:pt x="68" y="304"/>
                  </a:lnTo>
                  <a:lnTo>
                    <a:pt x="35" y="337"/>
                  </a:lnTo>
                  <a:lnTo>
                    <a:pt x="35" y="371"/>
                  </a:lnTo>
                  <a:lnTo>
                    <a:pt x="1" y="405"/>
                  </a:lnTo>
                  <a:lnTo>
                    <a:pt x="35" y="977"/>
                  </a:lnTo>
                  <a:lnTo>
                    <a:pt x="136" y="1617"/>
                  </a:lnTo>
                  <a:lnTo>
                    <a:pt x="270" y="2223"/>
                  </a:lnTo>
                  <a:lnTo>
                    <a:pt x="405" y="2795"/>
                  </a:lnTo>
                  <a:lnTo>
                    <a:pt x="472" y="2829"/>
                  </a:lnTo>
                  <a:lnTo>
                    <a:pt x="540" y="2829"/>
                  </a:lnTo>
                  <a:lnTo>
                    <a:pt x="573" y="2795"/>
                  </a:lnTo>
                  <a:lnTo>
                    <a:pt x="607" y="2728"/>
                  </a:lnTo>
                  <a:lnTo>
                    <a:pt x="573" y="2660"/>
                  </a:lnTo>
                  <a:lnTo>
                    <a:pt x="977" y="2694"/>
                  </a:lnTo>
                  <a:lnTo>
                    <a:pt x="1415" y="2660"/>
                  </a:lnTo>
                  <a:lnTo>
                    <a:pt x="1853" y="2593"/>
                  </a:lnTo>
                  <a:lnTo>
                    <a:pt x="2223" y="2492"/>
                  </a:lnTo>
                  <a:lnTo>
                    <a:pt x="2257" y="2458"/>
                  </a:lnTo>
                  <a:lnTo>
                    <a:pt x="2257" y="2391"/>
                  </a:lnTo>
                  <a:lnTo>
                    <a:pt x="2324" y="2391"/>
                  </a:lnTo>
                  <a:lnTo>
                    <a:pt x="2358" y="2357"/>
                  </a:lnTo>
                  <a:lnTo>
                    <a:pt x="2358" y="2324"/>
                  </a:lnTo>
                  <a:lnTo>
                    <a:pt x="2324" y="1785"/>
                  </a:lnTo>
                  <a:lnTo>
                    <a:pt x="2223" y="1213"/>
                  </a:lnTo>
                  <a:lnTo>
                    <a:pt x="2122" y="640"/>
                  </a:lnTo>
                  <a:lnTo>
                    <a:pt x="2021" y="135"/>
                  </a:lnTo>
                  <a:lnTo>
                    <a:pt x="2055" y="102"/>
                  </a:lnTo>
                  <a:lnTo>
                    <a:pt x="2055" y="34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2" name="Google Shape;52;p2"/>
            <p:cNvSpPr/>
            <p:nvPr/>
          </p:nvSpPr>
          <p:spPr>
            <a:xfrm>
              <a:off x="3599550" y="4372550"/>
              <a:ext cx="38750" cy="44625"/>
            </a:xfrm>
            <a:custGeom>
              <a:avLst/>
              <a:gdLst/>
              <a:ahLst/>
              <a:cxnLst/>
              <a:rect l="l" t="t" r="r" b="b"/>
              <a:pathLst>
                <a:path w="1550" h="1785" extrusionOk="0">
                  <a:moveTo>
                    <a:pt x="439" y="405"/>
                  </a:moveTo>
                  <a:lnTo>
                    <a:pt x="405" y="506"/>
                  </a:lnTo>
                  <a:lnTo>
                    <a:pt x="405" y="573"/>
                  </a:lnTo>
                  <a:lnTo>
                    <a:pt x="405" y="607"/>
                  </a:lnTo>
                  <a:lnTo>
                    <a:pt x="472" y="640"/>
                  </a:lnTo>
                  <a:lnTo>
                    <a:pt x="540" y="607"/>
                  </a:lnTo>
                  <a:lnTo>
                    <a:pt x="674" y="539"/>
                  </a:lnTo>
                  <a:lnTo>
                    <a:pt x="809" y="506"/>
                  </a:lnTo>
                  <a:lnTo>
                    <a:pt x="977" y="539"/>
                  </a:lnTo>
                  <a:lnTo>
                    <a:pt x="1078" y="607"/>
                  </a:lnTo>
                  <a:lnTo>
                    <a:pt x="1213" y="674"/>
                  </a:lnTo>
                  <a:lnTo>
                    <a:pt x="1280" y="809"/>
                  </a:lnTo>
                  <a:lnTo>
                    <a:pt x="1314" y="943"/>
                  </a:lnTo>
                  <a:lnTo>
                    <a:pt x="1314" y="1112"/>
                  </a:lnTo>
                  <a:lnTo>
                    <a:pt x="1280" y="1246"/>
                  </a:lnTo>
                  <a:lnTo>
                    <a:pt x="1213" y="1347"/>
                  </a:lnTo>
                  <a:lnTo>
                    <a:pt x="1078" y="1448"/>
                  </a:lnTo>
                  <a:lnTo>
                    <a:pt x="977" y="1482"/>
                  </a:lnTo>
                  <a:lnTo>
                    <a:pt x="843" y="1516"/>
                  </a:lnTo>
                  <a:lnTo>
                    <a:pt x="708" y="1482"/>
                  </a:lnTo>
                  <a:lnTo>
                    <a:pt x="573" y="1448"/>
                  </a:lnTo>
                  <a:lnTo>
                    <a:pt x="472" y="1381"/>
                  </a:lnTo>
                  <a:lnTo>
                    <a:pt x="371" y="1314"/>
                  </a:lnTo>
                  <a:lnTo>
                    <a:pt x="304" y="1179"/>
                  </a:lnTo>
                  <a:lnTo>
                    <a:pt x="270" y="1078"/>
                  </a:lnTo>
                  <a:lnTo>
                    <a:pt x="237" y="977"/>
                  </a:lnTo>
                  <a:lnTo>
                    <a:pt x="270" y="708"/>
                  </a:lnTo>
                  <a:lnTo>
                    <a:pt x="371" y="506"/>
                  </a:lnTo>
                  <a:lnTo>
                    <a:pt x="439" y="405"/>
                  </a:lnTo>
                  <a:close/>
                  <a:moveTo>
                    <a:pt x="674" y="1"/>
                  </a:moveTo>
                  <a:lnTo>
                    <a:pt x="607" y="34"/>
                  </a:lnTo>
                  <a:lnTo>
                    <a:pt x="439" y="102"/>
                  </a:lnTo>
                  <a:lnTo>
                    <a:pt x="270" y="236"/>
                  </a:lnTo>
                  <a:lnTo>
                    <a:pt x="169" y="371"/>
                  </a:lnTo>
                  <a:lnTo>
                    <a:pt x="68" y="573"/>
                  </a:lnTo>
                  <a:lnTo>
                    <a:pt x="1" y="775"/>
                  </a:lnTo>
                  <a:lnTo>
                    <a:pt x="1" y="977"/>
                  </a:lnTo>
                  <a:lnTo>
                    <a:pt x="68" y="1179"/>
                  </a:lnTo>
                  <a:lnTo>
                    <a:pt x="136" y="1347"/>
                  </a:lnTo>
                  <a:lnTo>
                    <a:pt x="270" y="1516"/>
                  </a:lnTo>
                  <a:lnTo>
                    <a:pt x="439" y="1650"/>
                  </a:lnTo>
                  <a:lnTo>
                    <a:pt x="607" y="1751"/>
                  </a:lnTo>
                  <a:lnTo>
                    <a:pt x="809" y="1785"/>
                  </a:lnTo>
                  <a:lnTo>
                    <a:pt x="1011" y="1751"/>
                  </a:lnTo>
                  <a:lnTo>
                    <a:pt x="1179" y="1684"/>
                  </a:lnTo>
                  <a:lnTo>
                    <a:pt x="1314" y="1549"/>
                  </a:lnTo>
                  <a:lnTo>
                    <a:pt x="1415" y="1415"/>
                  </a:lnTo>
                  <a:lnTo>
                    <a:pt x="1516" y="1246"/>
                  </a:lnTo>
                  <a:lnTo>
                    <a:pt x="1550" y="1078"/>
                  </a:lnTo>
                  <a:lnTo>
                    <a:pt x="1550" y="876"/>
                  </a:lnTo>
                  <a:lnTo>
                    <a:pt x="1482" y="708"/>
                  </a:lnTo>
                  <a:lnTo>
                    <a:pt x="1381" y="573"/>
                  </a:lnTo>
                  <a:lnTo>
                    <a:pt x="1213" y="438"/>
                  </a:lnTo>
                  <a:lnTo>
                    <a:pt x="1045" y="304"/>
                  </a:lnTo>
                  <a:lnTo>
                    <a:pt x="843" y="270"/>
                  </a:lnTo>
                  <a:lnTo>
                    <a:pt x="674" y="270"/>
                  </a:lnTo>
                  <a:lnTo>
                    <a:pt x="607" y="292"/>
                  </a:lnTo>
                  <a:lnTo>
                    <a:pt x="607" y="292"/>
                  </a:lnTo>
                  <a:lnTo>
                    <a:pt x="641" y="270"/>
                  </a:lnTo>
                  <a:lnTo>
                    <a:pt x="742" y="203"/>
                  </a:lnTo>
                  <a:lnTo>
                    <a:pt x="809" y="203"/>
                  </a:lnTo>
                  <a:lnTo>
                    <a:pt x="910" y="236"/>
                  </a:lnTo>
                  <a:lnTo>
                    <a:pt x="1045" y="270"/>
                  </a:lnTo>
                  <a:lnTo>
                    <a:pt x="1045" y="236"/>
                  </a:lnTo>
                  <a:lnTo>
                    <a:pt x="1078" y="203"/>
                  </a:lnTo>
                  <a:lnTo>
                    <a:pt x="1045" y="135"/>
                  </a:lnTo>
                  <a:lnTo>
                    <a:pt x="977" y="68"/>
                  </a:lnTo>
                  <a:lnTo>
                    <a:pt x="876" y="34"/>
                  </a:lnTo>
                  <a:lnTo>
                    <a:pt x="77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3" name="Google Shape;53;p2"/>
            <p:cNvSpPr/>
            <p:nvPr/>
          </p:nvSpPr>
          <p:spPr>
            <a:xfrm>
              <a:off x="1076150" y="5162900"/>
              <a:ext cx="59775" cy="56425"/>
            </a:xfrm>
            <a:custGeom>
              <a:avLst/>
              <a:gdLst/>
              <a:ahLst/>
              <a:cxnLst/>
              <a:rect l="l" t="t" r="r" b="b"/>
              <a:pathLst>
                <a:path w="2391" h="2257" extrusionOk="0">
                  <a:moveTo>
                    <a:pt x="1751" y="1"/>
                  </a:moveTo>
                  <a:lnTo>
                    <a:pt x="1515" y="34"/>
                  </a:lnTo>
                  <a:lnTo>
                    <a:pt x="1078" y="135"/>
                  </a:lnTo>
                  <a:lnTo>
                    <a:pt x="573" y="236"/>
                  </a:lnTo>
                  <a:lnTo>
                    <a:pt x="101" y="371"/>
                  </a:lnTo>
                  <a:lnTo>
                    <a:pt x="68" y="304"/>
                  </a:lnTo>
                  <a:lnTo>
                    <a:pt x="68" y="270"/>
                  </a:lnTo>
                  <a:lnTo>
                    <a:pt x="34" y="270"/>
                  </a:lnTo>
                  <a:lnTo>
                    <a:pt x="0" y="304"/>
                  </a:lnTo>
                  <a:lnTo>
                    <a:pt x="0" y="573"/>
                  </a:lnTo>
                  <a:lnTo>
                    <a:pt x="34" y="843"/>
                  </a:lnTo>
                  <a:lnTo>
                    <a:pt x="135" y="1348"/>
                  </a:lnTo>
                  <a:lnTo>
                    <a:pt x="169" y="1819"/>
                  </a:lnTo>
                  <a:lnTo>
                    <a:pt x="202" y="2021"/>
                  </a:lnTo>
                  <a:lnTo>
                    <a:pt x="270" y="2257"/>
                  </a:lnTo>
                  <a:lnTo>
                    <a:pt x="337" y="2257"/>
                  </a:lnTo>
                  <a:lnTo>
                    <a:pt x="371" y="2223"/>
                  </a:lnTo>
                  <a:lnTo>
                    <a:pt x="438" y="2257"/>
                  </a:lnTo>
                  <a:lnTo>
                    <a:pt x="1313" y="2156"/>
                  </a:lnTo>
                  <a:lnTo>
                    <a:pt x="1751" y="2088"/>
                  </a:lnTo>
                  <a:lnTo>
                    <a:pt x="2189" y="1954"/>
                  </a:lnTo>
                  <a:lnTo>
                    <a:pt x="2222" y="1987"/>
                  </a:lnTo>
                  <a:lnTo>
                    <a:pt x="2256" y="1987"/>
                  </a:lnTo>
                  <a:lnTo>
                    <a:pt x="2323" y="1920"/>
                  </a:lnTo>
                  <a:lnTo>
                    <a:pt x="2357" y="1853"/>
                  </a:lnTo>
                  <a:lnTo>
                    <a:pt x="2391" y="1752"/>
                  </a:lnTo>
                  <a:lnTo>
                    <a:pt x="2391" y="1651"/>
                  </a:lnTo>
                  <a:lnTo>
                    <a:pt x="2357" y="1449"/>
                  </a:lnTo>
                  <a:lnTo>
                    <a:pt x="2290" y="1247"/>
                  </a:lnTo>
                  <a:lnTo>
                    <a:pt x="2222" y="641"/>
                  </a:lnTo>
                  <a:lnTo>
                    <a:pt x="2121" y="304"/>
                  </a:lnTo>
                  <a:lnTo>
                    <a:pt x="2054" y="169"/>
                  </a:lnTo>
                  <a:lnTo>
                    <a:pt x="1987" y="68"/>
                  </a:lnTo>
                  <a:lnTo>
                    <a:pt x="1953" y="68"/>
                  </a:lnTo>
                  <a:lnTo>
                    <a:pt x="1919" y="304"/>
                  </a:lnTo>
                  <a:lnTo>
                    <a:pt x="1953" y="506"/>
                  </a:lnTo>
                  <a:lnTo>
                    <a:pt x="2054" y="977"/>
                  </a:lnTo>
                  <a:lnTo>
                    <a:pt x="2121" y="1415"/>
                  </a:lnTo>
                  <a:lnTo>
                    <a:pt x="2189" y="1853"/>
                  </a:lnTo>
                  <a:lnTo>
                    <a:pt x="1751" y="1853"/>
                  </a:lnTo>
                  <a:lnTo>
                    <a:pt x="1280" y="1886"/>
                  </a:lnTo>
                  <a:lnTo>
                    <a:pt x="404" y="2055"/>
                  </a:lnTo>
                  <a:lnTo>
                    <a:pt x="371" y="2055"/>
                  </a:lnTo>
                  <a:lnTo>
                    <a:pt x="371" y="1853"/>
                  </a:lnTo>
                  <a:lnTo>
                    <a:pt x="337" y="1617"/>
                  </a:lnTo>
                  <a:lnTo>
                    <a:pt x="270" y="1179"/>
                  </a:lnTo>
                  <a:lnTo>
                    <a:pt x="236" y="876"/>
                  </a:lnTo>
                  <a:lnTo>
                    <a:pt x="169" y="540"/>
                  </a:lnTo>
                  <a:lnTo>
                    <a:pt x="707" y="405"/>
                  </a:lnTo>
                  <a:lnTo>
                    <a:pt x="1246" y="304"/>
                  </a:lnTo>
                  <a:lnTo>
                    <a:pt x="1616" y="236"/>
                  </a:lnTo>
                  <a:lnTo>
                    <a:pt x="1785" y="169"/>
                  </a:lnTo>
                  <a:lnTo>
                    <a:pt x="1953" y="68"/>
                  </a:lnTo>
                  <a:lnTo>
                    <a:pt x="1852" y="34"/>
                  </a:lnTo>
                  <a:lnTo>
                    <a:pt x="175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4" name="Google Shape;54;p2"/>
            <p:cNvSpPr/>
            <p:nvPr/>
          </p:nvSpPr>
          <p:spPr>
            <a:xfrm>
              <a:off x="2762075" y="4700825"/>
              <a:ext cx="125425" cy="712925"/>
            </a:xfrm>
            <a:custGeom>
              <a:avLst/>
              <a:gdLst/>
              <a:ahLst/>
              <a:cxnLst/>
              <a:rect l="l" t="t" r="r" b="b"/>
              <a:pathLst>
                <a:path w="5017" h="28517" extrusionOk="0">
                  <a:moveTo>
                    <a:pt x="3838" y="0"/>
                  </a:moveTo>
                  <a:lnTo>
                    <a:pt x="3535" y="34"/>
                  </a:lnTo>
                  <a:lnTo>
                    <a:pt x="3266" y="101"/>
                  </a:lnTo>
                  <a:lnTo>
                    <a:pt x="2963" y="236"/>
                  </a:lnTo>
                  <a:lnTo>
                    <a:pt x="2694" y="404"/>
                  </a:lnTo>
                  <a:lnTo>
                    <a:pt x="2458" y="606"/>
                  </a:lnTo>
                  <a:lnTo>
                    <a:pt x="2290" y="875"/>
                  </a:lnTo>
                  <a:lnTo>
                    <a:pt x="2155" y="1145"/>
                  </a:lnTo>
                  <a:lnTo>
                    <a:pt x="2020" y="1414"/>
                  </a:lnTo>
                  <a:lnTo>
                    <a:pt x="1919" y="1717"/>
                  </a:lnTo>
                  <a:lnTo>
                    <a:pt x="1852" y="2020"/>
                  </a:lnTo>
                  <a:lnTo>
                    <a:pt x="1751" y="2626"/>
                  </a:lnTo>
                  <a:lnTo>
                    <a:pt x="1515" y="4714"/>
                  </a:lnTo>
                  <a:lnTo>
                    <a:pt x="1313" y="6801"/>
                  </a:lnTo>
                  <a:lnTo>
                    <a:pt x="977" y="11010"/>
                  </a:lnTo>
                  <a:lnTo>
                    <a:pt x="640" y="15353"/>
                  </a:lnTo>
                  <a:lnTo>
                    <a:pt x="337" y="19696"/>
                  </a:lnTo>
                  <a:lnTo>
                    <a:pt x="135" y="24039"/>
                  </a:lnTo>
                  <a:lnTo>
                    <a:pt x="0" y="28382"/>
                  </a:lnTo>
                  <a:lnTo>
                    <a:pt x="0" y="28450"/>
                  </a:lnTo>
                  <a:lnTo>
                    <a:pt x="34" y="28483"/>
                  </a:lnTo>
                  <a:lnTo>
                    <a:pt x="135" y="28517"/>
                  </a:lnTo>
                  <a:lnTo>
                    <a:pt x="236" y="28483"/>
                  </a:lnTo>
                  <a:lnTo>
                    <a:pt x="270" y="28450"/>
                  </a:lnTo>
                  <a:lnTo>
                    <a:pt x="270" y="28382"/>
                  </a:lnTo>
                  <a:lnTo>
                    <a:pt x="404" y="24645"/>
                  </a:lnTo>
                  <a:lnTo>
                    <a:pt x="606" y="20908"/>
                  </a:lnTo>
                  <a:lnTo>
                    <a:pt x="808" y="17171"/>
                  </a:lnTo>
                  <a:lnTo>
                    <a:pt x="1044" y="13400"/>
                  </a:lnTo>
                  <a:lnTo>
                    <a:pt x="1347" y="9663"/>
                  </a:lnTo>
                  <a:lnTo>
                    <a:pt x="1684" y="5926"/>
                  </a:lnTo>
                  <a:lnTo>
                    <a:pt x="1852" y="4108"/>
                  </a:lnTo>
                  <a:lnTo>
                    <a:pt x="1953" y="3165"/>
                  </a:lnTo>
                  <a:lnTo>
                    <a:pt x="2088" y="2256"/>
                  </a:lnTo>
                  <a:lnTo>
                    <a:pt x="2155" y="1852"/>
                  </a:lnTo>
                  <a:lnTo>
                    <a:pt x="2290" y="1448"/>
                  </a:lnTo>
                  <a:lnTo>
                    <a:pt x="2492" y="1077"/>
                  </a:lnTo>
                  <a:lnTo>
                    <a:pt x="2727" y="741"/>
                  </a:lnTo>
                  <a:lnTo>
                    <a:pt x="2963" y="539"/>
                  </a:lnTo>
                  <a:lnTo>
                    <a:pt x="3199" y="404"/>
                  </a:lnTo>
                  <a:lnTo>
                    <a:pt x="3468" y="303"/>
                  </a:lnTo>
                  <a:lnTo>
                    <a:pt x="3771" y="269"/>
                  </a:lnTo>
                  <a:lnTo>
                    <a:pt x="4074" y="269"/>
                  </a:lnTo>
                  <a:lnTo>
                    <a:pt x="4377" y="337"/>
                  </a:lnTo>
                  <a:lnTo>
                    <a:pt x="4646" y="438"/>
                  </a:lnTo>
                  <a:lnTo>
                    <a:pt x="4916" y="572"/>
                  </a:lnTo>
                  <a:lnTo>
                    <a:pt x="4983" y="606"/>
                  </a:lnTo>
                  <a:lnTo>
                    <a:pt x="5017" y="572"/>
                  </a:lnTo>
                  <a:lnTo>
                    <a:pt x="5017" y="505"/>
                  </a:lnTo>
                  <a:lnTo>
                    <a:pt x="4983" y="438"/>
                  </a:lnTo>
                  <a:lnTo>
                    <a:pt x="4714" y="236"/>
                  </a:lnTo>
                  <a:lnTo>
                    <a:pt x="4444" y="135"/>
                  </a:lnTo>
                  <a:lnTo>
                    <a:pt x="4141" y="34"/>
                  </a:lnTo>
                  <a:lnTo>
                    <a:pt x="383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5" name="Google Shape;55;p2"/>
            <p:cNvSpPr/>
            <p:nvPr/>
          </p:nvSpPr>
          <p:spPr>
            <a:xfrm>
              <a:off x="1056775" y="5104825"/>
              <a:ext cx="57275" cy="63150"/>
            </a:xfrm>
            <a:custGeom>
              <a:avLst/>
              <a:gdLst/>
              <a:ahLst/>
              <a:cxnLst/>
              <a:rect l="l" t="t" r="r" b="b"/>
              <a:pathLst>
                <a:path w="2291" h="2526" extrusionOk="0">
                  <a:moveTo>
                    <a:pt x="1954" y="169"/>
                  </a:moveTo>
                  <a:lnTo>
                    <a:pt x="1954" y="640"/>
                  </a:lnTo>
                  <a:lnTo>
                    <a:pt x="1987" y="1112"/>
                  </a:lnTo>
                  <a:lnTo>
                    <a:pt x="2055" y="1583"/>
                  </a:lnTo>
                  <a:lnTo>
                    <a:pt x="2156" y="2021"/>
                  </a:lnTo>
                  <a:lnTo>
                    <a:pt x="1752" y="2054"/>
                  </a:lnTo>
                  <a:lnTo>
                    <a:pt x="1348" y="2122"/>
                  </a:lnTo>
                  <a:lnTo>
                    <a:pt x="944" y="2189"/>
                  </a:lnTo>
                  <a:lnTo>
                    <a:pt x="506" y="2223"/>
                  </a:lnTo>
                  <a:lnTo>
                    <a:pt x="304" y="1314"/>
                  </a:lnTo>
                  <a:lnTo>
                    <a:pt x="136" y="405"/>
                  </a:lnTo>
                  <a:lnTo>
                    <a:pt x="607" y="405"/>
                  </a:lnTo>
                  <a:lnTo>
                    <a:pt x="1045" y="337"/>
                  </a:lnTo>
                  <a:lnTo>
                    <a:pt x="1954" y="169"/>
                  </a:lnTo>
                  <a:close/>
                  <a:moveTo>
                    <a:pt x="1954" y="1"/>
                  </a:moveTo>
                  <a:lnTo>
                    <a:pt x="1045" y="135"/>
                  </a:lnTo>
                  <a:lnTo>
                    <a:pt x="573" y="203"/>
                  </a:lnTo>
                  <a:lnTo>
                    <a:pt x="102" y="270"/>
                  </a:lnTo>
                  <a:lnTo>
                    <a:pt x="68" y="304"/>
                  </a:lnTo>
                  <a:lnTo>
                    <a:pt x="68" y="337"/>
                  </a:lnTo>
                  <a:lnTo>
                    <a:pt x="35" y="371"/>
                  </a:lnTo>
                  <a:lnTo>
                    <a:pt x="1" y="405"/>
                  </a:lnTo>
                  <a:lnTo>
                    <a:pt x="35" y="943"/>
                  </a:lnTo>
                  <a:lnTo>
                    <a:pt x="102" y="1448"/>
                  </a:lnTo>
                  <a:lnTo>
                    <a:pt x="237" y="1953"/>
                  </a:lnTo>
                  <a:lnTo>
                    <a:pt x="371" y="2458"/>
                  </a:lnTo>
                  <a:lnTo>
                    <a:pt x="405" y="2526"/>
                  </a:lnTo>
                  <a:lnTo>
                    <a:pt x="472" y="2526"/>
                  </a:lnTo>
                  <a:lnTo>
                    <a:pt x="540" y="2492"/>
                  </a:lnTo>
                  <a:lnTo>
                    <a:pt x="540" y="2425"/>
                  </a:lnTo>
                  <a:lnTo>
                    <a:pt x="540" y="2357"/>
                  </a:lnTo>
                  <a:lnTo>
                    <a:pt x="1381" y="2357"/>
                  </a:lnTo>
                  <a:lnTo>
                    <a:pt x="1785" y="2290"/>
                  </a:lnTo>
                  <a:lnTo>
                    <a:pt x="2156" y="2155"/>
                  </a:lnTo>
                  <a:lnTo>
                    <a:pt x="2223" y="2122"/>
                  </a:lnTo>
                  <a:lnTo>
                    <a:pt x="2189" y="2054"/>
                  </a:lnTo>
                  <a:lnTo>
                    <a:pt x="2257" y="2054"/>
                  </a:lnTo>
                  <a:lnTo>
                    <a:pt x="2290" y="2021"/>
                  </a:lnTo>
                  <a:lnTo>
                    <a:pt x="2290" y="1987"/>
                  </a:lnTo>
                  <a:lnTo>
                    <a:pt x="2257" y="1516"/>
                  </a:lnTo>
                  <a:lnTo>
                    <a:pt x="2223" y="1078"/>
                  </a:lnTo>
                  <a:lnTo>
                    <a:pt x="2122" y="607"/>
                  </a:lnTo>
                  <a:lnTo>
                    <a:pt x="2021" y="135"/>
                  </a:lnTo>
                  <a:lnTo>
                    <a:pt x="2055" y="102"/>
                  </a:lnTo>
                  <a:lnTo>
                    <a:pt x="2055" y="34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6" name="Google Shape;56;p2"/>
            <p:cNvSpPr/>
            <p:nvPr/>
          </p:nvSpPr>
          <p:spPr>
            <a:xfrm>
              <a:off x="3645850" y="4022400"/>
              <a:ext cx="40425" cy="10125"/>
            </a:xfrm>
            <a:custGeom>
              <a:avLst/>
              <a:gdLst/>
              <a:ahLst/>
              <a:cxnLst/>
              <a:rect l="l" t="t" r="r" b="b"/>
              <a:pathLst>
                <a:path w="1617" h="405" extrusionOk="0">
                  <a:moveTo>
                    <a:pt x="169" y="1"/>
                  </a:moveTo>
                  <a:lnTo>
                    <a:pt x="102" y="34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68" y="169"/>
                  </a:lnTo>
                  <a:lnTo>
                    <a:pt x="169" y="203"/>
                  </a:lnTo>
                  <a:lnTo>
                    <a:pt x="337" y="270"/>
                  </a:lnTo>
                  <a:lnTo>
                    <a:pt x="741" y="304"/>
                  </a:lnTo>
                  <a:lnTo>
                    <a:pt x="1145" y="371"/>
                  </a:lnTo>
                  <a:lnTo>
                    <a:pt x="1381" y="405"/>
                  </a:lnTo>
                  <a:lnTo>
                    <a:pt x="1583" y="371"/>
                  </a:lnTo>
                  <a:lnTo>
                    <a:pt x="1617" y="337"/>
                  </a:lnTo>
                  <a:lnTo>
                    <a:pt x="1617" y="304"/>
                  </a:lnTo>
                  <a:lnTo>
                    <a:pt x="1617" y="236"/>
                  </a:lnTo>
                  <a:lnTo>
                    <a:pt x="1583" y="203"/>
                  </a:lnTo>
                  <a:lnTo>
                    <a:pt x="1415" y="135"/>
                  </a:lnTo>
                  <a:lnTo>
                    <a:pt x="1179" y="102"/>
                  </a:lnTo>
                  <a:lnTo>
                    <a:pt x="775" y="68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7" name="Google Shape;57;p2"/>
            <p:cNvSpPr/>
            <p:nvPr/>
          </p:nvSpPr>
          <p:spPr>
            <a:xfrm>
              <a:off x="3509500" y="3976950"/>
              <a:ext cx="259275" cy="457900"/>
            </a:xfrm>
            <a:custGeom>
              <a:avLst/>
              <a:gdLst/>
              <a:ahLst/>
              <a:cxnLst/>
              <a:rect l="l" t="t" r="r" b="b"/>
              <a:pathLst>
                <a:path w="10371" h="18316" extrusionOk="0">
                  <a:moveTo>
                    <a:pt x="3401" y="169"/>
                  </a:moveTo>
                  <a:lnTo>
                    <a:pt x="3670" y="270"/>
                  </a:lnTo>
                  <a:lnTo>
                    <a:pt x="3973" y="337"/>
                  </a:lnTo>
                  <a:lnTo>
                    <a:pt x="4613" y="405"/>
                  </a:lnTo>
                  <a:lnTo>
                    <a:pt x="6397" y="607"/>
                  </a:lnTo>
                  <a:lnTo>
                    <a:pt x="8418" y="876"/>
                  </a:lnTo>
                  <a:lnTo>
                    <a:pt x="8855" y="943"/>
                  </a:lnTo>
                  <a:lnTo>
                    <a:pt x="9091" y="977"/>
                  </a:lnTo>
                  <a:lnTo>
                    <a:pt x="9327" y="1044"/>
                  </a:lnTo>
                  <a:lnTo>
                    <a:pt x="9562" y="1112"/>
                  </a:lnTo>
                  <a:lnTo>
                    <a:pt x="9764" y="1213"/>
                  </a:lnTo>
                  <a:lnTo>
                    <a:pt x="9933" y="1381"/>
                  </a:lnTo>
                  <a:lnTo>
                    <a:pt x="10034" y="1583"/>
                  </a:lnTo>
                  <a:lnTo>
                    <a:pt x="10067" y="1617"/>
                  </a:lnTo>
                  <a:lnTo>
                    <a:pt x="10135" y="1650"/>
                  </a:lnTo>
                  <a:lnTo>
                    <a:pt x="10168" y="2492"/>
                  </a:lnTo>
                  <a:lnTo>
                    <a:pt x="10168" y="2896"/>
                  </a:lnTo>
                  <a:lnTo>
                    <a:pt x="10168" y="3300"/>
                  </a:lnTo>
                  <a:lnTo>
                    <a:pt x="10101" y="3872"/>
                  </a:lnTo>
                  <a:lnTo>
                    <a:pt x="9966" y="4411"/>
                  </a:lnTo>
                  <a:lnTo>
                    <a:pt x="9731" y="5522"/>
                  </a:lnTo>
                  <a:lnTo>
                    <a:pt x="9562" y="6431"/>
                  </a:lnTo>
                  <a:lnTo>
                    <a:pt x="9428" y="7374"/>
                  </a:lnTo>
                  <a:lnTo>
                    <a:pt x="9226" y="9259"/>
                  </a:lnTo>
                  <a:lnTo>
                    <a:pt x="9024" y="11414"/>
                  </a:lnTo>
                  <a:lnTo>
                    <a:pt x="8754" y="13569"/>
                  </a:lnTo>
                  <a:lnTo>
                    <a:pt x="8620" y="14545"/>
                  </a:lnTo>
                  <a:lnTo>
                    <a:pt x="8451" y="15488"/>
                  </a:lnTo>
                  <a:lnTo>
                    <a:pt x="8283" y="16431"/>
                  </a:lnTo>
                  <a:lnTo>
                    <a:pt x="8148" y="17373"/>
                  </a:lnTo>
                  <a:lnTo>
                    <a:pt x="8014" y="17575"/>
                  </a:lnTo>
                  <a:lnTo>
                    <a:pt x="7845" y="17744"/>
                  </a:lnTo>
                  <a:lnTo>
                    <a:pt x="7677" y="17878"/>
                  </a:lnTo>
                  <a:lnTo>
                    <a:pt x="7475" y="17979"/>
                  </a:lnTo>
                  <a:lnTo>
                    <a:pt x="7273" y="18047"/>
                  </a:lnTo>
                  <a:lnTo>
                    <a:pt x="7037" y="18080"/>
                  </a:lnTo>
                  <a:lnTo>
                    <a:pt x="6498" y="18080"/>
                  </a:lnTo>
                  <a:lnTo>
                    <a:pt x="4377" y="17912"/>
                  </a:lnTo>
                  <a:lnTo>
                    <a:pt x="3367" y="17845"/>
                  </a:lnTo>
                  <a:lnTo>
                    <a:pt x="2862" y="17811"/>
                  </a:lnTo>
                  <a:lnTo>
                    <a:pt x="2391" y="17744"/>
                  </a:lnTo>
                  <a:lnTo>
                    <a:pt x="2021" y="17676"/>
                  </a:lnTo>
                  <a:lnTo>
                    <a:pt x="1650" y="17575"/>
                  </a:lnTo>
                  <a:lnTo>
                    <a:pt x="1718" y="17508"/>
                  </a:lnTo>
                  <a:lnTo>
                    <a:pt x="1684" y="17407"/>
                  </a:lnTo>
                  <a:lnTo>
                    <a:pt x="1650" y="17373"/>
                  </a:lnTo>
                  <a:lnTo>
                    <a:pt x="1549" y="17340"/>
                  </a:lnTo>
                  <a:lnTo>
                    <a:pt x="1381" y="17407"/>
                  </a:lnTo>
                  <a:lnTo>
                    <a:pt x="1213" y="17441"/>
                  </a:lnTo>
                  <a:lnTo>
                    <a:pt x="1078" y="17441"/>
                  </a:lnTo>
                  <a:lnTo>
                    <a:pt x="943" y="17407"/>
                  </a:lnTo>
                  <a:lnTo>
                    <a:pt x="842" y="17373"/>
                  </a:lnTo>
                  <a:lnTo>
                    <a:pt x="708" y="17306"/>
                  </a:lnTo>
                  <a:lnTo>
                    <a:pt x="640" y="17205"/>
                  </a:lnTo>
                  <a:lnTo>
                    <a:pt x="539" y="17104"/>
                  </a:lnTo>
                  <a:lnTo>
                    <a:pt x="438" y="16835"/>
                  </a:lnTo>
                  <a:lnTo>
                    <a:pt x="371" y="16532"/>
                  </a:lnTo>
                  <a:lnTo>
                    <a:pt x="304" y="16195"/>
                  </a:lnTo>
                  <a:lnTo>
                    <a:pt x="304" y="15825"/>
                  </a:lnTo>
                  <a:lnTo>
                    <a:pt x="304" y="15420"/>
                  </a:lnTo>
                  <a:lnTo>
                    <a:pt x="337" y="15016"/>
                  </a:lnTo>
                  <a:lnTo>
                    <a:pt x="438" y="14242"/>
                  </a:lnTo>
                  <a:lnTo>
                    <a:pt x="607" y="13131"/>
                  </a:lnTo>
                  <a:lnTo>
                    <a:pt x="1213" y="8889"/>
                  </a:lnTo>
                  <a:lnTo>
                    <a:pt x="1852" y="4613"/>
                  </a:lnTo>
                  <a:lnTo>
                    <a:pt x="2155" y="2492"/>
                  </a:lnTo>
                  <a:lnTo>
                    <a:pt x="2223" y="1852"/>
                  </a:lnTo>
                  <a:lnTo>
                    <a:pt x="2290" y="1448"/>
                  </a:lnTo>
                  <a:lnTo>
                    <a:pt x="2425" y="1044"/>
                  </a:lnTo>
                  <a:lnTo>
                    <a:pt x="2559" y="708"/>
                  </a:lnTo>
                  <a:lnTo>
                    <a:pt x="2660" y="539"/>
                  </a:lnTo>
                  <a:lnTo>
                    <a:pt x="2761" y="405"/>
                  </a:lnTo>
                  <a:lnTo>
                    <a:pt x="2862" y="304"/>
                  </a:lnTo>
                  <a:lnTo>
                    <a:pt x="2997" y="203"/>
                  </a:lnTo>
                  <a:lnTo>
                    <a:pt x="3165" y="169"/>
                  </a:lnTo>
                  <a:close/>
                  <a:moveTo>
                    <a:pt x="2963" y="1"/>
                  </a:moveTo>
                  <a:lnTo>
                    <a:pt x="2795" y="68"/>
                  </a:lnTo>
                  <a:lnTo>
                    <a:pt x="2627" y="169"/>
                  </a:lnTo>
                  <a:lnTo>
                    <a:pt x="2492" y="337"/>
                  </a:lnTo>
                  <a:lnTo>
                    <a:pt x="2357" y="573"/>
                  </a:lnTo>
                  <a:lnTo>
                    <a:pt x="2256" y="809"/>
                  </a:lnTo>
                  <a:lnTo>
                    <a:pt x="2189" y="1078"/>
                  </a:lnTo>
                  <a:lnTo>
                    <a:pt x="2054" y="1617"/>
                  </a:lnTo>
                  <a:lnTo>
                    <a:pt x="1953" y="2155"/>
                  </a:lnTo>
                  <a:lnTo>
                    <a:pt x="1852" y="2963"/>
                  </a:lnTo>
                  <a:lnTo>
                    <a:pt x="910" y="9360"/>
                  </a:lnTo>
                  <a:lnTo>
                    <a:pt x="472" y="12256"/>
                  </a:lnTo>
                  <a:lnTo>
                    <a:pt x="270" y="13703"/>
                  </a:lnTo>
                  <a:lnTo>
                    <a:pt x="68" y="15185"/>
                  </a:lnTo>
                  <a:lnTo>
                    <a:pt x="34" y="15690"/>
                  </a:lnTo>
                  <a:lnTo>
                    <a:pt x="1" y="15959"/>
                  </a:lnTo>
                  <a:lnTo>
                    <a:pt x="34" y="16229"/>
                  </a:lnTo>
                  <a:lnTo>
                    <a:pt x="68" y="16532"/>
                  </a:lnTo>
                  <a:lnTo>
                    <a:pt x="135" y="16767"/>
                  </a:lnTo>
                  <a:lnTo>
                    <a:pt x="236" y="17037"/>
                  </a:lnTo>
                  <a:lnTo>
                    <a:pt x="371" y="17239"/>
                  </a:lnTo>
                  <a:lnTo>
                    <a:pt x="607" y="17441"/>
                  </a:lnTo>
                  <a:lnTo>
                    <a:pt x="842" y="17575"/>
                  </a:lnTo>
                  <a:lnTo>
                    <a:pt x="1078" y="17676"/>
                  </a:lnTo>
                  <a:lnTo>
                    <a:pt x="1347" y="17676"/>
                  </a:lnTo>
                  <a:lnTo>
                    <a:pt x="2088" y="17878"/>
                  </a:lnTo>
                  <a:lnTo>
                    <a:pt x="2458" y="17979"/>
                  </a:lnTo>
                  <a:lnTo>
                    <a:pt x="2829" y="18047"/>
                  </a:lnTo>
                  <a:lnTo>
                    <a:pt x="4142" y="18148"/>
                  </a:lnTo>
                  <a:lnTo>
                    <a:pt x="5455" y="18249"/>
                  </a:lnTo>
                  <a:lnTo>
                    <a:pt x="6296" y="18316"/>
                  </a:lnTo>
                  <a:lnTo>
                    <a:pt x="7239" y="18316"/>
                  </a:lnTo>
                  <a:lnTo>
                    <a:pt x="7475" y="18249"/>
                  </a:lnTo>
                  <a:lnTo>
                    <a:pt x="7677" y="18181"/>
                  </a:lnTo>
                  <a:lnTo>
                    <a:pt x="7879" y="18114"/>
                  </a:lnTo>
                  <a:lnTo>
                    <a:pt x="8047" y="18013"/>
                  </a:lnTo>
                  <a:lnTo>
                    <a:pt x="8216" y="17845"/>
                  </a:lnTo>
                  <a:lnTo>
                    <a:pt x="8317" y="17676"/>
                  </a:lnTo>
                  <a:lnTo>
                    <a:pt x="8418" y="17474"/>
                  </a:lnTo>
                  <a:lnTo>
                    <a:pt x="8451" y="17205"/>
                  </a:lnTo>
                  <a:lnTo>
                    <a:pt x="8451" y="17138"/>
                  </a:lnTo>
                  <a:lnTo>
                    <a:pt x="8653" y="16195"/>
                  </a:lnTo>
                  <a:lnTo>
                    <a:pt x="8822" y="15252"/>
                  </a:lnTo>
                  <a:lnTo>
                    <a:pt x="8956" y="14309"/>
                  </a:lnTo>
                  <a:lnTo>
                    <a:pt x="9091" y="13333"/>
                  </a:lnTo>
                  <a:lnTo>
                    <a:pt x="9293" y="11414"/>
                  </a:lnTo>
                  <a:lnTo>
                    <a:pt x="9461" y="9495"/>
                  </a:lnTo>
                  <a:lnTo>
                    <a:pt x="9562" y="8451"/>
                  </a:lnTo>
                  <a:lnTo>
                    <a:pt x="9663" y="7407"/>
                  </a:lnTo>
                  <a:lnTo>
                    <a:pt x="9798" y="6364"/>
                  </a:lnTo>
                  <a:lnTo>
                    <a:pt x="10000" y="5320"/>
                  </a:lnTo>
                  <a:lnTo>
                    <a:pt x="10202" y="4411"/>
                  </a:lnTo>
                  <a:lnTo>
                    <a:pt x="10269" y="3940"/>
                  </a:lnTo>
                  <a:lnTo>
                    <a:pt x="10337" y="3468"/>
                  </a:lnTo>
                  <a:lnTo>
                    <a:pt x="10370" y="2997"/>
                  </a:lnTo>
                  <a:lnTo>
                    <a:pt x="10370" y="2526"/>
                  </a:lnTo>
                  <a:lnTo>
                    <a:pt x="10337" y="2054"/>
                  </a:lnTo>
                  <a:lnTo>
                    <a:pt x="10236" y="1583"/>
                  </a:lnTo>
                  <a:lnTo>
                    <a:pt x="10269" y="1549"/>
                  </a:lnTo>
                  <a:lnTo>
                    <a:pt x="10236" y="1516"/>
                  </a:lnTo>
                  <a:lnTo>
                    <a:pt x="10168" y="1347"/>
                  </a:lnTo>
                  <a:lnTo>
                    <a:pt x="10067" y="1213"/>
                  </a:lnTo>
                  <a:lnTo>
                    <a:pt x="9933" y="1112"/>
                  </a:lnTo>
                  <a:lnTo>
                    <a:pt x="9798" y="1011"/>
                  </a:lnTo>
                  <a:lnTo>
                    <a:pt x="9495" y="842"/>
                  </a:lnTo>
                  <a:lnTo>
                    <a:pt x="9125" y="741"/>
                  </a:lnTo>
                  <a:lnTo>
                    <a:pt x="8754" y="674"/>
                  </a:lnTo>
                  <a:lnTo>
                    <a:pt x="8384" y="640"/>
                  </a:lnTo>
                  <a:lnTo>
                    <a:pt x="7710" y="573"/>
                  </a:lnTo>
                  <a:lnTo>
                    <a:pt x="5623" y="304"/>
                  </a:lnTo>
                  <a:lnTo>
                    <a:pt x="4546" y="135"/>
                  </a:lnTo>
                  <a:lnTo>
                    <a:pt x="3973" y="68"/>
                  </a:lnTo>
                  <a:lnTo>
                    <a:pt x="3704" y="68"/>
                  </a:lnTo>
                  <a:lnTo>
                    <a:pt x="3435" y="102"/>
                  </a:lnTo>
                  <a:lnTo>
                    <a:pt x="3435" y="68"/>
                  </a:lnTo>
                  <a:lnTo>
                    <a:pt x="3401" y="68"/>
                  </a:lnTo>
                  <a:lnTo>
                    <a:pt x="316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" name="Google Shape;58;p2"/>
            <p:cNvSpPr/>
            <p:nvPr/>
          </p:nvSpPr>
          <p:spPr>
            <a:xfrm>
              <a:off x="725150" y="2891150"/>
              <a:ext cx="2679175" cy="790400"/>
            </a:xfrm>
            <a:custGeom>
              <a:avLst/>
              <a:gdLst/>
              <a:ahLst/>
              <a:cxnLst/>
              <a:rect l="l" t="t" r="r" b="b"/>
              <a:pathLst>
                <a:path w="107167" h="31616" extrusionOk="0">
                  <a:moveTo>
                    <a:pt x="98850" y="8889"/>
                  </a:moveTo>
                  <a:lnTo>
                    <a:pt x="99456" y="9057"/>
                  </a:lnTo>
                  <a:lnTo>
                    <a:pt x="100062" y="9192"/>
                  </a:lnTo>
                  <a:lnTo>
                    <a:pt x="100702" y="9360"/>
                  </a:lnTo>
                  <a:lnTo>
                    <a:pt x="101308" y="9529"/>
                  </a:lnTo>
                  <a:lnTo>
                    <a:pt x="102048" y="9798"/>
                  </a:lnTo>
                  <a:lnTo>
                    <a:pt x="102789" y="10168"/>
                  </a:lnTo>
                  <a:lnTo>
                    <a:pt x="103496" y="10572"/>
                  </a:lnTo>
                  <a:lnTo>
                    <a:pt x="104136" y="11078"/>
                  </a:lnTo>
                  <a:lnTo>
                    <a:pt x="104675" y="11515"/>
                  </a:lnTo>
                  <a:lnTo>
                    <a:pt x="105146" y="12054"/>
                  </a:lnTo>
                  <a:lnTo>
                    <a:pt x="105550" y="12593"/>
                  </a:lnTo>
                  <a:lnTo>
                    <a:pt x="105920" y="13199"/>
                  </a:lnTo>
                  <a:lnTo>
                    <a:pt x="106223" y="13805"/>
                  </a:lnTo>
                  <a:lnTo>
                    <a:pt x="106493" y="14444"/>
                  </a:lnTo>
                  <a:lnTo>
                    <a:pt x="106695" y="15118"/>
                  </a:lnTo>
                  <a:lnTo>
                    <a:pt x="106829" y="15791"/>
                  </a:lnTo>
                  <a:lnTo>
                    <a:pt x="106728" y="15825"/>
                  </a:lnTo>
                  <a:lnTo>
                    <a:pt x="106594" y="15825"/>
                  </a:lnTo>
                  <a:lnTo>
                    <a:pt x="106493" y="15858"/>
                  </a:lnTo>
                  <a:lnTo>
                    <a:pt x="106459" y="15892"/>
                  </a:lnTo>
                  <a:lnTo>
                    <a:pt x="106425" y="15926"/>
                  </a:lnTo>
                  <a:lnTo>
                    <a:pt x="106425" y="15959"/>
                  </a:lnTo>
                  <a:lnTo>
                    <a:pt x="106459" y="15993"/>
                  </a:lnTo>
                  <a:lnTo>
                    <a:pt x="106560" y="16027"/>
                  </a:lnTo>
                  <a:lnTo>
                    <a:pt x="106661" y="16060"/>
                  </a:lnTo>
                  <a:lnTo>
                    <a:pt x="106863" y="16027"/>
                  </a:lnTo>
                  <a:lnTo>
                    <a:pt x="106930" y="16262"/>
                  </a:lnTo>
                  <a:lnTo>
                    <a:pt x="106930" y="16296"/>
                  </a:lnTo>
                  <a:lnTo>
                    <a:pt x="106998" y="16330"/>
                  </a:lnTo>
                  <a:lnTo>
                    <a:pt x="106964" y="16969"/>
                  </a:lnTo>
                  <a:lnTo>
                    <a:pt x="106526" y="17037"/>
                  </a:lnTo>
                  <a:lnTo>
                    <a:pt x="106493" y="16767"/>
                  </a:lnTo>
                  <a:lnTo>
                    <a:pt x="106459" y="16532"/>
                  </a:lnTo>
                  <a:lnTo>
                    <a:pt x="106493" y="16431"/>
                  </a:lnTo>
                  <a:lnTo>
                    <a:pt x="106425" y="16094"/>
                  </a:lnTo>
                  <a:lnTo>
                    <a:pt x="106324" y="15757"/>
                  </a:lnTo>
                  <a:lnTo>
                    <a:pt x="106190" y="15421"/>
                  </a:lnTo>
                  <a:lnTo>
                    <a:pt x="106055" y="15118"/>
                  </a:lnTo>
                  <a:lnTo>
                    <a:pt x="105887" y="14815"/>
                  </a:lnTo>
                  <a:lnTo>
                    <a:pt x="105685" y="14512"/>
                  </a:lnTo>
                  <a:lnTo>
                    <a:pt x="105281" y="13939"/>
                  </a:lnTo>
                  <a:lnTo>
                    <a:pt x="104809" y="13434"/>
                  </a:lnTo>
                  <a:lnTo>
                    <a:pt x="104271" y="12929"/>
                  </a:lnTo>
                  <a:lnTo>
                    <a:pt x="103732" y="12458"/>
                  </a:lnTo>
                  <a:lnTo>
                    <a:pt x="103193" y="12054"/>
                  </a:lnTo>
                  <a:lnTo>
                    <a:pt x="102587" y="11583"/>
                  </a:lnTo>
                  <a:lnTo>
                    <a:pt x="101947" y="11212"/>
                  </a:lnTo>
                  <a:lnTo>
                    <a:pt x="101274" y="10876"/>
                  </a:lnTo>
                  <a:lnTo>
                    <a:pt x="100601" y="10572"/>
                  </a:lnTo>
                  <a:lnTo>
                    <a:pt x="99995" y="10337"/>
                  </a:lnTo>
                  <a:lnTo>
                    <a:pt x="99355" y="10168"/>
                  </a:lnTo>
                  <a:lnTo>
                    <a:pt x="98715" y="10000"/>
                  </a:lnTo>
                  <a:lnTo>
                    <a:pt x="98379" y="9966"/>
                  </a:lnTo>
                  <a:lnTo>
                    <a:pt x="98042" y="9933"/>
                  </a:lnTo>
                  <a:lnTo>
                    <a:pt x="98850" y="8889"/>
                  </a:lnTo>
                  <a:close/>
                  <a:moveTo>
                    <a:pt x="106324" y="19865"/>
                  </a:moveTo>
                  <a:lnTo>
                    <a:pt x="106392" y="19899"/>
                  </a:lnTo>
                  <a:lnTo>
                    <a:pt x="106324" y="20303"/>
                  </a:lnTo>
                  <a:lnTo>
                    <a:pt x="106257" y="20639"/>
                  </a:lnTo>
                  <a:lnTo>
                    <a:pt x="106190" y="20774"/>
                  </a:lnTo>
                  <a:lnTo>
                    <a:pt x="106156" y="20942"/>
                  </a:lnTo>
                  <a:lnTo>
                    <a:pt x="106055" y="20808"/>
                  </a:lnTo>
                  <a:lnTo>
                    <a:pt x="106021" y="20639"/>
                  </a:lnTo>
                  <a:lnTo>
                    <a:pt x="106021" y="20471"/>
                  </a:lnTo>
                  <a:lnTo>
                    <a:pt x="106089" y="20303"/>
                  </a:lnTo>
                  <a:lnTo>
                    <a:pt x="106190" y="20067"/>
                  </a:lnTo>
                  <a:lnTo>
                    <a:pt x="106324" y="19865"/>
                  </a:lnTo>
                  <a:close/>
                  <a:moveTo>
                    <a:pt x="91712" y="20168"/>
                  </a:moveTo>
                  <a:lnTo>
                    <a:pt x="91881" y="20202"/>
                  </a:lnTo>
                  <a:lnTo>
                    <a:pt x="91813" y="20740"/>
                  </a:lnTo>
                  <a:lnTo>
                    <a:pt x="91780" y="21313"/>
                  </a:lnTo>
                  <a:lnTo>
                    <a:pt x="91746" y="20740"/>
                  </a:lnTo>
                  <a:lnTo>
                    <a:pt x="91712" y="20168"/>
                  </a:lnTo>
                  <a:close/>
                  <a:moveTo>
                    <a:pt x="64004" y="14242"/>
                  </a:moveTo>
                  <a:lnTo>
                    <a:pt x="64004" y="14276"/>
                  </a:lnTo>
                  <a:lnTo>
                    <a:pt x="64004" y="14343"/>
                  </a:lnTo>
                  <a:lnTo>
                    <a:pt x="64239" y="14848"/>
                  </a:lnTo>
                  <a:lnTo>
                    <a:pt x="64475" y="15387"/>
                  </a:lnTo>
                  <a:lnTo>
                    <a:pt x="64643" y="15926"/>
                  </a:lnTo>
                  <a:lnTo>
                    <a:pt x="64812" y="16498"/>
                  </a:lnTo>
                  <a:lnTo>
                    <a:pt x="64913" y="17037"/>
                  </a:lnTo>
                  <a:lnTo>
                    <a:pt x="64980" y="17609"/>
                  </a:lnTo>
                  <a:lnTo>
                    <a:pt x="65014" y="18181"/>
                  </a:lnTo>
                  <a:lnTo>
                    <a:pt x="64946" y="18754"/>
                  </a:lnTo>
                  <a:lnTo>
                    <a:pt x="64879" y="19057"/>
                  </a:lnTo>
                  <a:lnTo>
                    <a:pt x="64812" y="19326"/>
                  </a:lnTo>
                  <a:lnTo>
                    <a:pt x="64711" y="19562"/>
                  </a:lnTo>
                  <a:lnTo>
                    <a:pt x="64576" y="19798"/>
                  </a:lnTo>
                  <a:lnTo>
                    <a:pt x="64441" y="20033"/>
                  </a:lnTo>
                  <a:lnTo>
                    <a:pt x="64273" y="20235"/>
                  </a:lnTo>
                  <a:lnTo>
                    <a:pt x="64105" y="20437"/>
                  </a:lnTo>
                  <a:lnTo>
                    <a:pt x="63936" y="20639"/>
                  </a:lnTo>
                  <a:lnTo>
                    <a:pt x="63499" y="20942"/>
                  </a:lnTo>
                  <a:lnTo>
                    <a:pt x="63061" y="21212"/>
                  </a:lnTo>
                  <a:lnTo>
                    <a:pt x="62556" y="21380"/>
                  </a:lnTo>
                  <a:lnTo>
                    <a:pt x="61984" y="21548"/>
                  </a:lnTo>
                  <a:lnTo>
                    <a:pt x="61445" y="21616"/>
                  </a:lnTo>
                  <a:lnTo>
                    <a:pt x="60906" y="21683"/>
                  </a:lnTo>
                  <a:lnTo>
                    <a:pt x="60334" y="21717"/>
                  </a:lnTo>
                  <a:lnTo>
                    <a:pt x="59795" y="21750"/>
                  </a:lnTo>
                  <a:lnTo>
                    <a:pt x="57573" y="21750"/>
                  </a:lnTo>
                  <a:lnTo>
                    <a:pt x="52792" y="21851"/>
                  </a:lnTo>
                  <a:lnTo>
                    <a:pt x="48045" y="21919"/>
                  </a:lnTo>
                  <a:lnTo>
                    <a:pt x="43298" y="22020"/>
                  </a:lnTo>
                  <a:lnTo>
                    <a:pt x="42961" y="21986"/>
                  </a:lnTo>
                  <a:lnTo>
                    <a:pt x="42658" y="21952"/>
                  </a:lnTo>
                  <a:lnTo>
                    <a:pt x="42355" y="21851"/>
                  </a:lnTo>
                  <a:lnTo>
                    <a:pt x="42119" y="21717"/>
                  </a:lnTo>
                  <a:lnTo>
                    <a:pt x="41884" y="21582"/>
                  </a:lnTo>
                  <a:lnTo>
                    <a:pt x="41715" y="21380"/>
                  </a:lnTo>
                  <a:lnTo>
                    <a:pt x="41513" y="21178"/>
                  </a:lnTo>
                  <a:lnTo>
                    <a:pt x="41379" y="20942"/>
                  </a:lnTo>
                  <a:lnTo>
                    <a:pt x="41244" y="20707"/>
                  </a:lnTo>
                  <a:lnTo>
                    <a:pt x="41143" y="20437"/>
                  </a:lnTo>
                  <a:lnTo>
                    <a:pt x="40941" y="19865"/>
                  </a:lnTo>
                  <a:lnTo>
                    <a:pt x="40840" y="19259"/>
                  </a:lnTo>
                  <a:lnTo>
                    <a:pt x="40739" y="18687"/>
                  </a:lnTo>
                  <a:lnTo>
                    <a:pt x="40672" y="18114"/>
                  </a:lnTo>
                  <a:lnTo>
                    <a:pt x="40672" y="17575"/>
                  </a:lnTo>
                  <a:lnTo>
                    <a:pt x="40705" y="17037"/>
                  </a:lnTo>
                  <a:lnTo>
                    <a:pt x="40739" y="16498"/>
                  </a:lnTo>
                  <a:lnTo>
                    <a:pt x="40840" y="15959"/>
                  </a:lnTo>
                  <a:lnTo>
                    <a:pt x="40941" y="15421"/>
                  </a:lnTo>
                  <a:lnTo>
                    <a:pt x="41076" y="14882"/>
                  </a:lnTo>
                  <a:lnTo>
                    <a:pt x="41210" y="14343"/>
                  </a:lnTo>
                  <a:lnTo>
                    <a:pt x="52624" y="14242"/>
                  </a:lnTo>
                  <a:close/>
                  <a:moveTo>
                    <a:pt x="89288" y="20639"/>
                  </a:moveTo>
                  <a:lnTo>
                    <a:pt x="89322" y="20774"/>
                  </a:lnTo>
                  <a:lnTo>
                    <a:pt x="89389" y="20875"/>
                  </a:lnTo>
                  <a:lnTo>
                    <a:pt x="89457" y="20942"/>
                  </a:lnTo>
                  <a:lnTo>
                    <a:pt x="89558" y="21010"/>
                  </a:lnTo>
                  <a:lnTo>
                    <a:pt x="89793" y="21043"/>
                  </a:lnTo>
                  <a:lnTo>
                    <a:pt x="89928" y="21077"/>
                  </a:lnTo>
                  <a:lnTo>
                    <a:pt x="90029" y="21043"/>
                  </a:lnTo>
                  <a:lnTo>
                    <a:pt x="89928" y="22121"/>
                  </a:lnTo>
                  <a:lnTo>
                    <a:pt x="89861" y="23232"/>
                  </a:lnTo>
                  <a:lnTo>
                    <a:pt x="89760" y="25420"/>
                  </a:lnTo>
                  <a:lnTo>
                    <a:pt x="89558" y="25521"/>
                  </a:lnTo>
                  <a:lnTo>
                    <a:pt x="89389" y="25656"/>
                  </a:lnTo>
                  <a:lnTo>
                    <a:pt x="89255" y="25790"/>
                  </a:lnTo>
                  <a:lnTo>
                    <a:pt x="89154" y="25959"/>
                  </a:lnTo>
                  <a:lnTo>
                    <a:pt x="89120" y="25790"/>
                  </a:lnTo>
                  <a:lnTo>
                    <a:pt x="89086" y="25790"/>
                  </a:lnTo>
                  <a:lnTo>
                    <a:pt x="88985" y="25117"/>
                  </a:lnTo>
                  <a:lnTo>
                    <a:pt x="88985" y="24444"/>
                  </a:lnTo>
                  <a:lnTo>
                    <a:pt x="88985" y="23770"/>
                  </a:lnTo>
                  <a:lnTo>
                    <a:pt x="89019" y="23097"/>
                  </a:lnTo>
                  <a:lnTo>
                    <a:pt x="89053" y="22255"/>
                  </a:lnTo>
                  <a:lnTo>
                    <a:pt x="89086" y="21851"/>
                  </a:lnTo>
                  <a:lnTo>
                    <a:pt x="89154" y="21447"/>
                  </a:lnTo>
                  <a:lnTo>
                    <a:pt x="89221" y="21043"/>
                  </a:lnTo>
                  <a:lnTo>
                    <a:pt x="89255" y="20841"/>
                  </a:lnTo>
                  <a:lnTo>
                    <a:pt x="89288" y="20639"/>
                  </a:lnTo>
                  <a:close/>
                  <a:moveTo>
                    <a:pt x="92015" y="20202"/>
                  </a:moveTo>
                  <a:lnTo>
                    <a:pt x="92015" y="20235"/>
                  </a:lnTo>
                  <a:lnTo>
                    <a:pt x="92015" y="20303"/>
                  </a:lnTo>
                  <a:lnTo>
                    <a:pt x="92083" y="20370"/>
                  </a:lnTo>
                  <a:lnTo>
                    <a:pt x="92015" y="21043"/>
                  </a:lnTo>
                  <a:lnTo>
                    <a:pt x="91982" y="21717"/>
                  </a:lnTo>
                  <a:lnTo>
                    <a:pt x="91914" y="23097"/>
                  </a:lnTo>
                  <a:lnTo>
                    <a:pt x="91679" y="26598"/>
                  </a:lnTo>
                  <a:lnTo>
                    <a:pt x="91645" y="26598"/>
                  </a:lnTo>
                  <a:lnTo>
                    <a:pt x="91813" y="23501"/>
                  </a:lnTo>
                  <a:lnTo>
                    <a:pt x="91914" y="21851"/>
                  </a:lnTo>
                  <a:lnTo>
                    <a:pt x="91948" y="21010"/>
                  </a:lnTo>
                  <a:lnTo>
                    <a:pt x="91948" y="20202"/>
                  </a:lnTo>
                  <a:close/>
                  <a:moveTo>
                    <a:pt x="91140" y="19865"/>
                  </a:moveTo>
                  <a:lnTo>
                    <a:pt x="91275" y="19932"/>
                  </a:lnTo>
                  <a:lnTo>
                    <a:pt x="91342" y="20000"/>
                  </a:lnTo>
                  <a:lnTo>
                    <a:pt x="91376" y="20067"/>
                  </a:lnTo>
                  <a:lnTo>
                    <a:pt x="91443" y="20235"/>
                  </a:lnTo>
                  <a:lnTo>
                    <a:pt x="91477" y="20303"/>
                  </a:lnTo>
                  <a:lnTo>
                    <a:pt x="91544" y="20303"/>
                  </a:lnTo>
                  <a:lnTo>
                    <a:pt x="91510" y="21818"/>
                  </a:lnTo>
                  <a:lnTo>
                    <a:pt x="91443" y="23333"/>
                  </a:lnTo>
                  <a:lnTo>
                    <a:pt x="91275" y="26329"/>
                  </a:lnTo>
                  <a:lnTo>
                    <a:pt x="91241" y="26363"/>
                  </a:lnTo>
                  <a:lnTo>
                    <a:pt x="91207" y="26363"/>
                  </a:lnTo>
                  <a:lnTo>
                    <a:pt x="91106" y="26531"/>
                  </a:lnTo>
                  <a:lnTo>
                    <a:pt x="91005" y="26666"/>
                  </a:lnTo>
                  <a:lnTo>
                    <a:pt x="91005" y="26666"/>
                  </a:lnTo>
                  <a:lnTo>
                    <a:pt x="91106" y="23501"/>
                  </a:lnTo>
                  <a:lnTo>
                    <a:pt x="91174" y="21683"/>
                  </a:lnTo>
                  <a:lnTo>
                    <a:pt x="91174" y="20774"/>
                  </a:lnTo>
                  <a:lnTo>
                    <a:pt x="91140" y="19865"/>
                  </a:lnTo>
                  <a:close/>
                  <a:moveTo>
                    <a:pt x="91039" y="19865"/>
                  </a:moveTo>
                  <a:lnTo>
                    <a:pt x="90972" y="20707"/>
                  </a:lnTo>
                  <a:lnTo>
                    <a:pt x="90938" y="21548"/>
                  </a:lnTo>
                  <a:lnTo>
                    <a:pt x="90938" y="23232"/>
                  </a:lnTo>
                  <a:lnTo>
                    <a:pt x="90770" y="26733"/>
                  </a:lnTo>
                  <a:lnTo>
                    <a:pt x="90669" y="26733"/>
                  </a:lnTo>
                  <a:lnTo>
                    <a:pt x="90568" y="26700"/>
                  </a:lnTo>
                  <a:lnTo>
                    <a:pt x="90366" y="26598"/>
                  </a:lnTo>
                  <a:lnTo>
                    <a:pt x="90231" y="26497"/>
                  </a:lnTo>
                  <a:lnTo>
                    <a:pt x="90130" y="26396"/>
                  </a:lnTo>
                  <a:lnTo>
                    <a:pt x="89928" y="26161"/>
                  </a:lnTo>
                  <a:lnTo>
                    <a:pt x="89995" y="25588"/>
                  </a:lnTo>
                  <a:lnTo>
                    <a:pt x="90063" y="25521"/>
                  </a:lnTo>
                  <a:lnTo>
                    <a:pt x="90063" y="25454"/>
                  </a:lnTo>
                  <a:lnTo>
                    <a:pt x="90029" y="25386"/>
                  </a:lnTo>
                  <a:lnTo>
                    <a:pt x="90130" y="24141"/>
                  </a:lnTo>
                  <a:lnTo>
                    <a:pt x="90231" y="22895"/>
                  </a:lnTo>
                  <a:lnTo>
                    <a:pt x="90298" y="21649"/>
                  </a:lnTo>
                  <a:lnTo>
                    <a:pt x="90298" y="21043"/>
                  </a:lnTo>
                  <a:lnTo>
                    <a:pt x="90298" y="20437"/>
                  </a:lnTo>
                  <a:lnTo>
                    <a:pt x="90568" y="20168"/>
                  </a:lnTo>
                  <a:lnTo>
                    <a:pt x="90837" y="19966"/>
                  </a:lnTo>
                  <a:lnTo>
                    <a:pt x="90938" y="19899"/>
                  </a:lnTo>
                  <a:lnTo>
                    <a:pt x="91039" y="19865"/>
                  </a:lnTo>
                  <a:close/>
                  <a:moveTo>
                    <a:pt x="92756" y="19798"/>
                  </a:moveTo>
                  <a:lnTo>
                    <a:pt x="92891" y="19831"/>
                  </a:lnTo>
                  <a:lnTo>
                    <a:pt x="93059" y="19899"/>
                  </a:lnTo>
                  <a:lnTo>
                    <a:pt x="93227" y="20000"/>
                  </a:lnTo>
                  <a:lnTo>
                    <a:pt x="93396" y="20168"/>
                  </a:lnTo>
                  <a:lnTo>
                    <a:pt x="93429" y="20404"/>
                  </a:lnTo>
                  <a:lnTo>
                    <a:pt x="93396" y="20639"/>
                  </a:lnTo>
                  <a:lnTo>
                    <a:pt x="93396" y="21144"/>
                  </a:lnTo>
                  <a:lnTo>
                    <a:pt x="93328" y="23265"/>
                  </a:lnTo>
                  <a:lnTo>
                    <a:pt x="93295" y="24343"/>
                  </a:lnTo>
                  <a:lnTo>
                    <a:pt x="93261" y="25420"/>
                  </a:lnTo>
                  <a:lnTo>
                    <a:pt x="93261" y="25959"/>
                  </a:lnTo>
                  <a:lnTo>
                    <a:pt x="93194" y="26531"/>
                  </a:lnTo>
                  <a:lnTo>
                    <a:pt x="93126" y="26767"/>
                  </a:lnTo>
                  <a:lnTo>
                    <a:pt x="93025" y="26935"/>
                  </a:lnTo>
                  <a:lnTo>
                    <a:pt x="92857" y="27036"/>
                  </a:lnTo>
                  <a:lnTo>
                    <a:pt x="92655" y="27104"/>
                  </a:lnTo>
                  <a:lnTo>
                    <a:pt x="92453" y="27104"/>
                  </a:lnTo>
                  <a:lnTo>
                    <a:pt x="92251" y="27070"/>
                  </a:lnTo>
                  <a:lnTo>
                    <a:pt x="92015" y="27036"/>
                  </a:lnTo>
                  <a:lnTo>
                    <a:pt x="91847" y="26935"/>
                  </a:lnTo>
                  <a:lnTo>
                    <a:pt x="91881" y="26902"/>
                  </a:lnTo>
                  <a:lnTo>
                    <a:pt x="91881" y="26834"/>
                  </a:lnTo>
                  <a:lnTo>
                    <a:pt x="92116" y="23366"/>
                  </a:lnTo>
                  <a:lnTo>
                    <a:pt x="92251" y="21784"/>
                  </a:lnTo>
                  <a:lnTo>
                    <a:pt x="92285" y="21010"/>
                  </a:lnTo>
                  <a:lnTo>
                    <a:pt x="92318" y="20202"/>
                  </a:lnTo>
                  <a:lnTo>
                    <a:pt x="92352" y="20168"/>
                  </a:lnTo>
                  <a:lnTo>
                    <a:pt x="92419" y="20000"/>
                  </a:lnTo>
                  <a:lnTo>
                    <a:pt x="92520" y="19899"/>
                  </a:lnTo>
                  <a:lnTo>
                    <a:pt x="92655" y="19831"/>
                  </a:lnTo>
                  <a:lnTo>
                    <a:pt x="92756" y="19798"/>
                  </a:lnTo>
                  <a:close/>
                  <a:moveTo>
                    <a:pt x="90467" y="14444"/>
                  </a:moveTo>
                  <a:lnTo>
                    <a:pt x="90265" y="14781"/>
                  </a:lnTo>
                  <a:lnTo>
                    <a:pt x="90096" y="15118"/>
                  </a:lnTo>
                  <a:lnTo>
                    <a:pt x="89962" y="15522"/>
                  </a:lnTo>
                  <a:lnTo>
                    <a:pt x="89827" y="15926"/>
                  </a:lnTo>
                  <a:lnTo>
                    <a:pt x="89659" y="16767"/>
                  </a:lnTo>
                  <a:lnTo>
                    <a:pt x="89524" y="17542"/>
                  </a:lnTo>
                  <a:lnTo>
                    <a:pt x="89423" y="18249"/>
                  </a:lnTo>
                  <a:lnTo>
                    <a:pt x="89356" y="18990"/>
                  </a:lnTo>
                  <a:lnTo>
                    <a:pt x="89322" y="19730"/>
                  </a:lnTo>
                  <a:lnTo>
                    <a:pt x="89356" y="20471"/>
                  </a:lnTo>
                  <a:lnTo>
                    <a:pt x="89288" y="20505"/>
                  </a:lnTo>
                  <a:lnTo>
                    <a:pt x="89288" y="20572"/>
                  </a:lnTo>
                  <a:lnTo>
                    <a:pt x="89288" y="20606"/>
                  </a:lnTo>
                  <a:lnTo>
                    <a:pt x="89255" y="20505"/>
                  </a:lnTo>
                  <a:lnTo>
                    <a:pt x="89086" y="20774"/>
                  </a:lnTo>
                  <a:lnTo>
                    <a:pt x="88952" y="21077"/>
                  </a:lnTo>
                  <a:lnTo>
                    <a:pt x="88884" y="21414"/>
                  </a:lnTo>
                  <a:lnTo>
                    <a:pt x="88817" y="21750"/>
                  </a:lnTo>
                  <a:lnTo>
                    <a:pt x="88783" y="22457"/>
                  </a:lnTo>
                  <a:lnTo>
                    <a:pt x="88783" y="23097"/>
                  </a:lnTo>
                  <a:lnTo>
                    <a:pt x="88750" y="23871"/>
                  </a:lnTo>
                  <a:lnTo>
                    <a:pt x="88716" y="24679"/>
                  </a:lnTo>
                  <a:lnTo>
                    <a:pt x="88750" y="25083"/>
                  </a:lnTo>
                  <a:lnTo>
                    <a:pt x="88783" y="25487"/>
                  </a:lnTo>
                  <a:lnTo>
                    <a:pt x="88851" y="25858"/>
                  </a:lnTo>
                  <a:lnTo>
                    <a:pt x="88952" y="26262"/>
                  </a:lnTo>
                  <a:lnTo>
                    <a:pt x="88985" y="26295"/>
                  </a:lnTo>
                  <a:lnTo>
                    <a:pt x="88918" y="26598"/>
                  </a:lnTo>
                  <a:lnTo>
                    <a:pt x="88851" y="26868"/>
                  </a:lnTo>
                  <a:lnTo>
                    <a:pt x="88716" y="27137"/>
                  </a:lnTo>
                  <a:lnTo>
                    <a:pt x="88548" y="27407"/>
                  </a:lnTo>
                  <a:lnTo>
                    <a:pt x="88413" y="27036"/>
                  </a:lnTo>
                  <a:lnTo>
                    <a:pt x="88278" y="26666"/>
                  </a:lnTo>
                  <a:lnTo>
                    <a:pt x="88211" y="26262"/>
                  </a:lnTo>
                  <a:lnTo>
                    <a:pt x="88177" y="25858"/>
                  </a:lnTo>
                  <a:lnTo>
                    <a:pt x="88110" y="25083"/>
                  </a:lnTo>
                  <a:lnTo>
                    <a:pt x="88076" y="24275"/>
                  </a:lnTo>
                  <a:lnTo>
                    <a:pt x="88009" y="22558"/>
                  </a:lnTo>
                  <a:lnTo>
                    <a:pt x="88009" y="21717"/>
                  </a:lnTo>
                  <a:lnTo>
                    <a:pt x="88043" y="20841"/>
                  </a:lnTo>
                  <a:lnTo>
                    <a:pt x="88110" y="20000"/>
                  </a:lnTo>
                  <a:lnTo>
                    <a:pt x="88211" y="19192"/>
                  </a:lnTo>
                  <a:lnTo>
                    <a:pt x="88346" y="18350"/>
                  </a:lnTo>
                  <a:lnTo>
                    <a:pt x="88514" y="17542"/>
                  </a:lnTo>
                  <a:lnTo>
                    <a:pt x="88750" y="16734"/>
                  </a:lnTo>
                  <a:lnTo>
                    <a:pt x="89053" y="15959"/>
                  </a:lnTo>
                  <a:lnTo>
                    <a:pt x="89389" y="15185"/>
                  </a:lnTo>
                  <a:lnTo>
                    <a:pt x="89726" y="14444"/>
                  </a:lnTo>
                  <a:close/>
                  <a:moveTo>
                    <a:pt x="99692" y="22558"/>
                  </a:moveTo>
                  <a:lnTo>
                    <a:pt x="99826" y="22626"/>
                  </a:lnTo>
                  <a:lnTo>
                    <a:pt x="99961" y="22727"/>
                  </a:lnTo>
                  <a:lnTo>
                    <a:pt x="100096" y="22861"/>
                  </a:lnTo>
                  <a:lnTo>
                    <a:pt x="100230" y="23030"/>
                  </a:lnTo>
                  <a:lnTo>
                    <a:pt x="100264" y="23198"/>
                  </a:lnTo>
                  <a:lnTo>
                    <a:pt x="100264" y="23366"/>
                  </a:lnTo>
                  <a:lnTo>
                    <a:pt x="100230" y="23737"/>
                  </a:lnTo>
                  <a:lnTo>
                    <a:pt x="100264" y="23804"/>
                  </a:lnTo>
                  <a:lnTo>
                    <a:pt x="100331" y="23838"/>
                  </a:lnTo>
                  <a:lnTo>
                    <a:pt x="99860" y="24309"/>
                  </a:lnTo>
                  <a:lnTo>
                    <a:pt x="99389" y="24780"/>
                  </a:lnTo>
                  <a:lnTo>
                    <a:pt x="98547" y="25790"/>
                  </a:lnTo>
                  <a:lnTo>
                    <a:pt x="97907" y="26464"/>
                  </a:lnTo>
                  <a:lnTo>
                    <a:pt x="97200" y="27104"/>
                  </a:lnTo>
                  <a:lnTo>
                    <a:pt x="96527" y="27710"/>
                  </a:lnTo>
                  <a:lnTo>
                    <a:pt x="95887" y="28383"/>
                  </a:lnTo>
                  <a:lnTo>
                    <a:pt x="95584" y="28383"/>
                  </a:lnTo>
                  <a:lnTo>
                    <a:pt x="95450" y="28349"/>
                  </a:lnTo>
                  <a:lnTo>
                    <a:pt x="95349" y="28282"/>
                  </a:lnTo>
                  <a:lnTo>
                    <a:pt x="95180" y="28080"/>
                  </a:lnTo>
                  <a:lnTo>
                    <a:pt x="95012" y="27878"/>
                  </a:lnTo>
                  <a:lnTo>
                    <a:pt x="94978" y="27811"/>
                  </a:lnTo>
                  <a:lnTo>
                    <a:pt x="94945" y="27710"/>
                  </a:lnTo>
                  <a:lnTo>
                    <a:pt x="94945" y="27508"/>
                  </a:lnTo>
                  <a:lnTo>
                    <a:pt x="95012" y="27339"/>
                  </a:lnTo>
                  <a:lnTo>
                    <a:pt x="95147" y="27137"/>
                  </a:lnTo>
                  <a:lnTo>
                    <a:pt x="95416" y="26801"/>
                  </a:lnTo>
                  <a:lnTo>
                    <a:pt x="95652" y="26531"/>
                  </a:lnTo>
                  <a:lnTo>
                    <a:pt x="96931" y="24949"/>
                  </a:lnTo>
                  <a:lnTo>
                    <a:pt x="97604" y="24208"/>
                  </a:lnTo>
                  <a:lnTo>
                    <a:pt x="98278" y="23467"/>
                  </a:lnTo>
                  <a:lnTo>
                    <a:pt x="98682" y="23063"/>
                  </a:lnTo>
                  <a:lnTo>
                    <a:pt x="98884" y="22861"/>
                  </a:lnTo>
                  <a:lnTo>
                    <a:pt x="99119" y="22693"/>
                  </a:lnTo>
                  <a:lnTo>
                    <a:pt x="99254" y="22626"/>
                  </a:lnTo>
                  <a:lnTo>
                    <a:pt x="99389" y="22558"/>
                  </a:lnTo>
                  <a:close/>
                  <a:moveTo>
                    <a:pt x="100870" y="23905"/>
                  </a:moveTo>
                  <a:lnTo>
                    <a:pt x="100971" y="23972"/>
                  </a:lnTo>
                  <a:lnTo>
                    <a:pt x="98648" y="26464"/>
                  </a:lnTo>
                  <a:lnTo>
                    <a:pt x="97402" y="27743"/>
                  </a:lnTo>
                  <a:lnTo>
                    <a:pt x="96796" y="28383"/>
                  </a:lnTo>
                  <a:lnTo>
                    <a:pt x="96258" y="29090"/>
                  </a:lnTo>
                  <a:lnTo>
                    <a:pt x="96123" y="28989"/>
                  </a:lnTo>
                  <a:lnTo>
                    <a:pt x="96022" y="28922"/>
                  </a:lnTo>
                  <a:lnTo>
                    <a:pt x="96022" y="28888"/>
                  </a:lnTo>
                  <a:lnTo>
                    <a:pt x="96359" y="28652"/>
                  </a:lnTo>
                  <a:lnTo>
                    <a:pt x="96695" y="28383"/>
                  </a:lnTo>
                  <a:lnTo>
                    <a:pt x="96998" y="28080"/>
                  </a:lnTo>
                  <a:lnTo>
                    <a:pt x="97301" y="27777"/>
                  </a:lnTo>
                  <a:lnTo>
                    <a:pt x="97874" y="27137"/>
                  </a:lnTo>
                  <a:lnTo>
                    <a:pt x="98446" y="26497"/>
                  </a:lnTo>
                  <a:lnTo>
                    <a:pt x="99624" y="25184"/>
                  </a:lnTo>
                  <a:lnTo>
                    <a:pt x="100230" y="24511"/>
                  </a:lnTo>
                  <a:lnTo>
                    <a:pt x="100870" y="23905"/>
                  </a:lnTo>
                  <a:close/>
                  <a:moveTo>
                    <a:pt x="101308" y="24511"/>
                  </a:moveTo>
                  <a:lnTo>
                    <a:pt x="101409" y="24780"/>
                  </a:lnTo>
                  <a:lnTo>
                    <a:pt x="101510" y="25016"/>
                  </a:lnTo>
                  <a:lnTo>
                    <a:pt x="101543" y="25252"/>
                  </a:lnTo>
                  <a:lnTo>
                    <a:pt x="101038" y="25790"/>
                  </a:lnTo>
                  <a:lnTo>
                    <a:pt x="100466" y="26295"/>
                  </a:lnTo>
                  <a:lnTo>
                    <a:pt x="99321" y="27339"/>
                  </a:lnTo>
                  <a:lnTo>
                    <a:pt x="98783" y="27878"/>
                  </a:lnTo>
                  <a:lnTo>
                    <a:pt x="98244" y="28417"/>
                  </a:lnTo>
                  <a:lnTo>
                    <a:pt x="97806" y="29023"/>
                  </a:lnTo>
                  <a:lnTo>
                    <a:pt x="97604" y="29326"/>
                  </a:lnTo>
                  <a:lnTo>
                    <a:pt x="97402" y="29629"/>
                  </a:lnTo>
                  <a:lnTo>
                    <a:pt x="96965" y="29561"/>
                  </a:lnTo>
                  <a:lnTo>
                    <a:pt x="96763" y="29494"/>
                  </a:lnTo>
                  <a:lnTo>
                    <a:pt x="96594" y="29393"/>
                  </a:lnTo>
                  <a:lnTo>
                    <a:pt x="96931" y="29090"/>
                  </a:lnTo>
                  <a:lnTo>
                    <a:pt x="97234" y="28787"/>
                  </a:lnTo>
                  <a:lnTo>
                    <a:pt x="97840" y="28147"/>
                  </a:lnTo>
                  <a:lnTo>
                    <a:pt x="98412" y="27508"/>
                  </a:lnTo>
                  <a:lnTo>
                    <a:pt x="98985" y="26868"/>
                  </a:lnTo>
                  <a:lnTo>
                    <a:pt x="100129" y="25689"/>
                  </a:lnTo>
                  <a:lnTo>
                    <a:pt x="101308" y="24511"/>
                  </a:lnTo>
                  <a:close/>
                  <a:moveTo>
                    <a:pt x="101274" y="25858"/>
                  </a:moveTo>
                  <a:lnTo>
                    <a:pt x="101308" y="25891"/>
                  </a:lnTo>
                  <a:lnTo>
                    <a:pt x="101442" y="26026"/>
                  </a:lnTo>
                  <a:lnTo>
                    <a:pt x="101611" y="26093"/>
                  </a:lnTo>
                  <a:lnTo>
                    <a:pt x="101813" y="26127"/>
                  </a:lnTo>
                  <a:lnTo>
                    <a:pt x="101981" y="26093"/>
                  </a:lnTo>
                  <a:lnTo>
                    <a:pt x="101678" y="26666"/>
                  </a:lnTo>
                  <a:lnTo>
                    <a:pt x="101308" y="27205"/>
                  </a:lnTo>
                  <a:lnTo>
                    <a:pt x="100870" y="27710"/>
                  </a:lnTo>
                  <a:lnTo>
                    <a:pt x="100432" y="28181"/>
                  </a:lnTo>
                  <a:lnTo>
                    <a:pt x="99456" y="29191"/>
                  </a:lnTo>
                  <a:lnTo>
                    <a:pt x="98783" y="29797"/>
                  </a:lnTo>
                  <a:lnTo>
                    <a:pt x="98547" y="29999"/>
                  </a:lnTo>
                  <a:lnTo>
                    <a:pt x="98345" y="30100"/>
                  </a:lnTo>
                  <a:lnTo>
                    <a:pt x="98345" y="29864"/>
                  </a:lnTo>
                  <a:lnTo>
                    <a:pt x="98379" y="29831"/>
                  </a:lnTo>
                  <a:lnTo>
                    <a:pt x="98379" y="29763"/>
                  </a:lnTo>
                  <a:lnTo>
                    <a:pt x="98345" y="29696"/>
                  </a:lnTo>
                  <a:lnTo>
                    <a:pt x="98244" y="29460"/>
                  </a:lnTo>
                  <a:lnTo>
                    <a:pt x="98210" y="29393"/>
                  </a:lnTo>
                  <a:lnTo>
                    <a:pt x="98109" y="29292"/>
                  </a:lnTo>
                  <a:lnTo>
                    <a:pt x="98042" y="29225"/>
                  </a:lnTo>
                  <a:lnTo>
                    <a:pt x="97941" y="29191"/>
                  </a:lnTo>
                  <a:lnTo>
                    <a:pt x="98682" y="28383"/>
                  </a:lnTo>
                  <a:lnTo>
                    <a:pt x="99456" y="27575"/>
                  </a:lnTo>
                  <a:lnTo>
                    <a:pt x="100365" y="26733"/>
                  </a:lnTo>
                  <a:lnTo>
                    <a:pt x="100836" y="26295"/>
                  </a:lnTo>
                  <a:lnTo>
                    <a:pt x="101274" y="25858"/>
                  </a:lnTo>
                  <a:close/>
                  <a:moveTo>
                    <a:pt x="106930" y="17171"/>
                  </a:moveTo>
                  <a:lnTo>
                    <a:pt x="106930" y="18114"/>
                  </a:lnTo>
                  <a:lnTo>
                    <a:pt x="106897" y="19023"/>
                  </a:lnTo>
                  <a:lnTo>
                    <a:pt x="106863" y="19495"/>
                  </a:lnTo>
                  <a:lnTo>
                    <a:pt x="106829" y="19932"/>
                  </a:lnTo>
                  <a:lnTo>
                    <a:pt x="106728" y="20404"/>
                  </a:lnTo>
                  <a:lnTo>
                    <a:pt x="106627" y="20841"/>
                  </a:lnTo>
                  <a:lnTo>
                    <a:pt x="106425" y="21380"/>
                  </a:lnTo>
                  <a:lnTo>
                    <a:pt x="106190" y="21919"/>
                  </a:lnTo>
                  <a:lnTo>
                    <a:pt x="105954" y="22457"/>
                  </a:lnTo>
                  <a:lnTo>
                    <a:pt x="105685" y="22996"/>
                  </a:lnTo>
                  <a:lnTo>
                    <a:pt x="105382" y="23535"/>
                  </a:lnTo>
                  <a:lnTo>
                    <a:pt x="105079" y="24040"/>
                  </a:lnTo>
                  <a:lnTo>
                    <a:pt x="104405" y="25016"/>
                  </a:lnTo>
                  <a:lnTo>
                    <a:pt x="104069" y="25487"/>
                  </a:lnTo>
                  <a:lnTo>
                    <a:pt x="103698" y="25925"/>
                  </a:lnTo>
                  <a:lnTo>
                    <a:pt x="102890" y="26801"/>
                  </a:lnTo>
                  <a:lnTo>
                    <a:pt x="102015" y="27642"/>
                  </a:lnTo>
                  <a:lnTo>
                    <a:pt x="101173" y="28450"/>
                  </a:lnTo>
                  <a:lnTo>
                    <a:pt x="100298" y="29225"/>
                  </a:lnTo>
                  <a:lnTo>
                    <a:pt x="99422" y="29965"/>
                  </a:lnTo>
                  <a:lnTo>
                    <a:pt x="98513" y="30672"/>
                  </a:lnTo>
                  <a:lnTo>
                    <a:pt x="97571" y="31346"/>
                  </a:lnTo>
                  <a:lnTo>
                    <a:pt x="97571" y="31177"/>
                  </a:lnTo>
                  <a:lnTo>
                    <a:pt x="97604" y="31043"/>
                  </a:lnTo>
                  <a:lnTo>
                    <a:pt x="97705" y="30740"/>
                  </a:lnTo>
                  <a:lnTo>
                    <a:pt x="97874" y="30403"/>
                  </a:lnTo>
                  <a:lnTo>
                    <a:pt x="98109" y="30134"/>
                  </a:lnTo>
                  <a:lnTo>
                    <a:pt x="98109" y="30201"/>
                  </a:lnTo>
                  <a:lnTo>
                    <a:pt x="98109" y="30268"/>
                  </a:lnTo>
                  <a:lnTo>
                    <a:pt x="98143" y="30302"/>
                  </a:lnTo>
                  <a:lnTo>
                    <a:pt x="98210" y="30336"/>
                  </a:lnTo>
                  <a:lnTo>
                    <a:pt x="98311" y="30302"/>
                  </a:lnTo>
                  <a:lnTo>
                    <a:pt x="98345" y="30235"/>
                  </a:lnTo>
                  <a:lnTo>
                    <a:pt x="98480" y="30235"/>
                  </a:lnTo>
                  <a:lnTo>
                    <a:pt x="98581" y="30167"/>
                  </a:lnTo>
                  <a:lnTo>
                    <a:pt x="98783" y="29999"/>
                  </a:lnTo>
                  <a:lnTo>
                    <a:pt x="100230" y="28619"/>
                  </a:lnTo>
                  <a:lnTo>
                    <a:pt x="100803" y="28080"/>
                  </a:lnTo>
                  <a:lnTo>
                    <a:pt x="101341" y="27474"/>
                  </a:lnTo>
                  <a:lnTo>
                    <a:pt x="101577" y="27171"/>
                  </a:lnTo>
                  <a:lnTo>
                    <a:pt x="101813" y="26834"/>
                  </a:lnTo>
                  <a:lnTo>
                    <a:pt x="102015" y="26497"/>
                  </a:lnTo>
                  <a:lnTo>
                    <a:pt x="102183" y="26127"/>
                  </a:lnTo>
                  <a:lnTo>
                    <a:pt x="102217" y="26060"/>
                  </a:lnTo>
                  <a:lnTo>
                    <a:pt x="102183" y="25992"/>
                  </a:lnTo>
                  <a:lnTo>
                    <a:pt x="102419" y="25858"/>
                  </a:lnTo>
                  <a:lnTo>
                    <a:pt x="102654" y="25656"/>
                  </a:lnTo>
                  <a:lnTo>
                    <a:pt x="102857" y="25454"/>
                  </a:lnTo>
                  <a:lnTo>
                    <a:pt x="103092" y="25218"/>
                  </a:lnTo>
                  <a:lnTo>
                    <a:pt x="103732" y="24410"/>
                  </a:lnTo>
                  <a:lnTo>
                    <a:pt x="104405" y="23669"/>
                  </a:lnTo>
                  <a:lnTo>
                    <a:pt x="104742" y="23265"/>
                  </a:lnTo>
                  <a:lnTo>
                    <a:pt x="105079" y="22895"/>
                  </a:lnTo>
                  <a:lnTo>
                    <a:pt x="105348" y="22491"/>
                  </a:lnTo>
                  <a:lnTo>
                    <a:pt x="105617" y="22053"/>
                  </a:lnTo>
                  <a:lnTo>
                    <a:pt x="105819" y="21616"/>
                  </a:lnTo>
                  <a:lnTo>
                    <a:pt x="105988" y="21144"/>
                  </a:lnTo>
                  <a:lnTo>
                    <a:pt x="106055" y="21144"/>
                  </a:lnTo>
                  <a:lnTo>
                    <a:pt x="106156" y="21111"/>
                  </a:lnTo>
                  <a:lnTo>
                    <a:pt x="106190" y="21111"/>
                  </a:lnTo>
                  <a:lnTo>
                    <a:pt x="106190" y="21144"/>
                  </a:lnTo>
                  <a:lnTo>
                    <a:pt x="106223" y="21111"/>
                  </a:lnTo>
                  <a:lnTo>
                    <a:pt x="106358" y="20976"/>
                  </a:lnTo>
                  <a:lnTo>
                    <a:pt x="106425" y="20774"/>
                  </a:lnTo>
                  <a:lnTo>
                    <a:pt x="106493" y="20370"/>
                  </a:lnTo>
                  <a:lnTo>
                    <a:pt x="106560" y="20033"/>
                  </a:lnTo>
                  <a:lnTo>
                    <a:pt x="106526" y="19697"/>
                  </a:lnTo>
                  <a:lnTo>
                    <a:pt x="106560" y="19663"/>
                  </a:lnTo>
                  <a:lnTo>
                    <a:pt x="106526" y="19596"/>
                  </a:lnTo>
                  <a:lnTo>
                    <a:pt x="106560" y="18990"/>
                  </a:lnTo>
                  <a:lnTo>
                    <a:pt x="106594" y="18417"/>
                  </a:lnTo>
                  <a:lnTo>
                    <a:pt x="106627" y="17845"/>
                  </a:lnTo>
                  <a:lnTo>
                    <a:pt x="106627" y="17508"/>
                  </a:lnTo>
                  <a:lnTo>
                    <a:pt x="106560" y="17239"/>
                  </a:lnTo>
                  <a:lnTo>
                    <a:pt x="106930" y="17171"/>
                  </a:lnTo>
                  <a:close/>
                  <a:moveTo>
                    <a:pt x="1" y="1"/>
                  </a:moveTo>
                  <a:lnTo>
                    <a:pt x="607" y="1011"/>
                  </a:lnTo>
                  <a:lnTo>
                    <a:pt x="1246" y="2021"/>
                  </a:lnTo>
                  <a:lnTo>
                    <a:pt x="2559" y="3974"/>
                  </a:lnTo>
                  <a:lnTo>
                    <a:pt x="4175" y="6263"/>
                  </a:lnTo>
                  <a:lnTo>
                    <a:pt x="5792" y="8519"/>
                  </a:lnTo>
                  <a:lnTo>
                    <a:pt x="7408" y="10640"/>
                  </a:lnTo>
                  <a:lnTo>
                    <a:pt x="9091" y="12727"/>
                  </a:lnTo>
                  <a:lnTo>
                    <a:pt x="9394" y="13098"/>
                  </a:lnTo>
                  <a:lnTo>
                    <a:pt x="9764" y="13468"/>
                  </a:lnTo>
                  <a:lnTo>
                    <a:pt x="10101" y="13805"/>
                  </a:lnTo>
                  <a:lnTo>
                    <a:pt x="10505" y="14074"/>
                  </a:lnTo>
                  <a:lnTo>
                    <a:pt x="10943" y="14343"/>
                  </a:lnTo>
                  <a:lnTo>
                    <a:pt x="11380" y="14512"/>
                  </a:lnTo>
                  <a:lnTo>
                    <a:pt x="11616" y="14579"/>
                  </a:lnTo>
                  <a:lnTo>
                    <a:pt x="11852" y="14646"/>
                  </a:lnTo>
                  <a:lnTo>
                    <a:pt x="12357" y="14646"/>
                  </a:lnTo>
                  <a:lnTo>
                    <a:pt x="12357" y="14747"/>
                  </a:lnTo>
                  <a:lnTo>
                    <a:pt x="12390" y="14781"/>
                  </a:lnTo>
                  <a:lnTo>
                    <a:pt x="12424" y="14781"/>
                  </a:lnTo>
                  <a:lnTo>
                    <a:pt x="19090" y="14714"/>
                  </a:lnTo>
                  <a:lnTo>
                    <a:pt x="25723" y="14613"/>
                  </a:lnTo>
                  <a:lnTo>
                    <a:pt x="32389" y="14478"/>
                  </a:lnTo>
                  <a:lnTo>
                    <a:pt x="39056" y="14377"/>
                  </a:lnTo>
                  <a:lnTo>
                    <a:pt x="41008" y="14343"/>
                  </a:lnTo>
                  <a:lnTo>
                    <a:pt x="40806" y="14882"/>
                  </a:lnTo>
                  <a:lnTo>
                    <a:pt x="40672" y="15454"/>
                  </a:lnTo>
                  <a:lnTo>
                    <a:pt x="40537" y="16027"/>
                  </a:lnTo>
                  <a:lnTo>
                    <a:pt x="40470" y="16599"/>
                  </a:lnTo>
                  <a:lnTo>
                    <a:pt x="40436" y="17171"/>
                  </a:lnTo>
                  <a:lnTo>
                    <a:pt x="40436" y="17744"/>
                  </a:lnTo>
                  <a:lnTo>
                    <a:pt x="40470" y="18350"/>
                  </a:lnTo>
                  <a:lnTo>
                    <a:pt x="40503" y="18922"/>
                  </a:lnTo>
                  <a:lnTo>
                    <a:pt x="40571" y="19360"/>
                  </a:lnTo>
                  <a:lnTo>
                    <a:pt x="40672" y="19831"/>
                  </a:lnTo>
                  <a:lnTo>
                    <a:pt x="40806" y="20303"/>
                  </a:lnTo>
                  <a:lnTo>
                    <a:pt x="40975" y="20740"/>
                  </a:lnTo>
                  <a:lnTo>
                    <a:pt x="41177" y="21178"/>
                  </a:lnTo>
                  <a:lnTo>
                    <a:pt x="41446" y="21548"/>
                  </a:lnTo>
                  <a:lnTo>
                    <a:pt x="41614" y="21717"/>
                  </a:lnTo>
                  <a:lnTo>
                    <a:pt x="41783" y="21851"/>
                  </a:lnTo>
                  <a:lnTo>
                    <a:pt x="41985" y="21986"/>
                  </a:lnTo>
                  <a:lnTo>
                    <a:pt x="42187" y="22121"/>
                  </a:lnTo>
                  <a:lnTo>
                    <a:pt x="42389" y="22188"/>
                  </a:lnTo>
                  <a:lnTo>
                    <a:pt x="42624" y="22255"/>
                  </a:lnTo>
                  <a:lnTo>
                    <a:pt x="42860" y="22289"/>
                  </a:lnTo>
                  <a:lnTo>
                    <a:pt x="43567" y="22289"/>
                  </a:lnTo>
                  <a:lnTo>
                    <a:pt x="44038" y="22255"/>
                  </a:lnTo>
                  <a:lnTo>
                    <a:pt x="46968" y="22222"/>
                  </a:lnTo>
                  <a:lnTo>
                    <a:pt x="52792" y="22087"/>
                  </a:lnTo>
                  <a:lnTo>
                    <a:pt x="58347" y="21986"/>
                  </a:lnTo>
                  <a:lnTo>
                    <a:pt x="59526" y="21986"/>
                  </a:lnTo>
                  <a:lnTo>
                    <a:pt x="60738" y="21952"/>
                  </a:lnTo>
                  <a:lnTo>
                    <a:pt x="61310" y="21919"/>
                  </a:lnTo>
                  <a:lnTo>
                    <a:pt x="61916" y="21818"/>
                  </a:lnTo>
                  <a:lnTo>
                    <a:pt x="62489" y="21683"/>
                  </a:lnTo>
                  <a:lnTo>
                    <a:pt x="63061" y="21515"/>
                  </a:lnTo>
                  <a:lnTo>
                    <a:pt x="63499" y="21313"/>
                  </a:lnTo>
                  <a:lnTo>
                    <a:pt x="63903" y="21043"/>
                  </a:lnTo>
                  <a:lnTo>
                    <a:pt x="64239" y="20740"/>
                  </a:lnTo>
                  <a:lnTo>
                    <a:pt x="64542" y="20370"/>
                  </a:lnTo>
                  <a:lnTo>
                    <a:pt x="64778" y="19966"/>
                  </a:lnTo>
                  <a:lnTo>
                    <a:pt x="64980" y="19562"/>
                  </a:lnTo>
                  <a:lnTo>
                    <a:pt x="65115" y="19091"/>
                  </a:lnTo>
                  <a:lnTo>
                    <a:pt x="65216" y="18619"/>
                  </a:lnTo>
                  <a:lnTo>
                    <a:pt x="65283" y="18047"/>
                  </a:lnTo>
                  <a:lnTo>
                    <a:pt x="65283" y="17474"/>
                  </a:lnTo>
                  <a:lnTo>
                    <a:pt x="65182" y="16936"/>
                  </a:lnTo>
                  <a:lnTo>
                    <a:pt x="65081" y="16363"/>
                  </a:lnTo>
                  <a:lnTo>
                    <a:pt x="64913" y="15825"/>
                  </a:lnTo>
                  <a:lnTo>
                    <a:pt x="64711" y="15286"/>
                  </a:lnTo>
                  <a:lnTo>
                    <a:pt x="64239" y="14242"/>
                  </a:lnTo>
                  <a:lnTo>
                    <a:pt x="71848" y="14242"/>
                  </a:lnTo>
                  <a:lnTo>
                    <a:pt x="77774" y="14276"/>
                  </a:lnTo>
                  <a:lnTo>
                    <a:pt x="89625" y="14444"/>
                  </a:lnTo>
                  <a:lnTo>
                    <a:pt x="89389" y="14747"/>
                  </a:lnTo>
                  <a:lnTo>
                    <a:pt x="89187" y="15118"/>
                  </a:lnTo>
                  <a:lnTo>
                    <a:pt x="88985" y="15454"/>
                  </a:lnTo>
                  <a:lnTo>
                    <a:pt x="88817" y="15825"/>
                  </a:lnTo>
                  <a:lnTo>
                    <a:pt x="88514" y="16599"/>
                  </a:lnTo>
                  <a:lnTo>
                    <a:pt x="88278" y="17373"/>
                  </a:lnTo>
                  <a:lnTo>
                    <a:pt x="88110" y="18181"/>
                  </a:lnTo>
                  <a:lnTo>
                    <a:pt x="87975" y="18990"/>
                  </a:lnTo>
                  <a:lnTo>
                    <a:pt x="87874" y="19798"/>
                  </a:lnTo>
                  <a:lnTo>
                    <a:pt x="87773" y="20572"/>
                  </a:lnTo>
                  <a:lnTo>
                    <a:pt x="87740" y="21582"/>
                  </a:lnTo>
                  <a:lnTo>
                    <a:pt x="87740" y="22558"/>
                  </a:lnTo>
                  <a:lnTo>
                    <a:pt x="87773" y="23568"/>
                  </a:lnTo>
                  <a:lnTo>
                    <a:pt x="87841" y="24545"/>
                  </a:lnTo>
                  <a:lnTo>
                    <a:pt x="87874" y="25353"/>
                  </a:lnTo>
                  <a:lnTo>
                    <a:pt x="87942" y="26161"/>
                  </a:lnTo>
                  <a:lnTo>
                    <a:pt x="88043" y="26565"/>
                  </a:lnTo>
                  <a:lnTo>
                    <a:pt x="88110" y="26935"/>
                  </a:lnTo>
                  <a:lnTo>
                    <a:pt x="88245" y="27339"/>
                  </a:lnTo>
                  <a:lnTo>
                    <a:pt x="88413" y="27676"/>
                  </a:lnTo>
                  <a:lnTo>
                    <a:pt x="88480" y="27710"/>
                  </a:lnTo>
                  <a:lnTo>
                    <a:pt x="88514" y="27743"/>
                  </a:lnTo>
                  <a:lnTo>
                    <a:pt x="88581" y="27743"/>
                  </a:lnTo>
                  <a:lnTo>
                    <a:pt x="88615" y="27710"/>
                  </a:lnTo>
                  <a:lnTo>
                    <a:pt x="88851" y="27407"/>
                  </a:lnTo>
                  <a:lnTo>
                    <a:pt x="89053" y="27036"/>
                  </a:lnTo>
                  <a:lnTo>
                    <a:pt x="89154" y="26700"/>
                  </a:lnTo>
                  <a:lnTo>
                    <a:pt x="89187" y="26497"/>
                  </a:lnTo>
                  <a:lnTo>
                    <a:pt x="89221" y="26295"/>
                  </a:lnTo>
                  <a:lnTo>
                    <a:pt x="89255" y="26295"/>
                  </a:lnTo>
                  <a:lnTo>
                    <a:pt x="89255" y="26262"/>
                  </a:lnTo>
                  <a:lnTo>
                    <a:pt x="89288" y="26228"/>
                  </a:lnTo>
                  <a:lnTo>
                    <a:pt x="89255" y="26194"/>
                  </a:lnTo>
                  <a:lnTo>
                    <a:pt x="89288" y="26093"/>
                  </a:lnTo>
                  <a:lnTo>
                    <a:pt x="89356" y="25992"/>
                  </a:lnTo>
                  <a:lnTo>
                    <a:pt x="89457" y="25858"/>
                  </a:lnTo>
                  <a:lnTo>
                    <a:pt x="89591" y="25757"/>
                  </a:lnTo>
                  <a:lnTo>
                    <a:pt x="89726" y="25723"/>
                  </a:lnTo>
                  <a:lnTo>
                    <a:pt x="89692" y="26228"/>
                  </a:lnTo>
                  <a:lnTo>
                    <a:pt x="89692" y="26295"/>
                  </a:lnTo>
                  <a:lnTo>
                    <a:pt x="89726" y="26329"/>
                  </a:lnTo>
                  <a:lnTo>
                    <a:pt x="89827" y="26329"/>
                  </a:lnTo>
                  <a:lnTo>
                    <a:pt x="89995" y="26565"/>
                  </a:lnTo>
                  <a:lnTo>
                    <a:pt x="90197" y="26733"/>
                  </a:lnTo>
                  <a:lnTo>
                    <a:pt x="90433" y="26868"/>
                  </a:lnTo>
                  <a:lnTo>
                    <a:pt x="90669" y="26969"/>
                  </a:lnTo>
                  <a:lnTo>
                    <a:pt x="90770" y="26969"/>
                  </a:lnTo>
                  <a:lnTo>
                    <a:pt x="90770" y="27171"/>
                  </a:lnTo>
                  <a:lnTo>
                    <a:pt x="90770" y="27205"/>
                  </a:lnTo>
                  <a:lnTo>
                    <a:pt x="90803" y="27238"/>
                  </a:lnTo>
                  <a:lnTo>
                    <a:pt x="90871" y="27272"/>
                  </a:lnTo>
                  <a:lnTo>
                    <a:pt x="90972" y="27238"/>
                  </a:lnTo>
                  <a:lnTo>
                    <a:pt x="91005" y="27205"/>
                  </a:lnTo>
                  <a:lnTo>
                    <a:pt x="91005" y="27171"/>
                  </a:lnTo>
                  <a:lnTo>
                    <a:pt x="91005" y="26935"/>
                  </a:lnTo>
                  <a:lnTo>
                    <a:pt x="91140" y="26868"/>
                  </a:lnTo>
                  <a:lnTo>
                    <a:pt x="91241" y="26767"/>
                  </a:lnTo>
                  <a:lnTo>
                    <a:pt x="91241" y="26834"/>
                  </a:lnTo>
                  <a:lnTo>
                    <a:pt x="91308" y="26868"/>
                  </a:lnTo>
                  <a:lnTo>
                    <a:pt x="91679" y="26868"/>
                  </a:lnTo>
                  <a:lnTo>
                    <a:pt x="91679" y="26902"/>
                  </a:lnTo>
                  <a:lnTo>
                    <a:pt x="91712" y="26935"/>
                  </a:lnTo>
                  <a:lnTo>
                    <a:pt x="91746" y="26935"/>
                  </a:lnTo>
                  <a:lnTo>
                    <a:pt x="91914" y="27104"/>
                  </a:lnTo>
                  <a:lnTo>
                    <a:pt x="92116" y="27238"/>
                  </a:lnTo>
                  <a:lnTo>
                    <a:pt x="92285" y="27306"/>
                  </a:lnTo>
                  <a:lnTo>
                    <a:pt x="92487" y="27339"/>
                  </a:lnTo>
                  <a:lnTo>
                    <a:pt x="92689" y="27339"/>
                  </a:lnTo>
                  <a:lnTo>
                    <a:pt x="92891" y="27238"/>
                  </a:lnTo>
                  <a:lnTo>
                    <a:pt x="93059" y="27104"/>
                  </a:lnTo>
                  <a:lnTo>
                    <a:pt x="93194" y="26935"/>
                  </a:lnTo>
                  <a:lnTo>
                    <a:pt x="93295" y="26801"/>
                  </a:lnTo>
                  <a:lnTo>
                    <a:pt x="93328" y="26632"/>
                  </a:lnTo>
                  <a:lnTo>
                    <a:pt x="93396" y="26329"/>
                  </a:lnTo>
                  <a:lnTo>
                    <a:pt x="93429" y="25992"/>
                  </a:lnTo>
                  <a:lnTo>
                    <a:pt x="93429" y="25656"/>
                  </a:lnTo>
                  <a:lnTo>
                    <a:pt x="93530" y="23265"/>
                  </a:lnTo>
                  <a:lnTo>
                    <a:pt x="93598" y="21144"/>
                  </a:lnTo>
                  <a:lnTo>
                    <a:pt x="93631" y="20740"/>
                  </a:lnTo>
                  <a:lnTo>
                    <a:pt x="93631" y="20336"/>
                  </a:lnTo>
                  <a:lnTo>
                    <a:pt x="93631" y="20134"/>
                  </a:lnTo>
                  <a:lnTo>
                    <a:pt x="93598" y="19966"/>
                  </a:lnTo>
                  <a:lnTo>
                    <a:pt x="93530" y="19764"/>
                  </a:lnTo>
                  <a:lnTo>
                    <a:pt x="93463" y="19596"/>
                  </a:lnTo>
                  <a:lnTo>
                    <a:pt x="93328" y="19461"/>
                  </a:lnTo>
                  <a:lnTo>
                    <a:pt x="93160" y="19394"/>
                  </a:lnTo>
                  <a:lnTo>
                    <a:pt x="93025" y="19360"/>
                  </a:lnTo>
                  <a:lnTo>
                    <a:pt x="92857" y="19394"/>
                  </a:lnTo>
                  <a:lnTo>
                    <a:pt x="92722" y="19495"/>
                  </a:lnTo>
                  <a:lnTo>
                    <a:pt x="92554" y="19596"/>
                  </a:lnTo>
                  <a:lnTo>
                    <a:pt x="92285" y="19831"/>
                  </a:lnTo>
                  <a:lnTo>
                    <a:pt x="92251" y="19798"/>
                  </a:lnTo>
                  <a:lnTo>
                    <a:pt x="92217" y="19798"/>
                  </a:lnTo>
                  <a:lnTo>
                    <a:pt x="92184" y="19831"/>
                  </a:lnTo>
                  <a:lnTo>
                    <a:pt x="92150" y="19865"/>
                  </a:lnTo>
                  <a:lnTo>
                    <a:pt x="92150" y="19932"/>
                  </a:lnTo>
                  <a:lnTo>
                    <a:pt x="91914" y="19966"/>
                  </a:lnTo>
                  <a:lnTo>
                    <a:pt x="91679" y="19966"/>
                  </a:lnTo>
                  <a:lnTo>
                    <a:pt x="91645" y="19932"/>
                  </a:lnTo>
                  <a:lnTo>
                    <a:pt x="91578" y="19932"/>
                  </a:lnTo>
                  <a:lnTo>
                    <a:pt x="91544" y="19966"/>
                  </a:lnTo>
                  <a:lnTo>
                    <a:pt x="91510" y="19899"/>
                  </a:lnTo>
                  <a:lnTo>
                    <a:pt x="91342" y="19764"/>
                  </a:lnTo>
                  <a:lnTo>
                    <a:pt x="91241" y="19663"/>
                  </a:lnTo>
                  <a:lnTo>
                    <a:pt x="91140" y="19663"/>
                  </a:lnTo>
                  <a:lnTo>
                    <a:pt x="90904" y="19730"/>
                  </a:lnTo>
                  <a:lnTo>
                    <a:pt x="90669" y="19865"/>
                  </a:lnTo>
                  <a:lnTo>
                    <a:pt x="90433" y="20033"/>
                  </a:lnTo>
                  <a:lnTo>
                    <a:pt x="90265" y="20235"/>
                  </a:lnTo>
                  <a:lnTo>
                    <a:pt x="90231" y="20202"/>
                  </a:lnTo>
                  <a:lnTo>
                    <a:pt x="90164" y="20202"/>
                  </a:lnTo>
                  <a:lnTo>
                    <a:pt x="90130" y="20235"/>
                  </a:lnTo>
                  <a:lnTo>
                    <a:pt x="90063" y="20808"/>
                  </a:lnTo>
                  <a:lnTo>
                    <a:pt x="89659" y="20808"/>
                  </a:lnTo>
                  <a:lnTo>
                    <a:pt x="89591" y="20740"/>
                  </a:lnTo>
                  <a:lnTo>
                    <a:pt x="89625" y="19899"/>
                  </a:lnTo>
                  <a:lnTo>
                    <a:pt x="89659" y="19057"/>
                  </a:lnTo>
                  <a:lnTo>
                    <a:pt x="89692" y="18215"/>
                  </a:lnTo>
                  <a:lnTo>
                    <a:pt x="89827" y="17340"/>
                  </a:lnTo>
                  <a:lnTo>
                    <a:pt x="89962" y="16633"/>
                  </a:lnTo>
                  <a:lnTo>
                    <a:pt x="90130" y="15892"/>
                  </a:lnTo>
                  <a:lnTo>
                    <a:pt x="90366" y="15185"/>
                  </a:lnTo>
                  <a:lnTo>
                    <a:pt x="90467" y="14815"/>
                  </a:lnTo>
                  <a:lnTo>
                    <a:pt x="90500" y="14478"/>
                  </a:lnTo>
                  <a:lnTo>
                    <a:pt x="90500" y="14444"/>
                  </a:lnTo>
                  <a:lnTo>
                    <a:pt x="92756" y="14478"/>
                  </a:lnTo>
                  <a:lnTo>
                    <a:pt x="92992" y="14545"/>
                  </a:lnTo>
                  <a:lnTo>
                    <a:pt x="93497" y="14545"/>
                  </a:lnTo>
                  <a:lnTo>
                    <a:pt x="93732" y="14512"/>
                  </a:lnTo>
                  <a:lnTo>
                    <a:pt x="93901" y="14512"/>
                  </a:lnTo>
                  <a:lnTo>
                    <a:pt x="93968" y="14478"/>
                  </a:lnTo>
                  <a:lnTo>
                    <a:pt x="94002" y="14411"/>
                  </a:lnTo>
                  <a:lnTo>
                    <a:pt x="94271" y="14276"/>
                  </a:lnTo>
                  <a:lnTo>
                    <a:pt x="94507" y="14141"/>
                  </a:lnTo>
                  <a:lnTo>
                    <a:pt x="94743" y="13973"/>
                  </a:lnTo>
                  <a:lnTo>
                    <a:pt x="94978" y="13771"/>
                  </a:lnTo>
                  <a:lnTo>
                    <a:pt x="95382" y="13367"/>
                  </a:lnTo>
                  <a:lnTo>
                    <a:pt x="95753" y="12929"/>
                  </a:lnTo>
                  <a:lnTo>
                    <a:pt x="96325" y="12155"/>
                  </a:lnTo>
                  <a:lnTo>
                    <a:pt x="96392" y="12155"/>
                  </a:lnTo>
                  <a:lnTo>
                    <a:pt x="96426" y="12121"/>
                  </a:lnTo>
                  <a:lnTo>
                    <a:pt x="96426" y="12054"/>
                  </a:lnTo>
                  <a:lnTo>
                    <a:pt x="97907" y="10135"/>
                  </a:lnTo>
                  <a:lnTo>
                    <a:pt x="98446" y="10303"/>
                  </a:lnTo>
                  <a:lnTo>
                    <a:pt x="98985" y="10404"/>
                  </a:lnTo>
                  <a:lnTo>
                    <a:pt x="99557" y="10505"/>
                  </a:lnTo>
                  <a:lnTo>
                    <a:pt x="100096" y="10640"/>
                  </a:lnTo>
                  <a:lnTo>
                    <a:pt x="100769" y="10876"/>
                  </a:lnTo>
                  <a:lnTo>
                    <a:pt x="101442" y="11179"/>
                  </a:lnTo>
                  <a:lnTo>
                    <a:pt x="102082" y="11549"/>
                  </a:lnTo>
                  <a:lnTo>
                    <a:pt x="102722" y="11953"/>
                  </a:lnTo>
                  <a:lnTo>
                    <a:pt x="103294" y="12391"/>
                  </a:lnTo>
                  <a:lnTo>
                    <a:pt x="103867" y="12862"/>
                  </a:lnTo>
                  <a:lnTo>
                    <a:pt x="104405" y="13367"/>
                  </a:lnTo>
                  <a:lnTo>
                    <a:pt x="104910" y="13906"/>
                  </a:lnTo>
                  <a:lnTo>
                    <a:pt x="105382" y="14512"/>
                  </a:lnTo>
                  <a:lnTo>
                    <a:pt x="105584" y="14815"/>
                  </a:lnTo>
                  <a:lnTo>
                    <a:pt x="105752" y="15118"/>
                  </a:lnTo>
                  <a:lnTo>
                    <a:pt x="105920" y="15454"/>
                  </a:lnTo>
                  <a:lnTo>
                    <a:pt x="106055" y="15791"/>
                  </a:lnTo>
                  <a:lnTo>
                    <a:pt x="106156" y="16128"/>
                  </a:lnTo>
                  <a:lnTo>
                    <a:pt x="106223" y="16498"/>
                  </a:lnTo>
                  <a:lnTo>
                    <a:pt x="106257" y="16565"/>
                  </a:lnTo>
                  <a:lnTo>
                    <a:pt x="106291" y="16599"/>
                  </a:lnTo>
                  <a:lnTo>
                    <a:pt x="106291" y="16902"/>
                  </a:lnTo>
                  <a:lnTo>
                    <a:pt x="106324" y="17171"/>
                  </a:lnTo>
                  <a:lnTo>
                    <a:pt x="106358" y="17239"/>
                  </a:lnTo>
                  <a:lnTo>
                    <a:pt x="106425" y="17272"/>
                  </a:lnTo>
                  <a:lnTo>
                    <a:pt x="106392" y="17542"/>
                  </a:lnTo>
                  <a:lnTo>
                    <a:pt x="106392" y="17878"/>
                  </a:lnTo>
                  <a:lnTo>
                    <a:pt x="106425" y="18417"/>
                  </a:lnTo>
                  <a:lnTo>
                    <a:pt x="106392" y="19023"/>
                  </a:lnTo>
                  <a:lnTo>
                    <a:pt x="106324" y="19596"/>
                  </a:lnTo>
                  <a:lnTo>
                    <a:pt x="106223" y="19663"/>
                  </a:lnTo>
                  <a:lnTo>
                    <a:pt x="106156" y="19730"/>
                  </a:lnTo>
                  <a:lnTo>
                    <a:pt x="105988" y="19966"/>
                  </a:lnTo>
                  <a:lnTo>
                    <a:pt x="105887" y="20202"/>
                  </a:lnTo>
                  <a:lnTo>
                    <a:pt x="105819" y="20404"/>
                  </a:lnTo>
                  <a:lnTo>
                    <a:pt x="105786" y="20673"/>
                  </a:lnTo>
                  <a:lnTo>
                    <a:pt x="105786" y="20808"/>
                  </a:lnTo>
                  <a:lnTo>
                    <a:pt x="105853" y="20976"/>
                  </a:lnTo>
                  <a:lnTo>
                    <a:pt x="105718" y="21313"/>
                  </a:lnTo>
                  <a:lnTo>
                    <a:pt x="105550" y="21683"/>
                  </a:lnTo>
                  <a:lnTo>
                    <a:pt x="105382" y="21986"/>
                  </a:lnTo>
                  <a:lnTo>
                    <a:pt x="105180" y="22323"/>
                  </a:lnTo>
                  <a:lnTo>
                    <a:pt x="104742" y="22929"/>
                  </a:lnTo>
                  <a:lnTo>
                    <a:pt x="104237" y="23501"/>
                  </a:lnTo>
                  <a:lnTo>
                    <a:pt x="103059" y="24814"/>
                  </a:lnTo>
                  <a:lnTo>
                    <a:pt x="102722" y="25184"/>
                  </a:lnTo>
                  <a:lnTo>
                    <a:pt x="102553" y="25420"/>
                  </a:lnTo>
                  <a:lnTo>
                    <a:pt x="102351" y="25622"/>
                  </a:lnTo>
                  <a:lnTo>
                    <a:pt x="102116" y="25757"/>
                  </a:lnTo>
                  <a:lnTo>
                    <a:pt x="101880" y="25858"/>
                  </a:lnTo>
                  <a:lnTo>
                    <a:pt x="101745" y="25891"/>
                  </a:lnTo>
                  <a:lnTo>
                    <a:pt x="101644" y="25891"/>
                  </a:lnTo>
                  <a:lnTo>
                    <a:pt x="101510" y="25858"/>
                  </a:lnTo>
                  <a:lnTo>
                    <a:pt x="101375" y="25790"/>
                  </a:lnTo>
                  <a:lnTo>
                    <a:pt x="101341" y="25790"/>
                  </a:lnTo>
                  <a:lnTo>
                    <a:pt x="101712" y="25420"/>
                  </a:lnTo>
                  <a:lnTo>
                    <a:pt x="101779" y="25386"/>
                  </a:lnTo>
                  <a:lnTo>
                    <a:pt x="101813" y="25319"/>
                  </a:lnTo>
                  <a:lnTo>
                    <a:pt x="101813" y="25285"/>
                  </a:lnTo>
                  <a:lnTo>
                    <a:pt x="101813" y="25252"/>
                  </a:lnTo>
                  <a:lnTo>
                    <a:pt x="101813" y="25218"/>
                  </a:lnTo>
                  <a:lnTo>
                    <a:pt x="101712" y="24881"/>
                  </a:lnTo>
                  <a:lnTo>
                    <a:pt x="101577" y="24545"/>
                  </a:lnTo>
                  <a:lnTo>
                    <a:pt x="101476" y="24343"/>
                  </a:lnTo>
                  <a:lnTo>
                    <a:pt x="101510" y="24309"/>
                  </a:lnTo>
                  <a:lnTo>
                    <a:pt x="101543" y="24275"/>
                  </a:lnTo>
                  <a:lnTo>
                    <a:pt x="101510" y="24208"/>
                  </a:lnTo>
                  <a:lnTo>
                    <a:pt x="101442" y="24174"/>
                  </a:lnTo>
                  <a:lnTo>
                    <a:pt x="101375" y="24208"/>
                  </a:lnTo>
                  <a:lnTo>
                    <a:pt x="101308" y="24141"/>
                  </a:lnTo>
                  <a:lnTo>
                    <a:pt x="101207" y="24141"/>
                  </a:lnTo>
                  <a:lnTo>
                    <a:pt x="101173" y="24174"/>
                  </a:lnTo>
                  <a:lnTo>
                    <a:pt x="101173" y="24208"/>
                  </a:lnTo>
                  <a:lnTo>
                    <a:pt x="101207" y="24242"/>
                  </a:lnTo>
                  <a:lnTo>
                    <a:pt x="101207" y="24275"/>
                  </a:lnTo>
                  <a:lnTo>
                    <a:pt x="101207" y="24309"/>
                  </a:lnTo>
                  <a:lnTo>
                    <a:pt x="101240" y="24343"/>
                  </a:lnTo>
                  <a:lnTo>
                    <a:pt x="100062" y="25555"/>
                  </a:lnTo>
                  <a:lnTo>
                    <a:pt x="98884" y="26733"/>
                  </a:lnTo>
                  <a:lnTo>
                    <a:pt x="97638" y="28013"/>
                  </a:lnTo>
                  <a:lnTo>
                    <a:pt x="97066" y="28652"/>
                  </a:lnTo>
                  <a:lnTo>
                    <a:pt x="96796" y="28989"/>
                  </a:lnTo>
                  <a:lnTo>
                    <a:pt x="96561" y="29359"/>
                  </a:lnTo>
                  <a:lnTo>
                    <a:pt x="96325" y="29191"/>
                  </a:lnTo>
                  <a:lnTo>
                    <a:pt x="96998" y="28585"/>
                  </a:lnTo>
                  <a:lnTo>
                    <a:pt x="97604" y="27912"/>
                  </a:lnTo>
                  <a:lnTo>
                    <a:pt x="98816" y="26598"/>
                  </a:lnTo>
                  <a:lnTo>
                    <a:pt x="101308" y="23871"/>
                  </a:lnTo>
                  <a:lnTo>
                    <a:pt x="101341" y="23804"/>
                  </a:lnTo>
                  <a:lnTo>
                    <a:pt x="101308" y="23770"/>
                  </a:lnTo>
                  <a:lnTo>
                    <a:pt x="101240" y="23737"/>
                  </a:lnTo>
                  <a:lnTo>
                    <a:pt x="101173" y="23770"/>
                  </a:lnTo>
                  <a:lnTo>
                    <a:pt x="101072" y="23871"/>
                  </a:lnTo>
                  <a:lnTo>
                    <a:pt x="101005" y="23770"/>
                  </a:lnTo>
                  <a:lnTo>
                    <a:pt x="101106" y="23669"/>
                  </a:lnTo>
                  <a:lnTo>
                    <a:pt x="101139" y="23636"/>
                  </a:lnTo>
                  <a:lnTo>
                    <a:pt x="101139" y="23602"/>
                  </a:lnTo>
                  <a:lnTo>
                    <a:pt x="101072" y="23602"/>
                  </a:lnTo>
                  <a:lnTo>
                    <a:pt x="100971" y="23703"/>
                  </a:lnTo>
                  <a:lnTo>
                    <a:pt x="100870" y="23568"/>
                  </a:lnTo>
                  <a:lnTo>
                    <a:pt x="100803" y="23501"/>
                  </a:lnTo>
                  <a:lnTo>
                    <a:pt x="100735" y="23535"/>
                  </a:lnTo>
                  <a:lnTo>
                    <a:pt x="100466" y="23737"/>
                  </a:lnTo>
                  <a:lnTo>
                    <a:pt x="100466" y="23501"/>
                  </a:lnTo>
                  <a:lnTo>
                    <a:pt x="100466" y="23232"/>
                  </a:lnTo>
                  <a:lnTo>
                    <a:pt x="100399" y="22962"/>
                  </a:lnTo>
                  <a:lnTo>
                    <a:pt x="100331" y="22727"/>
                  </a:lnTo>
                  <a:lnTo>
                    <a:pt x="100230" y="22525"/>
                  </a:lnTo>
                  <a:lnTo>
                    <a:pt x="100129" y="22457"/>
                  </a:lnTo>
                  <a:lnTo>
                    <a:pt x="100062" y="22390"/>
                  </a:lnTo>
                  <a:lnTo>
                    <a:pt x="99961" y="22323"/>
                  </a:lnTo>
                  <a:lnTo>
                    <a:pt x="99826" y="22289"/>
                  </a:lnTo>
                  <a:lnTo>
                    <a:pt x="99557" y="22289"/>
                  </a:lnTo>
                  <a:lnTo>
                    <a:pt x="99220" y="22390"/>
                  </a:lnTo>
                  <a:lnTo>
                    <a:pt x="98951" y="22525"/>
                  </a:lnTo>
                  <a:lnTo>
                    <a:pt x="98715" y="22727"/>
                  </a:lnTo>
                  <a:lnTo>
                    <a:pt x="98480" y="22929"/>
                  </a:lnTo>
                  <a:lnTo>
                    <a:pt x="97672" y="23737"/>
                  </a:lnTo>
                  <a:lnTo>
                    <a:pt x="96931" y="24612"/>
                  </a:lnTo>
                  <a:lnTo>
                    <a:pt x="96291" y="25386"/>
                  </a:lnTo>
                  <a:lnTo>
                    <a:pt x="95652" y="26161"/>
                  </a:lnTo>
                  <a:lnTo>
                    <a:pt x="95147" y="26767"/>
                  </a:lnTo>
                  <a:lnTo>
                    <a:pt x="94911" y="27070"/>
                  </a:lnTo>
                  <a:lnTo>
                    <a:pt x="94810" y="27272"/>
                  </a:lnTo>
                  <a:lnTo>
                    <a:pt x="94743" y="27440"/>
                  </a:lnTo>
                  <a:lnTo>
                    <a:pt x="94709" y="27541"/>
                  </a:lnTo>
                  <a:lnTo>
                    <a:pt x="94709" y="27676"/>
                  </a:lnTo>
                  <a:lnTo>
                    <a:pt x="94743" y="27777"/>
                  </a:lnTo>
                  <a:lnTo>
                    <a:pt x="94776" y="27912"/>
                  </a:lnTo>
                  <a:lnTo>
                    <a:pt x="94911" y="28114"/>
                  </a:lnTo>
                  <a:lnTo>
                    <a:pt x="95046" y="28316"/>
                  </a:lnTo>
                  <a:lnTo>
                    <a:pt x="95248" y="28484"/>
                  </a:lnTo>
                  <a:lnTo>
                    <a:pt x="95416" y="28585"/>
                  </a:lnTo>
                  <a:lnTo>
                    <a:pt x="95584" y="28619"/>
                  </a:lnTo>
                  <a:lnTo>
                    <a:pt x="95786" y="28585"/>
                  </a:lnTo>
                  <a:lnTo>
                    <a:pt x="95854" y="28585"/>
                  </a:lnTo>
                  <a:lnTo>
                    <a:pt x="95854" y="28551"/>
                  </a:lnTo>
                  <a:lnTo>
                    <a:pt x="95887" y="28551"/>
                  </a:lnTo>
                  <a:lnTo>
                    <a:pt x="95921" y="28518"/>
                  </a:lnTo>
                  <a:lnTo>
                    <a:pt x="96628" y="27945"/>
                  </a:lnTo>
                  <a:lnTo>
                    <a:pt x="97268" y="27339"/>
                  </a:lnTo>
                  <a:lnTo>
                    <a:pt x="97907" y="26733"/>
                  </a:lnTo>
                  <a:lnTo>
                    <a:pt x="98513" y="26093"/>
                  </a:lnTo>
                  <a:lnTo>
                    <a:pt x="99119" y="25386"/>
                  </a:lnTo>
                  <a:lnTo>
                    <a:pt x="99725" y="24713"/>
                  </a:lnTo>
                  <a:lnTo>
                    <a:pt x="99995" y="24376"/>
                  </a:lnTo>
                  <a:lnTo>
                    <a:pt x="100331" y="24073"/>
                  </a:lnTo>
                  <a:lnTo>
                    <a:pt x="100500" y="23939"/>
                  </a:lnTo>
                  <a:lnTo>
                    <a:pt x="100601" y="23838"/>
                  </a:lnTo>
                  <a:lnTo>
                    <a:pt x="100702" y="23838"/>
                  </a:lnTo>
                  <a:lnTo>
                    <a:pt x="100803" y="23871"/>
                  </a:lnTo>
                  <a:lnTo>
                    <a:pt x="100230" y="24444"/>
                  </a:lnTo>
                  <a:lnTo>
                    <a:pt x="99658" y="25050"/>
                  </a:lnTo>
                  <a:lnTo>
                    <a:pt x="98513" y="26262"/>
                  </a:lnTo>
                  <a:lnTo>
                    <a:pt x="97907" y="26935"/>
                  </a:lnTo>
                  <a:lnTo>
                    <a:pt x="97268" y="27609"/>
                  </a:lnTo>
                  <a:lnTo>
                    <a:pt x="96965" y="27912"/>
                  </a:lnTo>
                  <a:lnTo>
                    <a:pt x="96628" y="28215"/>
                  </a:lnTo>
                  <a:lnTo>
                    <a:pt x="96291" y="28518"/>
                  </a:lnTo>
                  <a:lnTo>
                    <a:pt x="95955" y="28821"/>
                  </a:lnTo>
                  <a:lnTo>
                    <a:pt x="95955" y="28787"/>
                  </a:lnTo>
                  <a:lnTo>
                    <a:pt x="95921" y="28686"/>
                  </a:lnTo>
                  <a:lnTo>
                    <a:pt x="95887" y="28686"/>
                  </a:lnTo>
                  <a:lnTo>
                    <a:pt x="95887" y="28652"/>
                  </a:lnTo>
                  <a:lnTo>
                    <a:pt x="95820" y="28652"/>
                  </a:lnTo>
                  <a:lnTo>
                    <a:pt x="95753" y="28686"/>
                  </a:lnTo>
                  <a:lnTo>
                    <a:pt x="95753" y="28753"/>
                  </a:lnTo>
                  <a:lnTo>
                    <a:pt x="95820" y="28922"/>
                  </a:lnTo>
                  <a:lnTo>
                    <a:pt x="95887" y="29056"/>
                  </a:lnTo>
                  <a:lnTo>
                    <a:pt x="96022" y="29191"/>
                  </a:lnTo>
                  <a:lnTo>
                    <a:pt x="96157" y="29258"/>
                  </a:lnTo>
                  <a:lnTo>
                    <a:pt x="96224" y="29258"/>
                  </a:lnTo>
                  <a:lnTo>
                    <a:pt x="96291" y="29427"/>
                  </a:lnTo>
                  <a:lnTo>
                    <a:pt x="96392" y="29561"/>
                  </a:lnTo>
                  <a:lnTo>
                    <a:pt x="96561" y="29662"/>
                  </a:lnTo>
                  <a:lnTo>
                    <a:pt x="96729" y="29730"/>
                  </a:lnTo>
                  <a:lnTo>
                    <a:pt x="97133" y="29831"/>
                  </a:lnTo>
                  <a:lnTo>
                    <a:pt x="97436" y="29898"/>
                  </a:lnTo>
                  <a:lnTo>
                    <a:pt x="97537" y="29864"/>
                  </a:lnTo>
                  <a:lnTo>
                    <a:pt x="97571" y="29831"/>
                  </a:lnTo>
                  <a:lnTo>
                    <a:pt x="97571" y="29730"/>
                  </a:lnTo>
                  <a:lnTo>
                    <a:pt x="97503" y="29662"/>
                  </a:lnTo>
                  <a:lnTo>
                    <a:pt x="97806" y="29359"/>
                  </a:lnTo>
                  <a:lnTo>
                    <a:pt x="97975" y="29460"/>
                  </a:lnTo>
                  <a:lnTo>
                    <a:pt x="98042" y="29561"/>
                  </a:lnTo>
                  <a:lnTo>
                    <a:pt x="98076" y="29662"/>
                  </a:lnTo>
                  <a:lnTo>
                    <a:pt x="98109" y="29797"/>
                  </a:lnTo>
                  <a:lnTo>
                    <a:pt x="97941" y="30033"/>
                  </a:lnTo>
                  <a:lnTo>
                    <a:pt x="97773" y="30235"/>
                  </a:lnTo>
                  <a:lnTo>
                    <a:pt x="97604" y="30470"/>
                  </a:lnTo>
                  <a:lnTo>
                    <a:pt x="97470" y="30740"/>
                  </a:lnTo>
                  <a:lnTo>
                    <a:pt x="97402" y="30908"/>
                  </a:lnTo>
                  <a:lnTo>
                    <a:pt x="97369" y="31110"/>
                  </a:lnTo>
                  <a:lnTo>
                    <a:pt x="97369" y="31312"/>
                  </a:lnTo>
                  <a:lnTo>
                    <a:pt x="97402" y="31379"/>
                  </a:lnTo>
                  <a:lnTo>
                    <a:pt x="97470" y="31447"/>
                  </a:lnTo>
                  <a:lnTo>
                    <a:pt x="97436" y="31514"/>
                  </a:lnTo>
                  <a:lnTo>
                    <a:pt x="97470" y="31581"/>
                  </a:lnTo>
                  <a:lnTo>
                    <a:pt x="97537" y="31615"/>
                  </a:lnTo>
                  <a:lnTo>
                    <a:pt x="97604" y="31581"/>
                  </a:lnTo>
                  <a:lnTo>
                    <a:pt x="98547" y="30908"/>
                  </a:lnTo>
                  <a:lnTo>
                    <a:pt x="99490" y="30201"/>
                  </a:lnTo>
                  <a:lnTo>
                    <a:pt x="100399" y="29494"/>
                  </a:lnTo>
                  <a:lnTo>
                    <a:pt x="101274" y="28720"/>
                  </a:lnTo>
                  <a:lnTo>
                    <a:pt x="102149" y="27912"/>
                  </a:lnTo>
                  <a:lnTo>
                    <a:pt x="102958" y="27070"/>
                  </a:lnTo>
                  <a:lnTo>
                    <a:pt x="103732" y="26228"/>
                  </a:lnTo>
                  <a:lnTo>
                    <a:pt x="104473" y="25319"/>
                  </a:lnTo>
                  <a:lnTo>
                    <a:pt x="104809" y="24848"/>
                  </a:lnTo>
                  <a:lnTo>
                    <a:pt x="105146" y="24343"/>
                  </a:lnTo>
                  <a:lnTo>
                    <a:pt x="105449" y="23838"/>
                  </a:lnTo>
                  <a:lnTo>
                    <a:pt x="105752" y="23299"/>
                  </a:lnTo>
                  <a:lnTo>
                    <a:pt x="106257" y="22222"/>
                  </a:lnTo>
                  <a:lnTo>
                    <a:pt x="106728" y="21111"/>
                  </a:lnTo>
                  <a:lnTo>
                    <a:pt x="106897" y="20606"/>
                  </a:lnTo>
                  <a:lnTo>
                    <a:pt x="106998" y="20067"/>
                  </a:lnTo>
                  <a:lnTo>
                    <a:pt x="107065" y="19528"/>
                  </a:lnTo>
                  <a:lnTo>
                    <a:pt x="107099" y="18990"/>
                  </a:lnTo>
                  <a:lnTo>
                    <a:pt x="107166" y="17104"/>
                  </a:lnTo>
                  <a:lnTo>
                    <a:pt x="107166" y="17037"/>
                  </a:lnTo>
                  <a:lnTo>
                    <a:pt x="107166" y="16969"/>
                  </a:lnTo>
                  <a:lnTo>
                    <a:pt x="107132" y="16027"/>
                  </a:lnTo>
                  <a:lnTo>
                    <a:pt x="107099" y="15993"/>
                  </a:lnTo>
                  <a:lnTo>
                    <a:pt x="107031" y="15993"/>
                  </a:lnTo>
                  <a:lnTo>
                    <a:pt x="106998" y="16027"/>
                  </a:lnTo>
                  <a:lnTo>
                    <a:pt x="106998" y="15993"/>
                  </a:lnTo>
                  <a:lnTo>
                    <a:pt x="107099" y="15892"/>
                  </a:lnTo>
                  <a:lnTo>
                    <a:pt x="107132" y="15825"/>
                  </a:lnTo>
                  <a:lnTo>
                    <a:pt x="107099" y="15791"/>
                  </a:lnTo>
                  <a:lnTo>
                    <a:pt x="107031" y="15724"/>
                  </a:lnTo>
                  <a:lnTo>
                    <a:pt x="106964" y="15724"/>
                  </a:lnTo>
                  <a:lnTo>
                    <a:pt x="106829" y="15050"/>
                  </a:lnTo>
                  <a:lnTo>
                    <a:pt x="106627" y="14411"/>
                  </a:lnTo>
                  <a:lnTo>
                    <a:pt x="106392" y="13805"/>
                  </a:lnTo>
                  <a:lnTo>
                    <a:pt x="106089" y="13199"/>
                  </a:lnTo>
                  <a:lnTo>
                    <a:pt x="105752" y="12626"/>
                  </a:lnTo>
                  <a:lnTo>
                    <a:pt x="105382" y="12088"/>
                  </a:lnTo>
                  <a:lnTo>
                    <a:pt x="104944" y="11549"/>
                  </a:lnTo>
                  <a:lnTo>
                    <a:pt x="104439" y="11078"/>
                  </a:lnTo>
                  <a:lnTo>
                    <a:pt x="104170" y="10842"/>
                  </a:lnTo>
                  <a:lnTo>
                    <a:pt x="103867" y="10606"/>
                  </a:lnTo>
                  <a:lnTo>
                    <a:pt x="103261" y="10202"/>
                  </a:lnTo>
                  <a:lnTo>
                    <a:pt x="102621" y="9865"/>
                  </a:lnTo>
                  <a:lnTo>
                    <a:pt x="101981" y="9562"/>
                  </a:lnTo>
                  <a:lnTo>
                    <a:pt x="101274" y="9293"/>
                  </a:lnTo>
                  <a:lnTo>
                    <a:pt x="100500" y="9024"/>
                  </a:lnTo>
                  <a:lnTo>
                    <a:pt x="100129" y="8923"/>
                  </a:lnTo>
                  <a:lnTo>
                    <a:pt x="99725" y="8822"/>
                  </a:lnTo>
                  <a:lnTo>
                    <a:pt x="99321" y="8788"/>
                  </a:lnTo>
                  <a:lnTo>
                    <a:pt x="98951" y="8754"/>
                  </a:lnTo>
                  <a:lnTo>
                    <a:pt x="99187" y="8485"/>
                  </a:lnTo>
                  <a:lnTo>
                    <a:pt x="105718" y="1"/>
                  </a:lnTo>
                  <a:lnTo>
                    <a:pt x="105415" y="1"/>
                  </a:lnTo>
                  <a:lnTo>
                    <a:pt x="99826" y="7273"/>
                  </a:lnTo>
                  <a:lnTo>
                    <a:pt x="97739" y="9933"/>
                  </a:lnTo>
                  <a:lnTo>
                    <a:pt x="97537" y="9966"/>
                  </a:lnTo>
                  <a:lnTo>
                    <a:pt x="97672" y="10034"/>
                  </a:lnTo>
                  <a:lnTo>
                    <a:pt x="96695" y="11313"/>
                  </a:lnTo>
                  <a:lnTo>
                    <a:pt x="96224" y="11919"/>
                  </a:lnTo>
                  <a:lnTo>
                    <a:pt x="69424" y="12054"/>
                  </a:lnTo>
                  <a:lnTo>
                    <a:pt x="42624" y="12088"/>
                  </a:lnTo>
                  <a:lnTo>
                    <a:pt x="34308" y="12088"/>
                  </a:lnTo>
                  <a:lnTo>
                    <a:pt x="25959" y="12054"/>
                  </a:lnTo>
                  <a:lnTo>
                    <a:pt x="17643" y="12020"/>
                  </a:lnTo>
                  <a:lnTo>
                    <a:pt x="13502" y="12054"/>
                  </a:lnTo>
                  <a:lnTo>
                    <a:pt x="9327" y="12088"/>
                  </a:lnTo>
                  <a:lnTo>
                    <a:pt x="9259" y="12121"/>
                  </a:lnTo>
                  <a:lnTo>
                    <a:pt x="9226" y="12189"/>
                  </a:lnTo>
                  <a:lnTo>
                    <a:pt x="9259" y="12256"/>
                  </a:lnTo>
                  <a:lnTo>
                    <a:pt x="9327" y="12290"/>
                  </a:lnTo>
                  <a:lnTo>
                    <a:pt x="16027" y="12357"/>
                  </a:lnTo>
                  <a:lnTo>
                    <a:pt x="22760" y="12357"/>
                  </a:lnTo>
                  <a:lnTo>
                    <a:pt x="36194" y="12323"/>
                  </a:lnTo>
                  <a:lnTo>
                    <a:pt x="63027" y="12290"/>
                  </a:lnTo>
                  <a:lnTo>
                    <a:pt x="79558" y="12256"/>
                  </a:lnTo>
                  <a:lnTo>
                    <a:pt x="96056" y="12155"/>
                  </a:lnTo>
                  <a:lnTo>
                    <a:pt x="95584" y="12795"/>
                  </a:lnTo>
                  <a:lnTo>
                    <a:pt x="95315" y="13131"/>
                  </a:lnTo>
                  <a:lnTo>
                    <a:pt x="95046" y="13401"/>
                  </a:lnTo>
                  <a:lnTo>
                    <a:pt x="94743" y="13704"/>
                  </a:lnTo>
                  <a:lnTo>
                    <a:pt x="94439" y="13939"/>
                  </a:lnTo>
                  <a:lnTo>
                    <a:pt x="94136" y="14108"/>
                  </a:lnTo>
                  <a:lnTo>
                    <a:pt x="93800" y="14276"/>
                  </a:lnTo>
                  <a:lnTo>
                    <a:pt x="87100" y="14175"/>
                  </a:lnTo>
                  <a:lnTo>
                    <a:pt x="80366" y="14074"/>
                  </a:lnTo>
                  <a:lnTo>
                    <a:pt x="73666" y="14040"/>
                  </a:lnTo>
                  <a:lnTo>
                    <a:pt x="66966" y="14007"/>
                  </a:lnTo>
                  <a:lnTo>
                    <a:pt x="53533" y="14007"/>
                  </a:lnTo>
                  <a:lnTo>
                    <a:pt x="46833" y="14074"/>
                  </a:lnTo>
                  <a:lnTo>
                    <a:pt x="40133" y="14141"/>
                  </a:lnTo>
                  <a:lnTo>
                    <a:pt x="26295" y="14310"/>
                  </a:lnTo>
                  <a:lnTo>
                    <a:pt x="19393" y="14444"/>
                  </a:lnTo>
                  <a:lnTo>
                    <a:pt x="12458" y="14613"/>
                  </a:lnTo>
                  <a:lnTo>
                    <a:pt x="12458" y="14613"/>
                  </a:lnTo>
                  <a:lnTo>
                    <a:pt x="12491" y="14512"/>
                  </a:lnTo>
                  <a:lnTo>
                    <a:pt x="12491" y="14444"/>
                  </a:lnTo>
                  <a:lnTo>
                    <a:pt x="12458" y="14377"/>
                  </a:lnTo>
                  <a:lnTo>
                    <a:pt x="12357" y="14343"/>
                  </a:lnTo>
                  <a:lnTo>
                    <a:pt x="12087" y="14343"/>
                  </a:lnTo>
                  <a:lnTo>
                    <a:pt x="11784" y="14310"/>
                  </a:lnTo>
                  <a:lnTo>
                    <a:pt x="11549" y="14276"/>
                  </a:lnTo>
                  <a:lnTo>
                    <a:pt x="11279" y="14175"/>
                  </a:lnTo>
                  <a:lnTo>
                    <a:pt x="11044" y="14074"/>
                  </a:lnTo>
                  <a:lnTo>
                    <a:pt x="10808" y="13939"/>
                  </a:lnTo>
                  <a:lnTo>
                    <a:pt x="10337" y="13603"/>
                  </a:lnTo>
                  <a:lnTo>
                    <a:pt x="9933" y="13232"/>
                  </a:lnTo>
                  <a:lnTo>
                    <a:pt x="9562" y="12795"/>
                  </a:lnTo>
                  <a:lnTo>
                    <a:pt x="8855" y="11953"/>
                  </a:lnTo>
                  <a:lnTo>
                    <a:pt x="7206" y="9865"/>
                  </a:lnTo>
                  <a:lnTo>
                    <a:pt x="5623" y="7778"/>
                  </a:lnTo>
                  <a:lnTo>
                    <a:pt x="4108" y="5691"/>
                  </a:lnTo>
                  <a:lnTo>
                    <a:pt x="2694" y="3603"/>
                  </a:lnTo>
                  <a:lnTo>
                    <a:pt x="2088" y="2728"/>
                  </a:lnTo>
                  <a:lnTo>
                    <a:pt x="1516" y="1819"/>
                  </a:lnTo>
                  <a:lnTo>
                    <a:pt x="943" y="910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" name="Google Shape;59;p2"/>
            <p:cNvSpPr/>
            <p:nvPr/>
          </p:nvSpPr>
          <p:spPr>
            <a:xfrm>
              <a:off x="475175" y="4197475"/>
              <a:ext cx="269375" cy="75775"/>
            </a:xfrm>
            <a:custGeom>
              <a:avLst/>
              <a:gdLst/>
              <a:ahLst/>
              <a:cxnLst/>
              <a:rect l="l" t="t" r="r" b="b"/>
              <a:pathLst>
                <a:path w="10775" h="3031" extrusionOk="0">
                  <a:moveTo>
                    <a:pt x="10673" y="1"/>
                  </a:moveTo>
                  <a:lnTo>
                    <a:pt x="5320" y="1448"/>
                  </a:lnTo>
                  <a:lnTo>
                    <a:pt x="2525" y="2223"/>
                  </a:lnTo>
                  <a:lnTo>
                    <a:pt x="1246" y="2559"/>
                  </a:lnTo>
                  <a:lnTo>
                    <a:pt x="606" y="2761"/>
                  </a:lnTo>
                  <a:lnTo>
                    <a:pt x="303" y="2862"/>
                  </a:lnTo>
                  <a:lnTo>
                    <a:pt x="0" y="2997"/>
                  </a:lnTo>
                  <a:lnTo>
                    <a:pt x="0" y="3031"/>
                  </a:lnTo>
                  <a:lnTo>
                    <a:pt x="573" y="2930"/>
                  </a:lnTo>
                  <a:lnTo>
                    <a:pt x="1179" y="2795"/>
                  </a:lnTo>
                  <a:lnTo>
                    <a:pt x="2323" y="2458"/>
                  </a:lnTo>
                  <a:lnTo>
                    <a:pt x="5118" y="1684"/>
                  </a:lnTo>
                  <a:lnTo>
                    <a:pt x="10740" y="169"/>
                  </a:lnTo>
                  <a:lnTo>
                    <a:pt x="10774" y="102"/>
                  </a:lnTo>
                  <a:lnTo>
                    <a:pt x="10774" y="68"/>
                  </a:lnTo>
                  <a:lnTo>
                    <a:pt x="1074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0" name="Google Shape;60;p2"/>
            <p:cNvSpPr/>
            <p:nvPr/>
          </p:nvSpPr>
          <p:spPr>
            <a:xfrm>
              <a:off x="733575" y="4522375"/>
              <a:ext cx="19375" cy="10125"/>
            </a:xfrm>
            <a:custGeom>
              <a:avLst/>
              <a:gdLst/>
              <a:ahLst/>
              <a:cxnLst/>
              <a:rect l="l" t="t" r="r" b="b"/>
              <a:pathLst>
                <a:path w="775" h="405" extrusionOk="0">
                  <a:moveTo>
                    <a:pt x="135" y="0"/>
                  </a:moveTo>
                  <a:lnTo>
                    <a:pt x="34" y="34"/>
                  </a:lnTo>
                  <a:lnTo>
                    <a:pt x="0" y="135"/>
                  </a:lnTo>
                  <a:lnTo>
                    <a:pt x="0" y="202"/>
                  </a:lnTo>
                  <a:lnTo>
                    <a:pt x="34" y="236"/>
                  </a:lnTo>
                  <a:lnTo>
                    <a:pt x="68" y="270"/>
                  </a:lnTo>
                  <a:lnTo>
                    <a:pt x="303" y="270"/>
                  </a:lnTo>
                  <a:lnTo>
                    <a:pt x="404" y="337"/>
                  </a:lnTo>
                  <a:lnTo>
                    <a:pt x="505" y="404"/>
                  </a:lnTo>
                  <a:lnTo>
                    <a:pt x="606" y="404"/>
                  </a:lnTo>
                  <a:lnTo>
                    <a:pt x="741" y="337"/>
                  </a:lnTo>
                  <a:lnTo>
                    <a:pt x="741" y="303"/>
                  </a:lnTo>
                  <a:lnTo>
                    <a:pt x="775" y="270"/>
                  </a:lnTo>
                  <a:lnTo>
                    <a:pt x="741" y="169"/>
                  </a:lnTo>
                  <a:lnTo>
                    <a:pt x="674" y="101"/>
                  </a:lnTo>
                  <a:lnTo>
                    <a:pt x="606" y="101"/>
                  </a:lnTo>
                  <a:lnTo>
                    <a:pt x="573" y="135"/>
                  </a:lnTo>
                  <a:lnTo>
                    <a:pt x="505" y="68"/>
                  </a:lnTo>
                  <a:lnTo>
                    <a:pt x="40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1" name="Google Shape;61;p2"/>
            <p:cNvSpPr/>
            <p:nvPr/>
          </p:nvSpPr>
          <p:spPr>
            <a:xfrm>
              <a:off x="1440600" y="4990350"/>
              <a:ext cx="55575" cy="55575"/>
            </a:xfrm>
            <a:custGeom>
              <a:avLst/>
              <a:gdLst/>
              <a:ahLst/>
              <a:cxnLst/>
              <a:rect l="l" t="t" r="r" b="b"/>
              <a:pathLst>
                <a:path w="2223" h="2223" extrusionOk="0">
                  <a:moveTo>
                    <a:pt x="1852" y="1"/>
                  </a:moveTo>
                  <a:lnTo>
                    <a:pt x="1314" y="68"/>
                  </a:lnTo>
                  <a:lnTo>
                    <a:pt x="809" y="136"/>
                  </a:lnTo>
                  <a:lnTo>
                    <a:pt x="404" y="169"/>
                  </a:lnTo>
                  <a:lnTo>
                    <a:pt x="202" y="203"/>
                  </a:lnTo>
                  <a:lnTo>
                    <a:pt x="0" y="304"/>
                  </a:lnTo>
                  <a:lnTo>
                    <a:pt x="169" y="371"/>
                  </a:lnTo>
                  <a:lnTo>
                    <a:pt x="337" y="405"/>
                  </a:lnTo>
                  <a:lnTo>
                    <a:pt x="708" y="371"/>
                  </a:lnTo>
                  <a:lnTo>
                    <a:pt x="1246" y="304"/>
                  </a:lnTo>
                  <a:lnTo>
                    <a:pt x="1785" y="203"/>
                  </a:lnTo>
                  <a:lnTo>
                    <a:pt x="1785" y="371"/>
                  </a:lnTo>
                  <a:lnTo>
                    <a:pt x="1785" y="573"/>
                  </a:lnTo>
                  <a:lnTo>
                    <a:pt x="1886" y="944"/>
                  </a:lnTo>
                  <a:lnTo>
                    <a:pt x="1920" y="1381"/>
                  </a:lnTo>
                  <a:lnTo>
                    <a:pt x="1953" y="1617"/>
                  </a:lnTo>
                  <a:lnTo>
                    <a:pt x="2021" y="1819"/>
                  </a:lnTo>
                  <a:lnTo>
                    <a:pt x="1044" y="1954"/>
                  </a:lnTo>
                  <a:lnTo>
                    <a:pt x="674" y="1987"/>
                  </a:lnTo>
                  <a:lnTo>
                    <a:pt x="539" y="2055"/>
                  </a:lnTo>
                  <a:lnTo>
                    <a:pt x="404" y="2156"/>
                  </a:lnTo>
                  <a:lnTo>
                    <a:pt x="539" y="2223"/>
                  </a:lnTo>
                  <a:lnTo>
                    <a:pt x="708" y="2223"/>
                  </a:lnTo>
                  <a:lnTo>
                    <a:pt x="1078" y="2156"/>
                  </a:lnTo>
                  <a:lnTo>
                    <a:pt x="2155" y="2021"/>
                  </a:lnTo>
                  <a:lnTo>
                    <a:pt x="2189" y="1987"/>
                  </a:lnTo>
                  <a:lnTo>
                    <a:pt x="2223" y="1954"/>
                  </a:lnTo>
                  <a:lnTo>
                    <a:pt x="2223" y="1886"/>
                  </a:lnTo>
                  <a:lnTo>
                    <a:pt x="2189" y="1853"/>
                  </a:lnTo>
                  <a:lnTo>
                    <a:pt x="2189" y="1617"/>
                  </a:lnTo>
                  <a:lnTo>
                    <a:pt x="2155" y="1381"/>
                  </a:lnTo>
                  <a:lnTo>
                    <a:pt x="2054" y="910"/>
                  </a:lnTo>
                  <a:lnTo>
                    <a:pt x="2021" y="506"/>
                  </a:lnTo>
                  <a:lnTo>
                    <a:pt x="1987" y="338"/>
                  </a:lnTo>
                  <a:lnTo>
                    <a:pt x="1920" y="169"/>
                  </a:lnTo>
                  <a:lnTo>
                    <a:pt x="1920" y="102"/>
                  </a:lnTo>
                  <a:lnTo>
                    <a:pt x="1920" y="68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2" name="Google Shape;62;p2"/>
            <p:cNvSpPr/>
            <p:nvPr/>
          </p:nvSpPr>
          <p:spPr>
            <a:xfrm>
              <a:off x="3530550" y="4035875"/>
              <a:ext cx="219700" cy="344275"/>
            </a:xfrm>
            <a:custGeom>
              <a:avLst/>
              <a:gdLst/>
              <a:ahLst/>
              <a:cxnLst/>
              <a:rect l="l" t="t" r="r" b="b"/>
              <a:pathLst>
                <a:path w="8788" h="13771" extrusionOk="0">
                  <a:moveTo>
                    <a:pt x="1818" y="169"/>
                  </a:moveTo>
                  <a:lnTo>
                    <a:pt x="2189" y="270"/>
                  </a:lnTo>
                  <a:lnTo>
                    <a:pt x="2626" y="337"/>
                  </a:lnTo>
                  <a:lnTo>
                    <a:pt x="3030" y="371"/>
                  </a:lnTo>
                  <a:lnTo>
                    <a:pt x="3468" y="438"/>
                  </a:lnTo>
                  <a:lnTo>
                    <a:pt x="5219" y="707"/>
                  </a:lnTo>
                  <a:lnTo>
                    <a:pt x="6936" y="943"/>
                  </a:lnTo>
                  <a:lnTo>
                    <a:pt x="8619" y="1111"/>
                  </a:lnTo>
                  <a:lnTo>
                    <a:pt x="8485" y="1785"/>
                  </a:lnTo>
                  <a:lnTo>
                    <a:pt x="8384" y="2492"/>
                  </a:lnTo>
                  <a:lnTo>
                    <a:pt x="8215" y="3872"/>
                  </a:lnTo>
                  <a:lnTo>
                    <a:pt x="7811" y="7003"/>
                  </a:lnTo>
                  <a:lnTo>
                    <a:pt x="7609" y="8619"/>
                  </a:lnTo>
                  <a:lnTo>
                    <a:pt x="7374" y="10202"/>
                  </a:lnTo>
                  <a:lnTo>
                    <a:pt x="6868" y="13400"/>
                  </a:lnTo>
                  <a:lnTo>
                    <a:pt x="5993" y="13333"/>
                  </a:lnTo>
                  <a:lnTo>
                    <a:pt x="5151" y="13232"/>
                  </a:lnTo>
                  <a:lnTo>
                    <a:pt x="4276" y="13097"/>
                  </a:lnTo>
                  <a:lnTo>
                    <a:pt x="3434" y="12962"/>
                  </a:lnTo>
                  <a:lnTo>
                    <a:pt x="2660" y="12828"/>
                  </a:lnTo>
                  <a:lnTo>
                    <a:pt x="1852" y="12693"/>
                  </a:lnTo>
                  <a:lnTo>
                    <a:pt x="1044" y="12626"/>
                  </a:lnTo>
                  <a:lnTo>
                    <a:pt x="640" y="12626"/>
                  </a:lnTo>
                  <a:lnTo>
                    <a:pt x="236" y="12659"/>
                  </a:lnTo>
                  <a:lnTo>
                    <a:pt x="1044" y="6431"/>
                  </a:lnTo>
                  <a:lnTo>
                    <a:pt x="1448" y="3266"/>
                  </a:lnTo>
                  <a:lnTo>
                    <a:pt x="1684" y="1717"/>
                  </a:lnTo>
                  <a:lnTo>
                    <a:pt x="1751" y="943"/>
                  </a:lnTo>
                  <a:lnTo>
                    <a:pt x="1818" y="169"/>
                  </a:lnTo>
                  <a:close/>
                  <a:moveTo>
                    <a:pt x="2155" y="0"/>
                  </a:moveTo>
                  <a:lnTo>
                    <a:pt x="1987" y="34"/>
                  </a:lnTo>
                  <a:lnTo>
                    <a:pt x="1818" y="68"/>
                  </a:lnTo>
                  <a:lnTo>
                    <a:pt x="1785" y="68"/>
                  </a:lnTo>
                  <a:lnTo>
                    <a:pt x="1751" y="34"/>
                  </a:lnTo>
                  <a:lnTo>
                    <a:pt x="1717" y="68"/>
                  </a:lnTo>
                  <a:lnTo>
                    <a:pt x="1684" y="101"/>
                  </a:lnTo>
                  <a:lnTo>
                    <a:pt x="1549" y="808"/>
                  </a:lnTo>
                  <a:lnTo>
                    <a:pt x="1414" y="1549"/>
                  </a:lnTo>
                  <a:lnTo>
                    <a:pt x="1246" y="2997"/>
                  </a:lnTo>
                  <a:lnTo>
                    <a:pt x="842" y="6162"/>
                  </a:lnTo>
                  <a:lnTo>
                    <a:pt x="0" y="12760"/>
                  </a:lnTo>
                  <a:lnTo>
                    <a:pt x="0" y="12828"/>
                  </a:lnTo>
                  <a:lnTo>
                    <a:pt x="68" y="12861"/>
                  </a:lnTo>
                  <a:lnTo>
                    <a:pt x="169" y="12861"/>
                  </a:lnTo>
                  <a:lnTo>
                    <a:pt x="202" y="12794"/>
                  </a:lnTo>
                  <a:lnTo>
                    <a:pt x="640" y="12895"/>
                  </a:lnTo>
                  <a:lnTo>
                    <a:pt x="1044" y="12929"/>
                  </a:lnTo>
                  <a:lnTo>
                    <a:pt x="1919" y="13030"/>
                  </a:lnTo>
                  <a:lnTo>
                    <a:pt x="2761" y="13131"/>
                  </a:lnTo>
                  <a:lnTo>
                    <a:pt x="3603" y="13232"/>
                  </a:lnTo>
                  <a:lnTo>
                    <a:pt x="4411" y="13400"/>
                  </a:lnTo>
                  <a:lnTo>
                    <a:pt x="5219" y="13535"/>
                  </a:lnTo>
                  <a:lnTo>
                    <a:pt x="6027" y="13636"/>
                  </a:lnTo>
                  <a:lnTo>
                    <a:pt x="6835" y="13636"/>
                  </a:lnTo>
                  <a:lnTo>
                    <a:pt x="6868" y="13737"/>
                  </a:lnTo>
                  <a:lnTo>
                    <a:pt x="6936" y="13771"/>
                  </a:lnTo>
                  <a:lnTo>
                    <a:pt x="7003" y="13771"/>
                  </a:lnTo>
                  <a:lnTo>
                    <a:pt x="7037" y="13737"/>
                  </a:lnTo>
                  <a:lnTo>
                    <a:pt x="7071" y="13703"/>
                  </a:lnTo>
                  <a:lnTo>
                    <a:pt x="7071" y="13602"/>
                  </a:lnTo>
                  <a:lnTo>
                    <a:pt x="7138" y="13569"/>
                  </a:lnTo>
                  <a:lnTo>
                    <a:pt x="7172" y="13535"/>
                  </a:lnTo>
                  <a:lnTo>
                    <a:pt x="7172" y="13468"/>
                  </a:lnTo>
                  <a:lnTo>
                    <a:pt x="7104" y="13400"/>
                  </a:lnTo>
                  <a:lnTo>
                    <a:pt x="7407" y="11952"/>
                  </a:lnTo>
                  <a:lnTo>
                    <a:pt x="7609" y="10471"/>
                  </a:lnTo>
                  <a:lnTo>
                    <a:pt x="8013" y="7542"/>
                  </a:lnTo>
                  <a:lnTo>
                    <a:pt x="8384" y="4411"/>
                  </a:lnTo>
                  <a:lnTo>
                    <a:pt x="8619" y="2761"/>
                  </a:lnTo>
                  <a:lnTo>
                    <a:pt x="8687" y="1953"/>
                  </a:lnTo>
                  <a:lnTo>
                    <a:pt x="8720" y="1515"/>
                  </a:lnTo>
                  <a:lnTo>
                    <a:pt x="8720" y="1111"/>
                  </a:lnTo>
                  <a:lnTo>
                    <a:pt x="8788" y="1078"/>
                  </a:lnTo>
                  <a:lnTo>
                    <a:pt x="8788" y="977"/>
                  </a:lnTo>
                  <a:lnTo>
                    <a:pt x="8754" y="909"/>
                  </a:lnTo>
                  <a:lnTo>
                    <a:pt x="8687" y="876"/>
                  </a:lnTo>
                  <a:lnTo>
                    <a:pt x="6835" y="674"/>
                  </a:lnTo>
                  <a:lnTo>
                    <a:pt x="5017" y="438"/>
                  </a:lnTo>
                  <a:lnTo>
                    <a:pt x="4141" y="303"/>
                  </a:lnTo>
                  <a:lnTo>
                    <a:pt x="3266" y="135"/>
                  </a:lnTo>
                  <a:lnTo>
                    <a:pt x="2896" y="68"/>
                  </a:lnTo>
                  <a:lnTo>
                    <a:pt x="2525" y="34"/>
                  </a:lnTo>
                  <a:lnTo>
                    <a:pt x="215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3" name="Google Shape;63;p2"/>
            <p:cNvSpPr/>
            <p:nvPr/>
          </p:nvSpPr>
          <p:spPr>
            <a:xfrm>
              <a:off x="988600" y="5295900"/>
              <a:ext cx="60625" cy="64000"/>
            </a:xfrm>
            <a:custGeom>
              <a:avLst/>
              <a:gdLst/>
              <a:ahLst/>
              <a:cxnLst/>
              <a:rect l="l" t="t" r="r" b="b"/>
              <a:pathLst>
                <a:path w="2425" h="2560" extrusionOk="0">
                  <a:moveTo>
                    <a:pt x="1886" y="0"/>
                  </a:moveTo>
                  <a:lnTo>
                    <a:pt x="1684" y="34"/>
                  </a:lnTo>
                  <a:lnTo>
                    <a:pt x="1347" y="101"/>
                  </a:lnTo>
                  <a:lnTo>
                    <a:pt x="741" y="169"/>
                  </a:lnTo>
                  <a:lnTo>
                    <a:pt x="438" y="202"/>
                  </a:lnTo>
                  <a:lnTo>
                    <a:pt x="135" y="303"/>
                  </a:lnTo>
                  <a:lnTo>
                    <a:pt x="135" y="236"/>
                  </a:lnTo>
                  <a:lnTo>
                    <a:pt x="102" y="202"/>
                  </a:lnTo>
                  <a:lnTo>
                    <a:pt x="68" y="202"/>
                  </a:lnTo>
                  <a:lnTo>
                    <a:pt x="34" y="236"/>
                  </a:lnTo>
                  <a:lnTo>
                    <a:pt x="1" y="472"/>
                  </a:lnTo>
                  <a:lnTo>
                    <a:pt x="34" y="707"/>
                  </a:lnTo>
                  <a:lnTo>
                    <a:pt x="68" y="1145"/>
                  </a:lnTo>
                  <a:lnTo>
                    <a:pt x="169" y="1852"/>
                  </a:lnTo>
                  <a:lnTo>
                    <a:pt x="270" y="2222"/>
                  </a:lnTo>
                  <a:lnTo>
                    <a:pt x="371" y="2492"/>
                  </a:lnTo>
                  <a:lnTo>
                    <a:pt x="405" y="2559"/>
                  </a:lnTo>
                  <a:lnTo>
                    <a:pt x="438" y="2559"/>
                  </a:lnTo>
                  <a:lnTo>
                    <a:pt x="506" y="2525"/>
                  </a:lnTo>
                  <a:lnTo>
                    <a:pt x="506" y="2458"/>
                  </a:lnTo>
                  <a:lnTo>
                    <a:pt x="405" y="1785"/>
                  </a:lnTo>
                  <a:lnTo>
                    <a:pt x="270" y="1111"/>
                  </a:lnTo>
                  <a:lnTo>
                    <a:pt x="236" y="741"/>
                  </a:lnTo>
                  <a:lnTo>
                    <a:pt x="169" y="371"/>
                  </a:lnTo>
                  <a:lnTo>
                    <a:pt x="573" y="371"/>
                  </a:lnTo>
                  <a:lnTo>
                    <a:pt x="977" y="303"/>
                  </a:lnTo>
                  <a:lnTo>
                    <a:pt x="1886" y="169"/>
                  </a:lnTo>
                  <a:lnTo>
                    <a:pt x="1920" y="202"/>
                  </a:lnTo>
                  <a:lnTo>
                    <a:pt x="1987" y="202"/>
                  </a:lnTo>
                  <a:lnTo>
                    <a:pt x="2021" y="472"/>
                  </a:lnTo>
                  <a:lnTo>
                    <a:pt x="2054" y="775"/>
                  </a:lnTo>
                  <a:lnTo>
                    <a:pt x="2223" y="2121"/>
                  </a:lnTo>
                  <a:lnTo>
                    <a:pt x="2021" y="2121"/>
                  </a:lnTo>
                  <a:lnTo>
                    <a:pt x="1819" y="2155"/>
                  </a:lnTo>
                  <a:lnTo>
                    <a:pt x="1415" y="2222"/>
                  </a:lnTo>
                  <a:lnTo>
                    <a:pt x="943" y="2256"/>
                  </a:lnTo>
                  <a:lnTo>
                    <a:pt x="674" y="2323"/>
                  </a:lnTo>
                  <a:lnTo>
                    <a:pt x="573" y="2391"/>
                  </a:lnTo>
                  <a:lnTo>
                    <a:pt x="506" y="2458"/>
                  </a:lnTo>
                  <a:lnTo>
                    <a:pt x="607" y="2525"/>
                  </a:lnTo>
                  <a:lnTo>
                    <a:pt x="674" y="2559"/>
                  </a:lnTo>
                  <a:lnTo>
                    <a:pt x="910" y="2525"/>
                  </a:lnTo>
                  <a:lnTo>
                    <a:pt x="1314" y="2458"/>
                  </a:lnTo>
                  <a:lnTo>
                    <a:pt x="1819" y="2391"/>
                  </a:lnTo>
                  <a:lnTo>
                    <a:pt x="2054" y="2357"/>
                  </a:lnTo>
                  <a:lnTo>
                    <a:pt x="2257" y="2290"/>
                  </a:lnTo>
                  <a:lnTo>
                    <a:pt x="2324" y="2323"/>
                  </a:lnTo>
                  <a:lnTo>
                    <a:pt x="2391" y="2323"/>
                  </a:lnTo>
                  <a:lnTo>
                    <a:pt x="2425" y="2290"/>
                  </a:lnTo>
                  <a:lnTo>
                    <a:pt x="2425" y="2222"/>
                  </a:lnTo>
                  <a:lnTo>
                    <a:pt x="2223" y="876"/>
                  </a:lnTo>
                  <a:lnTo>
                    <a:pt x="2189" y="438"/>
                  </a:lnTo>
                  <a:lnTo>
                    <a:pt x="2155" y="236"/>
                  </a:lnTo>
                  <a:lnTo>
                    <a:pt x="2054" y="34"/>
                  </a:lnTo>
                  <a:lnTo>
                    <a:pt x="2021" y="68"/>
                  </a:lnTo>
                  <a:lnTo>
                    <a:pt x="1953" y="34"/>
                  </a:lnTo>
                  <a:lnTo>
                    <a:pt x="188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4" name="Google Shape;64;p2"/>
            <p:cNvSpPr/>
            <p:nvPr/>
          </p:nvSpPr>
          <p:spPr>
            <a:xfrm>
              <a:off x="1100550" y="4580450"/>
              <a:ext cx="24425" cy="9275"/>
            </a:xfrm>
            <a:custGeom>
              <a:avLst/>
              <a:gdLst/>
              <a:ahLst/>
              <a:cxnLst/>
              <a:rect l="l" t="t" r="r" b="b"/>
              <a:pathLst>
                <a:path w="977" h="371" extrusionOk="0">
                  <a:moveTo>
                    <a:pt x="236" y="1"/>
                  </a:moveTo>
                  <a:lnTo>
                    <a:pt x="135" y="34"/>
                  </a:lnTo>
                  <a:lnTo>
                    <a:pt x="34" y="102"/>
                  </a:lnTo>
                  <a:lnTo>
                    <a:pt x="1" y="102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34" y="203"/>
                  </a:lnTo>
                  <a:lnTo>
                    <a:pt x="203" y="236"/>
                  </a:lnTo>
                  <a:lnTo>
                    <a:pt x="371" y="270"/>
                  </a:lnTo>
                  <a:lnTo>
                    <a:pt x="607" y="304"/>
                  </a:lnTo>
                  <a:lnTo>
                    <a:pt x="809" y="371"/>
                  </a:lnTo>
                  <a:lnTo>
                    <a:pt x="910" y="371"/>
                  </a:lnTo>
                  <a:lnTo>
                    <a:pt x="977" y="304"/>
                  </a:lnTo>
                  <a:lnTo>
                    <a:pt x="977" y="203"/>
                  </a:lnTo>
                  <a:lnTo>
                    <a:pt x="910" y="135"/>
                  </a:lnTo>
                  <a:lnTo>
                    <a:pt x="708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" name="Google Shape;65;p2"/>
            <p:cNvSpPr/>
            <p:nvPr/>
          </p:nvSpPr>
          <p:spPr>
            <a:xfrm>
              <a:off x="1938050" y="4972675"/>
              <a:ext cx="222225" cy="368700"/>
            </a:xfrm>
            <a:custGeom>
              <a:avLst/>
              <a:gdLst/>
              <a:ahLst/>
              <a:cxnLst/>
              <a:rect l="l" t="t" r="r" b="b"/>
              <a:pathLst>
                <a:path w="8889" h="14748" extrusionOk="0">
                  <a:moveTo>
                    <a:pt x="4882" y="304"/>
                  </a:moveTo>
                  <a:lnTo>
                    <a:pt x="4815" y="472"/>
                  </a:lnTo>
                  <a:lnTo>
                    <a:pt x="4545" y="371"/>
                  </a:lnTo>
                  <a:lnTo>
                    <a:pt x="4882" y="304"/>
                  </a:lnTo>
                  <a:close/>
                  <a:moveTo>
                    <a:pt x="4781" y="4344"/>
                  </a:moveTo>
                  <a:lnTo>
                    <a:pt x="4815" y="4411"/>
                  </a:lnTo>
                  <a:lnTo>
                    <a:pt x="4747" y="4411"/>
                  </a:lnTo>
                  <a:lnTo>
                    <a:pt x="4545" y="4479"/>
                  </a:lnTo>
                  <a:lnTo>
                    <a:pt x="4545" y="4344"/>
                  </a:lnTo>
                  <a:lnTo>
                    <a:pt x="4613" y="4411"/>
                  </a:lnTo>
                  <a:lnTo>
                    <a:pt x="4747" y="4411"/>
                  </a:lnTo>
                  <a:lnTo>
                    <a:pt x="4781" y="4344"/>
                  </a:lnTo>
                  <a:close/>
                  <a:moveTo>
                    <a:pt x="5556" y="270"/>
                  </a:moveTo>
                  <a:lnTo>
                    <a:pt x="5892" y="304"/>
                  </a:lnTo>
                  <a:lnTo>
                    <a:pt x="6195" y="405"/>
                  </a:lnTo>
                  <a:lnTo>
                    <a:pt x="6498" y="540"/>
                  </a:lnTo>
                  <a:lnTo>
                    <a:pt x="6801" y="742"/>
                  </a:lnTo>
                  <a:lnTo>
                    <a:pt x="7037" y="977"/>
                  </a:lnTo>
                  <a:lnTo>
                    <a:pt x="7273" y="1213"/>
                  </a:lnTo>
                  <a:lnTo>
                    <a:pt x="7508" y="1482"/>
                  </a:lnTo>
                  <a:lnTo>
                    <a:pt x="7677" y="1785"/>
                  </a:lnTo>
                  <a:lnTo>
                    <a:pt x="7946" y="2290"/>
                  </a:lnTo>
                  <a:lnTo>
                    <a:pt x="8148" y="2863"/>
                  </a:lnTo>
                  <a:lnTo>
                    <a:pt x="8316" y="3469"/>
                  </a:lnTo>
                  <a:lnTo>
                    <a:pt x="8451" y="4108"/>
                  </a:lnTo>
                  <a:lnTo>
                    <a:pt x="8518" y="4748"/>
                  </a:lnTo>
                  <a:lnTo>
                    <a:pt x="8586" y="5354"/>
                  </a:lnTo>
                  <a:lnTo>
                    <a:pt x="8653" y="6566"/>
                  </a:lnTo>
                  <a:lnTo>
                    <a:pt x="8653" y="7172"/>
                  </a:lnTo>
                  <a:lnTo>
                    <a:pt x="8653" y="7778"/>
                  </a:lnTo>
                  <a:lnTo>
                    <a:pt x="8653" y="8384"/>
                  </a:lnTo>
                  <a:lnTo>
                    <a:pt x="8586" y="9024"/>
                  </a:lnTo>
                  <a:lnTo>
                    <a:pt x="8518" y="9630"/>
                  </a:lnTo>
                  <a:lnTo>
                    <a:pt x="8417" y="10236"/>
                  </a:lnTo>
                  <a:lnTo>
                    <a:pt x="8283" y="10808"/>
                  </a:lnTo>
                  <a:lnTo>
                    <a:pt x="8114" y="11414"/>
                  </a:lnTo>
                  <a:lnTo>
                    <a:pt x="7946" y="11818"/>
                  </a:lnTo>
                  <a:lnTo>
                    <a:pt x="7946" y="11818"/>
                  </a:lnTo>
                  <a:lnTo>
                    <a:pt x="8081" y="11010"/>
                  </a:lnTo>
                  <a:lnTo>
                    <a:pt x="8182" y="10169"/>
                  </a:lnTo>
                  <a:lnTo>
                    <a:pt x="8249" y="9361"/>
                  </a:lnTo>
                  <a:lnTo>
                    <a:pt x="8283" y="8553"/>
                  </a:lnTo>
                  <a:lnTo>
                    <a:pt x="8316" y="7542"/>
                  </a:lnTo>
                  <a:lnTo>
                    <a:pt x="8316" y="6499"/>
                  </a:lnTo>
                  <a:lnTo>
                    <a:pt x="8283" y="5489"/>
                  </a:lnTo>
                  <a:lnTo>
                    <a:pt x="8182" y="4479"/>
                  </a:lnTo>
                  <a:lnTo>
                    <a:pt x="8013" y="3671"/>
                  </a:lnTo>
                  <a:lnTo>
                    <a:pt x="7912" y="3267"/>
                  </a:lnTo>
                  <a:lnTo>
                    <a:pt x="7778" y="2896"/>
                  </a:lnTo>
                  <a:lnTo>
                    <a:pt x="7643" y="2492"/>
                  </a:lnTo>
                  <a:lnTo>
                    <a:pt x="7475" y="2122"/>
                  </a:lnTo>
                  <a:lnTo>
                    <a:pt x="7239" y="1785"/>
                  </a:lnTo>
                  <a:lnTo>
                    <a:pt x="7003" y="1449"/>
                  </a:lnTo>
                  <a:lnTo>
                    <a:pt x="6835" y="1213"/>
                  </a:lnTo>
                  <a:lnTo>
                    <a:pt x="6633" y="1011"/>
                  </a:lnTo>
                  <a:lnTo>
                    <a:pt x="6397" y="809"/>
                  </a:lnTo>
                  <a:lnTo>
                    <a:pt x="6128" y="641"/>
                  </a:lnTo>
                  <a:lnTo>
                    <a:pt x="5859" y="506"/>
                  </a:lnTo>
                  <a:lnTo>
                    <a:pt x="5589" y="405"/>
                  </a:lnTo>
                  <a:lnTo>
                    <a:pt x="5185" y="405"/>
                  </a:lnTo>
                  <a:lnTo>
                    <a:pt x="5050" y="439"/>
                  </a:lnTo>
                  <a:lnTo>
                    <a:pt x="5050" y="304"/>
                  </a:lnTo>
                  <a:lnTo>
                    <a:pt x="5556" y="270"/>
                  </a:lnTo>
                  <a:close/>
                  <a:moveTo>
                    <a:pt x="5421" y="573"/>
                  </a:moveTo>
                  <a:lnTo>
                    <a:pt x="5623" y="607"/>
                  </a:lnTo>
                  <a:lnTo>
                    <a:pt x="5825" y="674"/>
                  </a:lnTo>
                  <a:lnTo>
                    <a:pt x="5993" y="775"/>
                  </a:lnTo>
                  <a:lnTo>
                    <a:pt x="6162" y="876"/>
                  </a:lnTo>
                  <a:lnTo>
                    <a:pt x="6465" y="1146"/>
                  </a:lnTo>
                  <a:lnTo>
                    <a:pt x="6768" y="1449"/>
                  </a:lnTo>
                  <a:lnTo>
                    <a:pt x="7003" y="1819"/>
                  </a:lnTo>
                  <a:lnTo>
                    <a:pt x="7239" y="2156"/>
                  </a:lnTo>
                  <a:lnTo>
                    <a:pt x="7407" y="2492"/>
                  </a:lnTo>
                  <a:lnTo>
                    <a:pt x="7576" y="2863"/>
                  </a:lnTo>
                  <a:lnTo>
                    <a:pt x="7677" y="3233"/>
                  </a:lnTo>
                  <a:lnTo>
                    <a:pt x="7778" y="3603"/>
                  </a:lnTo>
                  <a:lnTo>
                    <a:pt x="7879" y="3974"/>
                  </a:lnTo>
                  <a:lnTo>
                    <a:pt x="7980" y="4748"/>
                  </a:lnTo>
                  <a:lnTo>
                    <a:pt x="8047" y="5522"/>
                  </a:lnTo>
                  <a:lnTo>
                    <a:pt x="8081" y="6398"/>
                  </a:lnTo>
                  <a:lnTo>
                    <a:pt x="8081" y="7273"/>
                  </a:lnTo>
                  <a:lnTo>
                    <a:pt x="8081" y="8149"/>
                  </a:lnTo>
                  <a:lnTo>
                    <a:pt x="8047" y="9024"/>
                  </a:lnTo>
                  <a:lnTo>
                    <a:pt x="7980" y="9899"/>
                  </a:lnTo>
                  <a:lnTo>
                    <a:pt x="7879" y="10775"/>
                  </a:lnTo>
                  <a:lnTo>
                    <a:pt x="7744" y="11650"/>
                  </a:lnTo>
                  <a:lnTo>
                    <a:pt x="7576" y="12525"/>
                  </a:lnTo>
                  <a:lnTo>
                    <a:pt x="7441" y="12727"/>
                  </a:lnTo>
                  <a:lnTo>
                    <a:pt x="7508" y="12559"/>
                  </a:lnTo>
                  <a:lnTo>
                    <a:pt x="7542" y="12357"/>
                  </a:lnTo>
                  <a:lnTo>
                    <a:pt x="7576" y="12155"/>
                  </a:lnTo>
                  <a:lnTo>
                    <a:pt x="7576" y="11953"/>
                  </a:lnTo>
                  <a:lnTo>
                    <a:pt x="7542" y="11886"/>
                  </a:lnTo>
                  <a:lnTo>
                    <a:pt x="7441" y="11886"/>
                  </a:lnTo>
                  <a:lnTo>
                    <a:pt x="7407" y="11953"/>
                  </a:lnTo>
                  <a:lnTo>
                    <a:pt x="7340" y="12323"/>
                  </a:lnTo>
                  <a:lnTo>
                    <a:pt x="7239" y="12626"/>
                  </a:lnTo>
                  <a:lnTo>
                    <a:pt x="7071" y="12896"/>
                  </a:lnTo>
                  <a:lnTo>
                    <a:pt x="6902" y="13131"/>
                  </a:lnTo>
                  <a:lnTo>
                    <a:pt x="6667" y="13333"/>
                  </a:lnTo>
                  <a:lnTo>
                    <a:pt x="6431" y="13535"/>
                  </a:lnTo>
                  <a:lnTo>
                    <a:pt x="6162" y="13670"/>
                  </a:lnTo>
                  <a:lnTo>
                    <a:pt x="5859" y="13805"/>
                  </a:lnTo>
                  <a:lnTo>
                    <a:pt x="5556" y="13906"/>
                  </a:lnTo>
                  <a:lnTo>
                    <a:pt x="5253" y="13973"/>
                  </a:lnTo>
                  <a:lnTo>
                    <a:pt x="4579" y="14074"/>
                  </a:lnTo>
                  <a:lnTo>
                    <a:pt x="3939" y="14108"/>
                  </a:lnTo>
                  <a:lnTo>
                    <a:pt x="3300" y="14074"/>
                  </a:lnTo>
                  <a:lnTo>
                    <a:pt x="2896" y="14040"/>
                  </a:lnTo>
                  <a:lnTo>
                    <a:pt x="2492" y="13973"/>
                  </a:lnTo>
                  <a:lnTo>
                    <a:pt x="2155" y="13838"/>
                  </a:lnTo>
                  <a:lnTo>
                    <a:pt x="1852" y="13636"/>
                  </a:lnTo>
                  <a:lnTo>
                    <a:pt x="1616" y="13434"/>
                  </a:lnTo>
                  <a:lnTo>
                    <a:pt x="1381" y="13199"/>
                  </a:lnTo>
                  <a:lnTo>
                    <a:pt x="1179" y="12929"/>
                  </a:lnTo>
                  <a:lnTo>
                    <a:pt x="1010" y="12626"/>
                  </a:lnTo>
                  <a:lnTo>
                    <a:pt x="909" y="12290"/>
                  </a:lnTo>
                  <a:lnTo>
                    <a:pt x="808" y="11953"/>
                  </a:lnTo>
                  <a:lnTo>
                    <a:pt x="707" y="11583"/>
                  </a:lnTo>
                  <a:lnTo>
                    <a:pt x="674" y="11246"/>
                  </a:lnTo>
                  <a:lnTo>
                    <a:pt x="640" y="10876"/>
                  </a:lnTo>
                  <a:lnTo>
                    <a:pt x="640" y="10472"/>
                  </a:lnTo>
                  <a:lnTo>
                    <a:pt x="640" y="9765"/>
                  </a:lnTo>
                  <a:lnTo>
                    <a:pt x="808" y="8418"/>
                  </a:lnTo>
                  <a:lnTo>
                    <a:pt x="1044" y="7071"/>
                  </a:lnTo>
                  <a:lnTo>
                    <a:pt x="1313" y="5758"/>
                  </a:lnTo>
                  <a:lnTo>
                    <a:pt x="1650" y="4445"/>
                  </a:lnTo>
                  <a:lnTo>
                    <a:pt x="1852" y="3839"/>
                  </a:lnTo>
                  <a:lnTo>
                    <a:pt x="2020" y="3267"/>
                  </a:lnTo>
                  <a:lnTo>
                    <a:pt x="2256" y="2694"/>
                  </a:lnTo>
                  <a:lnTo>
                    <a:pt x="2559" y="2156"/>
                  </a:lnTo>
                  <a:lnTo>
                    <a:pt x="2761" y="1853"/>
                  </a:lnTo>
                  <a:lnTo>
                    <a:pt x="2997" y="1583"/>
                  </a:lnTo>
                  <a:lnTo>
                    <a:pt x="3232" y="1381"/>
                  </a:lnTo>
                  <a:lnTo>
                    <a:pt x="3502" y="1213"/>
                  </a:lnTo>
                  <a:lnTo>
                    <a:pt x="3771" y="1078"/>
                  </a:lnTo>
                  <a:lnTo>
                    <a:pt x="4074" y="944"/>
                  </a:lnTo>
                  <a:lnTo>
                    <a:pt x="4747" y="742"/>
                  </a:lnTo>
                  <a:lnTo>
                    <a:pt x="4646" y="1179"/>
                  </a:lnTo>
                  <a:lnTo>
                    <a:pt x="4579" y="1651"/>
                  </a:lnTo>
                  <a:lnTo>
                    <a:pt x="4411" y="1752"/>
                  </a:lnTo>
                  <a:lnTo>
                    <a:pt x="4343" y="1752"/>
                  </a:lnTo>
                  <a:lnTo>
                    <a:pt x="4242" y="1785"/>
                  </a:lnTo>
                  <a:lnTo>
                    <a:pt x="4209" y="1886"/>
                  </a:lnTo>
                  <a:lnTo>
                    <a:pt x="3939" y="3401"/>
                  </a:lnTo>
                  <a:lnTo>
                    <a:pt x="3737" y="4950"/>
                  </a:lnTo>
                  <a:lnTo>
                    <a:pt x="3771" y="5017"/>
                  </a:lnTo>
                  <a:lnTo>
                    <a:pt x="3805" y="5085"/>
                  </a:lnTo>
                  <a:lnTo>
                    <a:pt x="3872" y="5118"/>
                  </a:lnTo>
                  <a:lnTo>
                    <a:pt x="3939" y="5118"/>
                  </a:lnTo>
                  <a:lnTo>
                    <a:pt x="4141" y="5051"/>
                  </a:lnTo>
                  <a:lnTo>
                    <a:pt x="4141" y="5051"/>
                  </a:lnTo>
                  <a:lnTo>
                    <a:pt x="3872" y="6532"/>
                  </a:lnTo>
                  <a:lnTo>
                    <a:pt x="3468" y="6465"/>
                  </a:lnTo>
                  <a:lnTo>
                    <a:pt x="3064" y="6364"/>
                  </a:lnTo>
                  <a:lnTo>
                    <a:pt x="2256" y="6128"/>
                  </a:lnTo>
                  <a:lnTo>
                    <a:pt x="2222" y="6128"/>
                  </a:lnTo>
                  <a:lnTo>
                    <a:pt x="2189" y="6162"/>
                  </a:lnTo>
                  <a:lnTo>
                    <a:pt x="2155" y="6196"/>
                  </a:lnTo>
                  <a:lnTo>
                    <a:pt x="2189" y="6229"/>
                  </a:lnTo>
                  <a:lnTo>
                    <a:pt x="2357" y="6364"/>
                  </a:lnTo>
                  <a:lnTo>
                    <a:pt x="2525" y="6499"/>
                  </a:lnTo>
                  <a:lnTo>
                    <a:pt x="2929" y="6701"/>
                  </a:lnTo>
                  <a:lnTo>
                    <a:pt x="3367" y="6835"/>
                  </a:lnTo>
                  <a:lnTo>
                    <a:pt x="3805" y="6936"/>
                  </a:lnTo>
                  <a:lnTo>
                    <a:pt x="3872" y="7004"/>
                  </a:lnTo>
                  <a:lnTo>
                    <a:pt x="3939" y="7037"/>
                  </a:lnTo>
                  <a:lnTo>
                    <a:pt x="4007" y="7037"/>
                  </a:lnTo>
                  <a:lnTo>
                    <a:pt x="4074" y="6970"/>
                  </a:lnTo>
                  <a:lnTo>
                    <a:pt x="4646" y="6970"/>
                  </a:lnTo>
                  <a:lnTo>
                    <a:pt x="5253" y="6936"/>
                  </a:lnTo>
                  <a:lnTo>
                    <a:pt x="5791" y="6869"/>
                  </a:lnTo>
                  <a:lnTo>
                    <a:pt x="6296" y="6734"/>
                  </a:lnTo>
                  <a:lnTo>
                    <a:pt x="6364" y="6701"/>
                  </a:lnTo>
                  <a:lnTo>
                    <a:pt x="6397" y="6667"/>
                  </a:lnTo>
                  <a:lnTo>
                    <a:pt x="6397" y="6532"/>
                  </a:lnTo>
                  <a:lnTo>
                    <a:pt x="6330" y="6465"/>
                  </a:lnTo>
                  <a:lnTo>
                    <a:pt x="6296" y="6431"/>
                  </a:lnTo>
                  <a:lnTo>
                    <a:pt x="6229" y="6431"/>
                  </a:lnTo>
                  <a:lnTo>
                    <a:pt x="5690" y="6532"/>
                  </a:lnTo>
                  <a:lnTo>
                    <a:pt x="5185" y="6600"/>
                  </a:lnTo>
                  <a:lnTo>
                    <a:pt x="4646" y="6600"/>
                  </a:lnTo>
                  <a:lnTo>
                    <a:pt x="4175" y="6566"/>
                  </a:lnTo>
                  <a:lnTo>
                    <a:pt x="4310" y="5758"/>
                  </a:lnTo>
                  <a:lnTo>
                    <a:pt x="4478" y="4950"/>
                  </a:lnTo>
                  <a:lnTo>
                    <a:pt x="5017" y="4815"/>
                  </a:lnTo>
                  <a:lnTo>
                    <a:pt x="5084" y="4815"/>
                  </a:lnTo>
                  <a:lnTo>
                    <a:pt x="5118" y="4748"/>
                  </a:lnTo>
                  <a:lnTo>
                    <a:pt x="5151" y="4647"/>
                  </a:lnTo>
                  <a:lnTo>
                    <a:pt x="5050" y="3940"/>
                  </a:lnTo>
                  <a:lnTo>
                    <a:pt x="5084" y="3233"/>
                  </a:lnTo>
                  <a:lnTo>
                    <a:pt x="5151" y="2526"/>
                  </a:lnTo>
                  <a:lnTo>
                    <a:pt x="5320" y="1853"/>
                  </a:lnTo>
                  <a:lnTo>
                    <a:pt x="5320" y="1819"/>
                  </a:lnTo>
                  <a:lnTo>
                    <a:pt x="5387" y="1785"/>
                  </a:lnTo>
                  <a:lnTo>
                    <a:pt x="5387" y="1684"/>
                  </a:lnTo>
                  <a:lnTo>
                    <a:pt x="5354" y="1617"/>
                  </a:lnTo>
                  <a:lnTo>
                    <a:pt x="5286" y="1583"/>
                  </a:lnTo>
                  <a:lnTo>
                    <a:pt x="5185" y="1550"/>
                  </a:lnTo>
                  <a:lnTo>
                    <a:pt x="4882" y="1550"/>
                  </a:lnTo>
                  <a:lnTo>
                    <a:pt x="4983" y="775"/>
                  </a:lnTo>
                  <a:lnTo>
                    <a:pt x="5050" y="742"/>
                  </a:lnTo>
                  <a:lnTo>
                    <a:pt x="5050" y="674"/>
                  </a:lnTo>
                  <a:lnTo>
                    <a:pt x="5050" y="641"/>
                  </a:lnTo>
                  <a:lnTo>
                    <a:pt x="5017" y="607"/>
                  </a:lnTo>
                  <a:lnTo>
                    <a:pt x="5219" y="573"/>
                  </a:lnTo>
                  <a:close/>
                  <a:moveTo>
                    <a:pt x="4108" y="506"/>
                  </a:moveTo>
                  <a:lnTo>
                    <a:pt x="4310" y="540"/>
                  </a:lnTo>
                  <a:lnTo>
                    <a:pt x="4512" y="607"/>
                  </a:lnTo>
                  <a:lnTo>
                    <a:pt x="4714" y="674"/>
                  </a:lnTo>
                  <a:lnTo>
                    <a:pt x="4478" y="641"/>
                  </a:lnTo>
                  <a:lnTo>
                    <a:pt x="4209" y="641"/>
                  </a:lnTo>
                  <a:lnTo>
                    <a:pt x="3973" y="708"/>
                  </a:lnTo>
                  <a:lnTo>
                    <a:pt x="3737" y="775"/>
                  </a:lnTo>
                  <a:lnTo>
                    <a:pt x="3502" y="910"/>
                  </a:lnTo>
                  <a:lnTo>
                    <a:pt x="3266" y="1045"/>
                  </a:lnTo>
                  <a:lnTo>
                    <a:pt x="2896" y="1381"/>
                  </a:lnTo>
                  <a:lnTo>
                    <a:pt x="2626" y="1617"/>
                  </a:lnTo>
                  <a:lnTo>
                    <a:pt x="2424" y="1920"/>
                  </a:lnTo>
                  <a:lnTo>
                    <a:pt x="2222" y="2223"/>
                  </a:lnTo>
                  <a:lnTo>
                    <a:pt x="2088" y="2526"/>
                  </a:lnTo>
                  <a:lnTo>
                    <a:pt x="1818" y="3199"/>
                  </a:lnTo>
                  <a:lnTo>
                    <a:pt x="1583" y="3873"/>
                  </a:lnTo>
                  <a:lnTo>
                    <a:pt x="1313" y="4748"/>
                  </a:lnTo>
                  <a:lnTo>
                    <a:pt x="1078" y="5657"/>
                  </a:lnTo>
                  <a:lnTo>
                    <a:pt x="842" y="6600"/>
                  </a:lnTo>
                  <a:lnTo>
                    <a:pt x="674" y="7542"/>
                  </a:lnTo>
                  <a:lnTo>
                    <a:pt x="505" y="8485"/>
                  </a:lnTo>
                  <a:lnTo>
                    <a:pt x="404" y="9428"/>
                  </a:lnTo>
                  <a:lnTo>
                    <a:pt x="371" y="10337"/>
                  </a:lnTo>
                  <a:lnTo>
                    <a:pt x="404" y="11280"/>
                  </a:lnTo>
                  <a:lnTo>
                    <a:pt x="438" y="11583"/>
                  </a:lnTo>
                  <a:lnTo>
                    <a:pt x="472" y="11886"/>
                  </a:lnTo>
                  <a:lnTo>
                    <a:pt x="573" y="12155"/>
                  </a:lnTo>
                  <a:lnTo>
                    <a:pt x="674" y="12458"/>
                  </a:lnTo>
                  <a:lnTo>
                    <a:pt x="775" y="12727"/>
                  </a:lnTo>
                  <a:lnTo>
                    <a:pt x="943" y="12963"/>
                  </a:lnTo>
                  <a:lnTo>
                    <a:pt x="1078" y="13232"/>
                  </a:lnTo>
                  <a:lnTo>
                    <a:pt x="1280" y="13468"/>
                  </a:lnTo>
                  <a:lnTo>
                    <a:pt x="1515" y="13704"/>
                  </a:lnTo>
                  <a:lnTo>
                    <a:pt x="1818" y="13906"/>
                  </a:lnTo>
                  <a:lnTo>
                    <a:pt x="2121" y="14074"/>
                  </a:lnTo>
                  <a:lnTo>
                    <a:pt x="2424" y="14175"/>
                  </a:lnTo>
                  <a:lnTo>
                    <a:pt x="2761" y="14242"/>
                  </a:lnTo>
                  <a:lnTo>
                    <a:pt x="3098" y="14310"/>
                  </a:lnTo>
                  <a:lnTo>
                    <a:pt x="4310" y="14310"/>
                  </a:lnTo>
                  <a:lnTo>
                    <a:pt x="4882" y="14242"/>
                  </a:lnTo>
                  <a:lnTo>
                    <a:pt x="5455" y="14141"/>
                  </a:lnTo>
                  <a:lnTo>
                    <a:pt x="6027" y="13973"/>
                  </a:lnTo>
                  <a:lnTo>
                    <a:pt x="6027" y="13973"/>
                  </a:lnTo>
                  <a:lnTo>
                    <a:pt x="5623" y="14141"/>
                  </a:lnTo>
                  <a:lnTo>
                    <a:pt x="5219" y="14276"/>
                  </a:lnTo>
                  <a:lnTo>
                    <a:pt x="4781" y="14377"/>
                  </a:lnTo>
                  <a:lnTo>
                    <a:pt x="4343" y="14444"/>
                  </a:lnTo>
                  <a:lnTo>
                    <a:pt x="3737" y="14478"/>
                  </a:lnTo>
                  <a:lnTo>
                    <a:pt x="3131" y="14478"/>
                  </a:lnTo>
                  <a:lnTo>
                    <a:pt x="2559" y="14411"/>
                  </a:lnTo>
                  <a:lnTo>
                    <a:pt x="2290" y="14377"/>
                  </a:lnTo>
                  <a:lnTo>
                    <a:pt x="2020" y="14276"/>
                  </a:lnTo>
                  <a:lnTo>
                    <a:pt x="1751" y="14175"/>
                  </a:lnTo>
                  <a:lnTo>
                    <a:pt x="1515" y="14074"/>
                  </a:lnTo>
                  <a:lnTo>
                    <a:pt x="1313" y="13906"/>
                  </a:lnTo>
                  <a:lnTo>
                    <a:pt x="1078" y="13737"/>
                  </a:lnTo>
                  <a:lnTo>
                    <a:pt x="909" y="13535"/>
                  </a:lnTo>
                  <a:lnTo>
                    <a:pt x="741" y="13266"/>
                  </a:lnTo>
                  <a:lnTo>
                    <a:pt x="606" y="12997"/>
                  </a:lnTo>
                  <a:lnTo>
                    <a:pt x="472" y="12694"/>
                  </a:lnTo>
                  <a:lnTo>
                    <a:pt x="371" y="12155"/>
                  </a:lnTo>
                  <a:lnTo>
                    <a:pt x="270" y="11616"/>
                  </a:lnTo>
                  <a:lnTo>
                    <a:pt x="236" y="11044"/>
                  </a:lnTo>
                  <a:lnTo>
                    <a:pt x="270" y="10472"/>
                  </a:lnTo>
                  <a:lnTo>
                    <a:pt x="337" y="9327"/>
                  </a:lnTo>
                  <a:lnTo>
                    <a:pt x="438" y="8216"/>
                  </a:lnTo>
                  <a:lnTo>
                    <a:pt x="606" y="6970"/>
                  </a:lnTo>
                  <a:lnTo>
                    <a:pt x="775" y="5724"/>
                  </a:lnTo>
                  <a:lnTo>
                    <a:pt x="1044" y="4512"/>
                  </a:lnTo>
                  <a:lnTo>
                    <a:pt x="1347" y="3267"/>
                  </a:lnTo>
                  <a:lnTo>
                    <a:pt x="1482" y="2896"/>
                  </a:lnTo>
                  <a:lnTo>
                    <a:pt x="1616" y="2526"/>
                  </a:lnTo>
                  <a:lnTo>
                    <a:pt x="1818" y="2122"/>
                  </a:lnTo>
                  <a:lnTo>
                    <a:pt x="2054" y="1752"/>
                  </a:lnTo>
                  <a:lnTo>
                    <a:pt x="2323" y="1415"/>
                  </a:lnTo>
                  <a:lnTo>
                    <a:pt x="2593" y="1112"/>
                  </a:lnTo>
                  <a:lnTo>
                    <a:pt x="2929" y="876"/>
                  </a:lnTo>
                  <a:lnTo>
                    <a:pt x="3266" y="674"/>
                  </a:lnTo>
                  <a:lnTo>
                    <a:pt x="3906" y="506"/>
                  </a:lnTo>
                  <a:close/>
                  <a:moveTo>
                    <a:pt x="5017" y="1"/>
                  </a:moveTo>
                  <a:lnTo>
                    <a:pt x="5017" y="35"/>
                  </a:lnTo>
                  <a:lnTo>
                    <a:pt x="4512" y="136"/>
                  </a:lnTo>
                  <a:lnTo>
                    <a:pt x="4007" y="237"/>
                  </a:lnTo>
                  <a:lnTo>
                    <a:pt x="3030" y="472"/>
                  </a:lnTo>
                  <a:lnTo>
                    <a:pt x="2963" y="506"/>
                  </a:lnTo>
                  <a:lnTo>
                    <a:pt x="2929" y="573"/>
                  </a:lnTo>
                  <a:lnTo>
                    <a:pt x="2593" y="775"/>
                  </a:lnTo>
                  <a:lnTo>
                    <a:pt x="2290" y="1045"/>
                  </a:lnTo>
                  <a:lnTo>
                    <a:pt x="2020" y="1314"/>
                  </a:lnTo>
                  <a:lnTo>
                    <a:pt x="1785" y="1617"/>
                  </a:lnTo>
                  <a:lnTo>
                    <a:pt x="1616" y="1886"/>
                  </a:lnTo>
                  <a:lnTo>
                    <a:pt x="1482" y="2122"/>
                  </a:lnTo>
                  <a:lnTo>
                    <a:pt x="1246" y="2694"/>
                  </a:lnTo>
                  <a:lnTo>
                    <a:pt x="1078" y="3267"/>
                  </a:lnTo>
                  <a:lnTo>
                    <a:pt x="943" y="3839"/>
                  </a:lnTo>
                  <a:lnTo>
                    <a:pt x="741" y="4647"/>
                  </a:lnTo>
                  <a:lnTo>
                    <a:pt x="573" y="5489"/>
                  </a:lnTo>
                  <a:lnTo>
                    <a:pt x="438" y="6330"/>
                  </a:lnTo>
                  <a:lnTo>
                    <a:pt x="303" y="7172"/>
                  </a:lnTo>
                  <a:lnTo>
                    <a:pt x="135" y="8485"/>
                  </a:lnTo>
                  <a:lnTo>
                    <a:pt x="68" y="9192"/>
                  </a:lnTo>
                  <a:lnTo>
                    <a:pt x="34" y="9866"/>
                  </a:lnTo>
                  <a:lnTo>
                    <a:pt x="0" y="10573"/>
                  </a:lnTo>
                  <a:lnTo>
                    <a:pt x="34" y="11246"/>
                  </a:lnTo>
                  <a:lnTo>
                    <a:pt x="68" y="11919"/>
                  </a:lnTo>
                  <a:lnTo>
                    <a:pt x="202" y="12559"/>
                  </a:lnTo>
                  <a:lnTo>
                    <a:pt x="270" y="12862"/>
                  </a:lnTo>
                  <a:lnTo>
                    <a:pt x="337" y="13098"/>
                  </a:lnTo>
                  <a:lnTo>
                    <a:pt x="472" y="13333"/>
                  </a:lnTo>
                  <a:lnTo>
                    <a:pt x="606" y="13569"/>
                  </a:lnTo>
                  <a:lnTo>
                    <a:pt x="741" y="13737"/>
                  </a:lnTo>
                  <a:lnTo>
                    <a:pt x="909" y="13939"/>
                  </a:lnTo>
                  <a:lnTo>
                    <a:pt x="1078" y="14074"/>
                  </a:lnTo>
                  <a:lnTo>
                    <a:pt x="1280" y="14242"/>
                  </a:lnTo>
                  <a:lnTo>
                    <a:pt x="1482" y="14343"/>
                  </a:lnTo>
                  <a:lnTo>
                    <a:pt x="1684" y="14444"/>
                  </a:lnTo>
                  <a:lnTo>
                    <a:pt x="2155" y="14613"/>
                  </a:lnTo>
                  <a:lnTo>
                    <a:pt x="2660" y="14714"/>
                  </a:lnTo>
                  <a:lnTo>
                    <a:pt x="3199" y="14747"/>
                  </a:lnTo>
                  <a:lnTo>
                    <a:pt x="3805" y="14747"/>
                  </a:lnTo>
                  <a:lnTo>
                    <a:pt x="4411" y="14714"/>
                  </a:lnTo>
                  <a:lnTo>
                    <a:pt x="4983" y="14613"/>
                  </a:lnTo>
                  <a:lnTo>
                    <a:pt x="5522" y="14478"/>
                  </a:lnTo>
                  <a:lnTo>
                    <a:pt x="6061" y="14276"/>
                  </a:lnTo>
                  <a:lnTo>
                    <a:pt x="6296" y="14141"/>
                  </a:lnTo>
                  <a:lnTo>
                    <a:pt x="6566" y="14007"/>
                  </a:lnTo>
                  <a:lnTo>
                    <a:pt x="6768" y="13805"/>
                  </a:lnTo>
                  <a:lnTo>
                    <a:pt x="7003" y="13636"/>
                  </a:lnTo>
                  <a:lnTo>
                    <a:pt x="7205" y="13434"/>
                  </a:lnTo>
                  <a:lnTo>
                    <a:pt x="7407" y="13165"/>
                  </a:lnTo>
                  <a:lnTo>
                    <a:pt x="7576" y="12929"/>
                  </a:lnTo>
                  <a:lnTo>
                    <a:pt x="7710" y="12929"/>
                  </a:lnTo>
                  <a:lnTo>
                    <a:pt x="7744" y="12862"/>
                  </a:lnTo>
                  <a:lnTo>
                    <a:pt x="7811" y="12593"/>
                  </a:lnTo>
                  <a:lnTo>
                    <a:pt x="8081" y="12054"/>
                  </a:lnTo>
                  <a:lnTo>
                    <a:pt x="8283" y="11549"/>
                  </a:lnTo>
                  <a:lnTo>
                    <a:pt x="8451" y="10977"/>
                  </a:lnTo>
                  <a:lnTo>
                    <a:pt x="8586" y="10404"/>
                  </a:lnTo>
                  <a:lnTo>
                    <a:pt x="8687" y="9832"/>
                  </a:lnTo>
                  <a:lnTo>
                    <a:pt x="8788" y="9260"/>
                  </a:lnTo>
                  <a:lnTo>
                    <a:pt x="8855" y="8115"/>
                  </a:lnTo>
                  <a:lnTo>
                    <a:pt x="8889" y="7374"/>
                  </a:lnTo>
                  <a:lnTo>
                    <a:pt x="8889" y="6633"/>
                  </a:lnTo>
                  <a:lnTo>
                    <a:pt x="8889" y="5893"/>
                  </a:lnTo>
                  <a:lnTo>
                    <a:pt x="8821" y="5152"/>
                  </a:lnTo>
                  <a:lnTo>
                    <a:pt x="8720" y="4411"/>
                  </a:lnTo>
                  <a:lnTo>
                    <a:pt x="8586" y="3671"/>
                  </a:lnTo>
                  <a:lnTo>
                    <a:pt x="8417" y="2964"/>
                  </a:lnTo>
                  <a:lnTo>
                    <a:pt x="8182" y="2257"/>
                  </a:lnTo>
                  <a:lnTo>
                    <a:pt x="7980" y="1785"/>
                  </a:lnTo>
                  <a:lnTo>
                    <a:pt x="7710" y="1348"/>
                  </a:lnTo>
                  <a:lnTo>
                    <a:pt x="7374" y="944"/>
                  </a:lnTo>
                  <a:lnTo>
                    <a:pt x="7003" y="607"/>
                  </a:lnTo>
                  <a:lnTo>
                    <a:pt x="6801" y="439"/>
                  </a:lnTo>
                  <a:lnTo>
                    <a:pt x="6599" y="304"/>
                  </a:lnTo>
                  <a:lnTo>
                    <a:pt x="6364" y="203"/>
                  </a:lnTo>
                  <a:lnTo>
                    <a:pt x="6128" y="102"/>
                  </a:lnTo>
                  <a:lnTo>
                    <a:pt x="5892" y="68"/>
                  </a:lnTo>
                  <a:lnTo>
                    <a:pt x="5623" y="1"/>
                  </a:lnTo>
                  <a:lnTo>
                    <a:pt x="5354" y="1"/>
                  </a:lnTo>
                  <a:lnTo>
                    <a:pt x="5118" y="35"/>
                  </a:lnTo>
                  <a:lnTo>
                    <a:pt x="508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6" name="Google Shape;66;p2"/>
            <p:cNvSpPr/>
            <p:nvPr/>
          </p:nvSpPr>
          <p:spPr>
            <a:xfrm>
              <a:off x="1257100" y="5015600"/>
              <a:ext cx="57275" cy="62325"/>
            </a:xfrm>
            <a:custGeom>
              <a:avLst/>
              <a:gdLst/>
              <a:ahLst/>
              <a:cxnLst/>
              <a:rect l="l" t="t" r="r" b="b"/>
              <a:pathLst>
                <a:path w="2291" h="2493" extrusionOk="0">
                  <a:moveTo>
                    <a:pt x="1920" y="169"/>
                  </a:moveTo>
                  <a:lnTo>
                    <a:pt x="1920" y="641"/>
                  </a:lnTo>
                  <a:lnTo>
                    <a:pt x="1954" y="1112"/>
                  </a:lnTo>
                  <a:lnTo>
                    <a:pt x="2021" y="1550"/>
                  </a:lnTo>
                  <a:lnTo>
                    <a:pt x="2122" y="1987"/>
                  </a:lnTo>
                  <a:lnTo>
                    <a:pt x="2156" y="2021"/>
                  </a:lnTo>
                  <a:lnTo>
                    <a:pt x="2122" y="2021"/>
                  </a:lnTo>
                  <a:lnTo>
                    <a:pt x="1718" y="2055"/>
                  </a:lnTo>
                  <a:lnTo>
                    <a:pt x="1314" y="2122"/>
                  </a:lnTo>
                  <a:lnTo>
                    <a:pt x="910" y="2156"/>
                  </a:lnTo>
                  <a:lnTo>
                    <a:pt x="472" y="2223"/>
                  </a:lnTo>
                  <a:lnTo>
                    <a:pt x="304" y="1314"/>
                  </a:lnTo>
                  <a:lnTo>
                    <a:pt x="136" y="405"/>
                  </a:lnTo>
                  <a:lnTo>
                    <a:pt x="573" y="371"/>
                  </a:lnTo>
                  <a:lnTo>
                    <a:pt x="1045" y="338"/>
                  </a:lnTo>
                  <a:lnTo>
                    <a:pt x="1920" y="169"/>
                  </a:lnTo>
                  <a:close/>
                  <a:moveTo>
                    <a:pt x="1920" y="1"/>
                  </a:moveTo>
                  <a:lnTo>
                    <a:pt x="1011" y="136"/>
                  </a:lnTo>
                  <a:lnTo>
                    <a:pt x="540" y="203"/>
                  </a:lnTo>
                  <a:lnTo>
                    <a:pt x="68" y="270"/>
                  </a:lnTo>
                  <a:lnTo>
                    <a:pt x="35" y="304"/>
                  </a:lnTo>
                  <a:lnTo>
                    <a:pt x="35" y="338"/>
                  </a:lnTo>
                  <a:lnTo>
                    <a:pt x="1" y="371"/>
                  </a:lnTo>
                  <a:lnTo>
                    <a:pt x="1" y="405"/>
                  </a:lnTo>
                  <a:lnTo>
                    <a:pt x="1" y="910"/>
                  </a:lnTo>
                  <a:lnTo>
                    <a:pt x="102" y="1449"/>
                  </a:lnTo>
                  <a:lnTo>
                    <a:pt x="203" y="1954"/>
                  </a:lnTo>
                  <a:lnTo>
                    <a:pt x="338" y="2459"/>
                  </a:lnTo>
                  <a:lnTo>
                    <a:pt x="405" y="2492"/>
                  </a:lnTo>
                  <a:lnTo>
                    <a:pt x="472" y="2492"/>
                  </a:lnTo>
                  <a:lnTo>
                    <a:pt x="506" y="2459"/>
                  </a:lnTo>
                  <a:lnTo>
                    <a:pt x="540" y="2391"/>
                  </a:lnTo>
                  <a:lnTo>
                    <a:pt x="506" y="2324"/>
                  </a:lnTo>
                  <a:lnTo>
                    <a:pt x="506" y="2324"/>
                  </a:lnTo>
                  <a:lnTo>
                    <a:pt x="910" y="2358"/>
                  </a:lnTo>
                  <a:lnTo>
                    <a:pt x="1348" y="2358"/>
                  </a:lnTo>
                  <a:lnTo>
                    <a:pt x="1785" y="2290"/>
                  </a:lnTo>
                  <a:lnTo>
                    <a:pt x="2156" y="2156"/>
                  </a:lnTo>
                  <a:lnTo>
                    <a:pt x="2189" y="2122"/>
                  </a:lnTo>
                  <a:lnTo>
                    <a:pt x="2189" y="2055"/>
                  </a:lnTo>
                  <a:lnTo>
                    <a:pt x="2257" y="2055"/>
                  </a:lnTo>
                  <a:lnTo>
                    <a:pt x="2290" y="2021"/>
                  </a:lnTo>
                  <a:lnTo>
                    <a:pt x="2290" y="1987"/>
                  </a:lnTo>
                  <a:lnTo>
                    <a:pt x="2257" y="1516"/>
                  </a:lnTo>
                  <a:lnTo>
                    <a:pt x="2189" y="1045"/>
                  </a:lnTo>
                  <a:lnTo>
                    <a:pt x="2122" y="607"/>
                  </a:lnTo>
                  <a:lnTo>
                    <a:pt x="2021" y="136"/>
                  </a:lnTo>
                  <a:lnTo>
                    <a:pt x="2021" y="102"/>
                  </a:lnTo>
                  <a:lnTo>
                    <a:pt x="2021" y="35"/>
                  </a:lnTo>
                  <a:lnTo>
                    <a:pt x="198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7" name="Google Shape;67;p2"/>
            <p:cNvSpPr/>
            <p:nvPr/>
          </p:nvSpPr>
          <p:spPr>
            <a:xfrm>
              <a:off x="830375" y="2891150"/>
              <a:ext cx="183500" cy="267700"/>
            </a:xfrm>
            <a:custGeom>
              <a:avLst/>
              <a:gdLst/>
              <a:ahLst/>
              <a:cxnLst/>
              <a:rect l="l" t="t" r="r" b="b"/>
              <a:pathLst>
                <a:path w="7340" h="10708" extrusionOk="0">
                  <a:moveTo>
                    <a:pt x="0" y="1"/>
                  </a:moveTo>
                  <a:lnTo>
                    <a:pt x="236" y="405"/>
                  </a:lnTo>
                  <a:lnTo>
                    <a:pt x="472" y="775"/>
                  </a:lnTo>
                  <a:lnTo>
                    <a:pt x="977" y="1516"/>
                  </a:lnTo>
                  <a:lnTo>
                    <a:pt x="1953" y="3031"/>
                  </a:lnTo>
                  <a:lnTo>
                    <a:pt x="2963" y="4512"/>
                  </a:lnTo>
                  <a:lnTo>
                    <a:pt x="7037" y="10640"/>
                  </a:lnTo>
                  <a:lnTo>
                    <a:pt x="7104" y="10674"/>
                  </a:lnTo>
                  <a:lnTo>
                    <a:pt x="7138" y="10707"/>
                  </a:lnTo>
                  <a:lnTo>
                    <a:pt x="7205" y="10707"/>
                  </a:lnTo>
                  <a:lnTo>
                    <a:pt x="7272" y="10674"/>
                  </a:lnTo>
                  <a:lnTo>
                    <a:pt x="7306" y="10640"/>
                  </a:lnTo>
                  <a:lnTo>
                    <a:pt x="7340" y="10606"/>
                  </a:lnTo>
                  <a:lnTo>
                    <a:pt x="7340" y="10539"/>
                  </a:lnTo>
                  <a:lnTo>
                    <a:pt x="7306" y="10471"/>
                  </a:lnTo>
                  <a:lnTo>
                    <a:pt x="3401" y="4546"/>
                  </a:lnTo>
                  <a:lnTo>
                    <a:pt x="1381" y="1583"/>
                  </a:lnTo>
                  <a:lnTo>
                    <a:pt x="909" y="876"/>
                  </a:lnTo>
                  <a:lnTo>
                    <a:pt x="472" y="135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8" name="Google Shape;68;p2"/>
            <p:cNvSpPr/>
            <p:nvPr/>
          </p:nvSpPr>
          <p:spPr>
            <a:xfrm>
              <a:off x="1316875" y="5008025"/>
              <a:ext cx="58100" cy="55575"/>
            </a:xfrm>
            <a:custGeom>
              <a:avLst/>
              <a:gdLst/>
              <a:ahLst/>
              <a:cxnLst/>
              <a:rect l="l" t="t" r="r" b="b"/>
              <a:pathLst>
                <a:path w="2324" h="2223" extrusionOk="0">
                  <a:moveTo>
                    <a:pt x="1919" y="203"/>
                  </a:moveTo>
                  <a:lnTo>
                    <a:pt x="1953" y="573"/>
                  </a:lnTo>
                  <a:lnTo>
                    <a:pt x="2020" y="944"/>
                  </a:lnTo>
                  <a:lnTo>
                    <a:pt x="2088" y="1381"/>
                  </a:lnTo>
                  <a:lnTo>
                    <a:pt x="2155" y="1819"/>
                  </a:lnTo>
                  <a:lnTo>
                    <a:pt x="1953" y="1819"/>
                  </a:lnTo>
                  <a:lnTo>
                    <a:pt x="1785" y="1853"/>
                  </a:lnTo>
                  <a:lnTo>
                    <a:pt x="1414" y="1920"/>
                  </a:lnTo>
                  <a:lnTo>
                    <a:pt x="943" y="1954"/>
                  </a:lnTo>
                  <a:lnTo>
                    <a:pt x="707" y="2021"/>
                  </a:lnTo>
                  <a:lnTo>
                    <a:pt x="472" y="2088"/>
                  </a:lnTo>
                  <a:lnTo>
                    <a:pt x="404" y="1651"/>
                  </a:lnTo>
                  <a:lnTo>
                    <a:pt x="270" y="1179"/>
                  </a:lnTo>
                  <a:lnTo>
                    <a:pt x="202" y="809"/>
                  </a:lnTo>
                  <a:lnTo>
                    <a:pt x="101" y="439"/>
                  </a:lnTo>
                  <a:lnTo>
                    <a:pt x="1010" y="338"/>
                  </a:lnTo>
                  <a:lnTo>
                    <a:pt x="1919" y="203"/>
                  </a:lnTo>
                  <a:close/>
                  <a:moveTo>
                    <a:pt x="1886" y="1"/>
                  </a:moveTo>
                  <a:lnTo>
                    <a:pt x="977" y="136"/>
                  </a:lnTo>
                  <a:lnTo>
                    <a:pt x="68" y="270"/>
                  </a:lnTo>
                  <a:lnTo>
                    <a:pt x="34" y="304"/>
                  </a:lnTo>
                  <a:lnTo>
                    <a:pt x="34" y="371"/>
                  </a:lnTo>
                  <a:lnTo>
                    <a:pt x="0" y="573"/>
                  </a:lnTo>
                  <a:lnTo>
                    <a:pt x="34" y="809"/>
                  </a:lnTo>
                  <a:lnTo>
                    <a:pt x="101" y="1213"/>
                  </a:lnTo>
                  <a:lnTo>
                    <a:pt x="202" y="1718"/>
                  </a:lnTo>
                  <a:lnTo>
                    <a:pt x="270" y="1954"/>
                  </a:lnTo>
                  <a:lnTo>
                    <a:pt x="371" y="2189"/>
                  </a:lnTo>
                  <a:lnTo>
                    <a:pt x="404" y="2223"/>
                  </a:lnTo>
                  <a:lnTo>
                    <a:pt x="674" y="2223"/>
                  </a:lnTo>
                  <a:lnTo>
                    <a:pt x="909" y="2189"/>
                  </a:lnTo>
                  <a:lnTo>
                    <a:pt x="1313" y="2122"/>
                  </a:lnTo>
                  <a:lnTo>
                    <a:pt x="1751" y="2055"/>
                  </a:lnTo>
                  <a:lnTo>
                    <a:pt x="1987" y="2021"/>
                  </a:lnTo>
                  <a:lnTo>
                    <a:pt x="2189" y="1987"/>
                  </a:lnTo>
                  <a:lnTo>
                    <a:pt x="2290" y="1987"/>
                  </a:lnTo>
                  <a:lnTo>
                    <a:pt x="2323" y="1954"/>
                  </a:lnTo>
                  <a:lnTo>
                    <a:pt x="2323" y="1718"/>
                  </a:lnTo>
                  <a:lnTo>
                    <a:pt x="2290" y="1482"/>
                  </a:lnTo>
                  <a:lnTo>
                    <a:pt x="2222" y="1045"/>
                  </a:lnTo>
                  <a:lnTo>
                    <a:pt x="2155" y="540"/>
                  </a:lnTo>
                  <a:lnTo>
                    <a:pt x="2088" y="304"/>
                  </a:lnTo>
                  <a:lnTo>
                    <a:pt x="1987" y="35"/>
                  </a:lnTo>
                  <a:lnTo>
                    <a:pt x="1953" y="35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9" name="Google Shape;69;p2"/>
            <p:cNvSpPr/>
            <p:nvPr/>
          </p:nvSpPr>
          <p:spPr>
            <a:xfrm>
              <a:off x="1138425" y="5119150"/>
              <a:ext cx="19400" cy="16000"/>
            </a:xfrm>
            <a:custGeom>
              <a:avLst/>
              <a:gdLst/>
              <a:ahLst/>
              <a:cxnLst/>
              <a:rect l="l" t="t" r="r" b="b"/>
              <a:pathLst>
                <a:path w="776" h="640" extrusionOk="0">
                  <a:moveTo>
                    <a:pt x="674" y="0"/>
                  </a:moveTo>
                  <a:lnTo>
                    <a:pt x="573" y="202"/>
                  </a:lnTo>
                  <a:lnTo>
                    <a:pt x="539" y="438"/>
                  </a:lnTo>
                  <a:lnTo>
                    <a:pt x="438" y="337"/>
                  </a:lnTo>
                  <a:lnTo>
                    <a:pt x="405" y="269"/>
                  </a:lnTo>
                  <a:lnTo>
                    <a:pt x="438" y="168"/>
                  </a:lnTo>
                  <a:lnTo>
                    <a:pt x="438" y="135"/>
                  </a:lnTo>
                  <a:lnTo>
                    <a:pt x="405" y="67"/>
                  </a:lnTo>
                  <a:lnTo>
                    <a:pt x="337" y="67"/>
                  </a:lnTo>
                  <a:lnTo>
                    <a:pt x="304" y="135"/>
                  </a:lnTo>
                  <a:lnTo>
                    <a:pt x="169" y="404"/>
                  </a:lnTo>
                  <a:lnTo>
                    <a:pt x="135" y="370"/>
                  </a:lnTo>
                  <a:lnTo>
                    <a:pt x="102" y="269"/>
                  </a:lnTo>
                  <a:lnTo>
                    <a:pt x="102" y="236"/>
                  </a:lnTo>
                  <a:lnTo>
                    <a:pt x="68" y="202"/>
                  </a:lnTo>
                  <a:lnTo>
                    <a:pt x="34" y="202"/>
                  </a:lnTo>
                  <a:lnTo>
                    <a:pt x="1" y="269"/>
                  </a:lnTo>
                  <a:lnTo>
                    <a:pt x="1" y="303"/>
                  </a:lnTo>
                  <a:lnTo>
                    <a:pt x="1" y="404"/>
                  </a:lnTo>
                  <a:lnTo>
                    <a:pt x="102" y="606"/>
                  </a:lnTo>
                  <a:lnTo>
                    <a:pt x="135" y="640"/>
                  </a:lnTo>
                  <a:lnTo>
                    <a:pt x="203" y="640"/>
                  </a:lnTo>
                  <a:lnTo>
                    <a:pt x="236" y="606"/>
                  </a:lnTo>
                  <a:lnTo>
                    <a:pt x="337" y="404"/>
                  </a:lnTo>
                  <a:lnTo>
                    <a:pt x="371" y="438"/>
                  </a:lnTo>
                  <a:lnTo>
                    <a:pt x="472" y="539"/>
                  </a:lnTo>
                  <a:lnTo>
                    <a:pt x="573" y="606"/>
                  </a:lnTo>
                  <a:lnTo>
                    <a:pt x="640" y="606"/>
                  </a:lnTo>
                  <a:lnTo>
                    <a:pt x="674" y="539"/>
                  </a:lnTo>
                  <a:lnTo>
                    <a:pt x="708" y="303"/>
                  </a:lnTo>
                  <a:lnTo>
                    <a:pt x="775" y="67"/>
                  </a:lnTo>
                  <a:lnTo>
                    <a:pt x="775" y="34"/>
                  </a:lnTo>
                  <a:lnTo>
                    <a:pt x="74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0" name="Google Shape;70;p2"/>
            <p:cNvSpPr/>
            <p:nvPr/>
          </p:nvSpPr>
          <p:spPr>
            <a:xfrm>
              <a:off x="3384075" y="4763100"/>
              <a:ext cx="22775" cy="22750"/>
            </a:xfrm>
            <a:custGeom>
              <a:avLst/>
              <a:gdLst/>
              <a:ahLst/>
              <a:cxnLst/>
              <a:rect l="l" t="t" r="r" b="b"/>
              <a:pathLst>
                <a:path w="911" h="910" extrusionOk="0">
                  <a:moveTo>
                    <a:pt x="405" y="0"/>
                  </a:moveTo>
                  <a:lnTo>
                    <a:pt x="304" y="34"/>
                  </a:lnTo>
                  <a:lnTo>
                    <a:pt x="203" y="101"/>
                  </a:lnTo>
                  <a:lnTo>
                    <a:pt x="136" y="169"/>
                  </a:lnTo>
                  <a:lnTo>
                    <a:pt x="68" y="236"/>
                  </a:lnTo>
                  <a:lnTo>
                    <a:pt x="1" y="337"/>
                  </a:lnTo>
                  <a:lnTo>
                    <a:pt x="1" y="438"/>
                  </a:lnTo>
                  <a:lnTo>
                    <a:pt x="1" y="573"/>
                  </a:lnTo>
                  <a:lnTo>
                    <a:pt x="68" y="674"/>
                  </a:lnTo>
                  <a:lnTo>
                    <a:pt x="102" y="741"/>
                  </a:lnTo>
                  <a:lnTo>
                    <a:pt x="203" y="842"/>
                  </a:lnTo>
                  <a:lnTo>
                    <a:pt x="304" y="876"/>
                  </a:lnTo>
                  <a:lnTo>
                    <a:pt x="405" y="910"/>
                  </a:lnTo>
                  <a:lnTo>
                    <a:pt x="506" y="910"/>
                  </a:lnTo>
                  <a:lnTo>
                    <a:pt x="641" y="876"/>
                  </a:lnTo>
                  <a:lnTo>
                    <a:pt x="742" y="809"/>
                  </a:lnTo>
                  <a:lnTo>
                    <a:pt x="809" y="708"/>
                  </a:lnTo>
                  <a:lnTo>
                    <a:pt x="876" y="607"/>
                  </a:lnTo>
                  <a:lnTo>
                    <a:pt x="910" y="506"/>
                  </a:lnTo>
                  <a:lnTo>
                    <a:pt x="910" y="371"/>
                  </a:lnTo>
                  <a:lnTo>
                    <a:pt x="876" y="270"/>
                  </a:lnTo>
                  <a:lnTo>
                    <a:pt x="809" y="169"/>
                  </a:lnTo>
                  <a:lnTo>
                    <a:pt x="742" y="68"/>
                  </a:lnTo>
                  <a:lnTo>
                    <a:pt x="641" y="34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" name="Google Shape;71;p2"/>
            <p:cNvSpPr/>
            <p:nvPr/>
          </p:nvSpPr>
          <p:spPr>
            <a:xfrm>
              <a:off x="1378325" y="4997925"/>
              <a:ext cx="58100" cy="57275"/>
            </a:xfrm>
            <a:custGeom>
              <a:avLst/>
              <a:gdLst/>
              <a:ahLst/>
              <a:cxnLst/>
              <a:rect l="l" t="t" r="r" b="b"/>
              <a:pathLst>
                <a:path w="2324" h="2291" extrusionOk="0">
                  <a:moveTo>
                    <a:pt x="1986" y="1"/>
                  </a:moveTo>
                  <a:lnTo>
                    <a:pt x="1953" y="35"/>
                  </a:lnTo>
                  <a:lnTo>
                    <a:pt x="1953" y="136"/>
                  </a:lnTo>
                  <a:lnTo>
                    <a:pt x="1448" y="136"/>
                  </a:lnTo>
                  <a:lnTo>
                    <a:pt x="943" y="169"/>
                  </a:lnTo>
                  <a:lnTo>
                    <a:pt x="505" y="203"/>
                  </a:lnTo>
                  <a:lnTo>
                    <a:pt x="269" y="270"/>
                  </a:lnTo>
                  <a:lnTo>
                    <a:pt x="168" y="304"/>
                  </a:lnTo>
                  <a:lnTo>
                    <a:pt x="101" y="371"/>
                  </a:lnTo>
                  <a:lnTo>
                    <a:pt x="269" y="439"/>
                  </a:lnTo>
                  <a:lnTo>
                    <a:pt x="471" y="439"/>
                  </a:lnTo>
                  <a:lnTo>
                    <a:pt x="842" y="371"/>
                  </a:lnTo>
                  <a:lnTo>
                    <a:pt x="1380" y="338"/>
                  </a:lnTo>
                  <a:lnTo>
                    <a:pt x="1953" y="304"/>
                  </a:lnTo>
                  <a:lnTo>
                    <a:pt x="1986" y="641"/>
                  </a:lnTo>
                  <a:lnTo>
                    <a:pt x="2020" y="944"/>
                  </a:lnTo>
                  <a:lnTo>
                    <a:pt x="2087" y="1381"/>
                  </a:lnTo>
                  <a:lnTo>
                    <a:pt x="2121" y="1617"/>
                  </a:lnTo>
                  <a:lnTo>
                    <a:pt x="2188" y="1819"/>
                  </a:lnTo>
                  <a:lnTo>
                    <a:pt x="2155" y="1819"/>
                  </a:lnTo>
                  <a:lnTo>
                    <a:pt x="1279" y="1920"/>
                  </a:lnTo>
                  <a:lnTo>
                    <a:pt x="808" y="2021"/>
                  </a:lnTo>
                  <a:lnTo>
                    <a:pt x="404" y="2122"/>
                  </a:lnTo>
                  <a:lnTo>
                    <a:pt x="303" y="1718"/>
                  </a:lnTo>
                  <a:lnTo>
                    <a:pt x="236" y="1280"/>
                  </a:lnTo>
                  <a:lnTo>
                    <a:pt x="202" y="809"/>
                  </a:lnTo>
                  <a:lnTo>
                    <a:pt x="168" y="573"/>
                  </a:lnTo>
                  <a:lnTo>
                    <a:pt x="67" y="371"/>
                  </a:lnTo>
                  <a:lnTo>
                    <a:pt x="34" y="506"/>
                  </a:lnTo>
                  <a:lnTo>
                    <a:pt x="0" y="674"/>
                  </a:lnTo>
                  <a:lnTo>
                    <a:pt x="0" y="977"/>
                  </a:lnTo>
                  <a:lnTo>
                    <a:pt x="101" y="1583"/>
                  </a:lnTo>
                  <a:lnTo>
                    <a:pt x="135" y="1785"/>
                  </a:lnTo>
                  <a:lnTo>
                    <a:pt x="135" y="2021"/>
                  </a:lnTo>
                  <a:lnTo>
                    <a:pt x="168" y="2122"/>
                  </a:lnTo>
                  <a:lnTo>
                    <a:pt x="202" y="2189"/>
                  </a:lnTo>
                  <a:lnTo>
                    <a:pt x="269" y="2257"/>
                  </a:lnTo>
                  <a:lnTo>
                    <a:pt x="370" y="2290"/>
                  </a:lnTo>
                  <a:lnTo>
                    <a:pt x="404" y="2290"/>
                  </a:lnTo>
                  <a:lnTo>
                    <a:pt x="438" y="2257"/>
                  </a:lnTo>
                  <a:lnTo>
                    <a:pt x="875" y="2223"/>
                  </a:lnTo>
                  <a:lnTo>
                    <a:pt x="1313" y="2189"/>
                  </a:lnTo>
                  <a:lnTo>
                    <a:pt x="2188" y="2021"/>
                  </a:lnTo>
                  <a:lnTo>
                    <a:pt x="2256" y="1987"/>
                  </a:lnTo>
                  <a:lnTo>
                    <a:pt x="2289" y="1987"/>
                  </a:lnTo>
                  <a:lnTo>
                    <a:pt x="2323" y="1954"/>
                  </a:lnTo>
                  <a:lnTo>
                    <a:pt x="2323" y="1752"/>
                  </a:lnTo>
                  <a:lnTo>
                    <a:pt x="2289" y="1516"/>
                  </a:lnTo>
                  <a:lnTo>
                    <a:pt x="2222" y="1078"/>
                  </a:lnTo>
                  <a:lnTo>
                    <a:pt x="2155" y="540"/>
                  </a:lnTo>
                  <a:lnTo>
                    <a:pt x="2121" y="304"/>
                  </a:lnTo>
                  <a:lnTo>
                    <a:pt x="2054" y="35"/>
                  </a:lnTo>
                  <a:lnTo>
                    <a:pt x="202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" name="Google Shape;72;p2"/>
            <p:cNvSpPr/>
            <p:nvPr/>
          </p:nvSpPr>
          <p:spPr>
            <a:xfrm>
              <a:off x="1402725" y="5029925"/>
              <a:ext cx="10125" cy="15175"/>
            </a:xfrm>
            <a:custGeom>
              <a:avLst/>
              <a:gdLst/>
              <a:ahLst/>
              <a:cxnLst/>
              <a:rect l="l" t="t" r="r" b="b"/>
              <a:pathLst>
                <a:path w="405" h="607" extrusionOk="0">
                  <a:moveTo>
                    <a:pt x="236" y="0"/>
                  </a:moveTo>
                  <a:lnTo>
                    <a:pt x="135" y="68"/>
                  </a:lnTo>
                  <a:lnTo>
                    <a:pt x="0" y="135"/>
                  </a:lnTo>
                  <a:lnTo>
                    <a:pt x="0" y="169"/>
                  </a:lnTo>
                  <a:lnTo>
                    <a:pt x="0" y="202"/>
                  </a:lnTo>
                  <a:lnTo>
                    <a:pt x="169" y="202"/>
                  </a:lnTo>
                  <a:lnTo>
                    <a:pt x="202" y="169"/>
                  </a:lnTo>
                  <a:lnTo>
                    <a:pt x="202" y="337"/>
                  </a:lnTo>
                  <a:lnTo>
                    <a:pt x="169" y="505"/>
                  </a:lnTo>
                  <a:lnTo>
                    <a:pt x="169" y="573"/>
                  </a:lnTo>
                  <a:lnTo>
                    <a:pt x="202" y="606"/>
                  </a:lnTo>
                  <a:lnTo>
                    <a:pt x="270" y="606"/>
                  </a:lnTo>
                  <a:lnTo>
                    <a:pt x="337" y="573"/>
                  </a:lnTo>
                  <a:lnTo>
                    <a:pt x="371" y="438"/>
                  </a:lnTo>
                  <a:lnTo>
                    <a:pt x="404" y="303"/>
                  </a:lnTo>
                  <a:lnTo>
                    <a:pt x="371" y="169"/>
                  </a:lnTo>
                  <a:lnTo>
                    <a:pt x="337" y="34"/>
                  </a:lnTo>
                  <a:lnTo>
                    <a:pt x="3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" name="Google Shape;73;p2"/>
            <p:cNvSpPr/>
            <p:nvPr/>
          </p:nvSpPr>
          <p:spPr>
            <a:xfrm>
              <a:off x="328725" y="4115825"/>
              <a:ext cx="825725" cy="756725"/>
            </a:xfrm>
            <a:custGeom>
              <a:avLst/>
              <a:gdLst/>
              <a:ahLst/>
              <a:cxnLst/>
              <a:rect l="l" t="t" r="r" b="b"/>
              <a:pathLst>
                <a:path w="33029" h="30269" extrusionOk="0">
                  <a:moveTo>
                    <a:pt x="18484" y="16498"/>
                  </a:moveTo>
                  <a:lnTo>
                    <a:pt x="18080" y="16700"/>
                  </a:lnTo>
                  <a:lnTo>
                    <a:pt x="17777" y="16868"/>
                  </a:lnTo>
                  <a:lnTo>
                    <a:pt x="17642" y="16969"/>
                  </a:lnTo>
                  <a:lnTo>
                    <a:pt x="17507" y="17104"/>
                  </a:lnTo>
                  <a:lnTo>
                    <a:pt x="17642" y="16868"/>
                  </a:lnTo>
                  <a:lnTo>
                    <a:pt x="17844" y="16633"/>
                  </a:lnTo>
                  <a:lnTo>
                    <a:pt x="18181" y="16565"/>
                  </a:lnTo>
                  <a:lnTo>
                    <a:pt x="18484" y="16498"/>
                  </a:lnTo>
                  <a:close/>
                  <a:moveTo>
                    <a:pt x="19022" y="16464"/>
                  </a:moveTo>
                  <a:lnTo>
                    <a:pt x="19325" y="16498"/>
                  </a:lnTo>
                  <a:lnTo>
                    <a:pt x="19628" y="16532"/>
                  </a:lnTo>
                  <a:lnTo>
                    <a:pt x="20234" y="16633"/>
                  </a:lnTo>
                  <a:lnTo>
                    <a:pt x="20841" y="16835"/>
                  </a:lnTo>
                  <a:lnTo>
                    <a:pt x="21413" y="17037"/>
                  </a:lnTo>
                  <a:lnTo>
                    <a:pt x="21682" y="17104"/>
                  </a:lnTo>
                  <a:lnTo>
                    <a:pt x="21918" y="17205"/>
                  </a:lnTo>
                  <a:lnTo>
                    <a:pt x="22120" y="17373"/>
                  </a:lnTo>
                  <a:lnTo>
                    <a:pt x="22322" y="17542"/>
                  </a:lnTo>
                  <a:lnTo>
                    <a:pt x="22389" y="17744"/>
                  </a:lnTo>
                  <a:lnTo>
                    <a:pt x="22457" y="17912"/>
                  </a:lnTo>
                  <a:lnTo>
                    <a:pt x="22423" y="17912"/>
                  </a:lnTo>
                  <a:lnTo>
                    <a:pt x="21952" y="17878"/>
                  </a:lnTo>
                  <a:lnTo>
                    <a:pt x="21480" y="17777"/>
                  </a:lnTo>
                  <a:lnTo>
                    <a:pt x="20975" y="17676"/>
                  </a:lnTo>
                  <a:lnTo>
                    <a:pt x="20538" y="17575"/>
                  </a:lnTo>
                  <a:lnTo>
                    <a:pt x="19830" y="17373"/>
                  </a:lnTo>
                  <a:lnTo>
                    <a:pt x="19494" y="17306"/>
                  </a:lnTo>
                  <a:lnTo>
                    <a:pt x="19157" y="17272"/>
                  </a:lnTo>
                  <a:lnTo>
                    <a:pt x="18888" y="17272"/>
                  </a:lnTo>
                  <a:lnTo>
                    <a:pt x="18618" y="17373"/>
                  </a:lnTo>
                  <a:lnTo>
                    <a:pt x="18383" y="17474"/>
                  </a:lnTo>
                  <a:lnTo>
                    <a:pt x="18147" y="17643"/>
                  </a:lnTo>
                  <a:lnTo>
                    <a:pt x="17911" y="17811"/>
                  </a:lnTo>
                  <a:lnTo>
                    <a:pt x="17709" y="18013"/>
                  </a:lnTo>
                  <a:lnTo>
                    <a:pt x="17373" y="18417"/>
                  </a:lnTo>
                  <a:lnTo>
                    <a:pt x="17373" y="18316"/>
                  </a:lnTo>
                  <a:lnTo>
                    <a:pt x="17339" y="18013"/>
                  </a:lnTo>
                  <a:lnTo>
                    <a:pt x="17339" y="17777"/>
                  </a:lnTo>
                  <a:lnTo>
                    <a:pt x="17373" y="17508"/>
                  </a:lnTo>
                  <a:lnTo>
                    <a:pt x="17440" y="17272"/>
                  </a:lnTo>
                  <a:lnTo>
                    <a:pt x="17608" y="17205"/>
                  </a:lnTo>
                  <a:lnTo>
                    <a:pt x="17810" y="17104"/>
                  </a:lnTo>
                  <a:lnTo>
                    <a:pt x="18147" y="16868"/>
                  </a:lnTo>
                  <a:lnTo>
                    <a:pt x="18585" y="16666"/>
                  </a:lnTo>
                  <a:lnTo>
                    <a:pt x="19022" y="16464"/>
                  </a:lnTo>
                  <a:close/>
                  <a:moveTo>
                    <a:pt x="23803" y="18047"/>
                  </a:moveTo>
                  <a:lnTo>
                    <a:pt x="24039" y="18081"/>
                  </a:lnTo>
                  <a:lnTo>
                    <a:pt x="24207" y="18148"/>
                  </a:lnTo>
                  <a:lnTo>
                    <a:pt x="24376" y="18249"/>
                  </a:lnTo>
                  <a:lnTo>
                    <a:pt x="24510" y="18384"/>
                  </a:lnTo>
                  <a:lnTo>
                    <a:pt x="24510" y="18451"/>
                  </a:lnTo>
                  <a:lnTo>
                    <a:pt x="23467" y="18249"/>
                  </a:lnTo>
                  <a:lnTo>
                    <a:pt x="23500" y="18114"/>
                  </a:lnTo>
                  <a:lnTo>
                    <a:pt x="23669" y="18081"/>
                  </a:lnTo>
                  <a:lnTo>
                    <a:pt x="23803" y="18047"/>
                  </a:lnTo>
                  <a:close/>
                  <a:moveTo>
                    <a:pt x="16363" y="17609"/>
                  </a:moveTo>
                  <a:lnTo>
                    <a:pt x="16396" y="18316"/>
                  </a:lnTo>
                  <a:lnTo>
                    <a:pt x="16497" y="18990"/>
                  </a:lnTo>
                  <a:lnTo>
                    <a:pt x="15925" y="19259"/>
                  </a:lnTo>
                  <a:lnTo>
                    <a:pt x="15656" y="19326"/>
                  </a:lnTo>
                  <a:lnTo>
                    <a:pt x="15487" y="19360"/>
                  </a:lnTo>
                  <a:lnTo>
                    <a:pt x="15353" y="19326"/>
                  </a:lnTo>
                  <a:lnTo>
                    <a:pt x="15184" y="19259"/>
                  </a:lnTo>
                  <a:lnTo>
                    <a:pt x="14982" y="19158"/>
                  </a:lnTo>
                  <a:lnTo>
                    <a:pt x="14679" y="18889"/>
                  </a:lnTo>
                  <a:lnTo>
                    <a:pt x="14545" y="18720"/>
                  </a:lnTo>
                  <a:lnTo>
                    <a:pt x="14477" y="18653"/>
                  </a:lnTo>
                  <a:lnTo>
                    <a:pt x="14477" y="18586"/>
                  </a:lnTo>
                  <a:lnTo>
                    <a:pt x="14477" y="18518"/>
                  </a:lnTo>
                  <a:lnTo>
                    <a:pt x="14511" y="18417"/>
                  </a:lnTo>
                  <a:lnTo>
                    <a:pt x="14545" y="18350"/>
                  </a:lnTo>
                  <a:lnTo>
                    <a:pt x="14646" y="18283"/>
                  </a:lnTo>
                  <a:lnTo>
                    <a:pt x="14848" y="18182"/>
                  </a:lnTo>
                  <a:lnTo>
                    <a:pt x="15050" y="18081"/>
                  </a:lnTo>
                  <a:lnTo>
                    <a:pt x="15521" y="17979"/>
                  </a:lnTo>
                  <a:lnTo>
                    <a:pt x="15992" y="17845"/>
                  </a:lnTo>
                  <a:lnTo>
                    <a:pt x="16194" y="17744"/>
                  </a:lnTo>
                  <a:lnTo>
                    <a:pt x="16363" y="17609"/>
                  </a:lnTo>
                  <a:close/>
                  <a:moveTo>
                    <a:pt x="19393" y="17508"/>
                  </a:moveTo>
                  <a:lnTo>
                    <a:pt x="19797" y="17542"/>
                  </a:lnTo>
                  <a:lnTo>
                    <a:pt x="21110" y="17878"/>
                  </a:lnTo>
                  <a:lnTo>
                    <a:pt x="21750" y="18013"/>
                  </a:lnTo>
                  <a:lnTo>
                    <a:pt x="22423" y="18114"/>
                  </a:lnTo>
                  <a:lnTo>
                    <a:pt x="22457" y="18114"/>
                  </a:lnTo>
                  <a:lnTo>
                    <a:pt x="22389" y="18485"/>
                  </a:lnTo>
                  <a:lnTo>
                    <a:pt x="22322" y="18821"/>
                  </a:lnTo>
                  <a:lnTo>
                    <a:pt x="22221" y="19225"/>
                  </a:lnTo>
                  <a:lnTo>
                    <a:pt x="22053" y="19596"/>
                  </a:lnTo>
                  <a:lnTo>
                    <a:pt x="21884" y="19966"/>
                  </a:lnTo>
                  <a:lnTo>
                    <a:pt x="21615" y="20303"/>
                  </a:lnTo>
                  <a:lnTo>
                    <a:pt x="21447" y="20471"/>
                  </a:lnTo>
                  <a:lnTo>
                    <a:pt x="21245" y="20606"/>
                  </a:lnTo>
                  <a:lnTo>
                    <a:pt x="21043" y="20707"/>
                  </a:lnTo>
                  <a:lnTo>
                    <a:pt x="20807" y="20774"/>
                  </a:lnTo>
                  <a:lnTo>
                    <a:pt x="20571" y="20841"/>
                  </a:lnTo>
                  <a:lnTo>
                    <a:pt x="20302" y="20875"/>
                  </a:lnTo>
                  <a:lnTo>
                    <a:pt x="19797" y="20875"/>
                  </a:lnTo>
                  <a:lnTo>
                    <a:pt x="19258" y="20808"/>
                  </a:lnTo>
                  <a:lnTo>
                    <a:pt x="18753" y="20707"/>
                  </a:lnTo>
                  <a:lnTo>
                    <a:pt x="18282" y="20572"/>
                  </a:lnTo>
                  <a:lnTo>
                    <a:pt x="17878" y="20370"/>
                  </a:lnTo>
                  <a:lnTo>
                    <a:pt x="17709" y="20235"/>
                  </a:lnTo>
                  <a:lnTo>
                    <a:pt x="17608" y="20033"/>
                  </a:lnTo>
                  <a:lnTo>
                    <a:pt x="17507" y="19831"/>
                  </a:lnTo>
                  <a:lnTo>
                    <a:pt x="17440" y="19596"/>
                  </a:lnTo>
                  <a:lnTo>
                    <a:pt x="17373" y="19057"/>
                  </a:lnTo>
                  <a:lnTo>
                    <a:pt x="17373" y="18552"/>
                  </a:lnTo>
                  <a:lnTo>
                    <a:pt x="17406" y="18552"/>
                  </a:lnTo>
                  <a:lnTo>
                    <a:pt x="17979" y="18114"/>
                  </a:lnTo>
                  <a:lnTo>
                    <a:pt x="18214" y="17912"/>
                  </a:lnTo>
                  <a:lnTo>
                    <a:pt x="18484" y="17710"/>
                  </a:lnTo>
                  <a:lnTo>
                    <a:pt x="18753" y="17575"/>
                  </a:lnTo>
                  <a:lnTo>
                    <a:pt x="19056" y="17508"/>
                  </a:lnTo>
                  <a:close/>
                  <a:moveTo>
                    <a:pt x="31412" y="19865"/>
                  </a:moveTo>
                  <a:lnTo>
                    <a:pt x="31513" y="20067"/>
                  </a:lnTo>
                  <a:lnTo>
                    <a:pt x="31715" y="20269"/>
                  </a:lnTo>
                  <a:lnTo>
                    <a:pt x="32052" y="20606"/>
                  </a:lnTo>
                  <a:lnTo>
                    <a:pt x="32456" y="21010"/>
                  </a:lnTo>
                  <a:lnTo>
                    <a:pt x="32658" y="21212"/>
                  </a:lnTo>
                  <a:lnTo>
                    <a:pt x="32860" y="21346"/>
                  </a:lnTo>
                  <a:lnTo>
                    <a:pt x="32422" y="21616"/>
                  </a:lnTo>
                  <a:lnTo>
                    <a:pt x="32187" y="21717"/>
                  </a:lnTo>
                  <a:lnTo>
                    <a:pt x="31884" y="21750"/>
                  </a:lnTo>
                  <a:lnTo>
                    <a:pt x="31715" y="21717"/>
                  </a:lnTo>
                  <a:lnTo>
                    <a:pt x="31581" y="21683"/>
                  </a:lnTo>
                  <a:lnTo>
                    <a:pt x="31446" y="21616"/>
                  </a:lnTo>
                  <a:lnTo>
                    <a:pt x="31311" y="21515"/>
                  </a:lnTo>
                  <a:lnTo>
                    <a:pt x="31076" y="21313"/>
                  </a:lnTo>
                  <a:lnTo>
                    <a:pt x="30840" y="21111"/>
                  </a:lnTo>
                  <a:lnTo>
                    <a:pt x="30806" y="21077"/>
                  </a:lnTo>
                  <a:lnTo>
                    <a:pt x="30773" y="21111"/>
                  </a:lnTo>
                  <a:lnTo>
                    <a:pt x="30773" y="21111"/>
                  </a:lnTo>
                  <a:lnTo>
                    <a:pt x="31143" y="20505"/>
                  </a:lnTo>
                  <a:lnTo>
                    <a:pt x="31412" y="19865"/>
                  </a:lnTo>
                  <a:close/>
                  <a:moveTo>
                    <a:pt x="16127" y="1381"/>
                  </a:moveTo>
                  <a:lnTo>
                    <a:pt x="16430" y="1415"/>
                  </a:lnTo>
                  <a:lnTo>
                    <a:pt x="16699" y="1448"/>
                  </a:lnTo>
                  <a:lnTo>
                    <a:pt x="16935" y="1516"/>
                  </a:lnTo>
                  <a:lnTo>
                    <a:pt x="17137" y="1617"/>
                  </a:lnTo>
                  <a:lnTo>
                    <a:pt x="17339" y="1718"/>
                  </a:lnTo>
                  <a:lnTo>
                    <a:pt x="17507" y="1886"/>
                  </a:lnTo>
                  <a:lnTo>
                    <a:pt x="17676" y="2055"/>
                  </a:lnTo>
                  <a:lnTo>
                    <a:pt x="17810" y="2257"/>
                  </a:lnTo>
                  <a:lnTo>
                    <a:pt x="18046" y="2661"/>
                  </a:lnTo>
                  <a:lnTo>
                    <a:pt x="18248" y="3132"/>
                  </a:lnTo>
                  <a:lnTo>
                    <a:pt x="18416" y="3637"/>
                  </a:lnTo>
                  <a:lnTo>
                    <a:pt x="18551" y="4142"/>
                  </a:lnTo>
                  <a:lnTo>
                    <a:pt x="19022" y="6229"/>
                  </a:lnTo>
                  <a:lnTo>
                    <a:pt x="19460" y="8317"/>
                  </a:lnTo>
                  <a:lnTo>
                    <a:pt x="19898" y="10303"/>
                  </a:lnTo>
                  <a:lnTo>
                    <a:pt x="20335" y="12290"/>
                  </a:lnTo>
                  <a:lnTo>
                    <a:pt x="20605" y="13300"/>
                  </a:lnTo>
                  <a:lnTo>
                    <a:pt x="20874" y="14276"/>
                  </a:lnTo>
                  <a:lnTo>
                    <a:pt x="21177" y="15252"/>
                  </a:lnTo>
                  <a:lnTo>
                    <a:pt x="21514" y="16229"/>
                  </a:lnTo>
                  <a:lnTo>
                    <a:pt x="20874" y="16027"/>
                  </a:lnTo>
                  <a:lnTo>
                    <a:pt x="20234" y="15892"/>
                  </a:lnTo>
                  <a:lnTo>
                    <a:pt x="19258" y="15724"/>
                  </a:lnTo>
                  <a:lnTo>
                    <a:pt x="18753" y="15656"/>
                  </a:lnTo>
                  <a:lnTo>
                    <a:pt x="18248" y="15623"/>
                  </a:lnTo>
                  <a:lnTo>
                    <a:pt x="17238" y="15623"/>
                  </a:lnTo>
                  <a:lnTo>
                    <a:pt x="16733" y="15690"/>
                  </a:lnTo>
                  <a:lnTo>
                    <a:pt x="16228" y="15791"/>
                  </a:lnTo>
                  <a:lnTo>
                    <a:pt x="16161" y="15757"/>
                  </a:lnTo>
                  <a:lnTo>
                    <a:pt x="16093" y="15791"/>
                  </a:lnTo>
                  <a:lnTo>
                    <a:pt x="16060" y="15825"/>
                  </a:lnTo>
                  <a:lnTo>
                    <a:pt x="15959" y="16027"/>
                  </a:lnTo>
                  <a:lnTo>
                    <a:pt x="15858" y="16229"/>
                  </a:lnTo>
                  <a:lnTo>
                    <a:pt x="15824" y="16464"/>
                  </a:lnTo>
                  <a:lnTo>
                    <a:pt x="15858" y="16700"/>
                  </a:lnTo>
                  <a:lnTo>
                    <a:pt x="15891" y="16767"/>
                  </a:lnTo>
                  <a:lnTo>
                    <a:pt x="15959" y="16767"/>
                  </a:lnTo>
                  <a:lnTo>
                    <a:pt x="15992" y="16734"/>
                  </a:lnTo>
                  <a:lnTo>
                    <a:pt x="16026" y="16700"/>
                  </a:lnTo>
                  <a:lnTo>
                    <a:pt x="16060" y="16464"/>
                  </a:lnTo>
                  <a:lnTo>
                    <a:pt x="16093" y="16296"/>
                  </a:lnTo>
                  <a:lnTo>
                    <a:pt x="16161" y="16094"/>
                  </a:lnTo>
                  <a:lnTo>
                    <a:pt x="16262" y="15926"/>
                  </a:lnTo>
                  <a:lnTo>
                    <a:pt x="16262" y="15892"/>
                  </a:lnTo>
                  <a:lnTo>
                    <a:pt x="18349" y="15926"/>
                  </a:lnTo>
                  <a:lnTo>
                    <a:pt x="19393" y="15993"/>
                  </a:lnTo>
                  <a:lnTo>
                    <a:pt x="19898" y="16060"/>
                  </a:lnTo>
                  <a:lnTo>
                    <a:pt x="20437" y="16161"/>
                  </a:lnTo>
                  <a:lnTo>
                    <a:pt x="21043" y="16296"/>
                  </a:lnTo>
                  <a:lnTo>
                    <a:pt x="21615" y="16464"/>
                  </a:lnTo>
                  <a:lnTo>
                    <a:pt x="22793" y="16801"/>
                  </a:lnTo>
                  <a:lnTo>
                    <a:pt x="22827" y="16868"/>
                  </a:lnTo>
                  <a:lnTo>
                    <a:pt x="22894" y="16936"/>
                  </a:lnTo>
                  <a:lnTo>
                    <a:pt x="22962" y="16969"/>
                  </a:lnTo>
                  <a:lnTo>
                    <a:pt x="23029" y="16936"/>
                  </a:lnTo>
                  <a:lnTo>
                    <a:pt x="23096" y="16902"/>
                  </a:lnTo>
                  <a:lnTo>
                    <a:pt x="23736" y="17037"/>
                  </a:lnTo>
                  <a:lnTo>
                    <a:pt x="24409" y="17171"/>
                  </a:lnTo>
                  <a:lnTo>
                    <a:pt x="24914" y="17239"/>
                  </a:lnTo>
                  <a:lnTo>
                    <a:pt x="25386" y="17306"/>
                  </a:lnTo>
                  <a:lnTo>
                    <a:pt x="26396" y="17340"/>
                  </a:lnTo>
                  <a:lnTo>
                    <a:pt x="27372" y="17373"/>
                  </a:lnTo>
                  <a:lnTo>
                    <a:pt x="28382" y="17441"/>
                  </a:lnTo>
                  <a:lnTo>
                    <a:pt x="29359" y="17542"/>
                  </a:lnTo>
                  <a:lnTo>
                    <a:pt x="29830" y="17609"/>
                  </a:lnTo>
                  <a:lnTo>
                    <a:pt x="30335" y="17710"/>
                  </a:lnTo>
                  <a:lnTo>
                    <a:pt x="30806" y="17845"/>
                  </a:lnTo>
                  <a:lnTo>
                    <a:pt x="31244" y="18047"/>
                  </a:lnTo>
                  <a:lnTo>
                    <a:pt x="31715" y="18249"/>
                  </a:lnTo>
                  <a:lnTo>
                    <a:pt x="32153" y="18518"/>
                  </a:lnTo>
                  <a:lnTo>
                    <a:pt x="32052" y="19057"/>
                  </a:lnTo>
                  <a:lnTo>
                    <a:pt x="32018" y="19259"/>
                  </a:lnTo>
                  <a:lnTo>
                    <a:pt x="31951" y="19360"/>
                  </a:lnTo>
                  <a:lnTo>
                    <a:pt x="31884" y="19394"/>
                  </a:lnTo>
                  <a:lnTo>
                    <a:pt x="31816" y="19427"/>
                  </a:lnTo>
                  <a:lnTo>
                    <a:pt x="31715" y="19394"/>
                  </a:lnTo>
                  <a:lnTo>
                    <a:pt x="31581" y="19360"/>
                  </a:lnTo>
                  <a:lnTo>
                    <a:pt x="31581" y="19293"/>
                  </a:lnTo>
                  <a:lnTo>
                    <a:pt x="31581" y="19259"/>
                  </a:lnTo>
                  <a:lnTo>
                    <a:pt x="31581" y="19192"/>
                  </a:lnTo>
                  <a:lnTo>
                    <a:pt x="31513" y="19158"/>
                  </a:lnTo>
                  <a:lnTo>
                    <a:pt x="31412" y="19158"/>
                  </a:lnTo>
                  <a:lnTo>
                    <a:pt x="31379" y="19192"/>
                  </a:lnTo>
                  <a:lnTo>
                    <a:pt x="31345" y="19225"/>
                  </a:lnTo>
                  <a:lnTo>
                    <a:pt x="31278" y="19562"/>
                  </a:lnTo>
                  <a:lnTo>
                    <a:pt x="31143" y="19899"/>
                  </a:lnTo>
                  <a:lnTo>
                    <a:pt x="31008" y="20202"/>
                  </a:lnTo>
                  <a:lnTo>
                    <a:pt x="30874" y="20505"/>
                  </a:lnTo>
                  <a:lnTo>
                    <a:pt x="30503" y="21077"/>
                  </a:lnTo>
                  <a:lnTo>
                    <a:pt x="30099" y="21616"/>
                  </a:lnTo>
                  <a:lnTo>
                    <a:pt x="29864" y="21851"/>
                  </a:lnTo>
                  <a:lnTo>
                    <a:pt x="29662" y="22087"/>
                  </a:lnTo>
                  <a:lnTo>
                    <a:pt x="29426" y="22289"/>
                  </a:lnTo>
                  <a:lnTo>
                    <a:pt x="29157" y="22491"/>
                  </a:lnTo>
                  <a:lnTo>
                    <a:pt x="28921" y="22626"/>
                  </a:lnTo>
                  <a:lnTo>
                    <a:pt x="28685" y="22693"/>
                  </a:lnTo>
                  <a:lnTo>
                    <a:pt x="28416" y="22727"/>
                  </a:lnTo>
                  <a:lnTo>
                    <a:pt x="28180" y="22727"/>
                  </a:lnTo>
                  <a:lnTo>
                    <a:pt x="27944" y="22693"/>
                  </a:lnTo>
                  <a:lnTo>
                    <a:pt x="27675" y="22659"/>
                  </a:lnTo>
                  <a:lnTo>
                    <a:pt x="27204" y="22491"/>
                  </a:lnTo>
                  <a:lnTo>
                    <a:pt x="26598" y="22255"/>
                  </a:lnTo>
                  <a:lnTo>
                    <a:pt x="26295" y="22121"/>
                  </a:lnTo>
                  <a:lnTo>
                    <a:pt x="26025" y="21952"/>
                  </a:lnTo>
                  <a:lnTo>
                    <a:pt x="25790" y="21784"/>
                  </a:lnTo>
                  <a:lnTo>
                    <a:pt x="25554" y="21582"/>
                  </a:lnTo>
                  <a:lnTo>
                    <a:pt x="25352" y="21346"/>
                  </a:lnTo>
                  <a:lnTo>
                    <a:pt x="25150" y="21077"/>
                  </a:lnTo>
                  <a:lnTo>
                    <a:pt x="25083" y="20909"/>
                  </a:lnTo>
                  <a:lnTo>
                    <a:pt x="25015" y="20740"/>
                  </a:lnTo>
                  <a:lnTo>
                    <a:pt x="24914" y="20370"/>
                  </a:lnTo>
                  <a:lnTo>
                    <a:pt x="24813" y="19629"/>
                  </a:lnTo>
                  <a:lnTo>
                    <a:pt x="24746" y="18922"/>
                  </a:lnTo>
                  <a:lnTo>
                    <a:pt x="24679" y="18619"/>
                  </a:lnTo>
                  <a:lnTo>
                    <a:pt x="24780" y="18619"/>
                  </a:lnTo>
                  <a:lnTo>
                    <a:pt x="24813" y="18586"/>
                  </a:lnTo>
                  <a:lnTo>
                    <a:pt x="24847" y="18518"/>
                  </a:lnTo>
                  <a:lnTo>
                    <a:pt x="24847" y="18451"/>
                  </a:lnTo>
                  <a:lnTo>
                    <a:pt x="24746" y="18316"/>
                  </a:lnTo>
                  <a:lnTo>
                    <a:pt x="24746" y="18283"/>
                  </a:lnTo>
                  <a:lnTo>
                    <a:pt x="24712" y="18249"/>
                  </a:lnTo>
                  <a:lnTo>
                    <a:pt x="24679" y="18249"/>
                  </a:lnTo>
                  <a:lnTo>
                    <a:pt x="24544" y="18114"/>
                  </a:lnTo>
                  <a:lnTo>
                    <a:pt x="24409" y="17979"/>
                  </a:lnTo>
                  <a:lnTo>
                    <a:pt x="24241" y="17912"/>
                  </a:lnTo>
                  <a:lnTo>
                    <a:pt x="24039" y="17845"/>
                  </a:lnTo>
                  <a:lnTo>
                    <a:pt x="23803" y="17845"/>
                  </a:lnTo>
                  <a:lnTo>
                    <a:pt x="23500" y="17878"/>
                  </a:lnTo>
                  <a:lnTo>
                    <a:pt x="23467" y="17845"/>
                  </a:lnTo>
                  <a:lnTo>
                    <a:pt x="23332" y="17845"/>
                  </a:lnTo>
                  <a:lnTo>
                    <a:pt x="23298" y="17912"/>
                  </a:lnTo>
                  <a:lnTo>
                    <a:pt x="23164" y="18215"/>
                  </a:lnTo>
                  <a:lnTo>
                    <a:pt x="23130" y="18283"/>
                  </a:lnTo>
                  <a:lnTo>
                    <a:pt x="23130" y="18350"/>
                  </a:lnTo>
                  <a:lnTo>
                    <a:pt x="22962" y="18754"/>
                  </a:lnTo>
                  <a:lnTo>
                    <a:pt x="22726" y="19158"/>
                  </a:lnTo>
                  <a:lnTo>
                    <a:pt x="22490" y="19528"/>
                  </a:lnTo>
                  <a:lnTo>
                    <a:pt x="22221" y="19899"/>
                  </a:lnTo>
                  <a:lnTo>
                    <a:pt x="22389" y="19596"/>
                  </a:lnTo>
                  <a:lnTo>
                    <a:pt x="22524" y="19225"/>
                  </a:lnTo>
                  <a:lnTo>
                    <a:pt x="22625" y="18889"/>
                  </a:lnTo>
                  <a:lnTo>
                    <a:pt x="22692" y="18518"/>
                  </a:lnTo>
                  <a:lnTo>
                    <a:pt x="22692" y="18182"/>
                  </a:lnTo>
                  <a:lnTo>
                    <a:pt x="22659" y="17845"/>
                  </a:lnTo>
                  <a:lnTo>
                    <a:pt x="22558" y="17542"/>
                  </a:lnTo>
                  <a:lnTo>
                    <a:pt x="22423" y="17272"/>
                  </a:lnTo>
                  <a:lnTo>
                    <a:pt x="22221" y="17104"/>
                  </a:lnTo>
                  <a:lnTo>
                    <a:pt x="22019" y="16936"/>
                  </a:lnTo>
                  <a:lnTo>
                    <a:pt x="21750" y="16801"/>
                  </a:lnTo>
                  <a:lnTo>
                    <a:pt x="21447" y="16700"/>
                  </a:lnTo>
                  <a:lnTo>
                    <a:pt x="20841" y="16532"/>
                  </a:lnTo>
                  <a:lnTo>
                    <a:pt x="20335" y="16397"/>
                  </a:lnTo>
                  <a:lnTo>
                    <a:pt x="19696" y="16262"/>
                  </a:lnTo>
                  <a:lnTo>
                    <a:pt x="19359" y="16229"/>
                  </a:lnTo>
                  <a:lnTo>
                    <a:pt x="19022" y="16195"/>
                  </a:lnTo>
                  <a:lnTo>
                    <a:pt x="18686" y="16229"/>
                  </a:lnTo>
                  <a:lnTo>
                    <a:pt x="18383" y="16262"/>
                  </a:lnTo>
                  <a:lnTo>
                    <a:pt x="18046" y="16330"/>
                  </a:lnTo>
                  <a:lnTo>
                    <a:pt x="17709" y="16397"/>
                  </a:lnTo>
                  <a:lnTo>
                    <a:pt x="17676" y="16431"/>
                  </a:lnTo>
                  <a:lnTo>
                    <a:pt x="17642" y="16464"/>
                  </a:lnTo>
                  <a:lnTo>
                    <a:pt x="17642" y="16565"/>
                  </a:lnTo>
                  <a:lnTo>
                    <a:pt x="17440" y="16767"/>
                  </a:lnTo>
                  <a:lnTo>
                    <a:pt x="17305" y="17003"/>
                  </a:lnTo>
                  <a:lnTo>
                    <a:pt x="17204" y="17272"/>
                  </a:lnTo>
                  <a:lnTo>
                    <a:pt x="17137" y="17542"/>
                  </a:lnTo>
                  <a:lnTo>
                    <a:pt x="17070" y="17845"/>
                  </a:lnTo>
                  <a:lnTo>
                    <a:pt x="17070" y="18148"/>
                  </a:lnTo>
                  <a:lnTo>
                    <a:pt x="17137" y="18788"/>
                  </a:lnTo>
                  <a:lnTo>
                    <a:pt x="17204" y="19461"/>
                  </a:lnTo>
                  <a:lnTo>
                    <a:pt x="17238" y="19798"/>
                  </a:lnTo>
                  <a:lnTo>
                    <a:pt x="17339" y="20134"/>
                  </a:lnTo>
                  <a:lnTo>
                    <a:pt x="17440" y="20336"/>
                  </a:lnTo>
                  <a:lnTo>
                    <a:pt x="17608" y="20505"/>
                  </a:lnTo>
                  <a:lnTo>
                    <a:pt x="17777" y="20639"/>
                  </a:lnTo>
                  <a:lnTo>
                    <a:pt x="18012" y="20740"/>
                  </a:lnTo>
                  <a:lnTo>
                    <a:pt x="18248" y="20808"/>
                  </a:lnTo>
                  <a:lnTo>
                    <a:pt x="18484" y="20875"/>
                  </a:lnTo>
                  <a:lnTo>
                    <a:pt x="18921" y="20976"/>
                  </a:lnTo>
                  <a:lnTo>
                    <a:pt x="19527" y="21077"/>
                  </a:lnTo>
                  <a:lnTo>
                    <a:pt x="19830" y="21111"/>
                  </a:lnTo>
                  <a:lnTo>
                    <a:pt x="20133" y="21111"/>
                  </a:lnTo>
                  <a:lnTo>
                    <a:pt x="20403" y="21077"/>
                  </a:lnTo>
                  <a:lnTo>
                    <a:pt x="20706" y="21010"/>
                  </a:lnTo>
                  <a:lnTo>
                    <a:pt x="21009" y="20942"/>
                  </a:lnTo>
                  <a:lnTo>
                    <a:pt x="21278" y="20841"/>
                  </a:lnTo>
                  <a:lnTo>
                    <a:pt x="21379" y="20808"/>
                  </a:lnTo>
                  <a:lnTo>
                    <a:pt x="21379" y="20808"/>
                  </a:lnTo>
                  <a:lnTo>
                    <a:pt x="21043" y="21043"/>
                  </a:lnTo>
                  <a:lnTo>
                    <a:pt x="20874" y="21144"/>
                  </a:lnTo>
                  <a:lnTo>
                    <a:pt x="20672" y="21178"/>
                  </a:lnTo>
                  <a:lnTo>
                    <a:pt x="20437" y="21212"/>
                  </a:lnTo>
                  <a:lnTo>
                    <a:pt x="20167" y="21245"/>
                  </a:lnTo>
                  <a:lnTo>
                    <a:pt x="19696" y="21212"/>
                  </a:lnTo>
                  <a:lnTo>
                    <a:pt x="19258" y="21178"/>
                  </a:lnTo>
                  <a:lnTo>
                    <a:pt x="18854" y="21144"/>
                  </a:lnTo>
                  <a:lnTo>
                    <a:pt x="18450" y="21077"/>
                  </a:lnTo>
                  <a:lnTo>
                    <a:pt x="18113" y="20942"/>
                  </a:lnTo>
                  <a:lnTo>
                    <a:pt x="17777" y="20740"/>
                  </a:lnTo>
                  <a:lnTo>
                    <a:pt x="17474" y="20538"/>
                  </a:lnTo>
                  <a:lnTo>
                    <a:pt x="17238" y="20235"/>
                  </a:lnTo>
                  <a:lnTo>
                    <a:pt x="17036" y="19899"/>
                  </a:lnTo>
                  <a:lnTo>
                    <a:pt x="16868" y="19528"/>
                  </a:lnTo>
                  <a:lnTo>
                    <a:pt x="16733" y="18990"/>
                  </a:lnTo>
                  <a:lnTo>
                    <a:pt x="16666" y="18417"/>
                  </a:lnTo>
                  <a:lnTo>
                    <a:pt x="16497" y="17306"/>
                  </a:lnTo>
                  <a:lnTo>
                    <a:pt x="16565" y="17306"/>
                  </a:lnTo>
                  <a:lnTo>
                    <a:pt x="16666" y="17272"/>
                  </a:lnTo>
                  <a:lnTo>
                    <a:pt x="16699" y="17205"/>
                  </a:lnTo>
                  <a:lnTo>
                    <a:pt x="16699" y="17138"/>
                  </a:lnTo>
                  <a:lnTo>
                    <a:pt x="16699" y="17104"/>
                  </a:lnTo>
                  <a:lnTo>
                    <a:pt x="16666" y="17070"/>
                  </a:lnTo>
                  <a:lnTo>
                    <a:pt x="16598" y="17037"/>
                  </a:lnTo>
                  <a:lnTo>
                    <a:pt x="16430" y="17037"/>
                  </a:lnTo>
                  <a:lnTo>
                    <a:pt x="16329" y="16969"/>
                  </a:lnTo>
                  <a:lnTo>
                    <a:pt x="16262" y="16902"/>
                  </a:lnTo>
                  <a:lnTo>
                    <a:pt x="16161" y="16835"/>
                  </a:lnTo>
                  <a:lnTo>
                    <a:pt x="16026" y="16801"/>
                  </a:lnTo>
                  <a:lnTo>
                    <a:pt x="15925" y="16835"/>
                  </a:lnTo>
                  <a:lnTo>
                    <a:pt x="15858" y="16868"/>
                  </a:lnTo>
                  <a:lnTo>
                    <a:pt x="15824" y="16936"/>
                  </a:lnTo>
                  <a:lnTo>
                    <a:pt x="15858" y="17003"/>
                  </a:lnTo>
                  <a:lnTo>
                    <a:pt x="15891" y="17003"/>
                  </a:lnTo>
                  <a:lnTo>
                    <a:pt x="15992" y="17037"/>
                  </a:lnTo>
                  <a:lnTo>
                    <a:pt x="16060" y="17070"/>
                  </a:lnTo>
                  <a:lnTo>
                    <a:pt x="16194" y="17205"/>
                  </a:lnTo>
                  <a:lnTo>
                    <a:pt x="16329" y="17272"/>
                  </a:lnTo>
                  <a:lnTo>
                    <a:pt x="16329" y="17474"/>
                  </a:lnTo>
                  <a:lnTo>
                    <a:pt x="15555" y="17710"/>
                  </a:lnTo>
                  <a:lnTo>
                    <a:pt x="15184" y="17845"/>
                  </a:lnTo>
                  <a:lnTo>
                    <a:pt x="14814" y="17979"/>
                  </a:lnTo>
                  <a:lnTo>
                    <a:pt x="14612" y="18081"/>
                  </a:lnTo>
                  <a:lnTo>
                    <a:pt x="14376" y="18215"/>
                  </a:lnTo>
                  <a:lnTo>
                    <a:pt x="14275" y="18316"/>
                  </a:lnTo>
                  <a:lnTo>
                    <a:pt x="14174" y="18384"/>
                  </a:lnTo>
                  <a:lnTo>
                    <a:pt x="14141" y="18518"/>
                  </a:lnTo>
                  <a:lnTo>
                    <a:pt x="14141" y="18619"/>
                  </a:lnTo>
                  <a:lnTo>
                    <a:pt x="14208" y="18720"/>
                  </a:lnTo>
                  <a:lnTo>
                    <a:pt x="14309" y="18855"/>
                  </a:lnTo>
                  <a:lnTo>
                    <a:pt x="14545" y="19057"/>
                  </a:lnTo>
                  <a:lnTo>
                    <a:pt x="14881" y="19326"/>
                  </a:lnTo>
                  <a:lnTo>
                    <a:pt x="15050" y="19461"/>
                  </a:lnTo>
                  <a:lnTo>
                    <a:pt x="15252" y="19562"/>
                  </a:lnTo>
                  <a:lnTo>
                    <a:pt x="15420" y="19596"/>
                  </a:lnTo>
                  <a:lnTo>
                    <a:pt x="15757" y="19596"/>
                  </a:lnTo>
                  <a:lnTo>
                    <a:pt x="15925" y="19528"/>
                  </a:lnTo>
                  <a:lnTo>
                    <a:pt x="16228" y="19394"/>
                  </a:lnTo>
                  <a:lnTo>
                    <a:pt x="16531" y="19225"/>
                  </a:lnTo>
                  <a:lnTo>
                    <a:pt x="16666" y="19730"/>
                  </a:lnTo>
                  <a:lnTo>
                    <a:pt x="16834" y="20202"/>
                  </a:lnTo>
                  <a:lnTo>
                    <a:pt x="17002" y="20505"/>
                  </a:lnTo>
                  <a:lnTo>
                    <a:pt x="17238" y="20740"/>
                  </a:lnTo>
                  <a:lnTo>
                    <a:pt x="17474" y="20942"/>
                  </a:lnTo>
                  <a:lnTo>
                    <a:pt x="17777" y="21111"/>
                  </a:lnTo>
                  <a:lnTo>
                    <a:pt x="18080" y="21245"/>
                  </a:lnTo>
                  <a:lnTo>
                    <a:pt x="18383" y="21346"/>
                  </a:lnTo>
                  <a:lnTo>
                    <a:pt x="18719" y="21414"/>
                  </a:lnTo>
                  <a:lnTo>
                    <a:pt x="19022" y="21447"/>
                  </a:lnTo>
                  <a:lnTo>
                    <a:pt x="19898" y="21515"/>
                  </a:lnTo>
                  <a:lnTo>
                    <a:pt x="20335" y="21515"/>
                  </a:lnTo>
                  <a:lnTo>
                    <a:pt x="20571" y="21481"/>
                  </a:lnTo>
                  <a:lnTo>
                    <a:pt x="20773" y="21447"/>
                  </a:lnTo>
                  <a:lnTo>
                    <a:pt x="21076" y="21313"/>
                  </a:lnTo>
                  <a:lnTo>
                    <a:pt x="21346" y="21178"/>
                  </a:lnTo>
                  <a:lnTo>
                    <a:pt x="21581" y="20976"/>
                  </a:lnTo>
                  <a:lnTo>
                    <a:pt x="21817" y="20774"/>
                  </a:lnTo>
                  <a:lnTo>
                    <a:pt x="22255" y="20336"/>
                  </a:lnTo>
                  <a:lnTo>
                    <a:pt x="22625" y="19865"/>
                  </a:lnTo>
                  <a:lnTo>
                    <a:pt x="22726" y="20202"/>
                  </a:lnTo>
                  <a:lnTo>
                    <a:pt x="22827" y="20538"/>
                  </a:lnTo>
                  <a:lnTo>
                    <a:pt x="23063" y="21212"/>
                  </a:lnTo>
                  <a:lnTo>
                    <a:pt x="23164" y="21548"/>
                  </a:lnTo>
                  <a:lnTo>
                    <a:pt x="23164" y="21851"/>
                  </a:lnTo>
                  <a:lnTo>
                    <a:pt x="23130" y="22121"/>
                  </a:lnTo>
                  <a:lnTo>
                    <a:pt x="23029" y="22356"/>
                  </a:lnTo>
                  <a:lnTo>
                    <a:pt x="22861" y="22592"/>
                  </a:lnTo>
                  <a:lnTo>
                    <a:pt x="22625" y="22794"/>
                  </a:lnTo>
                  <a:lnTo>
                    <a:pt x="22389" y="22962"/>
                  </a:lnTo>
                  <a:lnTo>
                    <a:pt x="22086" y="23097"/>
                  </a:lnTo>
                  <a:lnTo>
                    <a:pt x="21144" y="23434"/>
                  </a:lnTo>
                  <a:lnTo>
                    <a:pt x="20201" y="23737"/>
                  </a:lnTo>
                  <a:lnTo>
                    <a:pt x="18282" y="24275"/>
                  </a:lnTo>
                  <a:lnTo>
                    <a:pt x="16430" y="24814"/>
                  </a:lnTo>
                  <a:lnTo>
                    <a:pt x="14578" y="25319"/>
                  </a:lnTo>
                  <a:lnTo>
                    <a:pt x="12558" y="25824"/>
                  </a:lnTo>
                  <a:lnTo>
                    <a:pt x="11683" y="25992"/>
                  </a:lnTo>
                  <a:lnTo>
                    <a:pt x="11245" y="26127"/>
                  </a:lnTo>
                  <a:lnTo>
                    <a:pt x="10807" y="26296"/>
                  </a:lnTo>
                  <a:lnTo>
                    <a:pt x="10100" y="23467"/>
                  </a:lnTo>
                  <a:lnTo>
                    <a:pt x="9259" y="20202"/>
                  </a:lnTo>
                  <a:lnTo>
                    <a:pt x="8484" y="16902"/>
                  </a:lnTo>
                  <a:lnTo>
                    <a:pt x="8013" y="14848"/>
                  </a:lnTo>
                  <a:lnTo>
                    <a:pt x="8350" y="14781"/>
                  </a:lnTo>
                  <a:lnTo>
                    <a:pt x="8686" y="14714"/>
                  </a:lnTo>
                  <a:lnTo>
                    <a:pt x="9360" y="14545"/>
                  </a:lnTo>
                  <a:lnTo>
                    <a:pt x="10134" y="14310"/>
                  </a:lnTo>
                  <a:lnTo>
                    <a:pt x="10504" y="14141"/>
                  </a:lnTo>
                  <a:lnTo>
                    <a:pt x="10841" y="13973"/>
                  </a:lnTo>
                  <a:lnTo>
                    <a:pt x="10875" y="13939"/>
                  </a:lnTo>
                  <a:lnTo>
                    <a:pt x="10875" y="13906"/>
                  </a:lnTo>
                  <a:lnTo>
                    <a:pt x="10841" y="13872"/>
                  </a:lnTo>
                  <a:lnTo>
                    <a:pt x="10807" y="13872"/>
                  </a:lnTo>
                  <a:lnTo>
                    <a:pt x="10437" y="13973"/>
                  </a:lnTo>
                  <a:lnTo>
                    <a:pt x="10067" y="14108"/>
                  </a:lnTo>
                  <a:lnTo>
                    <a:pt x="9326" y="14377"/>
                  </a:lnTo>
                  <a:lnTo>
                    <a:pt x="8653" y="14545"/>
                  </a:lnTo>
                  <a:lnTo>
                    <a:pt x="8013" y="14747"/>
                  </a:lnTo>
                  <a:lnTo>
                    <a:pt x="7845" y="14040"/>
                  </a:lnTo>
                  <a:lnTo>
                    <a:pt x="8484" y="13906"/>
                  </a:lnTo>
                  <a:lnTo>
                    <a:pt x="9090" y="13737"/>
                  </a:lnTo>
                  <a:lnTo>
                    <a:pt x="10302" y="13367"/>
                  </a:lnTo>
                  <a:lnTo>
                    <a:pt x="13063" y="12593"/>
                  </a:lnTo>
                  <a:lnTo>
                    <a:pt x="15824" y="11886"/>
                  </a:lnTo>
                  <a:lnTo>
                    <a:pt x="18618" y="11179"/>
                  </a:lnTo>
                  <a:lnTo>
                    <a:pt x="18686" y="11145"/>
                  </a:lnTo>
                  <a:lnTo>
                    <a:pt x="18686" y="11078"/>
                  </a:lnTo>
                  <a:lnTo>
                    <a:pt x="18652" y="11010"/>
                  </a:lnTo>
                  <a:lnTo>
                    <a:pt x="18585" y="11010"/>
                  </a:lnTo>
                  <a:lnTo>
                    <a:pt x="15790" y="11684"/>
                  </a:lnTo>
                  <a:lnTo>
                    <a:pt x="12996" y="12424"/>
                  </a:lnTo>
                  <a:lnTo>
                    <a:pt x="10235" y="13199"/>
                  </a:lnTo>
                  <a:lnTo>
                    <a:pt x="9023" y="13535"/>
                  </a:lnTo>
                  <a:lnTo>
                    <a:pt x="8417" y="13704"/>
                  </a:lnTo>
                  <a:lnTo>
                    <a:pt x="7845" y="13939"/>
                  </a:lnTo>
                  <a:lnTo>
                    <a:pt x="7676" y="13266"/>
                  </a:lnTo>
                  <a:lnTo>
                    <a:pt x="8350" y="13165"/>
                  </a:lnTo>
                  <a:lnTo>
                    <a:pt x="8989" y="12997"/>
                  </a:lnTo>
                  <a:lnTo>
                    <a:pt x="9629" y="12795"/>
                  </a:lnTo>
                  <a:lnTo>
                    <a:pt x="10269" y="12593"/>
                  </a:lnTo>
                  <a:lnTo>
                    <a:pt x="11514" y="12155"/>
                  </a:lnTo>
                  <a:lnTo>
                    <a:pt x="12794" y="11751"/>
                  </a:lnTo>
                  <a:lnTo>
                    <a:pt x="14107" y="11381"/>
                  </a:lnTo>
                  <a:lnTo>
                    <a:pt x="15420" y="11044"/>
                  </a:lnTo>
                  <a:lnTo>
                    <a:pt x="18080" y="10404"/>
                  </a:lnTo>
                  <a:lnTo>
                    <a:pt x="18113" y="10371"/>
                  </a:lnTo>
                  <a:lnTo>
                    <a:pt x="18147" y="10337"/>
                  </a:lnTo>
                  <a:lnTo>
                    <a:pt x="18147" y="10270"/>
                  </a:lnTo>
                  <a:lnTo>
                    <a:pt x="18113" y="10202"/>
                  </a:lnTo>
                  <a:lnTo>
                    <a:pt x="18012" y="10202"/>
                  </a:lnTo>
                  <a:lnTo>
                    <a:pt x="16699" y="10505"/>
                  </a:lnTo>
                  <a:lnTo>
                    <a:pt x="15420" y="10842"/>
                  </a:lnTo>
                  <a:lnTo>
                    <a:pt x="12828" y="11583"/>
                  </a:lnTo>
                  <a:lnTo>
                    <a:pt x="10235" y="12391"/>
                  </a:lnTo>
                  <a:lnTo>
                    <a:pt x="7643" y="13131"/>
                  </a:lnTo>
                  <a:lnTo>
                    <a:pt x="7272" y="11482"/>
                  </a:lnTo>
                  <a:lnTo>
                    <a:pt x="7710" y="11414"/>
                  </a:lnTo>
                  <a:lnTo>
                    <a:pt x="8148" y="11313"/>
                  </a:lnTo>
                  <a:lnTo>
                    <a:pt x="9023" y="11044"/>
                  </a:lnTo>
                  <a:lnTo>
                    <a:pt x="11279" y="10404"/>
                  </a:lnTo>
                  <a:lnTo>
                    <a:pt x="12390" y="10101"/>
                  </a:lnTo>
                  <a:lnTo>
                    <a:pt x="13501" y="9832"/>
                  </a:lnTo>
                  <a:lnTo>
                    <a:pt x="14646" y="9596"/>
                  </a:lnTo>
                  <a:lnTo>
                    <a:pt x="15790" y="9394"/>
                  </a:lnTo>
                  <a:lnTo>
                    <a:pt x="15824" y="9360"/>
                  </a:lnTo>
                  <a:lnTo>
                    <a:pt x="15824" y="9293"/>
                  </a:lnTo>
                  <a:lnTo>
                    <a:pt x="15790" y="9259"/>
                  </a:lnTo>
                  <a:lnTo>
                    <a:pt x="15723" y="9226"/>
                  </a:lnTo>
                  <a:lnTo>
                    <a:pt x="14679" y="9428"/>
                  </a:lnTo>
                  <a:lnTo>
                    <a:pt x="13602" y="9630"/>
                  </a:lnTo>
                  <a:lnTo>
                    <a:pt x="12525" y="9899"/>
                  </a:lnTo>
                  <a:lnTo>
                    <a:pt x="11481" y="10169"/>
                  </a:lnTo>
                  <a:lnTo>
                    <a:pt x="9225" y="10808"/>
                  </a:lnTo>
                  <a:lnTo>
                    <a:pt x="8215" y="11078"/>
                  </a:lnTo>
                  <a:lnTo>
                    <a:pt x="7744" y="11246"/>
                  </a:lnTo>
                  <a:lnTo>
                    <a:pt x="7272" y="11448"/>
                  </a:lnTo>
                  <a:lnTo>
                    <a:pt x="7138" y="10977"/>
                  </a:lnTo>
                  <a:lnTo>
                    <a:pt x="8417" y="10573"/>
                  </a:lnTo>
                  <a:lnTo>
                    <a:pt x="9730" y="10135"/>
                  </a:lnTo>
                  <a:lnTo>
                    <a:pt x="11009" y="9697"/>
                  </a:lnTo>
                  <a:lnTo>
                    <a:pt x="12323" y="9293"/>
                  </a:lnTo>
                  <a:lnTo>
                    <a:pt x="13669" y="8923"/>
                  </a:lnTo>
                  <a:lnTo>
                    <a:pt x="15016" y="8586"/>
                  </a:lnTo>
                  <a:lnTo>
                    <a:pt x="16363" y="8283"/>
                  </a:lnTo>
                  <a:lnTo>
                    <a:pt x="17743" y="8014"/>
                  </a:lnTo>
                  <a:lnTo>
                    <a:pt x="17777" y="7980"/>
                  </a:lnTo>
                  <a:lnTo>
                    <a:pt x="17777" y="7913"/>
                  </a:lnTo>
                  <a:lnTo>
                    <a:pt x="17743" y="7845"/>
                  </a:lnTo>
                  <a:lnTo>
                    <a:pt x="17676" y="7845"/>
                  </a:lnTo>
                  <a:lnTo>
                    <a:pt x="16329" y="8115"/>
                  </a:lnTo>
                  <a:lnTo>
                    <a:pt x="14982" y="8418"/>
                  </a:lnTo>
                  <a:lnTo>
                    <a:pt x="13602" y="8754"/>
                  </a:lnTo>
                  <a:lnTo>
                    <a:pt x="12289" y="9125"/>
                  </a:lnTo>
                  <a:lnTo>
                    <a:pt x="10976" y="9495"/>
                  </a:lnTo>
                  <a:lnTo>
                    <a:pt x="9663" y="9899"/>
                  </a:lnTo>
                  <a:lnTo>
                    <a:pt x="8350" y="10337"/>
                  </a:lnTo>
                  <a:lnTo>
                    <a:pt x="7710" y="10606"/>
                  </a:lnTo>
                  <a:lnTo>
                    <a:pt x="7104" y="10876"/>
                  </a:lnTo>
                  <a:lnTo>
                    <a:pt x="6969" y="10371"/>
                  </a:lnTo>
                  <a:lnTo>
                    <a:pt x="6902" y="10270"/>
                  </a:lnTo>
                  <a:lnTo>
                    <a:pt x="7542" y="10101"/>
                  </a:lnTo>
                  <a:lnTo>
                    <a:pt x="8148" y="9933"/>
                  </a:lnTo>
                  <a:lnTo>
                    <a:pt x="9360" y="9562"/>
                  </a:lnTo>
                  <a:lnTo>
                    <a:pt x="12087" y="8788"/>
                  </a:lnTo>
                  <a:lnTo>
                    <a:pt x="13501" y="8451"/>
                  </a:lnTo>
                  <a:lnTo>
                    <a:pt x="14881" y="8115"/>
                  </a:lnTo>
                  <a:lnTo>
                    <a:pt x="17676" y="7475"/>
                  </a:lnTo>
                  <a:lnTo>
                    <a:pt x="17709" y="7441"/>
                  </a:lnTo>
                  <a:lnTo>
                    <a:pt x="17709" y="7374"/>
                  </a:lnTo>
                  <a:lnTo>
                    <a:pt x="17676" y="7340"/>
                  </a:lnTo>
                  <a:lnTo>
                    <a:pt x="17642" y="7340"/>
                  </a:lnTo>
                  <a:lnTo>
                    <a:pt x="16228" y="7610"/>
                  </a:lnTo>
                  <a:lnTo>
                    <a:pt x="14848" y="7946"/>
                  </a:lnTo>
                  <a:lnTo>
                    <a:pt x="12053" y="8653"/>
                  </a:lnTo>
                  <a:lnTo>
                    <a:pt x="9326" y="9428"/>
                  </a:lnTo>
                  <a:lnTo>
                    <a:pt x="8080" y="9764"/>
                  </a:lnTo>
                  <a:lnTo>
                    <a:pt x="7474" y="9933"/>
                  </a:lnTo>
                  <a:lnTo>
                    <a:pt x="6902" y="10169"/>
                  </a:lnTo>
                  <a:lnTo>
                    <a:pt x="6599" y="9327"/>
                  </a:lnTo>
                  <a:lnTo>
                    <a:pt x="7239" y="9293"/>
                  </a:lnTo>
                  <a:lnTo>
                    <a:pt x="7878" y="9158"/>
                  </a:lnTo>
                  <a:lnTo>
                    <a:pt x="8518" y="8990"/>
                  </a:lnTo>
                  <a:lnTo>
                    <a:pt x="9158" y="8788"/>
                  </a:lnTo>
                  <a:lnTo>
                    <a:pt x="10370" y="8350"/>
                  </a:lnTo>
                  <a:lnTo>
                    <a:pt x="11582" y="7879"/>
                  </a:lnTo>
                  <a:lnTo>
                    <a:pt x="11952" y="7778"/>
                  </a:lnTo>
                  <a:lnTo>
                    <a:pt x="12323" y="7711"/>
                  </a:lnTo>
                  <a:lnTo>
                    <a:pt x="13097" y="7610"/>
                  </a:lnTo>
                  <a:lnTo>
                    <a:pt x="13871" y="7542"/>
                  </a:lnTo>
                  <a:lnTo>
                    <a:pt x="14612" y="7441"/>
                  </a:lnTo>
                  <a:lnTo>
                    <a:pt x="15353" y="7273"/>
                  </a:lnTo>
                  <a:lnTo>
                    <a:pt x="16093" y="7105"/>
                  </a:lnTo>
                  <a:lnTo>
                    <a:pt x="16834" y="6869"/>
                  </a:lnTo>
                  <a:lnTo>
                    <a:pt x="17575" y="6633"/>
                  </a:lnTo>
                  <a:lnTo>
                    <a:pt x="17608" y="6600"/>
                  </a:lnTo>
                  <a:lnTo>
                    <a:pt x="17608" y="6532"/>
                  </a:lnTo>
                  <a:lnTo>
                    <a:pt x="17575" y="6465"/>
                  </a:lnTo>
                  <a:lnTo>
                    <a:pt x="17507" y="6465"/>
                  </a:lnTo>
                  <a:lnTo>
                    <a:pt x="16868" y="6701"/>
                  </a:lnTo>
                  <a:lnTo>
                    <a:pt x="16194" y="6903"/>
                  </a:lnTo>
                  <a:lnTo>
                    <a:pt x="15521" y="7071"/>
                  </a:lnTo>
                  <a:lnTo>
                    <a:pt x="14814" y="7239"/>
                  </a:lnTo>
                  <a:lnTo>
                    <a:pt x="14073" y="7340"/>
                  </a:lnTo>
                  <a:lnTo>
                    <a:pt x="13299" y="7441"/>
                  </a:lnTo>
                  <a:lnTo>
                    <a:pt x="12558" y="7542"/>
                  </a:lnTo>
                  <a:lnTo>
                    <a:pt x="11784" y="7677"/>
                  </a:lnTo>
                  <a:lnTo>
                    <a:pt x="11481" y="7744"/>
                  </a:lnTo>
                  <a:lnTo>
                    <a:pt x="11144" y="7845"/>
                  </a:lnTo>
                  <a:lnTo>
                    <a:pt x="10504" y="8115"/>
                  </a:lnTo>
                  <a:lnTo>
                    <a:pt x="9865" y="8350"/>
                  </a:lnTo>
                  <a:lnTo>
                    <a:pt x="9259" y="8586"/>
                  </a:lnTo>
                  <a:lnTo>
                    <a:pt x="8585" y="8788"/>
                  </a:lnTo>
                  <a:lnTo>
                    <a:pt x="7912" y="8923"/>
                  </a:lnTo>
                  <a:lnTo>
                    <a:pt x="7239" y="9091"/>
                  </a:lnTo>
                  <a:lnTo>
                    <a:pt x="6565" y="9259"/>
                  </a:lnTo>
                  <a:lnTo>
                    <a:pt x="6128" y="7980"/>
                  </a:lnTo>
                  <a:lnTo>
                    <a:pt x="6666" y="7913"/>
                  </a:lnTo>
                  <a:lnTo>
                    <a:pt x="7239" y="7845"/>
                  </a:lnTo>
                  <a:lnTo>
                    <a:pt x="7811" y="7711"/>
                  </a:lnTo>
                  <a:lnTo>
                    <a:pt x="8383" y="7576"/>
                  </a:lnTo>
                  <a:lnTo>
                    <a:pt x="9461" y="7206"/>
                  </a:lnTo>
                  <a:lnTo>
                    <a:pt x="10538" y="6869"/>
                  </a:lnTo>
                  <a:lnTo>
                    <a:pt x="11750" y="6465"/>
                  </a:lnTo>
                  <a:lnTo>
                    <a:pt x="12962" y="6061"/>
                  </a:lnTo>
                  <a:lnTo>
                    <a:pt x="14174" y="5724"/>
                  </a:lnTo>
                  <a:lnTo>
                    <a:pt x="15386" y="5455"/>
                  </a:lnTo>
                  <a:lnTo>
                    <a:pt x="15454" y="5421"/>
                  </a:lnTo>
                  <a:lnTo>
                    <a:pt x="15454" y="5354"/>
                  </a:lnTo>
                  <a:lnTo>
                    <a:pt x="15420" y="5287"/>
                  </a:lnTo>
                  <a:lnTo>
                    <a:pt x="15353" y="5287"/>
                  </a:lnTo>
                  <a:lnTo>
                    <a:pt x="14174" y="5556"/>
                  </a:lnTo>
                  <a:lnTo>
                    <a:pt x="13030" y="5893"/>
                  </a:lnTo>
                  <a:lnTo>
                    <a:pt x="11885" y="6229"/>
                  </a:lnTo>
                  <a:lnTo>
                    <a:pt x="10740" y="6600"/>
                  </a:lnTo>
                  <a:lnTo>
                    <a:pt x="9595" y="6970"/>
                  </a:lnTo>
                  <a:lnTo>
                    <a:pt x="8417" y="7273"/>
                  </a:lnTo>
                  <a:lnTo>
                    <a:pt x="6094" y="7913"/>
                  </a:lnTo>
                  <a:lnTo>
                    <a:pt x="5892" y="7307"/>
                  </a:lnTo>
                  <a:lnTo>
                    <a:pt x="5892" y="7273"/>
                  </a:lnTo>
                  <a:lnTo>
                    <a:pt x="6565" y="7138"/>
                  </a:lnTo>
                  <a:lnTo>
                    <a:pt x="7239" y="7004"/>
                  </a:lnTo>
                  <a:lnTo>
                    <a:pt x="8585" y="6667"/>
                  </a:lnTo>
                  <a:lnTo>
                    <a:pt x="9898" y="6297"/>
                  </a:lnTo>
                  <a:lnTo>
                    <a:pt x="11245" y="5926"/>
                  </a:lnTo>
                  <a:lnTo>
                    <a:pt x="12659" y="5489"/>
                  </a:lnTo>
                  <a:lnTo>
                    <a:pt x="14107" y="5051"/>
                  </a:lnTo>
                  <a:lnTo>
                    <a:pt x="15521" y="4580"/>
                  </a:lnTo>
                  <a:lnTo>
                    <a:pt x="16901" y="4041"/>
                  </a:lnTo>
                  <a:lnTo>
                    <a:pt x="16969" y="4007"/>
                  </a:lnTo>
                  <a:lnTo>
                    <a:pt x="16969" y="3940"/>
                  </a:lnTo>
                  <a:lnTo>
                    <a:pt x="16935" y="3906"/>
                  </a:lnTo>
                  <a:lnTo>
                    <a:pt x="16868" y="3906"/>
                  </a:lnTo>
                  <a:lnTo>
                    <a:pt x="14174" y="4815"/>
                  </a:lnTo>
                  <a:lnTo>
                    <a:pt x="12794" y="5253"/>
                  </a:lnTo>
                  <a:lnTo>
                    <a:pt x="11447" y="5657"/>
                  </a:lnTo>
                  <a:lnTo>
                    <a:pt x="10033" y="6061"/>
                  </a:lnTo>
                  <a:lnTo>
                    <a:pt x="8619" y="6398"/>
                  </a:lnTo>
                  <a:lnTo>
                    <a:pt x="7239" y="6734"/>
                  </a:lnTo>
                  <a:lnTo>
                    <a:pt x="5825" y="7105"/>
                  </a:lnTo>
                  <a:lnTo>
                    <a:pt x="5656" y="6398"/>
                  </a:lnTo>
                  <a:lnTo>
                    <a:pt x="5488" y="5657"/>
                  </a:lnTo>
                  <a:lnTo>
                    <a:pt x="5219" y="4209"/>
                  </a:lnTo>
                  <a:lnTo>
                    <a:pt x="7845" y="3536"/>
                  </a:lnTo>
                  <a:lnTo>
                    <a:pt x="11952" y="2492"/>
                  </a:lnTo>
                  <a:lnTo>
                    <a:pt x="16060" y="1448"/>
                  </a:lnTo>
                  <a:lnTo>
                    <a:pt x="16127" y="1448"/>
                  </a:lnTo>
                  <a:lnTo>
                    <a:pt x="16127" y="1381"/>
                  </a:lnTo>
                  <a:close/>
                  <a:moveTo>
                    <a:pt x="4141" y="4479"/>
                  </a:moveTo>
                  <a:lnTo>
                    <a:pt x="4478" y="6061"/>
                  </a:lnTo>
                  <a:lnTo>
                    <a:pt x="4882" y="7610"/>
                  </a:lnTo>
                  <a:lnTo>
                    <a:pt x="5656" y="10707"/>
                  </a:lnTo>
                  <a:lnTo>
                    <a:pt x="7306" y="17171"/>
                  </a:lnTo>
                  <a:lnTo>
                    <a:pt x="9696" y="26632"/>
                  </a:lnTo>
                  <a:lnTo>
                    <a:pt x="8451" y="26868"/>
                  </a:lnTo>
                  <a:lnTo>
                    <a:pt x="8249" y="26228"/>
                  </a:lnTo>
                  <a:lnTo>
                    <a:pt x="8047" y="25555"/>
                  </a:lnTo>
                  <a:lnTo>
                    <a:pt x="7744" y="24242"/>
                  </a:lnTo>
                  <a:lnTo>
                    <a:pt x="7441" y="22895"/>
                  </a:lnTo>
                  <a:lnTo>
                    <a:pt x="7205" y="21582"/>
                  </a:lnTo>
                  <a:lnTo>
                    <a:pt x="6902" y="20168"/>
                  </a:lnTo>
                  <a:lnTo>
                    <a:pt x="6565" y="18788"/>
                  </a:lnTo>
                  <a:lnTo>
                    <a:pt x="6161" y="17407"/>
                  </a:lnTo>
                  <a:lnTo>
                    <a:pt x="5724" y="16060"/>
                  </a:lnTo>
                  <a:lnTo>
                    <a:pt x="5286" y="14680"/>
                  </a:lnTo>
                  <a:lnTo>
                    <a:pt x="4882" y="13300"/>
                  </a:lnTo>
                  <a:lnTo>
                    <a:pt x="4512" y="11886"/>
                  </a:lnTo>
                  <a:lnTo>
                    <a:pt x="4175" y="10505"/>
                  </a:lnTo>
                  <a:lnTo>
                    <a:pt x="3501" y="7711"/>
                  </a:lnTo>
                  <a:lnTo>
                    <a:pt x="3165" y="6263"/>
                  </a:lnTo>
                  <a:lnTo>
                    <a:pt x="2996" y="5556"/>
                  </a:lnTo>
                  <a:lnTo>
                    <a:pt x="2794" y="4849"/>
                  </a:lnTo>
                  <a:lnTo>
                    <a:pt x="3737" y="4580"/>
                  </a:lnTo>
                  <a:lnTo>
                    <a:pt x="4141" y="4479"/>
                  </a:lnTo>
                  <a:close/>
                  <a:moveTo>
                    <a:pt x="23298" y="18687"/>
                  </a:moveTo>
                  <a:lnTo>
                    <a:pt x="23635" y="19562"/>
                  </a:lnTo>
                  <a:lnTo>
                    <a:pt x="23904" y="20437"/>
                  </a:lnTo>
                  <a:lnTo>
                    <a:pt x="24140" y="21144"/>
                  </a:lnTo>
                  <a:lnTo>
                    <a:pt x="24241" y="21481"/>
                  </a:lnTo>
                  <a:lnTo>
                    <a:pt x="24308" y="21851"/>
                  </a:lnTo>
                  <a:lnTo>
                    <a:pt x="24342" y="22222"/>
                  </a:lnTo>
                  <a:lnTo>
                    <a:pt x="24275" y="22558"/>
                  </a:lnTo>
                  <a:lnTo>
                    <a:pt x="24241" y="22727"/>
                  </a:lnTo>
                  <a:lnTo>
                    <a:pt x="24174" y="22861"/>
                  </a:lnTo>
                  <a:lnTo>
                    <a:pt x="24073" y="23030"/>
                  </a:lnTo>
                  <a:lnTo>
                    <a:pt x="23972" y="23164"/>
                  </a:lnTo>
                  <a:lnTo>
                    <a:pt x="23736" y="23366"/>
                  </a:lnTo>
                  <a:lnTo>
                    <a:pt x="23500" y="23535"/>
                  </a:lnTo>
                  <a:lnTo>
                    <a:pt x="23231" y="23703"/>
                  </a:lnTo>
                  <a:lnTo>
                    <a:pt x="22928" y="23804"/>
                  </a:lnTo>
                  <a:lnTo>
                    <a:pt x="22356" y="24006"/>
                  </a:lnTo>
                  <a:lnTo>
                    <a:pt x="21783" y="24174"/>
                  </a:lnTo>
                  <a:lnTo>
                    <a:pt x="21245" y="24309"/>
                  </a:lnTo>
                  <a:lnTo>
                    <a:pt x="20706" y="24410"/>
                  </a:lnTo>
                  <a:lnTo>
                    <a:pt x="19595" y="24578"/>
                  </a:lnTo>
                  <a:lnTo>
                    <a:pt x="18517" y="24780"/>
                  </a:lnTo>
                  <a:lnTo>
                    <a:pt x="17406" y="25050"/>
                  </a:lnTo>
                  <a:lnTo>
                    <a:pt x="16329" y="25319"/>
                  </a:lnTo>
                  <a:lnTo>
                    <a:pt x="15252" y="25588"/>
                  </a:lnTo>
                  <a:lnTo>
                    <a:pt x="14174" y="25891"/>
                  </a:lnTo>
                  <a:lnTo>
                    <a:pt x="13097" y="26228"/>
                  </a:lnTo>
                  <a:lnTo>
                    <a:pt x="10976" y="26935"/>
                  </a:lnTo>
                  <a:lnTo>
                    <a:pt x="10908" y="26733"/>
                  </a:lnTo>
                  <a:lnTo>
                    <a:pt x="10807" y="26363"/>
                  </a:lnTo>
                  <a:lnTo>
                    <a:pt x="10841" y="26363"/>
                  </a:lnTo>
                  <a:lnTo>
                    <a:pt x="11346" y="26329"/>
                  </a:lnTo>
                  <a:lnTo>
                    <a:pt x="11851" y="26228"/>
                  </a:lnTo>
                  <a:lnTo>
                    <a:pt x="12861" y="25959"/>
                  </a:lnTo>
                  <a:lnTo>
                    <a:pt x="15117" y="25420"/>
                  </a:lnTo>
                  <a:lnTo>
                    <a:pt x="17474" y="24747"/>
                  </a:lnTo>
                  <a:lnTo>
                    <a:pt x="19830" y="24073"/>
                  </a:lnTo>
                  <a:lnTo>
                    <a:pt x="20672" y="23838"/>
                  </a:lnTo>
                  <a:lnTo>
                    <a:pt x="21548" y="23568"/>
                  </a:lnTo>
                  <a:lnTo>
                    <a:pt x="21985" y="23400"/>
                  </a:lnTo>
                  <a:lnTo>
                    <a:pt x="22389" y="23232"/>
                  </a:lnTo>
                  <a:lnTo>
                    <a:pt x="22760" y="22996"/>
                  </a:lnTo>
                  <a:lnTo>
                    <a:pt x="23096" y="22693"/>
                  </a:lnTo>
                  <a:lnTo>
                    <a:pt x="23231" y="22558"/>
                  </a:lnTo>
                  <a:lnTo>
                    <a:pt x="23332" y="22390"/>
                  </a:lnTo>
                  <a:lnTo>
                    <a:pt x="23399" y="22188"/>
                  </a:lnTo>
                  <a:lnTo>
                    <a:pt x="23399" y="22020"/>
                  </a:lnTo>
                  <a:lnTo>
                    <a:pt x="23433" y="21818"/>
                  </a:lnTo>
                  <a:lnTo>
                    <a:pt x="23399" y="21649"/>
                  </a:lnTo>
                  <a:lnTo>
                    <a:pt x="23332" y="21245"/>
                  </a:lnTo>
                  <a:lnTo>
                    <a:pt x="23197" y="20841"/>
                  </a:lnTo>
                  <a:lnTo>
                    <a:pt x="23029" y="20437"/>
                  </a:lnTo>
                  <a:lnTo>
                    <a:pt x="22894" y="20067"/>
                  </a:lnTo>
                  <a:lnTo>
                    <a:pt x="22793" y="19730"/>
                  </a:lnTo>
                  <a:lnTo>
                    <a:pt x="22793" y="19697"/>
                  </a:lnTo>
                  <a:lnTo>
                    <a:pt x="22760" y="19663"/>
                  </a:lnTo>
                  <a:lnTo>
                    <a:pt x="23029" y="19192"/>
                  </a:lnTo>
                  <a:lnTo>
                    <a:pt x="23298" y="18687"/>
                  </a:lnTo>
                  <a:close/>
                  <a:moveTo>
                    <a:pt x="5050" y="4243"/>
                  </a:moveTo>
                  <a:lnTo>
                    <a:pt x="5151" y="4984"/>
                  </a:lnTo>
                  <a:lnTo>
                    <a:pt x="5286" y="5724"/>
                  </a:lnTo>
                  <a:lnTo>
                    <a:pt x="5454" y="6465"/>
                  </a:lnTo>
                  <a:lnTo>
                    <a:pt x="5623" y="7172"/>
                  </a:lnTo>
                  <a:lnTo>
                    <a:pt x="5623" y="7206"/>
                  </a:lnTo>
                  <a:lnTo>
                    <a:pt x="5623" y="7239"/>
                  </a:lnTo>
                  <a:lnTo>
                    <a:pt x="5623" y="7273"/>
                  </a:lnTo>
                  <a:lnTo>
                    <a:pt x="5656" y="7307"/>
                  </a:lnTo>
                  <a:lnTo>
                    <a:pt x="5892" y="7980"/>
                  </a:lnTo>
                  <a:lnTo>
                    <a:pt x="6633" y="10202"/>
                  </a:lnTo>
                  <a:lnTo>
                    <a:pt x="6666" y="10270"/>
                  </a:lnTo>
                  <a:lnTo>
                    <a:pt x="6599" y="10303"/>
                  </a:lnTo>
                  <a:lnTo>
                    <a:pt x="6599" y="10337"/>
                  </a:lnTo>
                  <a:lnTo>
                    <a:pt x="6666" y="10303"/>
                  </a:lnTo>
                  <a:lnTo>
                    <a:pt x="6936" y="11111"/>
                  </a:lnTo>
                  <a:lnTo>
                    <a:pt x="7138" y="11953"/>
                  </a:lnTo>
                  <a:lnTo>
                    <a:pt x="7542" y="13603"/>
                  </a:lnTo>
                  <a:lnTo>
                    <a:pt x="7878" y="15286"/>
                  </a:lnTo>
                  <a:lnTo>
                    <a:pt x="8215" y="16969"/>
                  </a:lnTo>
                  <a:lnTo>
                    <a:pt x="9023" y="20269"/>
                  </a:lnTo>
                  <a:lnTo>
                    <a:pt x="9865" y="23535"/>
                  </a:lnTo>
                  <a:lnTo>
                    <a:pt x="10168" y="24915"/>
                  </a:lnTo>
                  <a:lnTo>
                    <a:pt x="10471" y="26329"/>
                  </a:lnTo>
                  <a:lnTo>
                    <a:pt x="10673" y="27036"/>
                  </a:lnTo>
                  <a:lnTo>
                    <a:pt x="10875" y="27710"/>
                  </a:lnTo>
                  <a:lnTo>
                    <a:pt x="11144" y="28383"/>
                  </a:lnTo>
                  <a:lnTo>
                    <a:pt x="11447" y="29023"/>
                  </a:lnTo>
                  <a:lnTo>
                    <a:pt x="11447" y="29023"/>
                  </a:lnTo>
                  <a:lnTo>
                    <a:pt x="11043" y="28821"/>
                  </a:lnTo>
                  <a:lnTo>
                    <a:pt x="11009" y="28787"/>
                  </a:lnTo>
                  <a:lnTo>
                    <a:pt x="10942" y="28821"/>
                  </a:lnTo>
                  <a:lnTo>
                    <a:pt x="10908" y="28854"/>
                  </a:lnTo>
                  <a:lnTo>
                    <a:pt x="10875" y="28888"/>
                  </a:lnTo>
                  <a:lnTo>
                    <a:pt x="10706" y="29359"/>
                  </a:lnTo>
                  <a:lnTo>
                    <a:pt x="9124" y="23232"/>
                  </a:lnTo>
                  <a:lnTo>
                    <a:pt x="7575" y="17104"/>
                  </a:lnTo>
                  <a:lnTo>
                    <a:pt x="5993" y="10909"/>
                  </a:lnTo>
                  <a:lnTo>
                    <a:pt x="5185" y="7677"/>
                  </a:lnTo>
                  <a:lnTo>
                    <a:pt x="4747" y="6061"/>
                  </a:lnTo>
                  <a:lnTo>
                    <a:pt x="4276" y="4445"/>
                  </a:lnTo>
                  <a:lnTo>
                    <a:pt x="5050" y="4243"/>
                  </a:lnTo>
                  <a:close/>
                  <a:moveTo>
                    <a:pt x="17406" y="1"/>
                  </a:moveTo>
                  <a:lnTo>
                    <a:pt x="17204" y="34"/>
                  </a:lnTo>
                  <a:lnTo>
                    <a:pt x="15689" y="337"/>
                  </a:lnTo>
                  <a:lnTo>
                    <a:pt x="14174" y="708"/>
                  </a:lnTo>
                  <a:lnTo>
                    <a:pt x="11211" y="1448"/>
                  </a:lnTo>
                  <a:lnTo>
                    <a:pt x="8282" y="2189"/>
                  </a:lnTo>
                  <a:lnTo>
                    <a:pt x="5421" y="2997"/>
                  </a:lnTo>
                  <a:lnTo>
                    <a:pt x="2424" y="3873"/>
                  </a:lnTo>
                  <a:lnTo>
                    <a:pt x="909" y="4344"/>
                  </a:lnTo>
                  <a:lnTo>
                    <a:pt x="168" y="4580"/>
                  </a:lnTo>
                  <a:lnTo>
                    <a:pt x="0" y="4647"/>
                  </a:lnTo>
                  <a:lnTo>
                    <a:pt x="0" y="4916"/>
                  </a:lnTo>
                  <a:lnTo>
                    <a:pt x="337" y="4815"/>
                  </a:lnTo>
                  <a:lnTo>
                    <a:pt x="640" y="4681"/>
                  </a:lnTo>
                  <a:lnTo>
                    <a:pt x="1246" y="4479"/>
                  </a:lnTo>
                  <a:lnTo>
                    <a:pt x="3703" y="3704"/>
                  </a:lnTo>
                  <a:lnTo>
                    <a:pt x="6363" y="2964"/>
                  </a:lnTo>
                  <a:lnTo>
                    <a:pt x="8989" y="2257"/>
                  </a:lnTo>
                  <a:lnTo>
                    <a:pt x="11649" y="1583"/>
                  </a:lnTo>
                  <a:lnTo>
                    <a:pt x="14309" y="943"/>
                  </a:lnTo>
                  <a:lnTo>
                    <a:pt x="16834" y="337"/>
                  </a:lnTo>
                  <a:lnTo>
                    <a:pt x="17272" y="270"/>
                  </a:lnTo>
                  <a:lnTo>
                    <a:pt x="17474" y="236"/>
                  </a:lnTo>
                  <a:lnTo>
                    <a:pt x="17676" y="270"/>
                  </a:lnTo>
                  <a:lnTo>
                    <a:pt x="17878" y="304"/>
                  </a:lnTo>
                  <a:lnTo>
                    <a:pt x="18046" y="405"/>
                  </a:lnTo>
                  <a:lnTo>
                    <a:pt x="18214" y="539"/>
                  </a:lnTo>
                  <a:lnTo>
                    <a:pt x="18383" y="708"/>
                  </a:lnTo>
                  <a:lnTo>
                    <a:pt x="18484" y="876"/>
                  </a:lnTo>
                  <a:lnTo>
                    <a:pt x="18517" y="1011"/>
                  </a:lnTo>
                  <a:lnTo>
                    <a:pt x="18618" y="1347"/>
                  </a:lnTo>
                  <a:lnTo>
                    <a:pt x="18652" y="1650"/>
                  </a:lnTo>
                  <a:lnTo>
                    <a:pt x="18652" y="1987"/>
                  </a:lnTo>
                  <a:lnTo>
                    <a:pt x="18652" y="2055"/>
                  </a:lnTo>
                  <a:lnTo>
                    <a:pt x="18686" y="2088"/>
                  </a:lnTo>
                  <a:lnTo>
                    <a:pt x="18753" y="2122"/>
                  </a:lnTo>
                  <a:lnTo>
                    <a:pt x="18854" y="2088"/>
                  </a:lnTo>
                  <a:lnTo>
                    <a:pt x="18888" y="2055"/>
                  </a:lnTo>
                  <a:lnTo>
                    <a:pt x="18888" y="1987"/>
                  </a:lnTo>
                  <a:lnTo>
                    <a:pt x="18888" y="1954"/>
                  </a:lnTo>
                  <a:lnTo>
                    <a:pt x="18955" y="2358"/>
                  </a:lnTo>
                  <a:lnTo>
                    <a:pt x="19022" y="2795"/>
                  </a:lnTo>
                  <a:lnTo>
                    <a:pt x="19258" y="3671"/>
                  </a:lnTo>
                  <a:lnTo>
                    <a:pt x="19696" y="5388"/>
                  </a:lnTo>
                  <a:lnTo>
                    <a:pt x="20672" y="9226"/>
                  </a:lnTo>
                  <a:lnTo>
                    <a:pt x="21110" y="11078"/>
                  </a:lnTo>
                  <a:lnTo>
                    <a:pt x="21615" y="12929"/>
                  </a:lnTo>
                  <a:lnTo>
                    <a:pt x="22120" y="14747"/>
                  </a:lnTo>
                  <a:lnTo>
                    <a:pt x="22423" y="15656"/>
                  </a:lnTo>
                  <a:lnTo>
                    <a:pt x="22726" y="16565"/>
                  </a:lnTo>
                  <a:lnTo>
                    <a:pt x="21817" y="16296"/>
                  </a:lnTo>
                  <a:lnTo>
                    <a:pt x="21817" y="16262"/>
                  </a:lnTo>
                  <a:lnTo>
                    <a:pt x="21413" y="15084"/>
                  </a:lnTo>
                  <a:lnTo>
                    <a:pt x="21043" y="13906"/>
                  </a:lnTo>
                  <a:lnTo>
                    <a:pt x="20740" y="12727"/>
                  </a:lnTo>
                  <a:lnTo>
                    <a:pt x="20437" y="11549"/>
                  </a:lnTo>
                  <a:lnTo>
                    <a:pt x="19898" y="9158"/>
                  </a:lnTo>
                  <a:lnTo>
                    <a:pt x="19393" y="6768"/>
                  </a:lnTo>
                  <a:lnTo>
                    <a:pt x="19191" y="5691"/>
                  </a:lnTo>
                  <a:lnTo>
                    <a:pt x="18955" y="4580"/>
                  </a:lnTo>
                  <a:lnTo>
                    <a:pt x="18820" y="4041"/>
                  </a:lnTo>
                  <a:lnTo>
                    <a:pt x="18686" y="3502"/>
                  </a:lnTo>
                  <a:lnTo>
                    <a:pt x="18484" y="2997"/>
                  </a:lnTo>
                  <a:lnTo>
                    <a:pt x="18282" y="2492"/>
                  </a:lnTo>
                  <a:lnTo>
                    <a:pt x="18147" y="2189"/>
                  </a:lnTo>
                  <a:lnTo>
                    <a:pt x="17911" y="1920"/>
                  </a:lnTo>
                  <a:lnTo>
                    <a:pt x="17676" y="1650"/>
                  </a:lnTo>
                  <a:lnTo>
                    <a:pt x="17406" y="1448"/>
                  </a:lnTo>
                  <a:lnTo>
                    <a:pt x="17070" y="1280"/>
                  </a:lnTo>
                  <a:lnTo>
                    <a:pt x="16767" y="1179"/>
                  </a:lnTo>
                  <a:lnTo>
                    <a:pt x="16598" y="1145"/>
                  </a:lnTo>
                  <a:lnTo>
                    <a:pt x="16430" y="1179"/>
                  </a:lnTo>
                  <a:lnTo>
                    <a:pt x="16262" y="1179"/>
                  </a:lnTo>
                  <a:lnTo>
                    <a:pt x="16093" y="1246"/>
                  </a:lnTo>
                  <a:lnTo>
                    <a:pt x="15992" y="1246"/>
                  </a:lnTo>
                  <a:lnTo>
                    <a:pt x="11885" y="2257"/>
                  </a:lnTo>
                  <a:lnTo>
                    <a:pt x="7777" y="3300"/>
                  </a:lnTo>
                  <a:lnTo>
                    <a:pt x="3670" y="4378"/>
                  </a:lnTo>
                  <a:lnTo>
                    <a:pt x="1818" y="4815"/>
                  </a:lnTo>
                  <a:lnTo>
                    <a:pt x="909" y="5085"/>
                  </a:lnTo>
                  <a:lnTo>
                    <a:pt x="0" y="5354"/>
                  </a:lnTo>
                  <a:lnTo>
                    <a:pt x="0" y="5590"/>
                  </a:lnTo>
                  <a:lnTo>
                    <a:pt x="673" y="5421"/>
                  </a:lnTo>
                  <a:lnTo>
                    <a:pt x="1347" y="5253"/>
                  </a:lnTo>
                  <a:lnTo>
                    <a:pt x="2660" y="4883"/>
                  </a:lnTo>
                  <a:lnTo>
                    <a:pt x="2761" y="5489"/>
                  </a:lnTo>
                  <a:lnTo>
                    <a:pt x="2895" y="6061"/>
                  </a:lnTo>
                  <a:lnTo>
                    <a:pt x="3198" y="7239"/>
                  </a:lnTo>
                  <a:lnTo>
                    <a:pt x="3905" y="10303"/>
                  </a:lnTo>
                  <a:lnTo>
                    <a:pt x="4579" y="13098"/>
                  </a:lnTo>
                  <a:lnTo>
                    <a:pt x="4949" y="14512"/>
                  </a:lnTo>
                  <a:lnTo>
                    <a:pt x="5387" y="15892"/>
                  </a:lnTo>
                  <a:lnTo>
                    <a:pt x="5825" y="17239"/>
                  </a:lnTo>
                  <a:lnTo>
                    <a:pt x="6229" y="18619"/>
                  </a:lnTo>
                  <a:lnTo>
                    <a:pt x="6565" y="20000"/>
                  </a:lnTo>
                  <a:lnTo>
                    <a:pt x="6902" y="21414"/>
                  </a:lnTo>
                  <a:lnTo>
                    <a:pt x="7171" y="22794"/>
                  </a:lnTo>
                  <a:lnTo>
                    <a:pt x="7474" y="24174"/>
                  </a:lnTo>
                  <a:lnTo>
                    <a:pt x="7811" y="25555"/>
                  </a:lnTo>
                  <a:lnTo>
                    <a:pt x="8013" y="26228"/>
                  </a:lnTo>
                  <a:lnTo>
                    <a:pt x="8215" y="26902"/>
                  </a:lnTo>
                  <a:lnTo>
                    <a:pt x="6262" y="27339"/>
                  </a:lnTo>
                  <a:lnTo>
                    <a:pt x="4310" y="27777"/>
                  </a:lnTo>
                  <a:lnTo>
                    <a:pt x="2963" y="28147"/>
                  </a:lnTo>
                  <a:lnTo>
                    <a:pt x="1582" y="28518"/>
                  </a:lnTo>
                  <a:lnTo>
                    <a:pt x="135" y="28989"/>
                  </a:lnTo>
                  <a:lnTo>
                    <a:pt x="0" y="29023"/>
                  </a:lnTo>
                  <a:lnTo>
                    <a:pt x="0" y="29258"/>
                  </a:lnTo>
                  <a:lnTo>
                    <a:pt x="909" y="28955"/>
                  </a:lnTo>
                  <a:lnTo>
                    <a:pt x="2390" y="28518"/>
                  </a:lnTo>
                  <a:lnTo>
                    <a:pt x="3872" y="28114"/>
                  </a:lnTo>
                  <a:lnTo>
                    <a:pt x="4983" y="27878"/>
                  </a:lnTo>
                  <a:lnTo>
                    <a:pt x="6094" y="27609"/>
                  </a:lnTo>
                  <a:lnTo>
                    <a:pt x="8316" y="27171"/>
                  </a:lnTo>
                  <a:lnTo>
                    <a:pt x="8383" y="27205"/>
                  </a:lnTo>
                  <a:lnTo>
                    <a:pt x="8451" y="27205"/>
                  </a:lnTo>
                  <a:lnTo>
                    <a:pt x="8518" y="27171"/>
                  </a:lnTo>
                  <a:lnTo>
                    <a:pt x="8552" y="27104"/>
                  </a:lnTo>
                  <a:lnTo>
                    <a:pt x="9764" y="26834"/>
                  </a:lnTo>
                  <a:lnTo>
                    <a:pt x="9865" y="27272"/>
                  </a:lnTo>
                  <a:lnTo>
                    <a:pt x="8383" y="27642"/>
                  </a:lnTo>
                  <a:lnTo>
                    <a:pt x="6936" y="28046"/>
                  </a:lnTo>
                  <a:lnTo>
                    <a:pt x="4006" y="28888"/>
                  </a:lnTo>
                  <a:lnTo>
                    <a:pt x="1178" y="29696"/>
                  </a:lnTo>
                  <a:lnTo>
                    <a:pt x="0" y="30033"/>
                  </a:lnTo>
                  <a:lnTo>
                    <a:pt x="0" y="30268"/>
                  </a:lnTo>
                  <a:lnTo>
                    <a:pt x="3299" y="29359"/>
                  </a:lnTo>
                  <a:lnTo>
                    <a:pt x="6633" y="28450"/>
                  </a:lnTo>
                  <a:lnTo>
                    <a:pt x="8282" y="27979"/>
                  </a:lnTo>
                  <a:lnTo>
                    <a:pt x="9898" y="27474"/>
                  </a:lnTo>
                  <a:lnTo>
                    <a:pt x="10504" y="29864"/>
                  </a:lnTo>
                  <a:lnTo>
                    <a:pt x="10572" y="29932"/>
                  </a:lnTo>
                  <a:lnTo>
                    <a:pt x="10572" y="30134"/>
                  </a:lnTo>
                  <a:lnTo>
                    <a:pt x="10740" y="29932"/>
                  </a:lnTo>
                  <a:lnTo>
                    <a:pt x="10807" y="29898"/>
                  </a:lnTo>
                  <a:lnTo>
                    <a:pt x="10807" y="29797"/>
                  </a:lnTo>
                  <a:lnTo>
                    <a:pt x="10942" y="29460"/>
                  </a:lnTo>
                  <a:lnTo>
                    <a:pt x="11077" y="29124"/>
                  </a:lnTo>
                  <a:lnTo>
                    <a:pt x="11380" y="29326"/>
                  </a:lnTo>
                  <a:lnTo>
                    <a:pt x="11716" y="29494"/>
                  </a:lnTo>
                  <a:lnTo>
                    <a:pt x="11750" y="29528"/>
                  </a:lnTo>
                  <a:lnTo>
                    <a:pt x="11885" y="29528"/>
                  </a:lnTo>
                  <a:lnTo>
                    <a:pt x="11952" y="29460"/>
                  </a:lnTo>
                  <a:lnTo>
                    <a:pt x="11952" y="29393"/>
                  </a:lnTo>
                  <a:lnTo>
                    <a:pt x="11918" y="29359"/>
                  </a:lnTo>
                  <a:lnTo>
                    <a:pt x="11615" y="28821"/>
                  </a:lnTo>
                  <a:lnTo>
                    <a:pt x="11380" y="28282"/>
                  </a:lnTo>
                  <a:lnTo>
                    <a:pt x="11178" y="27710"/>
                  </a:lnTo>
                  <a:lnTo>
                    <a:pt x="11009" y="27137"/>
                  </a:lnTo>
                  <a:lnTo>
                    <a:pt x="12289" y="26767"/>
                  </a:lnTo>
                  <a:lnTo>
                    <a:pt x="13568" y="26363"/>
                  </a:lnTo>
                  <a:lnTo>
                    <a:pt x="14848" y="25992"/>
                  </a:lnTo>
                  <a:lnTo>
                    <a:pt x="16127" y="25622"/>
                  </a:lnTo>
                  <a:lnTo>
                    <a:pt x="17373" y="25285"/>
                  </a:lnTo>
                  <a:lnTo>
                    <a:pt x="18652" y="24982"/>
                  </a:lnTo>
                  <a:lnTo>
                    <a:pt x="19325" y="24848"/>
                  </a:lnTo>
                  <a:lnTo>
                    <a:pt x="19999" y="24747"/>
                  </a:lnTo>
                  <a:lnTo>
                    <a:pt x="20672" y="24612"/>
                  </a:lnTo>
                  <a:lnTo>
                    <a:pt x="21346" y="24444"/>
                  </a:lnTo>
                  <a:lnTo>
                    <a:pt x="22255" y="24208"/>
                  </a:lnTo>
                  <a:lnTo>
                    <a:pt x="22726" y="24073"/>
                  </a:lnTo>
                  <a:lnTo>
                    <a:pt x="23197" y="23905"/>
                  </a:lnTo>
                  <a:lnTo>
                    <a:pt x="23635" y="23669"/>
                  </a:lnTo>
                  <a:lnTo>
                    <a:pt x="23803" y="23568"/>
                  </a:lnTo>
                  <a:lnTo>
                    <a:pt x="24005" y="23400"/>
                  </a:lnTo>
                  <a:lnTo>
                    <a:pt x="24174" y="23232"/>
                  </a:lnTo>
                  <a:lnTo>
                    <a:pt x="24308" y="23063"/>
                  </a:lnTo>
                  <a:lnTo>
                    <a:pt x="24409" y="22861"/>
                  </a:lnTo>
                  <a:lnTo>
                    <a:pt x="24510" y="22626"/>
                  </a:lnTo>
                  <a:lnTo>
                    <a:pt x="24578" y="22390"/>
                  </a:lnTo>
                  <a:lnTo>
                    <a:pt x="24578" y="22154"/>
                  </a:lnTo>
                  <a:lnTo>
                    <a:pt x="24544" y="21885"/>
                  </a:lnTo>
                  <a:lnTo>
                    <a:pt x="24477" y="21616"/>
                  </a:lnTo>
                  <a:lnTo>
                    <a:pt x="24342" y="21111"/>
                  </a:lnTo>
                  <a:lnTo>
                    <a:pt x="24174" y="20639"/>
                  </a:lnTo>
                  <a:lnTo>
                    <a:pt x="24005" y="20101"/>
                  </a:lnTo>
                  <a:lnTo>
                    <a:pt x="23803" y="19562"/>
                  </a:lnTo>
                  <a:lnTo>
                    <a:pt x="23366" y="18485"/>
                  </a:lnTo>
                  <a:lnTo>
                    <a:pt x="23399" y="18384"/>
                  </a:lnTo>
                  <a:lnTo>
                    <a:pt x="23938" y="18518"/>
                  </a:lnTo>
                  <a:lnTo>
                    <a:pt x="24477" y="18619"/>
                  </a:lnTo>
                  <a:lnTo>
                    <a:pt x="24510" y="18889"/>
                  </a:lnTo>
                  <a:lnTo>
                    <a:pt x="24544" y="19158"/>
                  </a:lnTo>
                  <a:lnTo>
                    <a:pt x="24578" y="19629"/>
                  </a:lnTo>
                  <a:lnTo>
                    <a:pt x="24645" y="20101"/>
                  </a:lnTo>
                  <a:lnTo>
                    <a:pt x="24746" y="20538"/>
                  </a:lnTo>
                  <a:lnTo>
                    <a:pt x="24847" y="20976"/>
                  </a:lnTo>
                  <a:lnTo>
                    <a:pt x="25015" y="21313"/>
                  </a:lnTo>
                  <a:lnTo>
                    <a:pt x="25217" y="21582"/>
                  </a:lnTo>
                  <a:lnTo>
                    <a:pt x="25453" y="21818"/>
                  </a:lnTo>
                  <a:lnTo>
                    <a:pt x="25722" y="22020"/>
                  </a:lnTo>
                  <a:lnTo>
                    <a:pt x="26025" y="22222"/>
                  </a:lnTo>
                  <a:lnTo>
                    <a:pt x="26328" y="22390"/>
                  </a:lnTo>
                  <a:lnTo>
                    <a:pt x="26934" y="22659"/>
                  </a:lnTo>
                  <a:lnTo>
                    <a:pt x="27338" y="22794"/>
                  </a:lnTo>
                  <a:lnTo>
                    <a:pt x="27742" y="22895"/>
                  </a:lnTo>
                  <a:lnTo>
                    <a:pt x="28113" y="22929"/>
                  </a:lnTo>
                  <a:lnTo>
                    <a:pt x="28449" y="22929"/>
                  </a:lnTo>
                  <a:lnTo>
                    <a:pt x="28820" y="22861"/>
                  </a:lnTo>
                  <a:lnTo>
                    <a:pt x="29157" y="22727"/>
                  </a:lnTo>
                  <a:lnTo>
                    <a:pt x="29493" y="22525"/>
                  </a:lnTo>
                  <a:lnTo>
                    <a:pt x="29796" y="22255"/>
                  </a:lnTo>
                  <a:lnTo>
                    <a:pt x="30066" y="22020"/>
                  </a:lnTo>
                  <a:lnTo>
                    <a:pt x="30335" y="21750"/>
                  </a:lnTo>
                  <a:lnTo>
                    <a:pt x="30537" y="21447"/>
                  </a:lnTo>
                  <a:lnTo>
                    <a:pt x="30773" y="21144"/>
                  </a:lnTo>
                  <a:lnTo>
                    <a:pt x="30773" y="21178"/>
                  </a:lnTo>
                  <a:lnTo>
                    <a:pt x="30806" y="21313"/>
                  </a:lnTo>
                  <a:lnTo>
                    <a:pt x="30907" y="21481"/>
                  </a:lnTo>
                  <a:lnTo>
                    <a:pt x="31008" y="21616"/>
                  </a:lnTo>
                  <a:lnTo>
                    <a:pt x="31143" y="21717"/>
                  </a:lnTo>
                  <a:lnTo>
                    <a:pt x="31278" y="21818"/>
                  </a:lnTo>
                  <a:lnTo>
                    <a:pt x="31446" y="21885"/>
                  </a:lnTo>
                  <a:lnTo>
                    <a:pt x="31648" y="21919"/>
                  </a:lnTo>
                  <a:lnTo>
                    <a:pt x="31816" y="21952"/>
                  </a:lnTo>
                  <a:lnTo>
                    <a:pt x="32018" y="21986"/>
                  </a:lnTo>
                  <a:lnTo>
                    <a:pt x="32187" y="21952"/>
                  </a:lnTo>
                  <a:lnTo>
                    <a:pt x="32389" y="21919"/>
                  </a:lnTo>
                  <a:lnTo>
                    <a:pt x="32523" y="21885"/>
                  </a:lnTo>
                  <a:lnTo>
                    <a:pt x="32692" y="21784"/>
                  </a:lnTo>
                  <a:lnTo>
                    <a:pt x="32826" y="21683"/>
                  </a:lnTo>
                  <a:lnTo>
                    <a:pt x="32927" y="21548"/>
                  </a:lnTo>
                  <a:lnTo>
                    <a:pt x="33028" y="21414"/>
                  </a:lnTo>
                  <a:lnTo>
                    <a:pt x="33028" y="21346"/>
                  </a:lnTo>
                  <a:lnTo>
                    <a:pt x="32995" y="21346"/>
                  </a:lnTo>
                  <a:lnTo>
                    <a:pt x="33028" y="21279"/>
                  </a:lnTo>
                  <a:lnTo>
                    <a:pt x="32995" y="21212"/>
                  </a:lnTo>
                  <a:lnTo>
                    <a:pt x="32826" y="21010"/>
                  </a:lnTo>
                  <a:lnTo>
                    <a:pt x="32624" y="20841"/>
                  </a:lnTo>
                  <a:lnTo>
                    <a:pt x="32220" y="20471"/>
                  </a:lnTo>
                  <a:lnTo>
                    <a:pt x="31850" y="20101"/>
                  </a:lnTo>
                  <a:lnTo>
                    <a:pt x="31648" y="19932"/>
                  </a:lnTo>
                  <a:lnTo>
                    <a:pt x="31412" y="19831"/>
                  </a:lnTo>
                  <a:lnTo>
                    <a:pt x="31513" y="19562"/>
                  </a:lnTo>
                  <a:lnTo>
                    <a:pt x="31682" y="19629"/>
                  </a:lnTo>
                  <a:lnTo>
                    <a:pt x="31816" y="19629"/>
                  </a:lnTo>
                  <a:lnTo>
                    <a:pt x="31985" y="19596"/>
                  </a:lnTo>
                  <a:lnTo>
                    <a:pt x="32119" y="19495"/>
                  </a:lnTo>
                  <a:lnTo>
                    <a:pt x="32187" y="19394"/>
                  </a:lnTo>
                  <a:lnTo>
                    <a:pt x="32220" y="19293"/>
                  </a:lnTo>
                  <a:lnTo>
                    <a:pt x="32254" y="19023"/>
                  </a:lnTo>
                  <a:lnTo>
                    <a:pt x="32355" y="18485"/>
                  </a:lnTo>
                  <a:lnTo>
                    <a:pt x="32321" y="18451"/>
                  </a:lnTo>
                  <a:lnTo>
                    <a:pt x="32355" y="18384"/>
                  </a:lnTo>
                  <a:lnTo>
                    <a:pt x="32288" y="18316"/>
                  </a:lnTo>
                  <a:lnTo>
                    <a:pt x="31850" y="18047"/>
                  </a:lnTo>
                  <a:lnTo>
                    <a:pt x="31412" y="17811"/>
                  </a:lnTo>
                  <a:lnTo>
                    <a:pt x="30941" y="17643"/>
                  </a:lnTo>
                  <a:lnTo>
                    <a:pt x="30470" y="17474"/>
                  </a:lnTo>
                  <a:lnTo>
                    <a:pt x="29965" y="17373"/>
                  </a:lnTo>
                  <a:lnTo>
                    <a:pt x="29493" y="17272"/>
                  </a:lnTo>
                  <a:lnTo>
                    <a:pt x="28988" y="17205"/>
                  </a:lnTo>
                  <a:lnTo>
                    <a:pt x="28483" y="17171"/>
                  </a:lnTo>
                  <a:lnTo>
                    <a:pt x="27473" y="17138"/>
                  </a:lnTo>
                  <a:lnTo>
                    <a:pt x="26463" y="17104"/>
                  </a:lnTo>
                  <a:lnTo>
                    <a:pt x="25453" y="17037"/>
                  </a:lnTo>
                  <a:lnTo>
                    <a:pt x="24477" y="16969"/>
                  </a:lnTo>
                  <a:lnTo>
                    <a:pt x="23736" y="16835"/>
                  </a:lnTo>
                  <a:lnTo>
                    <a:pt x="23029" y="16666"/>
                  </a:lnTo>
                  <a:lnTo>
                    <a:pt x="22490" y="14848"/>
                  </a:lnTo>
                  <a:lnTo>
                    <a:pt x="21952" y="13064"/>
                  </a:lnTo>
                  <a:lnTo>
                    <a:pt x="21447" y="11246"/>
                  </a:lnTo>
                  <a:lnTo>
                    <a:pt x="20975" y="9428"/>
                  </a:lnTo>
                  <a:lnTo>
                    <a:pt x="20032" y="5590"/>
                  </a:lnTo>
                  <a:lnTo>
                    <a:pt x="19797" y="4613"/>
                  </a:lnTo>
                  <a:lnTo>
                    <a:pt x="19561" y="3603"/>
                  </a:lnTo>
                  <a:lnTo>
                    <a:pt x="19325" y="2627"/>
                  </a:lnTo>
                  <a:lnTo>
                    <a:pt x="19157" y="2122"/>
                  </a:lnTo>
                  <a:lnTo>
                    <a:pt x="18989" y="1684"/>
                  </a:lnTo>
                  <a:lnTo>
                    <a:pt x="18921" y="1650"/>
                  </a:lnTo>
                  <a:lnTo>
                    <a:pt x="18888" y="1650"/>
                  </a:lnTo>
                  <a:lnTo>
                    <a:pt x="18854" y="1314"/>
                  </a:lnTo>
                  <a:lnTo>
                    <a:pt x="18753" y="977"/>
                  </a:lnTo>
                  <a:lnTo>
                    <a:pt x="18618" y="674"/>
                  </a:lnTo>
                  <a:lnTo>
                    <a:pt x="18416" y="405"/>
                  </a:lnTo>
                  <a:lnTo>
                    <a:pt x="18181" y="203"/>
                  </a:lnTo>
                  <a:lnTo>
                    <a:pt x="18046" y="135"/>
                  </a:lnTo>
                  <a:lnTo>
                    <a:pt x="17911" y="68"/>
                  </a:lnTo>
                  <a:lnTo>
                    <a:pt x="1774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74;p2"/>
            <p:cNvSpPr/>
            <p:nvPr/>
          </p:nvSpPr>
          <p:spPr>
            <a:xfrm>
              <a:off x="1342950" y="5039175"/>
              <a:ext cx="12675" cy="15175"/>
            </a:xfrm>
            <a:custGeom>
              <a:avLst/>
              <a:gdLst/>
              <a:ahLst/>
              <a:cxnLst/>
              <a:rect l="l" t="t" r="r" b="b"/>
              <a:pathLst>
                <a:path w="507" h="607" extrusionOk="0">
                  <a:moveTo>
                    <a:pt x="270" y="1"/>
                  </a:moveTo>
                  <a:lnTo>
                    <a:pt x="203" y="34"/>
                  </a:lnTo>
                  <a:lnTo>
                    <a:pt x="136" y="68"/>
                  </a:lnTo>
                  <a:lnTo>
                    <a:pt x="35" y="203"/>
                  </a:lnTo>
                  <a:lnTo>
                    <a:pt x="1" y="337"/>
                  </a:lnTo>
                  <a:lnTo>
                    <a:pt x="1" y="438"/>
                  </a:lnTo>
                  <a:lnTo>
                    <a:pt x="35" y="506"/>
                  </a:lnTo>
                  <a:lnTo>
                    <a:pt x="136" y="573"/>
                  </a:lnTo>
                  <a:lnTo>
                    <a:pt x="270" y="607"/>
                  </a:lnTo>
                  <a:lnTo>
                    <a:pt x="338" y="607"/>
                  </a:lnTo>
                  <a:lnTo>
                    <a:pt x="405" y="573"/>
                  </a:lnTo>
                  <a:lnTo>
                    <a:pt x="506" y="438"/>
                  </a:lnTo>
                  <a:lnTo>
                    <a:pt x="506" y="371"/>
                  </a:lnTo>
                  <a:lnTo>
                    <a:pt x="506" y="337"/>
                  </a:lnTo>
                  <a:lnTo>
                    <a:pt x="472" y="304"/>
                  </a:lnTo>
                  <a:lnTo>
                    <a:pt x="439" y="304"/>
                  </a:lnTo>
                  <a:lnTo>
                    <a:pt x="136" y="371"/>
                  </a:lnTo>
                  <a:lnTo>
                    <a:pt x="136" y="270"/>
                  </a:lnTo>
                  <a:lnTo>
                    <a:pt x="203" y="169"/>
                  </a:lnTo>
                  <a:lnTo>
                    <a:pt x="237" y="102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75;p2"/>
            <p:cNvSpPr/>
            <p:nvPr/>
          </p:nvSpPr>
          <p:spPr>
            <a:xfrm>
              <a:off x="1117375" y="5097250"/>
              <a:ext cx="58125" cy="55575"/>
            </a:xfrm>
            <a:custGeom>
              <a:avLst/>
              <a:gdLst/>
              <a:ahLst/>
              <a:cxnLst/>
              <a:rect l="l" t="t" r="r" b="b"/>
              <a:pathLst>
                <a:path w="2325" h="2223" extrusionOk="0">
                  <a:moveTo>
                    <a:pt x="1920" y="203"/>
                  </a:moveTo>
                  <a:lnTo>
                    <a:pt x="1954" y="573"/>
                  </a:lnTo>
                  <a:lnTo>
                    <a:pt x="2021" y="943"/>
                  </a:lnTo>
                  <a:lnTo>
                    <a:pt x="2055" y="1381"/>
                  </a:lnTo>
                  <a:lnTo>
                    <a:pt x="2156" y="1852"/>
                  </a:lnTo>
                  <a:lnTo>
                    <a:pt x="1752" y="1852"/>
                  </a:lnTo>
                  <a:lnTo>
                    <a:pt x="1381" y="1920"/>
                  </a:lnTo>
                  <a:lnTo>
                    <a:pt x="944" y="1987"/>
                  </a:lnTo>
                  <a:lnTo>
                    <a:pt x="708" y="2021"/>
                  </a:lnTo>
                  <a:lnTo>
                    <a:pt x="472" y="2122"/>
                  </a:lnTo>
                  <a:lnTo>
                    <a:pt x="371" y="1650"/>
                  </a:lnTo>
                  <a:lnTo>
                    <a:pt x="270" y="1179"/>
                  </a:lnTo>
                  <a:lnTo>
                    <a:pt x="203" y="809"/>
                  </a:lnTo>
                  <a:lnTo>
                    <a:pt x="102" y="438"/>
                  </a:lnTo>
                  <a:lnTo>
                    <a:pt x="1011" y="337"/>
                  </a:lnTo>
                  <a:lnTo>
                    <a:pt x="1920" y="203"/>
                  </a:lnTo>
                  <a:close/>
                  <a:moveTo>
                    <a:pt x="1886" y="1"/>
                  </a:moveTo>
                  <a:lnTo>
                    <a:pt x="977" y="135"/>
                  </a:lnTo>
                  <a:lnTo>
                    <a:pt x="68" y="270"/>
                  </a:lnTo>
                  <a:lnTo>
                    <a:pt x="1" y="337"/>
                  </a:lnTo>
                  <a:lnTo>
                    <a:pt x="1" y="371"/>
                  </a:lnTo>
                  <a:lnTo>
                    <a:pt x="1" y="607"/>
                  </a:lnTo>
                  <a:lnTo>
                    <a:pt x="35" y="809"/>
                  </a:lnTo>
                  <a:lnTo>
                    <a:pt x="102" y="1213"/>
                  </a:lnTo>
                  <a:lnTo>
                    <a:pt x="203" y="1718"/>
                  </a:lnTo>
                  <a:lnTo>
                    <a:pt x="270" y="1953"/>
                  </a:lnTo>
                  <a:lnTo>
                    <a:pt x="338" y="2189"/>
                  </a:lnTo>
                  <a:lnTo>
                    <a:pt x="405" y="2223"/>
                  </a:lnTo>
                  <a:lnTo>
                    <a:pt x="674" y="2223"/>
                  </a:lnTo>
                  <a:lnTo>
                    <a:pt x="876" y="2189"/>
                  </a:lnTo>
                  <a:lnTo>
                    <a:pt x="1280" y="2122"/>
                  </a:lnTo>
                  <a:lnTo>
                    <a:pt x="1752" y="2088"/>
                  </a:lnTo>
                  <a:lnTo>
                    <a:pt x="1987" y="2054"/>
                  </a:lnTo>
                  <a:lnTo>
                    <a:pt x="2189" y="1987"/>
                  </a:lnTo>
                  <a:lnTo>
                    <a:pt x="2290" y="1987"/>
                  </a:lnTo>
                  <a:lnTo>
                    <a:pt x="2290" y="1953"/>
                  </a:lnTo>
                  <a:lnTo>
                    <a:pt x="2324" y="1718"/>
                  </a:lnTo>
                  <a:lnTo>
                    <a:pt x="2290" y="1516"/>
                  </a:lnTo>
                  <a:lnTo>
                    <a:pt x="2223" y="1078"/>
                  </a:lnTo>
                  <a:lnTo>
                    <a:pt x="2122" y="539"/>
                  </a:lnTo>
                  <a:lnTo>
                    <a:pt x="2088" y="304"/>
                  </a:lnTo>
                  <a:lnTo>
                    <a:pt x="1987" y="68"/>
                  </a:lnTo>
                  <a:lnTo>
                    <a:pt x="1954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2"/>
            <p:cNvSpPr/>
            <p:nvPr/>
          </p:nvSpPr>
          <p:spPr>
            <a:xfrm>
              <a:off x="328725" y="4697450"/>
              <a:ext cx="135525" cy="41275"/>
            </a:xfrm>
            <a:custGeom>
              <a:avLst/>
              <a:gdLst/>
              <a:ahLst/>
              <a:cxnLst/>
              <a:rect l="l" t="t" r="r" b="b"/>
              <a:pathLst>
                <a:path w="5421" h="1651" extrusionOk="0">
                  <a:moveTo>
                    <a:pt x="5387" y="0"/>
                  </a:moveTo>
                  <a:lnTo>
                    <a:pt x="4848" y="68"/>
                  </a:lnTo>
                  <a:lnTo>
                    <a:pt x="4310" y="135"/>
                  </a:lnTo>
                  <a:lnTo>
                    <a:pt x="3804" y="270"/>
                  </a:lnTo>
                  <a:lnTo>
                    <a:pt x="3266" y="404"/>
                  </a:lnTo>
                  <a:lnTo>
                    <a:pt x="2222" y="707"/>
                  </a:lnTo>
                  <a:lnTo>
                    <a:pt x="1212" y="1010"/>
                  </a:lnTo>
                  <a:lnTo>
                    <a:pt x="0" y="1381"/>
                  </a:lnTo>
                  <a:lnTo>
                    <a:pt x="0" y="1650"/>
                  </a:lnTo>
                  <a:lnTo>
                    <a:pt x="1044" y="1313"/>
                  </a:lnTo>
                  <a:lnTo>
                    <a:pt x="3198" y="640"/>
                  </a:lnTo>
                  <a:lnTo>
                    <a:pt x="5387" y="34"/>
                  </a:lnTo>
                  <a:lnTo>
                    <a:pt x="542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" name="Google Shape;77;p2"/>
            <p:cNvSpPr/>
            <p:nvPr/>
          </p:nvSpPr>
          <p:spPr>
            <a:xfrm>
              <a:off x="3661000" y="4008100"/>
              <a:ext cx="7600" cy="7600"/>
            </a:xfrm>
            <a:custGeom>
              <a:avLst/>
              <a:gdLst/>
              <a:ahLst/>
              <a:cxnLst/>
              <a:rect l="l" t="t" r="r" b="b"/>
              <a:pathLst>
                <a:path w="304" h="304" extrusionOk="0">
                  <a:moveTo>
                    <a:pt x="68" y="0"/>
                  </a:moveTo>
                  <a:lnTo>
                    <a:pt x="1" y="101"/>
                  </a:lnTo>
                  <a:lnTo>
                    <a:pt x="1" y="202"/>
                  </a:lnTo>
                  <a:lnTo>
                    <a:pt x="34" y="236"/>
                  </a:lnTo>
                  <a:lnTo>
                    <a:pt x="68" y="270"/>
                  </a:lnTo>
                  <a:lnTo>
                    <a:pt x="169" y="303"/>
                  </a:lnTo>
                  <a:lnTo>
                    <a:pt x="236" y="270"/>
                  </a:lnTo>
                  <a:lnTo>
                    <a:pt x="304" y="236"/>
                  </a:lnTo>
                  <a:lnTo>
                    <a:pt x="304" y="135"/>
                  </a:lnTo>
                  <a:lnTo>
                    <a:pt x="304" y="68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" name="Google Shape;78;p2"/>
            <p:cNvSpPr/>
            <p:nvPr/>
          </p:nvSpPr>
          <p:spPr>
            <a:xfrm>
              <a:off x="2890000" y="4783300"/>
              <a:ext cx="886350" cy="58950"/>
            </a:xfrm>
            <a:custGeom>
              <a:avLst/>
              <a:gdLst/>
              <a:ahLst/>
              <a:cxnLst/>
              <a:rect l="l" t="t" r="r" b="b"/>
              <a:pathLst>
                <a:path w="35454" h="2358" extrusionOk="0">
                  <a:moveTo>
                    <a:pt x="641" y="1"/>
                  </a:moveTo>
                  <a:lnTo>
                    <a:pt x="68" y="34"/>
                  </a:lnTo>
                  <a:lnTo>
                    <a:pt x="35" y="34"/>
                  </a:lnTo>
                  <a:lnTo>
                    <a:pt x="1" y="68"/>
                  </a:lnTo>
                  <a:lnTo>
                    <a:pt x="1" y="135"/>
                  </a:lnTo>
                  <a:lnTo>
                    <a:pt x="35" y="135"/>
                  </a:lnTo>
                  <a:lnTo>
                    <a:pt x="573" y="236"/>
                  </a:lnTo>
                  <a:lnTo>
                    <a:pt x="1112" y="304"/>
                  </a:lnTo>
                  <a:lnTo>
                    <a:pt x="2189" y="405"/>
                  </a:lnTo>
                  <a:lnTo>
                    <a:pt x="4344" y="506"/>
                  </a:lnTo>
                  <a:lnTo>
                    <a:pt x="8856" y="842"/>
                  </a:lnTo>
                  <a:lnTo>
                    <a:pt x="18114" y="1448"/>
                  </a:lnTo>
                  <a:lnTo>
                    <a:pt x="22457" y="1718"/>
                  </a:lnTo>
                  <a:lnTo>
                    <a:pt x="26801" y="1987"/>
                  </a:lnTo>
                  <a:lnTo>
                    <a:pt x="31110" y="2189"/>
                  </a:lnTo>
                  <a:lnTo>
                    <a:pt x="35453" y="2357"/>
                  </a:lnTo>
                  <a:lnTo>
                    <a:pt x="35453" y="2021"/>
                  </a:lnTo>
                  <a:lnTo>
                    <a:pt x="31177" y="1819"/>
                  </a:lnTo>
                  <a:lnTo>
                    <a:pt x="26935" y="1617"/>
                  </a:lnTo>
                  <a:lnTo>
                    <a:pt x="22659" y="1415"/>
                  </a:lnTo>
                  <a:lnTo>
                    <a:pt x="18384" y="1179"/>
                  </a:lnTo>
                  <a:lnTo>
                    <a:pt x="9394" y="607"/>
                  </a:lnTo>
                  <a:lnTo>
                    <a:pt x="4849" y="270"/>
                  </a:lnTo>
                  <a:lnTo>
                    <a:pt x="3671" y="169"/>
                  </a:lnTo>
                  <a:lnTo>
                    <a:pt x="2459" y="68"/>
                  </a:lnTo>
                  <a:lnTo>
                    <a:pt x="124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" name="Google Shape;79;p2"/>
            <p:cNvSpPr/>
            <p:nvPr/>
          </p:nvSpPr>
          <p:spPr>
            <a:xfrm>
              <a:off x="2885800" y="4699125"/>
              <a:ext cx="890550" cy="64000"/>
            </a:xfrm>
            <a:custGeom>
              <a:avLst/>
              <a:gdLst/>
              <a:ahLst/>
              <a:cxnLst/>
              <a:rect l="l" t="t" r="r" b="b"/>
              <a:pathLst>
                <a:path w="35622" h="2560" extrusionOk="0">
                  <a:moveTo>
                    <a:pt x="7677" y="506"/>
                  </a:moveTo>
                  <a:lnTo>
                    <a:pt x="8081" y="539"/>
                  </a:lnTo>
                  <a:lnTo>
                    <a:pt x="8485" y="607"/>
                  </a:lnTo>
                  <a:lnTo>
                    <a:pt x="9428" y="674"/>
                  </a:lnTo>
                  <a:lnTo>
                    <a:pt x="10101" y="775"/>
                  </a:lnTo>
                  <a:lnTo>
                    <a:pt x="10404" y="809"/>
                  </a:lnTo>
                  <a:lnTo>
                    <a:pt x="10606" y="876"/>
                  </a:lnTo>
                  <a:lnTo>
                    <a:pt x="9259" y="809"/>
                  </a:lnTo>
                  <a:lnTo>
                    <a:pt x="6869" y="674"/>
                  </a:lnTo>
                  <a:lnTo>
                    <a:pt x="7071" y="573"/>
                  </a:lnTo>
                  <a:lnTo>
                    <a:pt x="7273" y="539"/>
                  </a:lnTo>
                  <a:lnTo>
                    <a:pt x="7475" y="506"/>
                  </a:lnTo>
                  <a:close/>
                  <a:moveTo>
                    <a:pt x="2021" y="1"/>
                  </a:moveTo>
                  <a:lnTo>
                    <a:pt x="1953" y="34"/>
                  </a:lnTo>
                  <a:lnTo>
                    <a:pt x="1920" y="68"/>
                  </a:lnTo>
                  <a:lnTo>
                    <a:pt x="1920" y="102"/>
                  </a:lnTo>
                  <a:lnTo>
                    <a:pt x="1920" y="236"/>
                  </a:lnTo>
                  <a:lnTo>
                    <a:pt x="1920" y="371"/>
                  </a:lnTo>
                  <a:lnTo>
                    <a:pt x="2021" y="337"/>
                  </a:lnTo>
                  <a:lnTo>
                    <a:pt x="2054" y="304"/>
                  </a:lnTo>
                  <a:lnTo>
                    <a:pt x="2054" y="236"/>
                  </a:lnTo>
                  <a:lnTo>
                    <a:pt x="2593" y="304"/>
                  </a:lnTo>
                  <a:lnTo>
                    <a:pt x="3165" y="438"/>
                  </a:lnTo>
                  <a:lnTo>
                    <a:pt x="3502" y="472"/>
                  </a:lnTo>
                  <a:lnTo>
                    <a:pt x="2391" y="405"/>
                  </a:lnTo>
                  <a:lnTo>
                    <a:pt x="1381" y="371"/>
                  </a:lnTo>
                  <a:lnTo>
                    <a:pt x="1078" y="337"/>
                  </a:lnTo>
                  <a:lnTo>
                    <a:pt x="607" y="304"/>
                  </a:lnTo>
                  <a:lnTo>
                    <a:pt x="405" y="270"/>
                  </a:lnTo>
                  <a:lnTo>
                    <a:pt x="203" y="236"/>
                  </a:lnTo>
                  <a:lnTo>
                    <a:pt x="102" y="169"/>
                  </a:lnTo>
                  <a:lnTo>
                    <a:pt x="102" y="102"/>
                  </a:lnTo>
                  <a:lnTo>
                    <a:pt x="135" y="68"/>
                  </a:lnTo>
                  <a:lnTo>
                    <a:pt x="102" y="34"/>
                  </a:lnTo>
                  <a:lnTo>
                    <a:pt x="34" y="135"/>
                  </a:lnTo>
                  <a:lnTo>
                    <a:pt x="0" y="203"/>
                  </a:lnTo>
                  <a:lnTo>
                    <a:pt x="0" y="236"/>
                  </a:lnTo>
                  <a:lnTo>
                    <a:pt x="68" y="304"/>
                  </a:lnTo>
                  <a:lnTo>
                    <a:pt x="270" y="405"/>
                  </a:lnTo>
                  <a:lnTo>
                    <a:pt x="539" y="472"/>
                  </a:lnTo>
                  <a:lnTo>
                    <a:pt x="1112" y="539"/>
                  </a:lnTo>
                  <a:lnTo>
                    <a:pt x="1381" y="573"/>
                  </a:lnTo>
                  <a:lnTo>
                    <a:pt x="6330" y="876"/>
                  </a:lnTo>
                  <a:lnTo>
                    <a:pt x="16464" y="1482"/>
                  </a:lnTo>
                  <a:lnTo>
                    <a:pt x="26026" y="2021"/>
                  </a:lnTo>
                  <a:lnTo>
                    <a:pt x="35621" y="2559"/>
                  </a:lnTo>
                  <a:lnTo>
                    <a:pt x="35621" y="2290"/>
                  </a:lnTo>
                  <a:lnTo>
                    <a:pt x="18316" y="1314"/>
                  </a:lnTo>
                  <a:lnTo>
                    <a:pt x="10976" y="910"/>
                  </a:lnTo>
                  <a:lnTo>
                    <a:pt x="10943" y="809"/>
                  </a:lnTo>
                  <a:lnTo>
                    <a:pt x="10909" y="741"/>
                  </a:lnTo>
                  <a:lnTo>
                    <a:pt x="10741" y="640"/>
                  </a:lnTo>
                  <a:lnTo>
                    <a:pt x="10539" y="573"/>
                  </a:lnTo>
                  <a:lnTo>
                    <a:pt x="10337" y="539"/>
                  </a:lnTo>
                  <a:lnTo>
                    <a:pt x="9865" y="506"/>
                  </a:lnTo>
                  <a:lnTo>
                    <a:pt x="9529" y="506"/>
                  </a:lnTo>
                  <a:lnTo>
                    <a:pt x="7710" y="304"/>
                  </a:lnTo>
                  <a:lnTo>
                    <a:pt x="7374" y="270"/>
                  </a:lnTo>
                  <a:lnTo>
                    <a:pt x="7172" y="270"/>
                  </a:lnTo>
                  <a:lnTo>
                    <a:pt x="7104" y="337"/>
                  </a:lnTo>
                  <a:lnTo>
                    <a:pt x="7003" y="405"/>
                  </a:lnTo>
                  <a:lnTo>
                    <a:pt x="6835" y="640"/>
                  </a:lnTo>
                  <a:lnTo>
                    <a:pt x="6835" y="674"/>
                  </a:lnTo>
                  <a:lnTo>
                    <a:pt x="5522" y="573"/>
                  </a:lnTo>
                  <a:lnTo>
                    <a:pt x="5488" y="506"/>
                  </a:lnTo>
                  <a:lnTo>
                    <a:pt x="5455" y="438"/>
                  </a:lnTo>
                  <a:lnTo>
                    <a:pt x="5421" y="438"/>
                  </a:lnTo>
                  <a:lnTo>
                    <a:pt x="4546" y="371"/>
                  </a:lnTo>
                  <a:lnTo>
                    <a:pt x="3704" y="270"/>
                  </a:lnTo>
                  <a:lnTo>
                    <a:pt x="2862" y="135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" name="Google Shape;80;p2"/>
            <p:cNvSpPr/>
            <p:nvPr/>
          </p:nvSpPr>
          <p:spPr>
            <a:xfrm>
              <a:off x="3352100" y="4769000"/>
              <a:ext cx="11800" cy="11800"/>
            </a:xfrm>
            <a:custGeom>
              <a:avLst/>
              <a:gdLst/>
              <a:ahLst/>
              <a:cxnLst/>
              <a:rect l="l" t="t" r="r" b="b"/>
              <a:pathLst>
                <a:path w="472" h="472" extrusionOk="0">
                  <a:moveTo>
                    <a:pt x="102" y="0"/>
                  </a:moveTo>
                  <a:lnTo>
                    <a:pt x="68" y="68"/>
                  </a:lnTo>
                  <a:lnTo>
                    <a:pt x="1" y="101"/>
                  </a:lnTo>
                  <a:lnTo>
                    <a:pt x="1" y="169"/>
                  </a:lnTo>
                  <a:lnTo>
                    <a:pt x="1" y="303"/>
                  </a:lnTo>
                  <a:lnTo>
                    <a:pt x="34" y="371"/>
                  </a:lnTo>
                  <a:lnTo>
                    <a:pt x="68" y="371"/>
                  </a:lnTo>
                  <a:lnTo>
                    <a:pt x="102" y="438"/>
                  </a:lnTo>
                  <a:lnTo>
                    <a:pt x="203" y="438"/>
                  </a:lnTo>
                  <a:lnTo>
                    <a:pt x="270" y="472"/>
                  </a:lnTo>
                  <a:lnTo>
                    <a:pt x="337" y="438"/>
                  </a:lnTo>
                  <a:lnTo>
                    <a:pt x="405" y="404"/>
                  </a:lnTo>
                  <a:lnTo>
                    <a:pt x="438" y="337"/>
                  </a:lnTo>
                  <a:lnTo>
                    <a:pt x="472" y="270"/>
                  </a:lnTo>
                  <a:lnTo>
                    <a:pt x="472" y="169"/>
                  </a:lnTo>
                  <a:lnTo>
                    <a:pt x="438" y="101"/>
                  </a:lnTo>
                  <a:lnTo>
                    <a:pt x="371" y="34"/>
                  </a:lnTo>
                  <a:lnTo>
                    <a:pt x="337" y="34"/>
                  </a:lnTo>
                  <a:lnTo>
                    <a:pt x="27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" name="Google Shape;81;p2"/>
            <p:cNvSpPr/>
            <p:nvPr/>
          </p:nvSpPr>
          <p:spPr>
            <a:xfrm>
              <a:off x="1281525" y="5046750"/>
              <a:ext cx="15175" cy="21900"/>
            </a:xfrm>
            <a:custGeom>
              <a:avLst/>
              <a:gdLst/>
              <a:ahLst/>
              <a:cxnLst/>
              <a:rect l="l" t="t" r="r" b="b"/>
              <a:pathLst>
                <a:path w="607" h="876" extrusionOk="0">
                  <a:moveTo>
                    <a:pt x="371" y="1"/>
                  </a:moveTo>
                  <a:lnTo>
                    <a:pt x="236" y="34"/>
                  </a:lnTo>
                  <a:lnTo>
                    <a:pt x="0" y="169"/>
                  </a:lnTo>
                  <a:lnTo>
                    <a:pt x="0" y="203"/>
                  </a:lnTo>
                  <a:lnTo>
                    <a:pt x="0" y="236"/>
                  </a:lnTo>
                  <a:lnTo>
                    <a:pt x="101" y="472"/>
                  </a:lnTo>
                  <a:lnTo>
                    <a:pt x="169" y="539"/>
                  </a:lnTo>
                  <a:lnTo>
                    <a:pt x="236" y="506"/>
                  </a:lnTo>
                  <a:lnTo>
                    <a:pt x="337" y="472"/>
                  </a:lnTo>
                  <a:lnTo>
                    <a:pt x="371" y="438"/>
                  </a:lnTo>
                  <a:lnTo>
                    <a:pt x="438" y="472"/>
                  </a:lnTo>
                  <a:lnTo>
                    <a:pt x="472" y="506"/>
                  </a:lnTo>
                  <a:lnTo>
                    <a:pt x="472" y="539"/>
                  </a:lnTo>
                  <a:lnTo>
                    <a:pt x="371" y="573"/>
                  </a:lnTo>
                  <a:lnTo>
                    <a:pt x="202" y="607"/>
                  </a:lnTo>
                  <a:lnTo>
                    <a:pt x="68" y="674"/>
                  </a:lnTo>
                  <a:lnTo>
                    <a:pt x="34" y="708"/>
                  </a:lnTo>
                  <a:lnTo>
                    <a:pt x="0" y="775"/>
                  </a:lnTo>
                  <a:lnTo>
                    <a:pt x="0" y="809"/>
                  </a:lnTo>
                  <a:lnTo>
                    <a:pt x="34" y="842"/>
                  </a:lnTo>
                  <a:lnTo>
                    <a:pt x="68" y="876"/>
                  </a:lnTo>
                  <a:lnTo>
                    <a:pt x="101" y="842"/>
                  </a:lnTo>
                  <a:lnTo>
                    <a:pt x="236" y="775"/>
                  </a:lnTo>
                  <a:lnTo>
                    <a:pt x="371" y="741"/>
                  </a:lnTo>
                  <a:lnTo>
                    <a:pt x="505" y="674"/>
                  </a:lnTo>
                  <a:lnTo>
                    <a:pt x="573" y="640"/>
                  </a:lnTo>
                  <a:lnTo>
                    <a:pt x="606" y="573"/>
                  </a:lnTo>
                  <a:lnTo>
                    <a:pt x="606" y="506"/>
                  </a:lnTo>
                  <a:lnTo>
                    <a:pt x="606" y="438"/>
                  </a:lnTo>
                  <a:lnTo>
                    <a:pt x="539" y="371"/>
                  </a:lnTo>
                  <a:lnTo>
                    <a:pt x="472" y="337"/>
                  </a:lnTo>
                  <a:lnTo>
                    <a:pt x="404" y="304"/>
                  </a:lnTo>
                  <a:lnTo>
                    <a:pt x="337" y="304"/>
                  </a:lnTo>
                  <a:lnTo>
                    <a:pt x="202" y="337"/>
                  </a:lnTo>
                  <a:lnTo>
                    <a:pt x="169" y="236"/>
                  </a:lnTo>
                  <a:lnTo>
                    <a:pt x="337" y="135"/>
                  </a:lnTo>
                  <a:lnTo>
                    <a:pt x="505" y="34"/>
                  </a:lnTo>
                  <a:lnTo>
                    <a:pt x="53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" name="Google Shape;82;p2"/>
            <p:cNvSpPr/>
            <p:nvPr/>
          </p:nvSpPr>
          <p:spPr>
            <a:xfrm>
              <a:off x="1139275" y="5035800"/>
              <a:ext cx="55575" cy="54750"/>
            </a:xfrm>
            <a:custGeom>
              <a:avLst/>
              <a:gdLst/>
              <a:ahLst/>
              <a:cxnLst/>
              <a:rect l="l" t="t" r="r" b="b"/>
              <a:pathLst>
                <a:path w="2223" h="2190" extrusionOk="0">
                  <a:moveTo>
                    <a:pt x="1818" y="1"/>
                  </a:moveTo>
                  <a:lnTo>
                    <a:pt x="1313" y="68"/>
                  </a:lnTo>
                  <a:lnTo>
                    <a:pt x="808" y="136"/>
                  </a:lnTo>
                  <a:lnTo>
                    <a:pt x="404" y="169"/>
                  </a:lnTo>
                  <a:lnTo>
                    <a:pt x="202" y="203"/>
                  </a:lnTo>
                  <a:lnTo>
                    <a:pt x="0" y="270"/>
                  </a:lnTo>
                  <a:lnTo>
                    <a:pt x="0" y="304"/>
                  </a:lnTo>
                  <a:lnTo>
                    <a:pt x="169" y="371"/>
                  </a:lnTo>
                  <a:lnTo>
                    <a:pt x="337" y="371"/>
                  </a:lnTo>
                  <a:lnTo>
                    <a:pt x="707" y="338"/>
                  </a:lnTo>
                  <a:lnTo>
                    <a:pt x="1246" y="270"/>
                  </a:lnTo>
                  <a:lnTo>
                    <a:pt x="1785" y="169"/>
                  </a:lnTo>
                  <a:lnTo>
                    <a:pt x="1785" y="371"/>
                  </a:lnTo>
                  <a:lnTo>
                    <a:pt x="1785" y="540"/>
                  </a:lnTo>
                  <a:lnTo>
                    <a:pt x="1852" y="910"/>
                  </a:lnTo>
                  <a:lnTo>
                    <a:pt x="1919" y="1381"/>
                  </a:lnTo>
                  <a:lnTo>
                    <a:pt x="1953" y="1583"/>
                  </a:lnTo>
                  <a:lnTo>
                    <a:pt x="2020" y="1819"/>
                  </a:lnTo>
                  <a:lnTo>
                    <a:pt x="1044" y="1954"/>
                  </a:lnTo>
                  <a:lnTo>
                    <a:pt x="674" y="1987"/>
                  </a:lnTo>
                  <a:lnTo>
                    <a:pt x="505" y="2021"/>
                  </a:lnTo>
                  <a:lnTo>
                    <a:pt x="371" y="2122"/>
                  </a:lnTo>
                  <a:lnTo>
                    <a:pt x="539" y="2189"/>
                  </a:lnTo>
                  <a:lnTo>
                    <a:pt x="707" y="2189"/>
                  </a:lnTo>
                  <a:lnTo>
                    <a:pt x="1078" y="2156"/>
                  </a:lnTo>
                  <a:lnTo>
                    <a:pt x="2121" y="2021"/>
                  </a:lnTo>
                  <a:lnTo>
                    <a:pt x="2189" y="1987"/>
                  </a:lnTo>
                  <a:lnTo>
                    <a:pt x="2222" y="1954"/>
                  </a:lnTo>
                  <a:lnTo>
                    <a:pt x="2222" y="1886"/>
                  </a:lnTo>
                  <a:lnTo>
                    <a:pt x="2189" y="1853"/>
                  </a:lnTo>
                  <a:lnTo>
                    <a:pt x="2189" y="1583"/>
                  </a:lnTo>
                  <a:lnTo>
                    <a:pt x="2155" y="1348"/>
                  </a:lnTo>
                  <a:lnTo>
                    <a:pt x="2054" y="876"/>
                  </a:lnTo>
                  <a:lnTo>
                    <a:pt x="2020" y="506"/>
                  </a:lnTo>
                  <a:lnTo>
                    <a:pt x="1953" y="304"/>
                  </a:lnTo>
                  <a:lnTo>
                    <a:pt x="1919" y="136"/>
                  </a:lnTo>
                  <a:lnTo>
                    <a:pt x="1919" y="102"/>
                  </a:lnTo>
                  <a:lnTo>
                    <a:pt x="1919" y="35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" name="Google Shape;83;p2"/>
            <p:cNvSpPr/>
            <p:nvPr/>
          </p:nvSpPr>
          <p:spPr>
            <a:xfrm>
              <a:off x="981025" y="5147750"/>
              <a:ext cx="24450" cy="20225"/>
            </a:xfrm>
            <a:custGeom>
              <a:avLst/>
              <a:gdLst/>
              <a:ahLst/>
              <a:cxnLst/>
              <a:rect l="l" t="t" r="r" b="b"/>
              <a:pathLst>
                <a:path w="978" h="809" extrusionOk="0">
                  <a:moveTo>
                    <a:pt x="809" y="1"/>
                  </a:moveTo>
                  <a:lnTo>
                    <a:pt x="775" y="34"/>
                  </a:lnTo>
                  <a:lnTo>
                    <a:pt x="775" y="203"/>
                  </a:lnTo>
                  <a:lnTo>
                    <a:pt x="775" y="371"/>
                  </a:lnTo>
                  <a:lnTo>
                    <a:pt x="809" y="405"/>
                  </a:lnTo>
                  <a:lnTo>
                    <a:pt x="775" y="405"/>
                  </a:lnTo>
                  <a:lnTo>
                    <a:pt x="472" y="203"/>
                  </a:lnTo>
                  <a:lnTo>
                    <a:pt x="405" y="203"/>
                  </a:lnTo>
                  <a:lnTo>
                    <a:pt x="371" y="236"/>
                  </a:lnTo>
                  <a:lnTo>
                    <a:pt x="337" y="270"/>
                  </a:lnTo>
                  <a:lnTo>
                    <a:pt x="371" y="337"/>
                  </a:lnTo>
                  <a:lnTo>
                    <a:pt x="506" y="472"/>
                  </a:lnTo>
                  <a:lnTo>
                    <a:pt x="135" y="472"/>
                  </a:lnTo>
                  <a:lnTo>
                    <a:pt x="68" y="506"/>
                  </a:lnTo>
                  <a:lnTo>
                    <a:pt x="1" y="539"/>
                  </a:lnTo>
                  <a:lnTo>
                    <a:pt x="1" y="573"/>
                  </a:lnTo>
                  <a:lnTo>
                    <a:pt x="68" y="607"/>
                  </a:lnTo>
                  <a:lnTo>
                    <a:pt x="506" y="607"/>
                  </a:lnTo>
                  <a:lnTo>
                    <a:pt x="405" y="674"/>
                  </a:lnTo>
                  <a:lnTo>
                    <a:pt x="371" y="741"/>
                  </a:lnTo>
                  <a:lnTo>
                    <a:pt x="405" y="775"/>
                  </a:lnTo>
                  <a:lnTo>
                    <a:pt x="438" y="809"/>
                  </a:lnTo>
                  <a:lnTo>
                    <a:pt x="506" y="809"/>
                  </a:lnTo>
                  <a:lnTo>
                    <a:pt x="674" y="708"/>
                  </a:lnTo>
                  <a:lnTo>
                    <a:pt x="809" y="539"/>
                  </a:lnTo>
                  <a:lnTo>
                    <a:pt x="842" y="708"/>
                  </a:lnTo>
                  <a:lnTo>
                    <a:pt x="876" y="775"/>
                  </a:lnTo>
                  <a:lnTo>
                    <a:pt x="910" y="775"/>
                  </a:lnTo>
                  <a:lnTo>
                    <a:pt x="977" y="741"/>
                  </a:lnTo>
                  <a:lnTo>
                    <a:pt x="977" y="674"/>
                  </a:lnTo>
                  <a:lnTo>
                    <a:pt x="943" y="337"/>
                  </a:lnTo>
                  <a:lnTo>
                    <a:pt x="910" y="169"/>
                  </a:lnTo>
                  <a:lnTo>
                    <a:pt x="876" y="34"/>
                  </a:lnTo>
                  <a:lnTo>
                    <a:pt x="84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" name="Google Shape;84;p2"/>
            <p:cNvSpPr/>
            <p:nvPr/>
          </p:nvSpPr>
          <p:spPr>
            <a:xfrm>
              <a:off x="1325275" y="4965950"/>
              <a:ext cx="60650" cy="42100"/>
            </a:xfrm>
            <a:custGeom>
              <a:avLst/>
              <a:gdLst/>
              <a:ahLst/>
              <a:cxnLst/>
              <a:rect l="l" t="t" r="r" b="b"/>
              <a:pathLst>
                <a:path w="2426" h="1684" extrusionOk="0">
                  <a:moveTo>
                    <a:pt x="2088" y="0"/>
                  </a:moveTo>
                  <a:lnTo>
                    <a:pt x="2055" y="34"/>
                  </a:lnTo>
                  <a:lnTo>
                    <a:pt x="1516" y="102"/>
                  </a:lnTo>
                  <a:lnTo>
                    <a:pt x="977" y="169"/>
                  </a:lnTo>
                  <a:lnTo>
                    <a:pt x="506" y="236"/>
                  </a:lnTo>
                  <a:lnTo>
                    <a:pt x="270" y="304"/>
                  </a:lnTo>
                  <a:lnTo>
                    <a:pt x="68" y="405"/>
                  </a:lnTo>
                  <a:lnTo>
                    <a:pt x="35" y="371"/>
                  </a:lnTo>
                  <a:lnTo>
                    <a:pt x="1" y="371"/>
                  </a:lnTo>
                  <a:lnTo>
                    <a:pt x="1" y="674"/>
                  </a:lnTo>
                  <a:lnTo>
                    <a:pt x="35" y="943"/>
                  </a:lnTo>
                  <a:lnTo>
                    <a:pt x="169" y="1549"/>
                  </a:lnTo>
                  <a:lnTo>
                    <a:pt x="169" y="1583"/>
                  </a:lnTo>
                  <a:lnTo>
                    <a:pt x="203" y="1650"/>
                  </a:lnTo>
                  <a:lnTo>
                    <a:pt x="237" y="1684"/>
                  </a:lnTo>
                  <a:lnTo>
                    <a:pt x="270" y="1684"/>
                  </a:lnTo>
                  <a:lnTo>
                    <a:pt x="338" y="1650"/>
                  </a:lnTo>
                  <a:lnTo>
                    <a:pt x="338" y="1617"/>
                  </a:lnTo>
                  <a:lnTo>
                    <a:pt x="809" y="1549"/>
                  </a:lnTo>
                  <a:lnTo>
                    <a:pt x="1247" y="1482"/>
                  </a:lnTo>
                  <a:lnTo>
                    <a:pt x="1718" y="1415"/>
                  </a:lnTo>
                  <a:lnTo>
                    <a:pt x="1920" y="1347"/>
                  </a:lnTo>
                  <a:lnTo>
                    <a:pt x="2122" y="1280"/>
                  </a:lnTo>
                  <a:lnTo>
                    <a:pt x="1886" y="1246"/>
                  </a:lnTo>
                  <a:lnTo>
                    <a:pt x="1684" y="1246"/>
                  </a:lnTo>
                  <a:lnTo>
                    <a:pt x="1247" y="1314"/>
                  </a:lnTo>
                  <a:lnTo>
                    <a:pt x="775" y="1381"/>
                  </a:lnTo>
                  <a:lnTo>
                    <a:pt x="304" y="1482"/>
                  </a:lnTo>
                  <a:lnTo>
                    <a:pt x="203" y="943"/>
                  </a:lnTo>
                  <a:lnTo>
                    <a:pt x="169" y="708"/>
                  </a:lnTo>
                  <a:lnTo>
                    <a:pt x="68" y="438"/>
                  </a:lnTo>
                  <a:lnTo>
                    <a:pt x="540" y="438"/>
                  </a:lnTo>
                  <a:lnTo>
                    <a:pt x="1011" y="337"/>
                  </a:lnTo>
                  <a:lnTo>
                    <a:pt x="1550" y="236"/>
                  </a:lnTo>
                  <a:lnTo>
                    <a:pt x="2055" y="135"/>
                  </a:lnTo>
                  <a:lnTo>
                    <a:pt x="2156" y="708"/>
                  </a:lnTo>
                  <a:lnTo>
                    <a:pt x="2257" y="1280"/>
                  </a:lnTo>
                  <a:lnTo>
                    <a:pt x="2290" y="1347"/>
                  </a:lnTo>
                  <a:lnTo>
                    <a:pt x="2358" y="1347"/>
                  </a:lnTo>
                  <a:lnTo>
                    <a:pt x="2425" y="1314"/>
                  </a:lnTo>
                  <a:lnTo>
                    <a:pt x="2425" y="1246"/>
                  </a:lnTo>
                  <a:lnTo>
                    <a:pt x="2324" y="640"/>
                  </a:lnTo>
                  <a:lnTo>
                    <a:pt x="2189" y="34"/>
                  </a:lnTo>
                  <a:lnTo>
                    <a:pt x="215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" name="Google Shape;85;p2"/>
            <p:cNvSpPr/>
            <p:nvPr/>
          </p:nvSpPr>
          <p:spPr>
            <a:xfrm>
              <a:off x="1385050" y="4957525"/>
              <a:ext cx="60625" cy="42125"/>
            </a:xfrm>
            <a:custGeom>
              <a:avLst/>
              <a:gdLst/>
              <a:ahLst/>
              <a:cxnLst/>
              <a:rect l="l" t="t" r="r" b="b"/>
              <a:pathLst>
                <a:path w="2425" h="1685" extrusionOk="0">
                  <a:moveTo>
                    <a:pt x="1684" y="1"/>
                  </a:moveTo>
                  <a:lnTo>
                    <a:pt x="1145" y="34"/>
                  </a:lnTo>
                  <a:lnTo>
                    <a:pt x="573" y="169"/>
                  </a:lnTo>
                  <a:lnTo>
                    <a:pt x="68" y="337"/>
                  </a:lnTo>
                  <a:lnTo>
                    <a:pt x="34" y="371"/>
                  </a:lnTo>
                  <a:lnTo>
                    <a:pt x="0" y="405"/>
                  </a:lnTo>
                  <a:lnTo>
                    <a:pt x="34" y="439"/>
                  </a:lnTo>
                  <a:lnTo>
                    <a:pt x="68" y="472"/>
                  </a:lnTo>
                  <a:lnTo>
                    <a:pt x="101" y="708"/>
                  </a:lnTo>
                  <a:lnTo>
                    <a:pt x="135" y="944"/>
                  </a:lnTo>
                  <a:lnTo>
                    <a:pt x="202" y="1617"/>
                  </a:lnTo>
                  <a:lnTo>
                    <a:pt x="236" y="1651"/>
                  </a:lnTo>
                  <a:lnTo>
                    <a:pt x="270" y="1684"/>
                  </a:lnTo>
                  <a:lnTo>
                    <a:pt x="337" y="1651"/>
                  </a:lnTo>
                  <a:lnTo>
                    <a:pt x="606" y="1684"/>
                  </a:lnTo>
                  <a:lnTo>
                    <a:pt x="909" y="1651"/>
                  </a:lnTo>
                  <a:lnTo>
                    <a:pt x="1482" y="1516"/>
                  </a:lnTo>
                  <a:lnTo>
                    <a:pt x="1886" y="1415"/>
                  </a:lnTo>
                  <a:lnTo>
                    <a:pt x="2088" y="1348"/>
                  </a:lnTo>
                  <a:lnTo>
                    <a:pt x="2290" y="1247"/>
                  </a:lnTo>
                  <a:lnTo>
                    <a:pt x="2020" y="1247"/>
                  </a:lnTo>
                  <a:lnTo>
                    <a:pt x="1785" y="1280"/>
                  </a:lnTo>
                  <a:lnTo>
                    <a:pt x="1313" y="1415"/>
                  </a:lnTo>
                  <a:lnTo>
                    <a:pt x="842" y="1482"/>
                  </a:lnTo>
                  <a:lnTo>
                    <a:pt x="371" y="1550"/>
                  </a:lnTo>
                  <a:lnTo>
                    <a:pt x="337" y="1179"/>
                  </a:lnTo>
                  <a:lnTo>
                    <a:pt x="270" y="809"/>
                  </a:lnTo>
                  <a:lnTo>
                    <a:pt x="236" y="641"/>
                  </a:lnTo>
                  <a:lnTo>
                    <a:pt x="169" y="472"/>
                  </a:lnTo>
                  <a:lnTo>
                    <a:pt x="438" y="405"/>
                  </a:lnTo>
                  <a:lnTo>
                    <a:pt x="674" y="337"/>
                  </a:lnTo>
                  <a:lnTo>
                    <a:pt x="1212" y="270"/>
                  </a:lnTo>
                  <a:lnTo>
                    <a:pt x="1717" y="203"/>
                  </a:lnTo>
                  <a:lnTo>
                    <a:pt x="1987" y="135"/>
                  </a:lnTo>
                  <a:lnTo>
                    <a:pt x="2222" y="102"/>
                  </a:lnTo>
                  <a:lnTo>
                    <a:pt x="2222" y="337"/>
                  </a:lnTo>
                  <a:lnTo>
                    <a:pt x="2256" y="607"/>
                  </a:lnTo>
                  <a:lnTo>
                    <a:pt x="2256" y="944"/>
                  </a:lnTo>
                  <a:lnTo>
                    <a:pt x="2290" y="1247"/>
                  </a:lnTo>
                  <a:lnTo>
                    <a:pt x="2323" y="1314"/>
                  </a:lnTo>
                  <a:lnTo>
                    <a:pt x="2424" y="1314"/>
                  </a:lnTo>
                  <a:lnTo>
                    <a:pt x="2424" y="1247"/>
                  </a:lnTo>
                  <a:lnTo>
                    <a:pt x="2424" y="977"/>
                  </a:lnTo>
                  <a:lnTo>
                    <a:pt x="2391" y="674"/>
                  </a:lnTo>
                  <a:lnTo>
                    <a:pt x="2357" y="371"/>
                  </a:lnTo>
                  <a:lnTo>
                    <a:pt x="2323" y="68"/>
                  </a:lnTo>
                  <a:lnTo>
                    <a:pt x="2290" y="34"/>
                  </a:lnTo>
                  <a:lnTo>
                    <a:pt x="2222" y="34"/>
                  </a:lnTo>
                  <a:lnTo>
                    <a:pt x="168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" name="Google Shape;86;p2"/>
            <p:cNvSpPr/>
            <p:nvPr/>
          </p:nvSpPr>
          <p:spPr>
            <a:xfrm>
              <a:off x="1635025" y="4922175"/>
              <a:ext cx="57275" cy="37900"/>
            </a:xfrm>
            <a:custGeom>
              <a:avLst/>
              <a:gdLst/>
              <a:ahLst/>
              <a:cxnLst/>
              <a:rect l="l" t="t" r="r" b="b"/>
              <a:pathLst>
                <a:path w="2291" h="1516" extrusionOk="0">
                  <a:moveTo>
                    <a:pt x="1920" y="169"/>
                  </a:moveTo>
                  <a:lnTo>
                    <a:pt x="1920" y="371"/>
                  </a:lnTo>
                  <a:lnTo>
                    <a:pt x="1954" y="573"/>
                  </a:lnTo>
                  <a:lnTo>
                    <a:pt x="2055" y="1078"/>
                  </a:lnTo>
                  <a:lnTo>
                    <a:pt x="1146" y="1280"/>
                  </a:lnTo>
                  <a:lnTo>
                    <a:pt x="741" y="1347"/>
                  </a:lnTo>
                  <a:lnTo>
                    <a:pt x="539" y="1381"/>
                  </a:lnTo>
                  <a:lnTo>
                    <a:pt x="337" y="1415"/>
                  </a:lnTo>
                  <a:lnTo>
                    <a:pt x="203" y="876"/>
                  </a:lnTo>
                  <a:lnTo>
                    <a:pt x="102" y="304"/>
                  </a:lnTo>
                  <a:lnTo>
                    <a:pt x="539" y="304"/>
                  </a:lnTo>
                  <a:lnTo>
                    <a:pt x="944" y="236"/>
                  </a:lnTo>
                  <a:lnTo>
                    <a:pt x="1920" y="169"/>
                  </a:lnTo>
                  <a:close/>
                  <a:moveTo>
                    <a:pt x="1482" y="1"/>
                  </a:moveTo>
                  <a:lnTo>
                    <a:pt x="977" y="34"/>
                  </a:lnTo>
                  <a:lnTo>
                    <a:pt x="506" y="102"/>
                  </a:lnTo>
                  <a:lnTo>
                    <a:pt x="270" y="135"/>
                  </a:lnTo>
                  <a:lnTo>
                    <a:pt x="34" y="236"/>
                  </a:lnTo>
                  <a:lnTo>
                    <a:pt x="1" y="236"/>
                  </a:lnTo>
                  <a:lnTo>
                    <a:pt x="1" y="270"/>
                  </a:lnTo>
                  <a:lnTo>
                    <a:pt x="1" y="573"/>
                  </a:lnTo>
                  <a:lnTo>
                    <a:pt x="34" y="876"/>
                  </a:lnTo>
                  <a:lnTo>
                    <a:pt x="102" y="1179"/>
                  </a:lnTo>
                  <a:lnTo>
                    <a:pt x="203" y="1482"/>
                  </a:lnTo>
                  <a:lnTo>
                    <a:pt x="203" y="1516"/>
                  </a:lnTo>
                  <a:lnTo>
                    <a:pt x="236" y="1516"/>
                  </a:lnTo>
                  <a:lnTo>
                    <a:pt x="304" y="1482"/>
                  </a:lnTo>
                  <a:lnTo>
                    <a:pt x="539" y="1516"/>
                  </a:lnTo>
                  <a:lnTo>
                    <a:pt x="741" y="1516"/>
                  </a:lnTo>
                  <a:lnTo>
                    <a:pt x="1213" y="1482"/>
                  </a:lnTo>
                  <a:lnTo>
                    <a:pt x="1684" y="1381"/>
                  </a:lnTo>
                  <a:lnTo>
                    <a:pt x="2088" y="1246"/>
                  </a:lnTo>
                  <a:lnTo>
                    <a:pt x="2156" y="1314"/>
                  </a:lnTo>
                  <a:lnTo>
                    <a:pt x="2223" y="1314"/>
                  </a:lnTo>
                  <a:lnTo>
                    <a:pt x="2257" y="1280"/>
                  </a:lnTo>
                  <a:lnTo>
                    <a:pt x="2290" y="1213"/>
                  </a:lnTo>
                  <a:lnTo>
                    <a:pt x="2156" y="674"/>
                  </a:lnTo>
                  <a:lnTo>
                    <a:pt x="2021" y="169"/>
                  </a:lnTo>
                  <a:lnTo>
                    <a:pt x="2055" y="102"/>
                  </a:lnTo>
                  <a:lnTo>
                    <a:pt x="2055" y="68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" name="Google Shape;87;p2"/>
            <p:cNvSpPr/>
            <p:nvPr/>
          </p:nvSpPr>
          <p:spPr>
            <a:xfrm>
              <a:off x="1453225" y="4947425"/>
              <a:ext cx="54725" cy="42125"/>
            </a:xfrm>
            <a:custGeom>
              <a:avLst/>
              <a:gdLst/>
              <a:ahLst/>
              <a:cxnLst/>
              <a:rect l="l" t="t" r="r" b="b"/>
              <a:pathLst>
                <a:path w="2189" h="1685" extrusionOk="0">
                  <a:moveTo>
                    <a:pt x="1953" y="102"/>
                  </a:moveTo>
                  <a:lnTo>
                    <a:pt x="1987" y="674"/>
                  </a:lnTo>
                  <a:lnTo>
                    <a:pt x="2054" y="1247"/>
                  </a:lnTo>
                  <a:lnTo>
                    <a:pt x="1852" y="1247"/>
                  </a:lnTo>
                  <a:lnTo>
                    <a:pt x="1617" y="1280"/>
                  </a:lnTo>
                  <a:lnTo>
                    <a:pt x="1213" y="1348"/>
                  </a:lnTo>
                  <a:lnTo>
                    <a:pt x="270" y="1415"/>
                  </a:lnTo>
                  <a:lnTo>
                    <a:pt x="236" y="910"/>
                  </a:lnTo>
                  <a:lnTo>
                    <a:pt x="203" y="708"/>
                  </a:lnTo>
                  <a:lnTo>
                    <a:pt x="169" y="539"/>
                  </a:lnTo>
                  <a:lnTo>
                    <a:pt x="1112" y="304"/>
                  </a:lnTo>
                  <a:lnTo>
                    <a:pt x="1516" y="236"/>
                  </a:lnTo>
                  <a:lnTo>
                    <a:pt x="1751" y="169"/>
                  </a:lnTo>
                  <a:lnTo>
                    <a:pt x="1953" y="102"/>
                  </a:lnTo>
                  <a:close/>
                  <a:moveTo>
                    <a:pt x="1718" y="1"/>
                  </a:moveTo>
                  <a:lnTo>
                    <a:pt x="1482" y="34"/>
                  </a:lnTo>
                  <a:lnTo>
                    <a:pt x="1011" y="102"/>
                  </a:lnTo>
                  <a:lnTo>
                    <a:pt x="506" y="236"/>
                  </a:lnTo>
                  <a:lnTo>
                    <a:pt x="68" y="371"/>
                  </a:lnTo>
                  <a:lnTo>
                    <a:pt x="34" y="405"/>
                  </a:lnTo>
                  <a:lnTo>
                    <a:pt x="0" y="438"/>
                  </a:lnTo>
                  <a:lnTo>
                    <a:pt x="0" y="506"/>
                  </a:lnTo>
                  <a:lnTo>
                    <a:pt x="34" y="539"/>
                  </a:lnTo>
                  <a:lnTo>
                    <a:pt x="102" y="1078"/>
                  </a:lnTo>
                  <a:lnTo>
                    <a:pt x="102" y="1617"/>
                  </a:lnTo>
                  <a:lnTo>
                    <a:pt x="135" y="1684"/>
                  </a:lnTo>
                  <a:lnTo>
                    <a:pt x="203" y="1684"/>
                  </a:lnTo>
                  <a:lnTo>
                    <a:pt x="270" y="1651"/>
                  </a:lnTo>
                  <a:lnTo>
                    <a:pt x="304" y="1583"/>
                  </a:lnTo>
                  <a:lnTo>
                    <a:pt x="741" y="1583"/>
                  </a:lnTo>
                  <a:lnTo>
                    <a:pt x="1213" y="1550"/>
                  </a:lnTo>
                  <a:lnTo>
                    <a:pt x="1650" y="1449"/>
                  </a:lnTo>
                  <a:lnTo>
                    <a:pt x="1886" y="1381"/>
                  </a:lnTo>
                  <a:lnTo>
                    <a:pt x="2054" y="1280"/>
                  </a:lnTo>
                  <a:lnTo>
                    <a:pt x="2155" y="1314"/>
                  </a:lnTo>
                  <a:lnTo>
                    <a:pt x="2189" y="1280"/>
                  </a:lnTo>
                  <a:lnTo>
                    <a:pt x="2189" y="1247"/>
                  </a:lnTo>
                  <a:lnTo>
                    <a:pt x="2189" y="944"/>
                  </a:lnTo>
                  <a:lnTo>
                    <a:pt x="2155" y="640"/>
                  </a:lnTo>
                  <a:lnTo>
                    <a:pt x="2088" y="337"/>
                  </a:lnTo>
                  <a:lnTo>
                    <a:pt x="2021" y="34"/>
                  </a:lnTo>
                  <a:lnTo>
                    <a:pt x="1953" y="34"/>
                  </a:lnTo>
                  <a:lnTo>
                    <a:pt x="171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" name="Google Shape;88;p2"/>
            <p:cNvSpPr/>
            <p:nvPr/>
          </p:nvSpPr>
          <p:spPr>
            <a:xfrm>
              <a:off x="1199025" y="4985300"/>
              <a:ext cx="61475" cy="39600"/>
            </a:xfrm>
            <a:custGeom>
              <a:avLst/>
              <a:gdLst/>
              <a:ahLst/>
              <a:cxnLst/>
              <a:rect l="l" t="t" r="r" b="b"/>
              <a:pathLst>
                <a:path w="2459" h="1584" extrusionOk="0">
                  <a:moveTo>
                    <a:pt x="2122" y="136"/>
                  </a:moveTo>
                  <a:lnTo>
                    <a:pt x="2156" y="641"/>
                  </a:lnTo>
                  <a:lnTo>
                    <a:pt x="2257" y="1112"/>
                  </a:lnTo>
                  <a:lnTo>
                    <a:pt x="1987" y="1179"/>
                  </a:lnTo>
                  <a:lnTo>
                    <a:pt x="1684" y="1213"/>
                  </a:lnTo>
                  <a:lnTo>
                    <a:pt x="1145" y="1280"/>
                  </a:lnTo>
                  <a:lnTo>
                    <a:pt x="708" y="1314"/>
                  </a:lnTo>
                  <a:lnTo>
                    <a:pt x="472" y="1381"/>
                  </a:lnTo>
                  <a:lnTo>
                    <a:pt x="304" y="1482"/>
                  </a:lnTo>
                  <a:lnTo>
                    <a:pt x="169" y="910"/>
                  </a:lnTo>
                  <a:lnTo>
                    <a:pt x="135" y="641"/>
                  </a:lnTo>
                  <a:lnTo>
                    <a:pt x="68" y="405"/>
                  </a:lnTo>
                  <a:lnTo>
                    <a:pt x="573" y="405"/>
                  </a:lnTo>
                  <a:lnTo>
                    <a:pt x="1112" y="338"/>
                  </a:lnTo>
                  <a:lnTo>
                    <a:pt x="2122" y="136"/>
                  </a:lnTo>
                  <a:close/>
                  <a:moveTo>
                    <a:pt x="2122" y="1"/>
                  </a:moveTo>
                  <a:lnTo>
                    <a:pt x="1617" y="102"/>
                  </a:lnTo>
                  <a:lnTo>
                    <a:pt x="1078" y="136"/>
                  </a:lnTo>
                  <a:lnTo>
                    <a:pt x="539" y="237"/>
                  </a:lnTo>
                  <a:lnTo>
                    <a:pt x="34" y="338"/>
                  </a:lnTo>
                  <a:lnTo>
                    <a:pt x="1" y="371"/>
                  </a:lnTo>
                  <a:lnTo>
                    <a:pt x="34" y="405"/>
                  </a:lnTo>
                  <a:lnTo>
                    <a:pt x="1" y="674"/>
                  </a:lnTo>
                  <a:lnTo>
                    <a:pt x="34" y="977"/>
                  </a:lnTo>
                  <a:lnTo>
                    <a:pt x="169" y="1550"/>
                  </a:lnTo>
                  <a:lnTo>
                    <a:pt x="203" y="1583"/>
                  </a:lnTo>
                  <a:lnTo>
                    <a:pt x="270" y="1583"/>
                  </a:lnTo>
                  <a:lnTo>
                    <a:pt x="304" y="1516"/>
                  </a:lnTo>
                  <a:lnTo>
                    <a:pt x="539" y="1516"/>
                  </a:lnTo>
                  <a:lnTo>
                    <a:pt x="809" y="1482"/>
                  </a:lnTo>
                  <a:lnTo>
                    <a:pt x="1314" y="1415"/>
                  </a:lnTo>
                  <a:lnTo>
                    <a:pt x="1819" y="1381"/>
                  </a:lnTo>
                  <a:lnTo>
                    <a:pt x="2290" y="1280"/>
                  </a:lnTo>
                  <a:lnTo>
                    <a:pt x="2358" y="1280"/>
                  </a:lnTo>
                  <a:lnTo>
                    <a:pt x="2425" y="1247"/>
                  </a:lnTo>
                  <a:lnTo>
                    <a:pt x="2425" y="1213"/>
                  </a:lnTo>
                  <a:lnTo>
                    <a:pt x="2459" y="1179"/>
                  </a:lnTo>
                  <a:lnTo>
                    <a:pt x="2425" y="1112"/>
                  </a:lnTo>
                  <a:lnTo>
                    <a:pt x="2358" y="573"/>
                  </a:lnTo>
                  <a:lnTo>
                    <a:pt x="2290" y="304"/>
                  </a:lnTo>
                  <a:lnTo>
                    <a:pt x="2223" y="68"/>
                  </a:lnTo>
                  <a:lnTo>
                    <a:pt x="2189" y="35"/>
                  </a:lnTo>
                  <a:lnTo>
                    <a:pt x="215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" name="Google Shape;89;p2"/>
            <p:cNvSpPr/>
            <p:nvPr/>
          </p:nvSpPr>
          <p:spPr>
            <a:xfrm>
              <a:off x="1573600" y="4930600"/>
              <a:ext cx="58925" cy="38750"/>
            </a:xfrm>
            <a:custGeom>
              <a:avLst/>
              <a:gdLst/>
              <a:ahLst/>
              <a:cxnLst/>
              <a:rect l="l" t="t" r="r" b="b"/>
              <a:pathLst>
                <a:path w="2357" h="1550" extrusionOk="0">
                  <a:moveTo>
                    <a:pt x="2054" y="135"/>
                  </a:moveTo>
                  <a:lnTo>
                    <a:pt x="2020" y="270"/>
                  </a:lnTo>
                  <a:lnTo>
                    <a:pt x="2054" y="371"/>
                  </a:lnTo>
                  <a:lnTo>
                    <a:pt x="2087" y="606"/>
                  </a:lnTo>
                  <a:lnTo>
                    <a:pt x="2121" y="842"/>
                  </a:lnTo>
                  <a:lnTo>
                    <a:pt x="2155" y="1078"/>
                  </a:lnTo>
                  <a:lnTo>
                    <a:pt x="1178" y="1212"/>
                  </a:lnTo>
                  <a:lnTo>
                    <a:pt x="707" y="1313"/>
                  </a:lnTo>
                  <a:lnTo>
                    <a:pt x="236" y="1448"/>
                  </a:lnTo>
                  <a:lnTo>
                    <a:pt x="236" y="1280"/>
                  </a:lnTo>
                  <a:lnTo>
                    <a:pt x="236" y="1145"/>
                  </a:lnTo>
                  <a:lnTo>
                    <a:pt x="202" y="808"/>
                  </a:lnTo>
                  <a:lnTo>
                    <a:pt x="168" y="606"/>
                  </a:lnTo>
                  <a:lnTo>
                    <a:pt x="135" y="371"/>
                  </a:lnTo>
                  <a:lnTo>
                    <a:pt x="438" y="371"/>
                  </a:lnTo>
                  <a:lnTo>
                    <a:pt x="741" y="303"/>
                  </a:lnTo>
                  <a:lnTo>
                    <a:pt x="1347" y="236"/>
                  </a:lnTo>
                  <a:lnTo>
                    <a:pt x="1650" y="169"/>
                  </a:lnTo>
                  <a:lnTo>
                    <a:pt x="1784" y="169"/>
                  </a:lnTo>
                  <a:lnTo>
                    <a:pt x="1953" y="135"/>
                  </a:lnTo>
                  <a:lnTo>
                    <a:pt x="1986" y="169"/>
                  </a:lnTo>
                  <a:lnTo>
                    <a:pt x="2054" y="135"/>
                  </a:lnTo>
                  <a:close/>
                  <a:moveTo>
                    <a:pt x="1784" y="0"/>
                  </a:moveTo>
                  <a:lnTo>
                    <a:pt x="1515" y="34"/>
                  </a:lnTo>
                  <a:lnTo>
                    <a:pt x="1044" y="101"/>
                  </a:lnTo>
                  <a:lnTo>
                    <a:pt x="539" y="169"/>
                  </a:lnTo>
                  <a:lnTo>
                    <a:pt x="303" y="202"/>
                  </a:lnTo>
                  <a:lnTo>
                    <a:pt x="67" y="303"/>
                  </a:lnTo>
                  <a:lnTo>
                    <a:pt x="0" y="337"/>
                  </a:lnTo>
                  <a:lnTo>
                    <a:pt x="34" y="371"/>
                  </a:lnTo>
                  <a:lnTo>
                    <a:pt x="0" y="472"/>
                  </a:lnTo>
                  <a:lnTo>
                    <a:pt x="34" y="606"/>
                  </a:lnTo>
                  <a:lnTo>
                    <a:pt x="34" y="842"/>
                  </a:lnTo>
                  <a:lnTo>
                    <a:pt x="67" y="1145"/>
                  </a:lnTo>
                  <a:lnTo>
                    <a:pt x="101" y="1313"/>
                  </a:lnTo>
                  <a:lnTo>
                    <a:pt x="135" y="1448"/>
                  </a:lnTo>
                  <a:lnTo>
                    <a:pt x="202" y="1482"/>
                  </a:lnTo>
                  <a:lnTo>
                    <a:pt x="202" y="1516"/>
                  </a:lnTo>
                  <a:lnTo>
                    <a:pt x="236" y="1549"/>
                  </a:lnTo>
                  <a:lnTo>
                    <a:pt x="741" y="1516"/>
                  </a:lnTo>
                  <a:lnTo>
                    <a:pt x="1246" y="1414"/>
                  </a:lnTo>
                  <a:lnTo>
                    <a:pt x="2222" y="1246"/>
                  </a:lnTo>
                  <a:lnTo>
                    <a:pt x="2256" y="1246"/>
                  </a:lnTo>
                  <a:lnTo>
                    <a:pt x="2289" y="1212"/>
                  </a:lnTo>
                  <a:lnTo>
                    <a:pt x="2357" y="1212"/>
                  </a:lnTo>
                  <a:lnTo>
                    <a:pt x="2357" y="1145"/>
                  </a:lnTo>
                  <a:lnTo>
                    <a:pt x="2357" y="1111"/>
                  </a:lnTo>
                  <a:lnTo>
                    <a:pt x="2289" y="1078"/>
                  </a:lnTo>
                  <a:lnTo>
                    <a:pt x="2256" y="808"/>
                  </a:lnTo>
                  <a:lnTo>
                    <a:pt x="2222" y="573"/>
                  </a:lnTo>
                  <a:lnTo>
                    <a:pt x="2188" y="303"/>
                  </a:lnTo>
                  <a:lnTo>
                    <a:pt x="2155" y="135"/>
                  </a:lnTo>
                  <a:lnTo>
                    <a:pt x="2087" y="34"/>
                  </a:lnTo>
                  <a:lnTo>
                    <a:pt x="2087" y="68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" name="Google Shape;90;p2"/>
            <p:cNvSpPr/>
            <p:nvPr/>
          </p:nvSpPr>
          <p:spPr>
            <a:xfrm>
              <a:off x="1512150" y="4939850"/>
              <a:ext cx="58950" cy="38750"/>
            </a:xfrm>
            <a:custGeom>
              <a:avLst/>
              <a:gdLst/>
              <a:ahLst/>
              <a:cxnLst/>
              <a:rect l="l" t="t" r="r" b="b"/>
              <a:pathLst>
                <a:path w="2358" h="1550" extrusionOk="0">
                  <a:moveTo>
                    <a:pt x="2020" y="102"/>
                  </a:moveTo>
                  <a:lnTo>
                    <a:pt x="2054" y="304"/>
                  </a:lnTo>
                  <a:lnTo>
                    <a:pt x="2088" y="539"/>
                  </a:lnTo>
                  <a:lnTo>
                    <a:pt x="2121" y="842"/>
                  </a:lnTo>
                  <a:lnTo>
                    <a:pt x="2155" y="1011"/>
                  </a:lnTo>
                  <a:lnTo>
                    <a:pt x="2222" y="1146"/>
                  </a:lnTo>
                  <a:lnTo>
                    <a:pt x="1751" y="1146"/>
                  </a:lnTo>
                  <a:lnTo>
                    <a:pt x="1246" y="1213"/>
                  </a:lnTo>
                  <a:lnTo>
                    <a:pt x="270" y="1381"/>
                  </a:lnTo>
                  <a:lnTo>
                    <a:pt x="270" y="1112"/>
                  </a:lnTo>
                  <a:lnTo>
                    <a:pt x="202" y="876"/>
                  </a:lnTo>
                  <a:lnTo>
                    <a:pt x="169" y="640"/>
                  </a:lnTo>
                  <a:lnTo>
                    <a:pt x="169" y="539"/>
                  </a:lnTo>
                  <a:lnTo>
                    <a:pt x="135" y="438"/>
                  </a:lnTo>
                  <a:lnTo>
                    <a:pt x="169" y="438"/>
                  </a:lnTo>
                  <a:lnTo>
                    <a:pt x="236" y="405"/>
                  </a:lnTo>
                  <a:lnTo>
                    <a:pt x="371" y="371"/>
                  </a:lnTo>
                  <a:lnTo>
                    <a:pt x="505" y="337"/>
                  </a:lnTo>
                  <a:lnTo>
                    <a:pt x="808" y="304"/>
                  </a:lnTo>
                  <a:lnTo>
                    <a:pt x="1414" y="203"/>
                  </a:lnTo>
                  <a:lnTo>
                    <a:pt x="1717" y="169"/>
                  </a:lnTo>
                  <a:lnTo>
                    <a:pt x="1886" y="135"/>
                  </a:lnTo>
                  <a:lnTo>
                    <a:pt x="2020" y="102"/>
                  </a:lnTo>
                  <a:close/>
                  <a:moveTo>
                    <a:pt x="1549" y="1"/>
                  </a:moveTo>
                  <a:lnTo>
                    <a:pt x="1078" y="102"/>
                  </a:lnTo>
                  <a:lnTo>
                    <a:pt x="573" y="169"/>
                  </a:lnTo>
                  <a:lnTo>
                    <a:pt x="337" y="203"/>
                  </a:lnTo>
                  <a:lnTo>
                    <a:pt x="101" y="270"/>
                  </a:lnTo>
                  <a:lnTo>
                    <a:pt x="68" y="371"/>
                  </a:lnTo>
                  <a:lnTo>
                    <a:pt x="34" y="337"/>
                  </a:lnTo>
                  <a:lnTo>
                    <a:pt x="0" y="472"/>
                  </a:lnTo>
                  <a:lnTo>
                    <a:pt x="34" y="607"/>
                  </a:lnTo>
                  <a:lnTo>
                    <a:pt x="68" y="876"/>
                  </a:lnTo>
                  <a:lnTo>
                    <a:pt x="101" y="1146"/>
                  </a:lnTo>
                  <a:lnTo>
                    <a:pt x="135" y="1381"/>
                  </a:lnTo>
                  <a:lnTo>
                    <a:pt x="135" y="1449"/>
                  </a:lnTo>
                  <a:lnTo>
                    <a:pt x="169" y="1482"/>
                  </a:lnTo>
                  <a:lnTo>
                    <a:pt x="236" y="1516"/>
                  </a:lnTo>
                  <a:lnTo>
                    <a:pt x="303" y="1550"/>
                  </a:lnTo>
                  <a:lnTo>
                    <a:pt x="438" y="1550"/>
                  </a:lnTo>
                  <a:lnTo>
                    <a:pt x="472" y="1516"/>
                  </a:lnTo>
                  <a:lnTo>
                    <a:pt x="1381" y="1415"/>
                  </a:lnTo>
                  <a:lnTo>
                    <a:pt x="1886" y="1348"/>
                  </a:lnTo>
                  <a:lnTo>
                    <a:pt x="2357" y="1213"/>
                  </a:lnTo>
                  <a:lnTo>
                    <a:pt x="2290" y="1179"/>
                  </a:lnTo>
                  <a:lnTo>
                    <a:pt x="2323" y="1146"/>
                  </a:lnTo>
                  <a:lnTo>
                    <a:pt x="2323" y="977"/>
                  </a:lnTo>
                  <a:lnTo>
                    <a:pt x="2290" y="809"/>
                  </a:lnTo>
                  <a:lnTo>
                    <a:pt x="2222" y="506"/>
                  </a:lnTo>
                  <a:lnTo>
                    <a:pt x="2189" y="270"/>
                  </a:lnTo>
                  <a:lnTo>
                    <a:pt x="2155" y="169"/>
                  </a:lnTo>
                  <a:lnTo>
                    <a:pt x="2121" y="34"/>
                  </a:lnTo>
                  <a:lnTo>
                    <a:pt x="2155" y="34"/>
                  </a:lnTo>
                  <a:lnTo>
                    <a:pt x="205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" name="Google Shape;91;p2"/>
            <p:cNvSpPr/>
            <p:nvPr/>
          </p:nvSpPr>
          <p:spPr>
            <a:xfrm>
              <a:off x="1012175" y="5015600"/>
              <a:ext cx="57250" cy="37900"/>
            </a:xfrm>
            <a:custGeom>
              <a:avLst/>
              <a:gdLst/>
              <a:ahLst/>
              <a:cxnLst/>
              <a:rect l="l" t="t" r="r" b="b"/>
              <a:pathLst>
                <a:path w="2290" h="1516" extrusionOk="0">
                  <a:moveTo>
                    <a:pt x="1920" y="169"/>
                  </a:moveTo>
                  <a:lnTo>
                    <a:pt x="1920" y="371"/>
                  </a:lnTo>
                  <a:lnTo>
                    <a:pt x="1953" y="573"/>
                  </a:lnTo>
                  <a:lnTo>
                    <a:pt x="2088" y="1045"/>
                  </a:lnTo>
                  <a:lnTo>
                    <a:pt x="1145" y="1247"/>
                  </a:lnTo>
                  <a:lnTo>
                    <a:pt x="741" y="1314"/>
                  </a:lnTo>
                  <a:lnTo>
                    <a:pt x="539" y="1348"/>
                  </a:lnTo>
                  <a:lnTo>
                    <a:pt x="337" y="1415"/>
                  </a:lnTo>
                  <a:lnTo>
                    <a:pt x="202" y="876"/>
                  </a:lnTo>
                  <a:lnTo>
                    <a:pt x="101" y="304"/>
                  </a:lnTo>
                  <a:lnTo>
                    <a:pt x="303" y="304"/>
                  </a:lnTo>
                  <a:lnTo>
                    <a:pt x="539" y="270"/>
                  </a:lnTo>
                  <a:lnTo>
                    <a:pt x="977" y="237"/>
                  </a:lnTo>
                  <a:lnTo>
                    <a:pt x="1920" y="169"/>
                  </a:lnTo>
                  <a:close/>
                  <a:moveTo>
                    <a:pt x="1010" y="1"/>
                  </a:moveTo>
                  <a:lnTo>
                    <a:pt x="505" y="68"/>
                  </a:lnTo>
                  <a:lnTo>
                    <a:pt x="270" y="136"/>
                  </a:lnTo>
                  <a:lnTo>
                    <a:pt x="68" y="203"/>
                  </a:lnTo>
                  <a:lnTo>
                    <a:pt x="34" y="237"/>
                  </a:lnTo>
                  <a:lnTo>
                    <a:pt x="0" y="270"/>
                  </a:lnTo>
                  <a:lnTo>
                    <a:pt x="34" y="573"/>
                  </a:lnTo>
                  <a:lnTo>
                    <a:pt x="68" y="876"/>
                  </a:lnTo>
                  <a:lnTo>
                    <a:pt x="135" y="1179"/>
                  </a:lnTo>
                  <a:lnTo>
                    <a:pt x="202" y="1449"/>
                  </a:lnTo>
                  <a:lnTo>
                    <a:pt x="236" y="1482"/>
                  </a:lnTo>
                  <a:lnTo>
                    <a:pt x="270" y="1516"/>
                  </a:lnTo>
                  <a:lnTo>
                    <a:pt x="337" y="1482"/>
                  </a:lnTo>
                  <a:lnTo>
                    <a:pt x="539" y="1482"/>
                  </a:lnTo>
                  <a:lnTo>
                    <a:pt x="775" y="1516"/>
                  </a:lnTo>
                  <a:lnTo>
                    <a:pt x="1212" y="1449"/>
                  </a:lnTo>
                  <a:lnTo>
                    <a:pt x="1684" y="1348"/>
                  </a:lnTo>
                  <a:lnTo>
                    <a:pt x="2122" y="1213"/>
                  </a:lnTo>
                  <a:lnTo>
                    <a:pt x="2122" y="1247"/>
                  </a:lnTo>
                  <a:lnTo>
                    <a:pt x="2155" y="1280"/>
                  </a:lnTo>
                  <a:lnTo>
                    <a:pt x="2223" y="1314"/>
                  </a:lnTo>
                  <a:lnTo>
                    <a:pt x="2290" y="1280"/>
                  </a:lnTo>
                  <a:lnTo>
                    <a:pt x="2290" y="1213"/>
                  </a:lnTo>
                  <a:lnTo>
                    <a:pt x="2155" y="674"/>
                  </a:lnTo>
                  <a:lnTo>
                    <a:pt x="2054" y="136"/>
                  </a:lnTo>
                  <a:lnTo>
                    <a:pt x="2054" y="102"/>
                  </a:lnTo>
                  <a:lnTo>
                    <a:pt x="2054" y="35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" name="Google Shape;92;p2"/>
            <p:cNvSpPr/>
            <p:nvPr/>
          </p:nvSpPr>
          <p:spPr>
            <a:xfrm>
              <a:off x="1073625" y="5003825"/>
              <a:ext cx="61450" cy="40425"/>
            </a:xfrm>
            <a:custGeom>
              <a:avLst/>
              <a:gdLst/>
              <a:ahLst/>
              <a:cxnLst/>
              <a:rect l="l" t="t" r="r" b="b"/>
              <a:pathLst>
                <a:path w="2458" h="1617" extrusionOk="0">
                  <a:moveTo>
                    <a:pt x="1684" y="1"/>
                  </a:moveTo>
                  <a:lnTo>
                    <a:pt x="1145" y="68"/>
                  </a:lnTo>
                  <a:lnTo>
                    <a:pt x="573" y="169"/>
                  </a:lnTo>
                  <a:lnTo>
                    <a:pt x="68" y="371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741"/>
                  </a:lnTo>
                  <a:lnTo>
                    <a:pt x="101" y="1044"/>
                  </a:lnTo>
                  <a:lnTo>
                    <a:pt x="169" y="1314"/>
                  </a:lnTo>
                  <a:lnTo>
                    <a:pt x="236" y="1583"/>
                  </a:lnTo>
                  <a:lnTo>
                    <a:pt x="270" y="1617"/>
                  </a:lnTo>
                  <a:lnTo>
                    <a:pt x="371" y="1617"/>
                  </a:lnTo>
                  <a:lnTo>
                    <a:pt x="371" y="1549"/>
                  </a:lnTo>
                  <a:lnTo>
                    <a:pt x="303" y="1246"/>
                  </a:lnTo>
                  <a:lnTo>
                    <a:pt x="236" y="943"/>
                  </a:lnTo>
                  <a:lnTo>
                    <a:pt x="169" y="674"/>
                  </a:lnTo>
                  <a:lnTo>
                    <a:pt x="101" y="405"/>
                  </a:lnTo>
                  <a:lnTo>
                    <a:pt x="337" y="405"/>
                  </a:lnTo>
                  <a:lnTo>
                    <a:pt x="606" y="371"/>
                  </a:lnTo>
                  <a:lnTo>
                    <a:pt x="1111" y="270"/>
                  </a:lnTo>
                  <a:lnTo>
                    <a:pt x="1650" y="203"/>
                  </a:lnTo>
                  <a:lnTo>
                    <a:pt x="1886" y="169"/>
                  </a:lnTo>
                  <a:lnTo>
                    <a:pt x="2155" y="203"/>
                  </a:lnTo>
                  <a:lnTo>
                    <a:pt x="2155" y="371"/>
                  </a:lnTo>
                  <a:lnTo>
                    <a:pt x="2155" y="539"/>
                  </a:lnTo>
                  <a:lnTo>
                    <a:pt x="2222" y="910"/>
                  </a:lnTo>
                  <a:lnTo>
                    <a:pt x="2290" y="1280"/>
                  </a:lnTo>
                  <a:lnTo>
                    <a:pt x="1818" y="1347"/>
                  </a:lnTo>
                  <a:lnTo>
                    <a:pt x="1347" y="1415"/>
                  </a:lnTo>
                  <a:lnTo>
                    <a:pt x="842" y="1448"/>
                  </a:lnTo>
                  <a:lnTo>
                    <a:pt x="606" y="1482"/>
                  </a:lnTo>
                  <a:lnTo>
                    <a:pt x="371" y="1549"/>
                  </a:lnTo>
                  <a:lnTo>
                    <a:pt x="606" y="1583"/>
                  </a:lnTo>
                  <a:lnTo>
                    <a:pt x="808" y="1617"/>
                  </a:lnTo>
                  <a:lnTo>
                    <a:pt x="1246" y="1583"/>
                  </a:lnTo>
                  <a:lnTo>
                    <a:pt x="1818" y="1516"/>
                  </a:lnTo>
                  <a:lnTo>
                    <a:pt x="2088" y="1482"/>
                  </a:lnTo>
                  <a:lnTo>
                    <a:pt x="2357" y="1381"/>
                  </a:lnTo>
                  <a:lnTo>
                    <a:pt x="2424" y="1347"/>
                  </a:lnTo>
                  <a:lnTo>
                    <a:pt x="2458" y="1347"/>
                  </a:lnTo>
                  <a:lnTo>
                    <a:pt x="2458" y="1280"/>
                  </a:lnTo>
                  <a:lnTo>
                    <a:pt x="2323" y="607"/>
                  </a:lnTo>
                  <a:lnTo>
                    <a:pt x="2323" y="405"/>
                  </a:lnTo>
                  <a:lnTo>
                    <a:pt x="2290" y="169"/>
                  </a:lnTo>
                  <a:lnTo>
                    <a:pt x="2290" y="135"/>
                  </a:lnTo>
                  <a:lnTo>
                    <a:pt x="2290" y="68"/>
                  </a:lnTo>
                  <a:lnTo>
                    <a:pt x="2290" y="34"/>
                  </a:lnTo>
                  <a:lnTo>
                    <a:pt x="222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" name="Google Shape;93;p2"/>
            <p:cNvSpPr/>
            <p:nvPr/>
          </p:nvSpPr>
          <p:spPr>
            <a:xfrm>
              <a:off x="1015550" y="5053475"/>
              <a:ext cx="58100" cy="55600"/>
            </a:xfrm>
            <a:custGeom>
              <a:avLst/>
              <a:gdLst/>
              <a:ahLst/>
              <a:cxnLst/>
              <a:rect l="l" t="t" r="r" b="b"/>
              <a:pathLst>
                <a:path w="2324" h="2224" extrusionOk="0">
                  <a:moveTo>
                    <a:pt x="1919" y="169"/>
                  </a:moveTo>
                  <a:lnTo>
                    <a:pt x="1953" y="540"/>
                  </a:lnTo>
                  <a:lnTo>
                    <a:pt x="2020" y="910"/>
                  </a:lnTo>
                  <a:lnTo>
                    <a:pt x="2088" y="1381"/>
                  </a:lnTo>
                  <a:lnTo>
                    <a:pt x="2155" y="1819"/>
                  </a:lnTo>
                  <a:lnTo>
                    <a:pt x="1785" y="1819"/>
                  </a:lnTo>
                  <a:lnTo>
                    <a:pt x="1414" y="1886"/>
                  </a:lnTo>
                  <a:lnTo>
                    <a:pt x="1381" y="1886"/>
                  </a:lnTo>
                  <a:lnTo>
                    <a:pt x="1414" y="1853"/>
                  </a:lnTo>
                  <a:lnTo>
                    <a:pt x="1381" y="1684"/>
                  </a:lnTo>
                  <a:lnTo>
                    <a:pt x="1347" y="1516"/>
                  </a:lnTo>
                  <a:lnTo>
                    <a:pt x="1313" y="1179"/>
                  </a:lnTo>
                  <a:lnTo>
                    <a:pt x="1280" y="1146"/>
                  </a:lnTo>
                  <a:lnTo>
                    <a:pt x="1212" y="1112"/>
                  </a:lnTo>
                  <a:lnTo>
                    <a:pt x="1179" y="1146"/>
                  </a:lnTo>
                  <a:lnTo>
                    <a:pt x="1145" y="1213"/>
                  </a:lnTo>
                  <a:lnTo>
                    <a:pt x="1179" y="1550"/>
                  </a:lnTo>
                  <a:lnTo>
                    <a:pt x="1212" y="1718"/>
                  </a:lnTo>
                  <a:lnTo>
                    <a:pt x="1280" y="1886"/>
                  </a:lnTo>
                  <a:lnTo>
                    <a:pt x="1313" y="1886"/>
                  </a:lnTo>
                  <a:lnTo>
                    <a:pt x="875" y="1954"/>
                  </a:lnTo>
                  <a:lnTo>
                    <a:pt x="673" y="2021"/>
                  </a:lnTo>
                  <a:lnTo>
                    <a:pt x="471" y="2088"/>
                  </a:lnTo>
                  <a:lnTo>
                    <a:pt x="370" y="1617"/>
                  </a:lnTo>
                  <a:lnTo>
                    <a:pt x="269" y="1179"/>
                  </a:lnTo>
                  <a:lnTo>
                    <a:pt x="202" y="775"/>
                  </a:lnTo>
                  <a:lnTo>
                    <a:pt x="101" y="439"/>
                  </a:lnTo>
                  <a:lnTo>
                    <a:pt x="1010" y="304"/>
                  </a:lnTo>
                  <a:lnTo>
                    <a:pt x="1919" y="169"/>
                  </a:lnTo>
                  <a:close/>
                  <a:moveTo>
                    <a:pt x="1886" y="1"/>
                  </a:moveTo>
                  <a:lnTo>
                    <a:pt x="976" y="102"/>
                  </a:lnTo>
                  <a:lnTo>
                    <a:pt x="67" y="270"/>
                  </a:lnTo>
                  <a:lnTo>
                    <a:pt x="34" y="304"/>
                  </a:lnTo>
                  <a:lnTo>
                    <a:pt x="0" y="371"/>
                  </a:lnTo>
                  <a:lnTo>
                    <a:pt x="0" y="573"/>
                  </a:lnTo>
                  <a:lnTo>
                    <a:pt x="34" y="775"/>
                  </a:lnTo>
                  <a:lnTo>
                    <a:pt x="101" y="1179"/>
                  </a:lnTo>
                  <a:lnTo>
                    <a:pt x="202" y="1684"/>
                  </a:lnTo>
                  <a:lnTo>
                    <a:pt x="269" y="1954"/>
                  </a:lnTo>
                  <a:lnTo>
                    <a:pt x="370" y="2156"/>
                  </a:lnTo>
                  <a:lnTo>
                    <a:pt x="404" y="2223"/>
                  </a:lnTo>
                  <a:lnTo>
                    <a:pt x="471" y="2189"/>
                  </a:lnTo>
                  <a:lnTo>
                    <a:pt x="875" y="2189"/>
                  </a:lnTo>
                  <a:lnTo>
                    <a:pt x="1313" y="2122"/>
                  </a:lnTo>
                  <a:lnTo>
                    <a:pt x="1751" y="2055"/>
                  </a:lnTo>
                  <a:lnTo>
                    <a:pt x="1987" y="2021"/>
                  </a:lnTo>
                  <a:lnTo>
                    <a:pt x="2189" y="1954"/>
                  </a:lnTo>
                  <a:lnTo>
                    <a:pt x="2222" y="1987"/>
                  </a:lnTo>
                  <a:lnTo>
                    <a:pt x="2256" y="1987"/>
                  </a:lnTo>
                  <a:lnTo>
                    <a:pt x="2290" y="1954"/>
                  </a:lnTo>
                  <a:lnTo>
                    <a:pt x="2323" y="1920"/>
                  </a:lnTo>
                  <a:lnTo>
                    <a:pt x="2323" y="1718"/>
                  </a:lnTo>
                  <a:lnTo>
                    <a:pt x="2290" y="1482"/>
                  </a:lnTo>
                  <a:lnTo>
                    <a:pt x="2222" y="1045"/>
                  </a:lnTo>
                  <a:lnTo>
                    <a:pt x="2155" y="540"/>
                  </a:lnTo>
                  <a:lnTo>
                    <a:pt x="2088" y="270"/>
                  </a:lnTo>
                  <a:lnTo>
                    <a:pt x="1987" y="35"/>
                  </a:lnTo>
                  <a:lnTo>
                    <a:pt x="195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" name="Google Shape;94;p2"/>
            <p:cNvSpPr/>
            <p:nvPr/>
          </p:nvSpPr>
          <p:spPr>
            <a:xfrm>
              <a:off x="1102225" y="5070325"/>
              <a:ext cx="16025" cy="19375"/>
            </a:xfrm>
            <a:custGeom>
              <a:avLst/>
              <a:gdLst/>
              <a:ahLst/>
              <a:cxnLst/>
              <a:rect l="l" t="t" r="r" b="b"/>
              <a:pathLst>
                <a:path w="641" h="775" extrusionOk="0">
                  <a:moveTo>
                    <a:pt x="136" y="0"/>
                  </a:moveTo>
                  <a:lnTo>
                    <a:pt x="68" y="68"/>
                  </a:lnTo>
                  <a:lnTo>
                    <a:pt x="35" y="169"/>
                  </a:lnTo>
                  <a:lnTo>
                    <a:pt x="35" y="236"/>
                  </a:lnTo>
                  <a:lnTo>
                    <a:pt x="102" y="236"/>
                  </a:lnTo>
                  <a:lnTo>
                    <a:pt x="237" y="135"/>
                  </a:lnTo>
                  <a:lnTo>
                    <a:pt x="169" y="404"/>
                  </a:lnTo>
                  <a:lnTo>
                    <a:pt x="35" y="640"/>
                  </a:lnTo>
                  <a:lnTo>
                    <a:pt x="1" y="707"/>
                  </a:lnTo>
                  <a:lnTo>
                    <a:pt x="1" y="741"/>
                  </a:lnTo>
                  <a:lnTo>
                    <a:pt x="35" y="775"/>
                  </a:lnTo>
                  <a:lnTo>
                    <a:pt x="102" y="775"/>
                  </a:lnTo>
                  <a:lnTo>
                    <a:pt x="371" y="707"/>
                  </a:lnTo>
                  <a:lnTo>
                    <a:pt x="506" y="674"/>
                  </a:lnTo>
                  <a:lnTo>
                    <a:pt x="641" y="606"/>
                  </a:lnTo>
                  <a:lnTo>
                    <a:pt x="641" y="539"/>
                  </a:lnTo>
                  <a:lnTo>
                    <a:pt x="641" y="505"/>
                  </a:lnTo>
                  <a:lnTo>
                    <a:pt x="472" y="505"/>
                  </a:lnTo>
                  <a:lnTo>
                    <a:pt x="338" y="539"/>
                  </a:lnTo>
                  <a:lnTo>
                    <a:pt x="270" y="573"/>
                  </a:lnTo>
                  <a:lnTo>
                    <a:pt x="371" y="337"/>
                  </a:lnTo>
                  <a:lnTo>
                    <a:pt x="439" y="68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" name="Google Shape;95;p2"/>
            <p:cNvSpPr/>
            <p:nvPr/>
          </p:nvSpPr>
          <p:spPr>
            <a:xfrm>
              <a:off x="1135900" y="4995400"/>
              <a:ext cx="59800" cy="40425"/>
            </a:xfrm>
            <a:custGeom>
              <a:avLst/>
              <a:gdLst/>
              <a:ahLst/>
              <a:cxnLst/>
              <a:rect l="l" t="t" r="r" b="b"/>
              <a:pathLst>
                <a:path w="2392" h="1617" extrusionOk="0">
                  <a:moveTo>
                    <a:pt x="1920" y="1"/>
                  </a:moveTo>
                  <a:lnTo>
                    <a:pt x="1684" y="35"/>
                  </a:lnTo>
                  <a:lnTo>
                    <a:pt x="1213" y="102"/>
                  </a:lnTo>
                  <a:lnTo>
                    <a:pt x="674" y="169"/>
                  </a:lnTo>
                  <a:lnTo>
                    <a:pt x="135" y="304"/>
                  </a:lnTo>
                  <a:lnTo>
                    <a:pt x="102" y="270"/>
                  </a:lnTo>
                  <a:lnTo>
                    <a:pt x="34" y="270"/>
                  </a:lnTo>
                  <a:lnTo>
                    <a:pt x="1" y="304"/>
                  </a:lnTo>
                  <a:lnTo>
                    <a:pt x="68" y="944"/>
                  </a:lnTo>
                  <a:lnTo>
                    <a:pt x="135" y="1550"/>
                  </a:lnTo>
                  <a:lnTo>
                    <a:pt x="169" y="1617"/>
                  </a:lnTo>
                  <a:lnTo>
                    <a:pt x="236" y="1617"/>
                  </a:lnTo>
                  <a:lnTo>
                    <a:pt x="270" y="1583"/>
                  </a:lnTo>
                  <a:lnTo>
                    <a:pt x="304" y="1516"/>
                  </a:lnTo>
                  <a:lnTo>
                    <a:pt x="236" y="944"/>
                  </a:lnTo>
                  <a:lnTo>
                    <a:pt x="135" y="371"/>
                  </a:lnTo>
                  <a:lnTo>
                    <a:pt x="708" y="338"/>
                  </a:lnTo>
                  <a:lnTo>
                    <a:pt x="1246" y="237"/>
                  </a:lnTo>
                  <a:lnTo>
                    <a:pt x="1684" y="203"/>
                  </a:lnTo>
                  <a:lnTo>
                    <a:pt x="1920" y="169"/>
                  </a:lnTo>
                  <a:lnTo>
                    <a:pt x="2155" y="102"/>
                  </a:lnTo>
                  <a:lnTo>
                    <a:pt x="2155" y="338"/>
                  </a:lnTo>
                  <a:lnTo>
                    <a:pt x="2155" y="607"/>
                  </a:lnTo>
                  <a:lnTo>
                    <a:pt x="2223" y="1146"/>
                  </a:lnTo>
                  <a:lnTo>
                    <a:pt x="1751" y="1179"/>
                  </a:lnTo>
                  <a:lnTo>
                    <a:pt x="1314" y="1280"/>
                  </a:lnTo>
                  <a:lnTo>
                    <a:pt x="842" y="1348"/>
                  </a:lnTo>
                  <a:lnTo>
                    <a:pt x="640" y="1381"/>
                  </a:lnTo>
                  <a:lnTo>
                    <a:pt x="438" y="1482"/>
                  </a:lnTo>
                  <a:lnTo>
                    <a:pt x="640" y="1516"/>
                  </a:lnTo>
                  <a:lnTo>
                    <a:pt x="842" y="1482"/>
                  </a:lnTo>
                  <a:lnTo>
                    <a:pt x="1280" y="1415"/>
                  </a:lnTo>
                  <a:lnTo>
                    <a:pt x="1785" y="1348"/>
                  </a:lnTo>
                  <a:lnTo>
                    <a:pt x="2155" y="1280"/>
                  </a:lnTo>
                  <a:lnTo>
                    <a:pt x="2189" y="1348"/>
                  </a:lnTo>
                  <a:lnTo>
                    <a:pt x="2256" y="1348"/>
                  </a:lnTo>
                  <a:lnTo>
                    <a:pt x="2324" y="1314"/>
                  </a:lnTo>
                  <a:lnTo>
                    <a:pt x="2357" y="1280"/>
                  </a:lnTo>
                  <a:lnTo>
                    <a:pt x="2357" y="1213"/>
                  </a:lnTo>
                  <a:lnTo>
                    <a:pt x="2391" y="1179"/>
                  </a:lnTo>
                  <a:lnTo>
                    <a:pt x="2324" y="573"/>
                  </a:lnTo>
                  <a:lnTo>
                    <a:pt x="2290" y="270"/>
                  </a:lnTo>
                  <a:lnTo>
                    <a:pt x="2189" y="1"/>
                  </a:lnTo>
                  <a:lnTo>
                    <a:pt x="2155" y="1"/>
                  </a:lnTo>
                  <a:lnTo>
                    <a:pt x="2155" y="35"/>
                  </a:lnTo>
                  <a:lnTo>
                    <a:pt x="192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" name="Google Shape;96;p2"/>
            <p:cNvSpPr/>
            <p:nvPr/>
          </p:nvSpPr>
          <p:spPr>
            <a:xfrm>
              <a:off x="1076975" y="5043375"/>
              <a:ext cx="58100" cy="57275"/>
            </a:xfrm>
            <a:custGeom>
              <a:avLst/>
              <a:gdLst/>
              <a:ahLst/>
              <a:cxnLst/>
              <a:rect l="l" t="t" r="r" b="b"/>
              <a:pathLst>
                <a:path w="2324" h="2291" extrusionOk="0">
                  <a:moveTo>
                    <a:pt x="1954" y="1"/>
                  </a:moveTo>
                  <a:lnTo>
                    <a:pt x="1954" y="35"/>
                  </a:lnTo>
                  <a:lnTo>
                    <a:pt x="1954" y="102"/>
                  </a:lnTo>
                  <a:lnTo>
                    <a:pt x="1449" y="136"/>
                  </a:lnTo>
                  <a:lnTo>
                    <a:pt x="944" y="169"/>
                  </a:lnTo>
                  <a:lnTo>
                    <a:pt x="506" y="203"/>
                  </a:lnTo>
                  <a:lnTo>
                    <a:pt x="270" y="237"/>
                  </a:lnTo>
                  <a:lnTo>
                    <a:pt x="169" y="304"/>
                  </a:lnTo>
                  <a:lnTo>
                    <a:pt x="102" y="338"/>
                  </a:lnTo>
                  <a:lnTo>
                    <a:pt x="102" y="371"/>
                  </a:lnTo>
                  <a:lnTo>
                    <a:pt x="270" y="405"/>
                  </a:lnTo>
                  <a:lnTo>
                    <a:pt x="439" y="405"/>
                  </a:lnTo>
                  <a:lnTo>
                    <a:pt x="843" y="371"/>
                  </a:lnTo>
                  <a:lnTo>
                    <a:pt x="1381" y="338"/>
                  </a:lnTo>
                  <a:lnTo>
                    <a:pt x="1954" y="270"/>
                  </a:lnTo>
                  <a:lnTo>
                    <a:pt x="1987" y="607"/>
                  </a:lnTo>
                  <a:lnTo>
                    <a:pt x="2021" y="944"/>
                  </a:lnTo>
                  <a:lnTo>
                    <a:pt x="2088" y="1381"/>
                  </a:lnTo>
                  <a:lnTo>
                    <a:pt x="2122" y="1583"/>
                  </a:lnTo>
                  <a:lnTo>
                    <a:pt x="2189" y="1819"/>
                  </a:lnTo>
                  <a:lnTo>
                    <a:pt x="2156" y="1819"/>
                  </a:lnTo>
                  <a:lnTo>
                    <a:pt x="1280" y="1920"/>
                  </a:lnTo>
                  <a:lnTo>
                    <a:pt x="809" y="1987"/>
                  </a:lnTo>
                  <a:lnTo>
                    <a:pt x="405" y="2122"/>
                  </a:lnTo>
                  <a:lnTo>
                    <a:pt x="304" y="1684"/>
                  </a:lnTo>
                  <a:lnTo>
                    <a:pt x="237" y="1247"/>
                  </a:lnTo>
                  <a:lnTo>
                    <a:pt x="203" y="809"/>
                  </a:lnTo>
                  <a:lnTo>
                    <a:pt x="169" y="573"/>
                  </a:lnTo>
                  <a:lnTo>
                    <a:pt x="68" y="371"/>
                  </a:lnTo>
                  <a:lnTo>
                    <a:pt x="35" y="506"/>
                  </a:lnTo>
                  <a:lnTo>
                    <a:pt x="1" y="641"/>
                  </a:lnTo>
                  <a:lnTo>
                    <a:pt x="1" y="977"/>
                  </a:lnTo>
                  <a:lnTo>
                    <a:pt x="102" y="1583"/>
                  </a:lnTo>
                  <a:lnTo>
                    <a:pt x="102" y="1785"/>
                  </a:lnTo>
                  <a:lnTo>
                    <a:pt x="136" y="1987"/>
                  </a:lnTo>
                  <a:lnTo>
                    <a:pt x="169" y="2088"/>
                  </a:lnTo>
                  <a:lnTo>
                    <a:pt x="203" y="2189"/>
                  </a:lnTo>
                  <a:lnTo>
                    <a:pt x="270" y="2257"/>
                  </a:lnTo>
                  <a:lnTo>
                    <a:pt x="371" y="2290"/>
                  </a:lnTo>
                  <a:lnTo>
                    <a:pt x="405" y="2290"/>
                  </a:lnTo>
                  <a:lnTo>
                    <a:pt x="439" y="2223"/>
                  </a:lnTo>
                  <a:lnTo>
                    <a:pt x="843" y="2223"/>
                  </a:lnTo>
                  <a:lnTo>
                    <a:pt x="1314" y="2156"/>
                  </a:lnTo>
                  <a:lnTo>
                    <a:pt x="2189" y="1987"/>
                  </a:lnTo>
                  <a:lnTo>
                    <a:pt x="2257" y="1954"/>
                  </a:lnTo>
                  <a:lnTo>
                    <a:pt x="2290" y="1987"/>
                  </a:lnTo>
                  <a:lnTo>
                    <a:pt x="2324" y="1954"/>
                  </a:lnTo>
                  <a:lnTo>
                    <a:pt x="2324" y="1718"/>
                  </a:lnTo>
                  <a:lnTo>
                    <a:pt x="2290" y="1516"/>
                  </a:lnTo>
                  <a:lnTo>
                    <a:pt x="2223" y="1045"/>
                  </a:lnTo>
                  <a:lnTo>
                    <a:pt x="2156" y="540"/>
                  </a:lnTo>
                  <a:lnTo>
                    <a:pt x="2122" y="270"/>
                  </a:lnTo>
                  <a:lnTo>
                    <a:pt x="2055" y="35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" name="Google Shape;97;p2"/>
            <p:cNvSpPr/>
            <p:nvPr/>
          </p:nvSpPr>
          <p:spPr>
            <a:xfrm>
              <a:off x="1219225" y="5053475"/>
              <a:ext cx="16875" cy="18550"/>
            </a:xfrm>
            <a:custGeom>
              <a:avLst/>
              <a:gdLst/>
              <a:ahLst/>
              <a:cxnLst/>
              <a:rect l="l" t="t" r="r" b="b"/>
              <a:pathLst>
                <a:path w="675" h="742" extrusionOk="0">
                  <a:moveTo>
                    <a:pt x="270" y="1"/>
                  </a:moveTo>
                  <a:lnTo>
                    <a:pt x="169" y="136"/>
                  </a:lnTo>
                  <a:lnTo>
                    <a:pt x="102" y="270"/>
                  </a:lnTo>
                  <a:lnTo>
                    <a:pt x="1" y="540"/>
                  </a:lnTo>
                  <a:lnTo>
                    <a:pt x="1" y="573"/>
                  </a:lnTo>
                  <a:lnTo>
                    <a:pt x="1" y="641"/>
                  </a:lnTo>
                  <a:lnTo>
                    <a:pt x="270" y="641"/>
                  </a:lnTo>
                  <a:lnTo>
                    <a:pt x="472" y="607"/>
                  </a:lnTo>
                  <a:lnTo>
                    <a:pt x="506" y="674"/>
                  </a:lnTo>
                  <a:lnTo>
                    <a:pt x="539" y="742"/>
                  </a:lnTo>
                  <a:lnTo>
                    <a:pt x="573" y="742"/>
                  </a:lnTo>
                  <a:lnTo>
                    <a:pt x="607" y="708"/>
                  </a:lnTo>
                  <a:lnTo>
                    <a:pt x="607" y="641"/>
                  </a:lnTo>
                  <a:lnTo>
                    <a:pt x="607" y="573"/>
                  </a:lnTo>
                  <a:lnTo>
                    <a:pt x="640" y="540"/>
                  </a:lnTo>
                  <a:lnTo>
                    <a:pt x="674" y="506"/>
                  </a:lnTo>
                  <a:lnTo>
                    <a:pt x="640" y="439"/>
                  </a:lnTo>
                  <a:lnTo>
                    <a:pt x="607" y="405"/>
                  </a:lnTo>
                  <a:lnTo>
                    <a:pt x="607" y="237"/>
                  </a:lnTo>
                  <a:lnTo>
                    <a:pt x="573" y="203"/>
                  </a:lnTo>
                  <a:lnTo>
                    <a:pt x="539" y="237"/>
                  </a:lnTo>
                  <a:lnTo>
                    <a:pt x="506" y="405"/>
                  </a:lnTo>
                  <a:lnTo>
                    <a:pt x="203" y="472"/>
                  </a:lnTo>
                  <a:lnTo>
                    <a:pt x="270" y="270"/>
                  </a:lnTo>
                  <a:lnTo>
                    <a:pt x="337" y="35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" name="Google Shape;98;p2"/>
            <p:cNvSpPr/>
            <p:nvPr/>
          </p:nvSpPr>
          <p:spPr>
            <a:xfrm>
              <a:off x="1196500" y="5026550"/>
              <a:ext cx="58950" cy="55575"/>
            </a:xfrm>
            <a:custGeom>
              <a:avLst/>
              <a:gdLst/>
              <a:ahLst/>
              <a:cxnLst/>
              <a:rect l="l" t="t" r="r" b="b"/>
              <a:pathLst>
                <a:path w="2358" h="2223" extrusionOk="0">
                  <a:moveTo>
                    <a:pt x="1886" y="169"/>
                  </a:moveTo>
                  <a:lnTo>
                    <a:pt x="1886" y="203"/>
                  </a:lnTo>
                  <a:lnTo>
                    <a:pt x="1987" y="203"/>
                  </a:lnTo>
                  <a:lnTo>
                    <a:pt x="1987" y="472"/>
                  </a:lnTo>
                  <a:lnTo>
                    <a:pt x="2021" y="775"/>
                  </a:lnTo>
                  <a:lnTo>
                    <a:pt x="2156" y="1785"/>
                  </a:lnTo>
                  <a:lnTo>
                    <a:pt x="1953" y="1785"/>
                  </a:lnTo>
                  <a:lnTo>
                    <a:pt x="1751" y="1819"/>
                  </a:lnTo>
                  <a:lnTo>
                    <a:pt x="1347" y="1886"/>
                  </a:lnTo>
                  <a:lnTo>
                    <a:pt x="842" y="1953"/>
                  </a:lnTo>
                  <a:lnTo>
                    <a:pt x="607" y="1987"/>
                  </a:lnTo>
                  <a:lnTo>
                    <a:pt x="506" y="2054"/>
                  </a:lnTo>
                  <a:lnTo>
                    <a:pt x="438" y="2122"/>
                  </a:lnTo>
                  <a:lnTo>
                    <a:pt x="405" y="1886"/>
                  </a:lnTo>
                  <a:lnTo>
                    <a:pt x="337" y="1617"/>
                  </a:lnTo>
                  <a:lnTo>
                    <a:pt x="236" y="1112"/>
                  </a:lnTo>
                  <a:lnTo>
                    <a:pt x="203" y="741"/>
                  </a:lnTo>
                  <a:lnTo>
                    <a:pt x="135" y="371"/>
                  </a:lnTo>
                  <a:lnTo>
                    <a:pt x="539" y="371"/>
                  </a:lnTo>
                  <a:lnTo>
                    <a:pt x="943" y="304"/>
                  </a:lnTo>
                  <a:lnTo>
                    <a:pt x="1886" y="169"/>
                  </a:lnTo>
                  <a:close/>
                  <a:moveTo>
                    <a:pt x="1852" y="1"/>
                  </a:moveTo>
                  <a:lnTo>
                    <a:pt x="1684" y="34"/>
                  </a:lnTo>
                  <a:lnTo>
                    <a:pt x="1347" y="102"/>
                  </a:lnTo>
                  <a:lnTo>
                    <a:pt x="708" y="169"/>
                  </a:lnTo>
                  <a:lnTo>
                    <a:pt x="405" y="236"/>
                  </a:lnTo>
                  <a:lnTo>
                    <a:pt x="135" y="304"/>
                  </a:lnTo>
                  <a:lnTo>
                    <a:pt x="102" y="236"/>
                  </a:lnTo>
                  <a:lnTo>
                    <a:pt x="102" y="203"/>
                  </a:lnTo>
                  <a:lnTo>
                    <a:pt x="68" y="203"/>
                  </a:lnTo>
                  <a:lnTo>
                    <a:pt x="1" y="236"/>
                  </a:lnTo>
                  <a:lnTo>
                    <a:pt x="1" y="472"/>
                  </a:lnTo>
                  <a:lnTo>
                    <a:pt x="1" y="708"/>
                  </a:lnTo>
                  <a:lnTo>
                    <a:pt x="68" y="1145"/>
                  </a:lnTo>
                  <a:lnTo>
                    <a:pt x="135" y="1684"/>
                  </a:lnTo>
                  <a:lnTo>
                    <a:pt x="203" y="1920"/>
                  </a:lnTo>
                  <a:lnTo>
                    <a:pt x="304" y="2189"/>
                  </a:lnTo>
                  <a:lnTo>
                    <a:pt x="337" y="2223"/>
                  </a:lnTo>
                  <a:lnTo>
                    <a:pt x="371" y="2223"/>
                  </a:lnTo>
                  <a:lnTo>
                    <a:pt x="438" y="2189"/>
                  </a:lnTo>
                  <a:lnTo>
                    <a:pt x="438" y="2155"/>
                  </a:lnTo>
                  <a:lnTo>
                    <a:pt x="539" y="2189"/>
                  </a:lnTo>
                  <a:lnTo>
                    <a:pt x="607" y="2223"/>
                  </a:lnTo>
                  <a:lnTo>
                    <a:pt x="842" y="2223"/>
                  </a:lnTo>
                  <a:lnTo>
                    <a:pt x="1246" y="2122"/>
                  </a:lnTo>
                  <a:lnTo>
                    <a:pt x="1718" y="2088"/>
                  </a:lnTo>
                  <a:lnTo>
                    <a:pt x="1987" y="2021"/>
                  </a:lnTo>
                  <a:lnTo>
                    <a:pt x="2189" y="1953"/>
                  </a:lnTo>
                  <a:lnTo>
                    <a:pt x="2257" y="1987"/>
                  </a:lnTo>
                  <a:lnTo>
                    <a:pt x="2290" y="1987"/>
                  </a:lnTo>
                  <a:lnTo>
                    <a:pt x="2358" y="1953"/>
                  </a:lnTo>
                  <a:lnTo>
                    <a:pt x="2358" y="1886"/>
                  </a:lnTo>
                  <a:lnTo>
                    <a:pt x="2223" y="876"/>
                  </a:lnTo>
                  <a:lnTo>
                    <a:pt x="2156" y="438"/>
                  </a:lnTo>
                  <a:lnTo>
                    <a:pt x="2122" y="236"/>
                  </a:lnTo>
                  <a:lnTo>
                    <a:pt x="2054" y="34"/>
                  </a:lnTo>
                  <a:lnTo>
                    <a:pt x="2021" y="34"/>
                  </a:lnTo>
                  <a:lnTo>
                    <a:pt x="2021" y="68"/>
                  </a:lnTo>
                  <a:lnTo>
                    <a:pt x="1987" y="68"/>
                  </a:lnTo>
                  <a:lnTo>
                    <a:pt x="1920" y="34"/>
                  </a:lnTo>
                  <a:lnTo>
                    <a:pt x="185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" name="Google Shape;99;p2"/>
            <p:cNvSpPr/>
            <p:nvPr/>
          </p:nvSpPr>
          <p:spPr>
            <a:xfrm>
              <a:off x="1262150" y="4976900"/>
              <a:ext cx="59800" cy="39575"/>
            </a:xfrm>
            <a:custGeom>
              <a:avLst/>
              <a:gdLst/>
              <a:ahLst/>
              <a:cxnLst/>
              <a:rect l="l" t="t" r="r" b="b"/>
              <a:pathLst>
                <a:path w="2392" h="1583" extrusionOk="0">
                  <a:moveTo>
                    <a:pt x="2156" y="34"/>
                  </a:moveTo>
                  <a:lnTo>
                    <a:pt x="2156" y="303"/>
                  </a:lnTo>
                  <a:lnTo>
                    <a:pt x="2189" y="573"/>
                  </a:lnTo>
                  <a:lnTo>
                    <a:pt x="2257" y="1145"/>
                  </a:lnTo>
                  <a:lnTo>
                    <a:pt x="2021" y="1111"/>
                  </a:lnTo>
                  <a:lnTo>
                    <a:pt x="1819" y="1111"/>
                  </a:lnTo>
                  <a:lnTo>
                    <a:pt x="1381" y="1212"/>
                  </a:lnTo>
                  <a:lnTo>
                    <a:pt x="843" y="1313"/>
                  </a:lnTo>
                  <a:lnTo>
                    <a:pt x="540" y="1347"/>
                  </a:lnTo>
                  <a:lnTo>
                    <a:pt x="270" y="1381"/>
                  </a:lnTo>
                  <a:lnTo>
                    <a:pt x="203" y="876"/>
                  </a:lnTo>
                  <a:lnTo>
                    <a:pt x="102" y="404"/>
                  </a:lnTo>
                  <a:lnTo>
                    <a:pt x="1146" y="303"/>
                  </a:lnTo>
                  <a:lnTo>
                    <a:pt x="1651" y="202"/>
                  </a:lnTo>
                  <a:lnTo>
                    <a:pt x="2156" y="34"/>
                  </a:lnTo>
                  <a:close/>
                  <a:moveTo>
                    <a:pt x="2156" y="0"/>
                  </a:moveTo>
                  <a:lnTo>
                    <a:pt x="1651" y="34"/>
                  </a:lnTo>
                  <a:lnTo>
                    <a:pt x="1112" y="101"/>
                  </a:lnTo>
                  <a:lnTo>
                    <a:pt x="573" y="202"/>
                  </a:lnTo>
                  <a:lnTo>
                    <a:pt x="68" y="270"/>
                  </a:lnTo>
                  <a:lnTo>
                    <a:pt x="35" y="303"/>
                  </a:lnTo>
                  <a:lnTo>
                    <a:pt x="1" y="303"/>
                  </a:lnTo>
                  <a:lnTo>
                    <a:pt x="1" y="337"/>
                  </a:lnTo>
                  <a:lnTo>
                    <a:pt x="1" y="606"/>
                  </a:lnTo>
                  <a:lnTo>
                    <a:pt x="35" y="876"/>
                  </a:lnTo>
                  <a:lnTo>
                    <a:pt x="102" y="1414"/>
                  </a:lnTo>
                  <a:lnTo>
                    <a:pt x="102" y="1515"/>
                  </a:lnTo>
                  <a:lnTo>
                    <a:pt x="136" y="1515"/>
                  </a:lnTo>
                  <a:lnTo>
                    <a:pt x="169" y="1549"/>
                  </a:lnTo>
                  <a:lnTo>
                    <a:pt x="203" y="1583"/>
                  </a:lnTo>
                  <a:lnTo>
                    <a:pt x="270" y="1549"/>
                  </a:lnTo>
                  <a:lnTo>
                    <a:pt x="775" y="1482"/>
                  </a:lnTo>
                  <a:lnTo>
                    <a:pt x="1247" y="1414"/>
                  </a:lnTo>
                  <a:lnTo>
                    <a:pt x="1752" y="1313"/>
                  </a:lnTo>
                  <a:lnTo>
                    <a:pt x="2021" y="1280"/>
                  </a:lnTo>
                  <a:lnTo>
                    <a:pt x="2257" y="1179"/>
                  </a:lnTo>
                  <a:lnTo>
                    <a:pt x="2290" y="1246"/>
                  </a:lnTo>
                  <a:lnTo>
                    <a:pt x="2324" y="1246"/>
                  </a:lnTo>
                  <a:lnTo>
                    <a:pt x="2391" y="1212"/>
                  </a:lnTo>
                  <a:lnTo>
                    <a:pt x="2391" y="1179"/>
                  </a:lnTo>
                  <a:lnTo>
                    <a:pt x="2358" y="573"/>
                  </a:lnTo>
                  <a:lnTo>
                    <a:pt x="2290" y="303"/>
                  </a:lnTo>
                  <a:lnTo>
                    <a:pt x="2189" y="34"/>
                  </a:lnTo>
                  <a:lnTo>
                    <a:pt x="218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" name="Google Shape;100;p2"/>
            <p:cNvSpPr/>
            <p:nvPr/>
          </p:nvSpPr>
          <p:spPr>
            <a:xfrm>
              <a:off x="1830300" y="5214250"/>
              <a:ext cx="10975" cy="16025"/>
            </a:xfrm>
            <a:custGeom>
              <a:avLst/>
              <a:gdLst/>
              <a:ahLst/>
              <a:cxnLst/>
              <a:rect l="l" t="t" r="r" b="b"/>
              <a:pathLst>
                <a:path w="439" h="641" extrusionOk="0">
                  <a:moveTo>
                    <a:pt x="68" y="1"/>
                  </a:moveTo>
                  <a:lnTo>
                    <a:pt x="34" y="68"/>
                  </a:lnTo>
                  <a:lnTo>
                    <a:pt x="34" y="135"/>
                  </a:lnTo>
                  <a:lnTo>
                    <a:pt x="68" y="169"/>
                  </a:lnTo>
                  <a:lnTo>
                    <a:pt x="135" y="236"/>
                  </a:lnTo>
                  <a:lnTo>
                    <a:pt x="203" y="270"/>
                  </a:lnTo>
                  <a:lnTo>
                    <a:pt x="169" y="304"/>
                  </a:lnTo>
                  <a:lnTo>
                    <a:pt x="34" y="506"/>
                  </a:lnTo>
                  <a:lnTo>
                    <a:pt x="1" y="573"/>
                  </a:lnTo>
                  <a:lnTo>
                    <a:pt x="68" y="640"/>
                  </a:lnTo>
                  <a:lnTo>
                    <a:pt x="135" y="640"/>
                  </a:lnTo>
                  <a:lnTo>
                    <a:pt x="203" y="607"/>
                  </a:lnTo>
                  <a:lnTo>
                    <a:pt x="337" y="405"/>
                  </a:lnTo>
                  <a:lnTo>
                    <a:pt x="405" y="304"/>
                  </a:lnTo>
                  <a:lnTo>
                    <a:pt x="438" y="270"/>
                  </a:lnTo>
                  <a:lnTo>
                    <a:pt x="438" y="236"/>
                  </a:lnTo>
                  <a:lnTo>
                    <a:pt x="438" y="203"/>
                  </a:lnTo>
                  <a:lnTo>
                    <a:pt x="405" y="169"/>
                  </a:lnTo>
                  <a:lnTo>
                    <a:pt x="304" y="102"/>
                  </a:lnTo>
                  <a:lnTo>
                    <a:pt x="236" y="68"/>
                  </a:lnTo>
                  <a:lnTo>
                    <a:pt x="169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" name="Google Shape;101;p2"/>
            <p:cNvSpPr/>
            <p:nvPr/>
          </p:nvSpPr>
          <p:spPr>
            <a:xfrm>
              <a:off x="1807575" y="5213400"/>
              <a:ext cx="6775" cy="29500"/>
            </a:xfrm>
            <a:custGeom>
              <a:avLst/>
              <a:gdLst/>
              <a:ahLst/>
              <a:cxnLst/>
              <a:rect l="l" t="t" r="r" b="b"/>
              <a:pathLst>
                <a:path w="271" h="1180" extrusionOk="0">
                  <a:moveTo>
                    <a:pt x="34" y="1"/>
                  </a:moveTo>
                  <a:lnTo>
                    <a:pt x="1" y="102"/>
                  </a:lnTo>
                  <a:lnTo>
                    <a:pt x="1" y="203"/>
                  </a:lnTo>
                  <a:lnTo>
                    <a:pt x="34" y="439"/>
                  </a:lnTo>
                  <a:lnTo>
                    <a:pt x="102" y="1112"/>
                  </a:lnTo>
                  <a:lnTo>
                    <a:pt x="135" y="1146"/>
                  </a:lnTo>
                  <a:lnTo>
                    <a:pt x="203" y="1179"/>
                  </a:lnTo>
                  <a:lnTo>
                    <a:pt x="236" y="1146"/>
                  </a:lnTo>
                  <a:lnTo>
                    <a:pt x="270" y="1078"/>
                  </a:lnTo>
                  <a:lnTo>
                    <a:pt x="169" y="405"/>
                  </a:lnTo>
                  <a:lnTo>
                    <a:pt x="135" y="203"/>
                  </a:lnTo>
                  <a:lnTo>
                    <a:pt x="102" y="68"/>
                  </a:lnTo>
                  <a:lnTo>
                    <a:pt x="3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" name="Google Shape;102;p2"/>
            <p:cNvSpPr/>
            <p:nvPr/>
          </p:nvSpPr>
          <p:spPr>
            <a:xfrm>
              <a:off x="1807575" y="5201625"/>
              <a:ext cx="58100" cy="38750"/>
            </a:xfrm>
            <a:custGeom>
              <a:avLst/>
              <a:gdLst/>
              <a:ahLst/>
              <a:cxnLst/>
              <a:rect l="l" t="t" r="r" b="b"/>
              <a:pathLst>
                <a:path w="2324" h="1550" extrusionOk="0">
                  <a:moveTo>
                    <a:pt x="1886" y="1"/>
                  </a:moveTo>
                  <a:lnTo>
                    <a:pt x="1886" y="34"/>
                  </a:lnTo>
                  <a:lnTo>
                    <a:pt x="1920" y="68"/>
                  </a:lnTo>
                  <a:lnTo>
                    <a:pt x="1718" y="34"/>
                  </a:lnTo>
                  <a:lnTo>
                    <a:pt x="1516" y="68"/>
                  </a:lnTo>
                  <a:lnTo>
                    <a:pt x="1112" y="102"/>
                  </a:lnTo>
                  <a:lnTo>
                    <a:pt x="573" y="203"/>
                  </a:lnTo>
                  <a:lnTo>
                    <a:pt x="304" y="236"/>
                  </a:lnTo>
                  <a:lnTo>
                    <a:pt x="34" y="337"/>
                  </a:lnTo>
                  <a:lnTo>
                    <a:pt x="1" y="371"/>
                  </a:lnTo>
                  <a:lnTo>
                    <a:pt x="1" y="405"/>
                  </a:lnTo>
                  <a:lnTo>
                    <a:pt x="34" y="438"/>
                  </a:lnTo>
                  <a:lnTo>
                    <a:pt x="68" y="438"/>
                  </a:lnTo>
                  <a:lnTo>
                    <a:pt x="607" y="371"/>
                  </a:lnTo>
                  <a:lnTo>
                    <a:pt x="1112" y="304"/>
                  </a:lnTo>
                  <a:lnTo>
                    <a:pt x="1549" y="270"/>
                  </a:lnTo>
                  <a:lnTo>
                    <a:pt x="1751" y="236"/>
                  </a:lnTo>
                  <a:lnTo>
                    <a:pt x="1953" y="203"/>
                  </a:lnTo>
                  <a:lnTo>
                    <a:pt x="2054" y="438"/>
                  </a:lnTo>
                  <a:lnTo>
                    <a:pt x="2088" y="674"/>
                  </a:lnTo>
                  <a:lnTo>
                    <a:pt x="2122" y="1179"/>
                  </a:lnTo>
                  <a:lnTo>
                    <a:pt x="1179" y="1314"/>
                  </a:lnTo>
                  <a:lnTo>
                    <a:pt x="741" y="1347"/>
                  </a:lnTo>
                  <a:lnTo>
                    <a:pt x="506" y="1415"/>
                  </a:lnTo>
                  <a:lnTo>
                    <a:pt x="304" y="1482"/>
                  </a:lnTo>
                  <a:lnTo>
                    <a:pt x="270" y="1516"/>
                  </a:lnTo>
                  <a:lnTo>
                    <a:pt x="304" y="1549"/>
                  </a:lnTo>
                  <a:lnTo>
                    <a:pt x="741" y="1549"/>
                  </a:lnTo>
                  <a:lnTo>
                    <a:pt x="1213" y="1482"/>
                  </a:lnTo>
                  <a:lnTo>
                    <a:pt x="2223" y="1347"/>
                  </a:lnTo>
                  <a:lnTo>
                    <a:pt x="2290" y="1314"/>
                  </a:lnTo>
                  <a:lnTo>
                    <a:pt x="2324" y="1246"/>
                  </a:lnTo>
                  <a:lnTo>
                    <a:pt x="2257" y="977"/>
                  </a:lnTo>
                  <a:lnTo>
                    <a:pt x="2189" y="708"/>
                  </a:lnTo>
                  <a:lnTo>
                    <a:pt x="2021" y="203"/>
                  </a:lnTo>
                  <a:lnTo>
                    <a:pt x="2054" y="169"/>
                  </a:lnTo>
                  <a:lnTo>
                    <a:pt x="2088" y="169"/>
                  </a:lnTo>
                  <a:lnTo>
                    <a:pt x="2088" y="135"/>
                  </a:lnTo>
                  <a:lnTo>
                    <a:pt x="2054" y="102"/>
                  </a:lnTo>
                  <a:lnTo>
                    <a:pt x="2021" y="68"/>
                  </a:lnTo>
                  <a:lnTo>
                    <a:pt x="1987" y="68"/>
                  </a:lnTo>
                  <a:lnTo>
                    <a:pt x="195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" name="Google Shape;103;p2"/>
            <p:cNvSpPr/>
            <p:nvPr/>
          </p:nvSpPr>
          <p:spPr>
            <a:xfrm>
              <a:off x="1763825" y="5194050"/>
              <a:ext cx="18525" cy="11800"/>
            </a:xfrm>
            <a:custGeom>
              <a:avLst/>
              <a:gdLst/>
              <a:ahLst/>
              <a:cxnLst/>
              <a:rect l="l" t="t" r="r" b="b"/>
              <a:pathLst>
                <a:path w="741" h="472" extrusionOk="0">
                  <a:moveTo>
                    <a:pt x="303" y="1"/>
                  </a:moveTo>
                  <a:lnTo>
                    <a:pt x="202" y="102"/>
                  </a:lnTo>
                  <a:lnTo>
                    <a:pt x="135" y="203"/>
                  </a:lnTo>
                  <a:lnTo>
                    <a:pt x="34" y="304"/>
                  </a:lnTo>
                  <a:lnTo>
                    <a:pt x="0" y="337"/>
                  </a:lnTo>
                  <a:lnTo>
                    <a:pt x="0" y="405"/>
                  </a:lnTo>
                  <a:lnTo>
                    <a:pt x="0" y="472"/>
                  </a:lnTo>
                  <a:lnTo>
                    <a:pt x="67" y="472"/>
                  </a:lnTo>
                  <a:lnTo>
                    <a:pt x="168" y="438"/>
                  </a:lnTo>
                  <a:lnTo>
                    <a:pt x="236" y="337"/>
                  </a:lnTo>
                  <a:lnTo>
                    <a:pt x="370" y="203"/>
                  </a:lnTo>
                  <a:lnTo>
                    <a:pt x="505" y="337"/>
                  </a:lnTo>
                  <a:lnTo>
                    <a:pt x="640" y="438"/>
                  </a:lnTo>
                  <a:lnTo>
                    <a:pt x="707" y="438"/>
                  </a:lnTo>
                  <a:lnTo>
                    <a:pt x="741" y="405"/>
                  </a:lnTo>
                  <a:lnTo>
                    <a:pt x="741" y="337"/>
                  </a:lnTo>
                  <a:lnTo>
                    <a:pt x="572" y="236"/>
                  </a:lnTo>
                  <a:lnTo>
                    <a:pt x="404" y="102"/>
                  </a:lnTo>
                  <a:lnTo>
                    <a:pt x="404" y="68"/>
                  </a:lnTo>
                  <a:lnTo>
                    <a:pt x="404" y="34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" name="Google Shape;104;p2"/>
            <p:cNvSpPr/>
            <p:nvPr/>
          </p:nvSpPr>
          <p:spPr>
            <a:xfrm>
              <a:off x="1695625" y="4910400"/>
              <a:ext cx="62325" cy="41275"/>
            </a:xfrm>
            <a:custGeom>
              <a:avLst/>
              <a:gdLst/>
              <a:ahLst/>
              <a:cxnLst/>
              <a:rect l="l" t="t" r="r" b="b"/>
              <a:pathLst>
                <a:path w="2493" h="1651" extrusionOk="0">
                  <a:moveTo>
                    <a:pt x="1718" y="0"/>
                  </a:moveTo>
                  <a:lnTo>
                    <a:pt x="1146" y="68"/>
                  </a:lnTo>
                  <a:lnTo>
                    <a:pt x="607" y="202"/>
                  </a:lnTo>
                  <a:lnTo>
                    <a:pt x="102" y="371"/>
                  </a:lnTo>
                  <a:lnTo>
                    <a:pt x="102" y="404"/>
                  </a:lnTo>
                  <a:lnTo>
                    <a:pt x="35" y="371"/>
                  </a:lnTo>
                  <a:lnTo>
                    <a:pt x="1" y="438"/>
                  </a:lnTo>
                  <a:lnTo>
                    <a:pt x="68" y="741"/>
                  </a:lnTo>
                  <a:lnTo>
                    <a:pt x="136" y="1044"/>
                  </a:lnTo>
                  <a:lnTo>
                    <a:pt x="169" y="1347"/>
                  </a:lnTo>
                  <a:lnTo>
                    <a:pt x="270" y="1616"/>
                  </a:lnTo>
                  <a:lnTo>
                    <a:pt x="304" y="1650"/>
                  </a:lnTo>
                  <a:lnTo>
                    <a:pt x="338" y="1650"/>
                  </a:lnTo>
                  <a:lnTo>
                    <a:pt x="371" y="1616"/>
                  </a:lnTo>
                  <a:lnTo>
                    <a:pt x="405" y="1583"/>
                  </a:lnTo>
                  <a:lnTo>
                    <a:pt x="338" y="1246"/>
                  </a:lnTo>
                  <a:lnTo>
                    <a:pt x="237" y="943"/>
                  </a:lnTo>
                  <a:lnTo>
                    <a:pt x="203" y="674"/>
                  </a:lnTo>
                  <a:lnTo>
                    <a:pt x="102" y="438"/>
                  </a:lnTo>
                  <a:lnTo>
                    <a:pt x="371" y="404"/>
                  </a:lnTo>
                  <a:lnTo>
                    <a:pt x="641" y="371"/>
                  </a:lnTo>
                  <a:lnTo>
                    <a:pt x="1146" y="303"/>
                  </a:lnTo>
                  <a:lnTo>
                    <a:pt x="1651" y="202"/>
                  </a:lnTo>
                  <a:lnTo>
                    <a:pt x="2189" y="202"/>
                  </a:lnTo>
                  <a:lnTo>
                    <a:pt x="2189" y="371"/>
                  </a:lnTo>
                  <a:lnTo>
                    <a:pt x="2189" y="539"/>
                  </a:lnTo>
                  <a:lnTo>
                    <a:pt x="2223" y="909"/>
                  </a:lnTo>
                  <a:lnTo>
                    <a:pt x="2324" y="1280"/>
                  </a:lnTo>
                  <a:lnTo>
                    <a:pt x="1853" y="1347"/>
                  </a:lnTo>
                  <a:lnTo>
                    <a:pt x="1381" y="1414"/>
                  </a:lnTo>
                  <a:lnTo>
                    <a:pt x="876" y="1448"/>
                  </a:lnTo>
                  <a:lnTo>
                    <a:pt x="641" y="1482"/>
                  </a:lnTo>
                  <a:lnTo>
                    <a:pt x="405" y="1549"/>
                  </a:lnTo>
                  <a:lnTo>
                    <a:pt x="607" y="1616"/>
                  </a:lnTo>
                  <a:lnTo>
                    <a:pt x="843" y="1616"/>
                  </a:lnTo>
                  <a:lnTo>
                    <a:pt x="1247" y="1583"/>
                  </a:lnTo>
                  <a:lnTo>
                    <a:pt x="1819" y="1549"/>
                  </a:lnTo>
                  <a:lnTo>
                    <a:pt x="2122" y="1482"/>
                  </a:lnTo>
                  <a:lnTo>
                    <a:pt x="2391" y="1381"/>
                  </a:lnTo>
                  <a:lnTo>
                    <a:pt x="2459" y="1381"/>
                  </a:lnTo>
                  <a:lnTo>
                    <a:pt x="2492" y="1347"/>
                  </a:lnTo>
                  <a:lnTo>
                    <a:pt x="2492" y="1313"/>
                  </a:lnTo>
                  <a:lnTo>
                    <a:pt x="2358" y="640"/>
                  </a:lnTo>
                  <a:lnTo>
                    <a:pt x="2324" y="404"/>
                  </a:lnTo>
                  <a:lnTo>
                    <a:pt x="2290" y="169"/>
                  </a:lnTo>
                  <a:lnTo>
                    <a:pt x="2324" y="135"/>
                  </a:lnTo>
                  <a:lnTo>
                    <a:pt x="2324" y="101"/>
                  </a:lnTo>
                  <a:lnTo>
                    <a:pt x="2290" y="34"/>
                  </a:lnTo>
                  <a:lnTo>
                    <a:pt x="2257" y="34"/>
                  </a:lnTo>
                  <a:lnTo>
                    <a:pt x="171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" name="Google Shape;105;p2"/>
            <p:cNvSpPr/>
            <p:nvPr/>
          </p:nvSpPr>
          <p:spPr>
            <a:xfrm>
              <a:off x="1744450" y="5182275"/>
              <a:ext cx="58100" cy="68200"/>
            </a:xfrm>
            <a:custGeom>
              <a:avLst/>
              <a:gdLst/>
              <a:ahLst/>
              <a:cxnLst/>
              <a:rect l="l" t="t" r="r" b="b"/>
              <a:pathLst>
                <a:path w="2324" h="2728" extrusionOk="0">
                  <a:moveTo>
                    <a:pt x="1819" y="0"/>
                  </a:moveTo>
                  <a:lnTo>
                    <a:pt x="1347" y="68"/>
                  </a:lnTo>
                  <a:lnTo>
                    <a:pt x="876" y="169"/>
                  </a:lnTo>
                  <a:lnTo>
                    <a:pt x="472" y="270"/>
                  </a:lnTo>
                  <a:lnTo>
                    <a:pt x="102" y="371"/>
                  </a:lnTo>
                  <a:lnTo>
                    <a:pt x="68" y="337"/>
                  </a:lnTo>
                  <a:lnTo>
                    <a:pt x="68" y="303"/>
                  </a:lnTo>
                  <a:lnTo>
                    <a:pt x="34" y="337"/>
                  </a:lnTo>
                  <a:lnTo>
                    <a:pt x="1" y="606"/>
                  </a:lnTo>
                  <a:lnTo>
                    <a:pt x="34" y="876"/>
                  </a:lnTo>
                  <a:lnTo>
                    <a:pt x="102" y="1414"/>
                  </a:lnTo>
                  <a:lnTo>
                    <a:pt x="203" y="2054"/>
                  </a:lnTo>
                  <a:lnTo>
                    <a:pt x="270" y="2357"/>
                  </a:lnTo>
                  <a:lnTo>
                    <a:pt x="337" y="2694"/>
                  </a:lnTo>
                  <a:lnTo>
                    <a:pt x="371" y="2727"/>
                  </a:lnTo>
                  <a:lnTo>
                    <a:pt x="438" y="2727"/>
                  </a:lnTo>
                  <a:lnTo>
                    <a:pt x="472" y="2694"/>
                  </a:lnTo>
                  <a:lnTo>
                    <a:pt x="506" y="2626"/>
                  </a:lnTo>
                  <a:lnTo>
                    <a:pt x="472" y="2357"/>
                  </a:lnTo>
                  <a:lnTo>
                    <a:pt x="438" y="2054"/>
                  </a:lnTo>
                  <a:lnTo>
                    <a:pt x="337" y="1482"/>
                  </a:lnTo>
                  <a:lnTo>
                    <a:pt x="506" y="1515"/>
                  </a:lnTo>
                  <a:lnTo>
                    <a:pt x="708" y="1482"/>
                  </a:lnTo>
                  <a:lnTo>
                    <a:pt x="1112" y="1448"/>
                  </a:lnTo>
                  <a:lnTo>
                    <a:pt x="1549" y="1414"/>
                  </a:lnTo>
                  <a:lnTo>
                    <a:pt x="1785" y="1381"/>
                  </a:lnTo>
                  <a:lnTo>
                    <a:pt x="2021" y="1347"/>
                  </a:lnTo>
                  <a:lnTo>
                    <a:pt x="2054" y="1785"/>
                  </a:lnTo>
                  <a:lnTo>
                    <a:pt x="2088" y="1987"/>
                  </a:lnTo>
                  <a:lnTo>
                    <a:pt x="2155" y="2189"/>
                  </a:lnTo>
                  <a:lnTo>
                    <a:pt x="1751" y="2256"/>
                  </a:lnTo>
                  <a:lnTo>
                    <a:pt x="1381" y="2323"/>
                  </a:lnTo>
                  <a:lnTo>
                    <a:pt x="943" y="2424"/>
                  </a:lnTo>
                  <a:lnTo>
                    <a:pt x="708" y="2492"/>
                  </a:lnTo>
                  <a:lnTo>
                    <a:pt x="506" y="2559"/>
                  </a:lnTo>
                  <a:lnTo>
                    <a:pt x="506" y="2593"/>
                  </a:lnTo>
                  <a:lnTo>
                    <a:pt x="506" y="2626"/>
                  </a:lnTo>
                  <a:lnTo>
                    <a:pt x="741" y="2593"/>
                  </a:lnTo>
                  <a:lnTo>
                    <a:pt x="943" y="2593"/>
                  </a:lnTo>
                  <a:lnTo>
                    <a:pt x="1381" y="2492"/>
                  </a:lnTo>
                  <a:lnTo>
                    <a:pt x="1785" y="2424"/>
                  </a:lnTo>
                  <a:lnTo>
                    <a:pt x="2189" y="2323"/>
                  </a:lnTo>
                  <a:lnTo>
                    <a:pt x="2223" y="2391"/>
                  </a:lnTo>
                  <a:lnTo>
                    <a:pt x="2290" y="2391"/>
                  </a:lnTo>
                  <a:lnTo>
                    <a:pt x="2290" y="2290"/>
                  </a:lnTo>
                  <a:lnTo>
                    <a:pt x="2324" y="2256"/>
                  </a:lnTo>
                  <a:lnTo>
                    <a:pt x="2290" y="2222"/>
                  </a:lnTo>
                  <a:lnTo>
                    <a:pt x="2290" y="1987"/>
                  </a:lnTo>
                  <a:lnTo>
                    <a:pt x="2256" y="1751"/>
                  </a:lnTo>
                  <a:lnTo>
                    <a:pt x="2189" y="1313"/>
                  </a:lnTo>
                  <a:lnTo>
                    <a:pt x="2122" y="707"/>
                  </a:lnTo>
                  <a:lnTo>
                    <a:pt x="2054" y="371"/>
                  </a:lnTo>
                  <a:lnTo>
                    <a:pt x="1953" y="101"/>
                  </a:lnTo>
                  <a:lnTo>
                    <a:pt x="1920" y="101"/>
                  </a:lnTo>
                  <a:lnTo>
                    <a:pt x="1920" y="371"/>
                  </a:lnTo>
                  <a:lnTo>
                    <a:pt x="1920" y="640"/>
                  </a:lnTo>
                  <a:lnTo>
                    <a:pt x="1987" y="1145"/>
                  </a:lnTo>
                  <a:lnTo>
                    <a:pt x="1987" y="1212"/>
                  </a:lnTo>
                  <a:lnTo>
                    <a:pt x="1785" y="1179"/>
                  </a:lnTo>
                  <a:lnTo>
                    <a:pt x="1516" y="1212"/>
                  </a:lnTo>
                  <a:lnTo>
                    <a:pt x="1078" y="1246"/>
                  </a:lnTo>
                  <a:lnTo>
                    <a:pt x="708" y="1280"/>
                  </a:lnTo>
                  <a:lnTo>
                    <a:pt x="506" y="1313"/>
                  </a:lnTo>
                  <a:lnTo>
                    <a:pt x="304" y="1414"/>
                  </a:lnTo>
                  <a:lnTo>
                    <a:pt x="304" y="1381"/>
                  </a:lnTo>
                  <a:lnTo>
                    <a:pt x="236" y="943"/>
                  </a:lnTo>
                  <a:lnTo>
                    <a:pt x="203" y="707"/>
                  </a:lnTo>
                  <a:lnTo>
                    <a:pt x="135" y="505"/>
                  </a:lnTo>
                  <a:lnTo>
                    <a:pt x="573" y="438"/>
                  </a:lnTo>
                  <a:lnTo>
                    <a:pt x="1011" y="337"/>
                  </a:lnTo>
                  <a:lnTo>
                    <a:pt x="1448" y="236"/>
                  </a:lnTo>
                  <a:lnTo>
                    <a:pt x="1852" y="135"/>
                  </a:lnTo>
                  <a:lnTo>
                    <a:pt x="1886" y="101"/>
                  </a:lnTo>
                  <a:lnTo>
                    <a:pt x="1886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" name="Google Shape;106;p2"/>
            <p:cNvSpPr/>
            <p:nvPr/>
          </p:nvSpPr>
          <p:spPr>
            <a:xfrm>
              <a:off x="1768875" y="5223500"/>
              <a:ext cx="17700" cy="11825"/>
            </a:xfrm>
            <a:custGeom>
              <a:avLst/>
              <a:gdLst/>
              <a:ahLst/>
              <a:cxnLst/>
              <a:rect l="l" t="t" r="r" b="b"/>
              <a:pathLst>
                <a:path w="708" h="473" extrusionOk="0">
                  <a:moveTo>
                    <a:pt x="572" y="1"/>
                  </a:moveTo>
                  <a:lnTo>
                    <a:pt x="337" y="304"/>
                  </a:lnTo>
                  <a:lnTo>
                    <a:pt x="236" y="203"/>
                  </a:lnTo>
                  <a:lnTo>
                    <a:pt x="101" y="102"/>
                  </a:lnTo>
                  <a:lnTo>
                    <a:pt x="67" y="68"/>
                  </a:lnTo>
                  <a:lnTo>
                    <a:pt x="0" y="102"/>
                  </a:lnTo>
                  <a:lnTo>
                    <a:pt x="0" y="136"/>
                  </a:lnTo>
                  <a:lnTo>
                    <a:pt x="0" y="203"/>
                  </a:lnTo>
                  <a:lnTo>
                    <a:pt x="135" y="338"/>
                  </a:lnTo>
                  <a:lnTo>
                    <a:pt x="236" y="439"/>
                  </a:lnTo>
                  <a:lnTo>
                    <a:pt x="303" y="472"/>
                  </a:lnTo>
                  <a:lnTo>
                    <a:pt x="370" y="439"/>
                  </a:lnTo>
                  <a:lnTo>
                    <a:pt x="404" y="439"/>
                  </a:lnTo>
                  <a:lnTo>
                    <a:pt x="438" y="405"/>
                  </a:lnTo>
                  <a:lnTo>
                    <a:pt x="572" y="270"/>
                  </a:lnTo>
                  <a:lnTo>
                    <a:pt x="707" y="136"/>
                  </a:lnTo>
                  <a:lnTo>
                    <a:pt x="707" y="68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" name="Google Shape;107;p2"/>
            <p:cNvSpPr/>
            <p:nvPr/>
          </p:nvSpPr>
          <p:spPr>
            <a:xfrm>
              <a:off x="1688900" y="5216775"/>
              <a:ext cx="58100" cy="40425"/>
            </a:xfrm>
            <a:custGeom>
              <a:avLst/>
              <a:gdLst/>
              <a:ahLst/>
              <a:cxnLst/>
              <a:rect l="l" t="t" r="r" b="b"/>
              <a:pathLst>
                <a:path w="2324" h="1617" extrusionOk="0">
                  <a:moveTo>
                    <a:pt x="1920" y="270"/>
                  </a:moveTo>
                  <a:lnTo>
                    <a:pt x="2021" y="775"/>
                  </a:lnTo>
                  <a:lnTo>
                    <a:pt x="2122" y="1179"/>
                  </a:lnTo>
                  <a:lnTo>
                    <a:pt x="1920" y="1179"/>
                  </a:lnTo>
                  <a:lnTo>
                    <a:pt x="1718" y="1213"/>
                  </a:lnTo>
                  <a:lnTo>
                    <a:pt x="1280" y="1280"/>
                  </a:lnTo>
                  <a:lnTo>
                    <a:pt x="809" y="1347"/>
                  </a:lnTo>
                  <a:lnTo>
                    <a:pt x="539" y="1381"/>
                  </a:lnTo>
                  <a:lnTo>
                    <a:pt x="304" y="1482"/>
                  </a:lnTo>
                  <a:lnTo>
                    <a:pt x="236" y="943"/>
                  </a:lnTo>
                  <a:lnTo>
                    <a:pt x="203" y="708"/>
                  </a:lnTo>
                  <a:lnTo>
                    <a:pt x="169" y="573"/>
                  </a:lnTo>
                  <a:lnTo>
                    <a:pt x="135" y="472"/>
                  </a:lnTo>
                  <a:lnTo>
                    <a:pt x="337" y="506"/>
                  </a:lnTo>
                  <a:lnTo>
                    <a:pt x="573" y="506"/>
                  </a:lnTo>
                  <a:lnTo>
                    <a:pt x="1011" y="438"/>
                  </a:lnTo>
                  <a:lnTo>
                    <a:pt x="1448" y="405"/>
                  </a:lnTo>
                  <a:lnTo>
                    <a:pt x="1684" y="337"/>
                  </a:lnTo>
                  <a:lnTo>
                    <a:pt x="1920" y="270"/>
                  </a:lnTo>
                  <a:close/>
                  <a:moveTo>
                    <a:pt x="1920" y="1"/>
                  </a:moveTo>
                  <a:lnTo>
                    <a:pt x="1886" y="34"/>
                  </a:lnTo>
                  <a:lnTo>
                    <a:pt x="1886" y="68"/>
                  </a:lnTo>
                  <a:lnTo>
                    <a:pt x="1886" y="135"/>
                  </a:lnTo>
                  <a:lnTo>
                    <a:pt x="1516" y="203"/>
                  </a:lnTo>
                  <a:lnTo>
                    <a:pt x="1112" y="270"/>
                  </a:lnTo>
                  <a:lnTo>
                    <a:pt x="607" y="304"/>
                  </a:lnTo>
                  <a:lnTo>
                    <a:pt x="371" y="337"/>
                  </a:lnTo>
                  <a:lnTo>
                    <a:pt x="102" y="405"/>
                  </a:lnTo>
                  <a:lnTo>
                    <a:pt x="68" y="405"/>
                  </a:lnTo>
                  <a:lnTo>
                    <a:pt x="34" y="438"/>
                  </a:lnTo>
                  <a:lnTo>
                    <a:pt x="1" y="539"/>
                  </a:lnTo>
                  <a:lnTo>
                    <a:pt x="1" y="640"/>
                  </a:lnTo>
                  <a:lnTo>
                    <a:pt x="34" y="876"/>
                  </a:lnTo>
                  <a:lnTo>
                    <a:pt x="135" y="1549"/>
                  </a:lnTo>
                  <a:lnTo>
                    <a:pt x="169" y="1617"/>
                  </a:lnTo>
                  <a:lnTo>
                    <a:pt x="304" y="1617"/>
                  </a:lnTo>
                  <a:lnTo>
                    <a:pt x="337" y="1549"/>
                  </a:lnTo>
                  <a:lnTo>
                    <a:pt x="741" y="1549"/>
                  </a:lnTo>
                  <a:lnTo>
                    <a:pt x="1179" y="1482"/>
                  </a:lnTo>
                  <a:lnTo>
                    <a:pt x="1684" y="1415"/>
                  </a:lnTo>
                  <a:lnTo>
                    <a:pt x="1920" y="1347"/>
                  </a:lnTo>
                  <a:lnTo>
                    <a:pt x="2155" y="1280"/>
                  </a:lnTo>
                  <a:lnTo>
                    <a:pt x="2256" y="1415"/>
                  </a:lnTo>
                  <a:lnTo>
                    <a:pt x="2290" y="1448"/>
                  </a:lnTo>
                  <a:lnTo>
                    <a:pt x="2324" y="1415"/>
                  </a:lnTo>
                  <a:lnTo>
                    <a:pt x="2324" y="1246"/>
                  </a:lnTo>
                  <a:lnTo>
                    <a:pt x="2290" y="1078"/>
                  </a:lnTo>
                  <a:lnTo>
                    <a:pt x="2189" y="775"/>
                  </a:lnTo>
                  <a:lnTo>
                    <a:pt x="2054" y="236"/>
                  </a:lnTo>
                  <a:lnTo>
                    <a:pt x="2054" y="203"/>
                  </a:lnTo>
                  <a:lnTo>
                    <a:pt x="2054" y="169"/>
                  </a:lnTo>
                  <a:lnTo>
                    <a:pt x="2021" y="135"/>
                  </a:lnTo>
                  <a:lnTo>
                    <a:pt x="1987" y="135"/>
                  </a:lnTo>
                  <a:lnTo>
                    <a:pt x="1953" y="34"/>
                  </a:lnTo>
                  <a:lnTo>
                    <a:pt x="195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" name="Google Shape;108;p2"/>
            <p:cNvSpPr/>
            <p:nvPr/>
          </p:nvSpPr>
          <p:spPr>
            <a:xfrm>
              <a:off x="1737725" y="4941550"/>
              <a:ext cx="90075" cy="58100"/>
            </a:xfrm>
            <a:custGeom>
              <a:avLst/>
              <a:gdLst/>
              <a:ahLst/>
              <a:cxnLst/>
              <a:rect l="l" t="t" r="r" b="b"/>
              <a:pathLst>
                <a:path w="3603" h="2324" extrusionOk="0">
                  <a:moveTo>
                    <a:pt x="3131" y="168"/>
                  </a:moveTo>
                  <a:lnTo>
                    <a:pt x="3266" y="976"/>
                  </a:lnTo>
                  <a:lnTo>
                    <a:pt x="3401" y="1785"/>
                  </a:lnTo>
                  <a:lnTo>
                    <a:pt x="1852" y="1987"/>
                  </a:lnTo>
                  <a:lnTo>
                    <a:pt x="1111" y="2088"/>
                  </a:lnTo>
                  <a:lnTo>
                    <a:pt x="337" y="2222"/>
                  </a:lnTo>
                  <a:lnTo>
                    <a:pt x="337" y="2189"/>
                  </a:lnTo>
                  <a:lnTo>
                    <a:pt x="337" y="2020"/>
                  </a:lnTo>
                  <a:lnTo>
                    <a:pt x="303" y="1818"/>
                  </a:lnTo>
                  <a:lnTo>
                    <a:pt x="202" y="1414"/>
                  </a:lnTo>
                  <a:lnTo>
                    <a:pt x="169" y="1010"/>
                  </a:lnTo>
                  <a:lnTo>
                    <a:pt x="135" y="572"/>
                  </a:lnTo>
                  <a:lnTo>
                    <a:pt x="876" y="471"/>
                  </a:lnTo>
                  <a:lnTo>
                    <a:pt x="1616" y="370"/>
                  </a:lnTo>
                  <a:lnTo>
                    <a:pt x="2391" y="236"/>
                  </a:lnTo>
                  <a:lnTo>
                    <a:pt x="3131" y="168"/>
                  </a:lnTo>
                  <a:close/>
                  <a:moveTo>
                    <a:pt x="3131" y="0"/>
                  </a:moveTo>
                  <a:lnTo>
                    <a:pt x="2357" y="67"/>
                  </a:lnTo>
                  <a:lnTo>
                    <a:pt x="1583" y="168"/>
                  </a:lnTo>
                  <a:lnTo>
                    <a:pt x="842" y="303"/>
                  </a:lnTo>
                  <a:lnTo>
                    <a:pt x="101" y="471"/>
                  </a:lnTo>
                  <a:lnTo>
                    <a:pt x="68" y="471"/>
                  </a:lnTo>
                  <a:lnTo>
                    <a:pt x="34" y="505"/>
                  </a:lnTo>
                  <a:lnTo>
                    <a:pt x="0" y="539"/>
                  </a:lnTo>
                  <a:lnTo>
                    <a:pt x="0" y="976"/>
                  </a:lnTo>
                  <a:lnTo>
                    <a:pt x="68" y="1448"/>
                  </a:lnTo>
                  <a:lnTo>
                    <a:pt x="101" y="1852"/>
                  </a:lnTo>
                  <a:lnTo>
                    <a:pt x="169" y="2054"/>
                  </a:lnTo>
                  <a:lnTo>
                    <a:pt x="270" y="2222"/>
                  </a:lnTo>
                  <a:lnTo>
                    <a:pt x="303" y="2256"/>
                  </a:lnTo>
                  <a:lnTo>
                    <a:pt x="303" y="2290"/>
                  </a:lnTo>
                  <a:lnTo>
                    <a:pt x="337" y="2323"/>
                  </a:lnTo>
                  <a:lnTo>
                    <a:pt x="1111" y="2323"/>
                  </a:lnTo>
                  <a:lnTo>
                    <a:pt x="1886" y="2256"/>
                  </a:lnTo>
                  <a:lnTo>
                    <a:pt x="2694" y="2155"/>
                  </a:lnTo>
                  <a:lnTo>
                    <a:pt x="3434" y="1987"/>
                  </a:lnTo>
                  <a:lnTo>
                    <a:pt x="3468" y="2020"/>
                  </a:lnTo>
                  <a:lnTo>
                    <a:pt x="3535" y="1987"/>
                  </a:lnTo>
                  <a:lnTo>
                    <a:pt x="3569" y="1953"/>
                  </a:lnTo>
                  <a:lnTo>
                    <a:pt x="3603" y="1919"/>
                  </a:lnTo>
                  <a:lnTo>
                    <a:pt x="3434" y="976"/>
                  </a:lnTo>
                  <a:lnTo>
                    <a:pt x="3266" y="67"/>
                  </a:lnTo>
                  <a:lnTo>
                    <a:pt x="3232" y="34"/>
                  </a:lnTo>
                  <a:lnTo>
                    <a:pt x="323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" name="Google Shape;109;p2"/>
            <p:cNvSpPr/>
            <p:nvPr/>
          </p:nvSpPr>
          <p:spPr>
            <a:xfrm>
              <a:off x="1789900" y="4970150"/>
              <a:ext cx="23600" cy="16025"/>
            </a:xfrm>
            <a:custGeom>
              <a:avLst/>
              <a:gdLst/>
              <a:ahLst/>
              <a:cxnLst/>
              <a:rect l="l" t="t" r="r" b="b"/>
              <a:pathLst>
                <a:path w="944" h="641" extrusionOk="0">
                  <a:moveTo>
                    <a:pt x="203" y="1"/>
                  </a:moveTo>
                  <a:lnTo>
                    <a:pt x="102" y="68"/>
                  </a:lnTo>
                  <a:lnTo>
                    <a:pt x="68" y="169"/>
                  </a:lnTo>
                  <a:lnTo>
                    <a:pt x="1" y="371"/>
                  </a:lnTo>
                  <a:lnTo>
                    <a:pt x="1" y="405"/>
                  </a:lnTo>
                  <a:lnTo>
                    <a:pt x="34" y="472"/>
                  </a:lnTo>
                  <a:lnTo>
                    <a:pt x="337" y="641"/>
                  </a:lnTo>
                  <a:lnTo>
                    <a:pt x="405" y="641"/>
                  </a:lnTo>
                  <a:lnTo>
                    <a:pt x="472" y="607"/>
                  </a:lnTo>
                  <a:lnTo>
                    <a:pt x="472" y="573"/>
                  </a:lnTo>
                  <a:lnTo>
                    <a:pt x="438" y="506"/>
                  </a:lnTo>
                  <a:lnTo>
                    <a:pt x="270" y="405"/>
                  </a:lnTo>
                  <a:lnTo>
                    <a:pt x="573" y="338"/>
                  </a:lnTo>
                  <a:lnTo>
                    <a:pt x="876" y="237"/>
                  </a:lnTo>
                  <a:lnTo>
                    <a:pt x="910" y="203"/>
                  </a:lnTo>
                  <a:lnTo>
                    <a:pt x="943" y="136"/>
                  </a:lnTo>
                  <a:lnTo>
                    <a:pt x="910" y="102"/>
                  </a:lnTo>
                  <a:lnTo>
                    <a:pt x="842" y="68"/>
                  </a:lnTo>
                  <a:lnTo>
                    <a:pt x="539" y="169"/>
                  </a:lnTo>
                  <a:lnTo>
                    <a:pt x="203" y="270"/>
                  </a:lnTo>
                  <a:lnTo>
                    <a:pt x="304" y="102"/>
                  </a:lnTo>
                  <a:lnTo>
                    <a:pt x="337" y="68"/>
                  </a:lnTo>
                  <a:lnTo>
                    <a:pt x="30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" name="Google Shape;110;p2"/>
            <p:cNvSpPr/>
            <p:nvPr/>
          </p:nvSpPr>
          <p:spPr>
            <a:xfrm>
              <a:off x="1758750" y="4901975"/>
              <a:ext cx="58950" cy="41275"/>
            </a:xfrm>
            <a:custGeom>
              <a:avLst/>
              <a:gdLst/>
              <a:ahLst/>
              <a:cxnLst/>
              <a:rect l="l" t="t" r="r" b="b"/>
              <a:pathLst>
                <a:path w="2358" h="1651" extrusionOk="0">
                  <a:moveTo>
                    <a:pt x="2156" y="1"/>
                  </a:moveTo>
                  <a:lnTo>
                    <a:pt x="2156" y="34"/>
                  </a:lnTo>
                  <a:lnTo>
                    <a:pt x="1684" y="34"/>
                  </a:lnTo>
                  <a:lnTo>
                    <a:pt x="1213" y="102"/>
                  </a:lnTo>
                  <a:lnTo>
                    <a:pt x="641" y="169"/>
                  </a:lnTo>
                  <a:lnTo>
                    <a:pt x="102" y="304"/>
                  </a:lnTo>
                  <a:lnTo>
                    <a:pt x="68" y="270"/>
                  </a:lnTo>
                  <a:lnTo>
                    <a:pt x="35" y="270"/>
                  </a:lnTo>
                  <a:lnTo>
                    <a:pt x="1" y="304"/>
                  </a:lnTo>
                  <a:lnTo>
                    <a:pt x="1" y="337"/>
                  </a:lnTo>
                  <a:lnTo>
                    <a:pt x="35" y="943"/>
                  </a:lnTo>
                  <a:lnTo>
                    <a:pt x="136" y="1583"/>
                  </a:lnTo>
                  <a:lnTo>
                    <a:pt x="169" y="1617"/>
                  </a:lnTo>
                  <a:lnTo>
                    <a:pt x="203" y="1650"/>
                  </a:lnTo>
                  <a:lnTo>
                    <a:pt x="270" y="1617"/>
                  </a:lnTo>
                  <a:lnTo>
                    <a:pt x="270" y="1549"/>
                  </a:lnTo>
                  <a:lnTo>
                    <a:pt x="237" y="977"/>
                  </a:lnTo>
                  <a:lnTo>
                    <a:pt x="136" y="405"/>
                  </a:lnTo>
                  <a:lnTo>
                    <a:pt x="674" y="337"/>
                  </a:lnTo>
                  <a:lnTo>
                    <a:pt x="1213" y="270"/>
                  </a:lnTo>
                  <a:lnTo>
                    <a:pt x="1684" y="203"/>
                  </a:lnTo>
                  <a:lnTo>
                    <a:pt x="1920" y="169"/>
                  </a:lnTo>
                  <a:lnTo>
                    <a:pt x="2122" y="102"/>
                  </a:lnTo>
                  <a:lnTo>
                    <a:pt x="2122" y="371"/>
                  </a:lnTo>
                  <a:lnTo>
                    <a:pt x="2156" y="640"/>
                  </a:lnTo>
                  <a:lnTo>
                    <a:pt x="2223" y="1145"/>
                  </a:lnTo>
                  <a:lnTo>
                    <a:pt x="1752" y="1213"/>
                  </a:lnTo>
                  <a:lnTo>
                    <a:pt x="1280" y="1280"/>
                  </a:lnTo>
                  <a:lnTo>
                    <a:pt x="843" y="1347"/>
                  </a:lnTo>
                  <a:lnTo>
                    <a:pt x="641" y="1415"/>
                  </a:lnTo>
                  <a:lnTo>
                    <a:pt x="405" y="1482"/>
                  </a:lnTo>
                  <a:lnTo>
                    <a:pt x="439" y="1482"/>
                  </a:lnTo>
                  <a:lnTo>
                    <a:pt x="641" y="1516"/>
                  </a:lnTo>
                  <a:lnTo>
                    <a:pt x="843" y="1516"/>
                  </a:lnTo>
                  <a:lnTo>
                    <a:pt x="1280" y="1448"/>
                  </a:lnTo>
                  <a:lnTo>
                    <a:pt x="1752" y="1381"/>
                  </a:lnTo>
                  <a:lnTo>
                    <a:pt x="2189" y="1280"/>
                  </a:lnTo>
                  <a:lnTo>
                    <a:pt x="2189" y="1314"/>
                  </a:lnTo>
                  <a:lnTo>
                    <a:pt x="2223" y="1347"/>
                  </a:lnTo>
                  <a:lnTo>
                    <a:pt x="2290" y="1347"/>
                  </a:lnTo>
                  <a:lnTo>
                    <a:pt x="2324" y="1314"/>
                  </a:lnTo>
                  <a:lnTo>
                    <a:pt x="2358" y="1280"/>
                  </a:lnTo>
                  <a:lnTo>
                    <a:pt x="2358" y="1213"/>
                  </a:lnTo>
                  <a:lnTo>
                    <a:pt x="2358" y="1179"/>
                  </a:lnTo>
                  <a:lnTo>
                    <a:pt x="2324" y="573"/>
                  </a:lnTo>
                  <a:lnTo>
                    <a:pt x="2257" y="304"/>
                  </a:lnTo>
                  <a:lnTo>
                    <a:pt x="218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" name="Google Shape;111;p2"/>
            <p:cNvSpPr/>
            <p:nvPr/>
          </p:nvSpPr>
          <p:spPr>
            <a:xfrm>
              <a:off x="1804225" y="5028225"/>
              <a:ext cx="22750" cy="21075"/>
            </a:xfrm>
            <a:custGeom>
              <a:avLst/>
              <a:gdLst/>
              <a:ahLst/>
              <a:cxnLst/>
              <a:rect l="l" t="t" r="r" b="b"/>
              <a:pathLst>
                <a:path w="910" h="843" extrusionOk="0">
                  <a:moveTo>
                    <a:pt x="741" y="1"/>
                  </a:moveTo>
                  <a:lnTo>
                    <a:pt x="707" y="35"/>
                  </a:lnTo>
                  <a:lnTo>
                    <a:pt x="707" y="102"/>
                  </a:lnTo>
                  <a:lnTo>
                    <a:pt x="741" y="203"/>
                  </a:lnTo>
                  <a:lnTo>
                    <a:pt x="707" y="304"/>
                  </a:lnTo>
                  <a:lnTo>
                    <a:pt x="640" y="371"/>
                  </a:lnTo>
                  <a:lnTo>
                    <a:pt x="539" y="439"/>
                  </a:lnTo>
                  <a:lnTo>
                    <a:pt x="438" y="472"/>
                  </a:lnTo>
                  <a:lnTo>
                    <a:pt x="337" y="472"/>
                  </a:lnTo>
                  <a:lnTo>
                    <a:pt x="337" y="405"/>
                  </a:lnTo>
                  <a:lnTo>
                    <a:pt x="337" y="338"/>
                  </a:lnTo>
                  <a:lnTo>
                    <a:pt x="337" y="270"/>
                  </a:lnTo>
                  <a:lnTo>
                    <a:pt x="337" y="237"/>
                  </a:lnTo>
                  <a:lnTo>
                    <a:pt x="269" y="237"/>
                  </a:lnTo>
                  <a:lnTo>
                    <a:pt x="168" y="338"/>
                  </a:lnTo>
                  <a:lnTo>
                    <a:pt x="67" y="405"/>
                  </a:lnTo>
                  <a:lnTo>
                    <a:pt x="0" y="439"/>
                  </a:lnTo>
                  <a:lnTo>
                    <a:pt x="0" y="506"/>
                  </a:lnTo>
                  <a:lnTo>
                    <a:pt x="202" y="809"/>
                  </a:lnTo>
                  <a:lnTo>
                    <a:pt x="236" y="843"/>
                  </a:lnTo>
                  <a:lnTo>
                    <a:pt x="370" y="843"/>
                  </a:lnTo>
                  <a:lnTo>
                    <a:pt x="370" y="809"/>
                  </a:lnTo>
                  <a:lnTo>
                    <a:pt x="370" y="742"/>
                  </a:lnTo>
                  <a:lnTo>
                    <a:pt x="370" y="641"/>
                  </a:lnTo>
                  <a:lnTo>
                    <a:pt x="539" y="607"/>
                  </a:lnTo>
                  <a:lnTo>
                    <a:pt x="707" y="540"/>
                  </a:lnTo>
                  <a:lnTo>
                    <a:pt x="808" y="439"/>
                  </a:lnTo>
                  <a:lnTo>
                    <a:pt x="875" y="304"/>
                  </a:lnTo>
                  <a:lnTo>
                    <a:pt x="909" y="169"/>
                  </a:lnTo>
                  <a:lnTo>
                    <a:pt x="842" y="35"/>
                  </a:lnTo>
                  <a:lnTo>
                    <a:pt x="80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" name="Google Shape;112;p2"/>
            <p:cNvSpPr/>
            <p:nvPr/>
          </p:nvSpPr>
          <p:spPr>
            <a:xfrm>
              <a:off x="1719200" y="5112400"/>
              <a:ext cx="133850" cy="72425"/>
            </a:xfrm>
            <a:custGeom>
              <a:avLst/>
              <a:gdLst/>
              <a:ahLst/>
              <a:cxnLst/>
              <a:rect l="l" t="t" r="r" b="b"/>
              <a:pathLst>
                <a:path w="5354" h="2897" extrusionOk="0">
                  <a:moveTo>
                    <a:pt x="5051" y="1"/>
                  </a:moveTo>
                  <a:lnTo>
                    <a:pt x="5017" y="34"/>
                  </a:lnTo>
                  <a:lnTo>
                    <a:pt x="4983" y="34"/>
                  </a:lnTo>
                  <a:lnTo>
                    <a:pt x="4983" y="539"/>
                  </a:lnTo>
                  <a:lnTo>
                    <a:pt x="5017" y="1011"/>
                  </a:lnTo>
                  <a:lnTo>
                    <a:pt x="5152" y="1987"/>
                  </a:lnTo>
                  <a:lnTo>
                    <a:pt x="4546" y="2054"/>
                  </a:lnTo>
                  <a:lnTo>
                    <a:pt x="3973" y="2155"/>
                  </a:lnTo>
                  <a:lnTo>
                    <a:pt x="2829" y="2358"/>
                  </a:lnTo>
                  <a:lnTo>
                    <a:pt x="1684" y="2593"/>
                  </a:lnTo>
                  <a:lnTo>
                    <a:pt x="1112" y="2694"/>
                  </a:lnTo>
                  <a:lnTo>
                    <a:pt x="539" y="2762"/>
                  </a:lnTo>
                  <a:lnTo>
                    <a:pt x="371" y="2256"/>
                  </a:lnTo>
                  <a:lnTo>
                    <a:pt x="270" y="1785"/>
                  </a:lnTo>
                  <a:lnTo>
                    <a:pt x="203" y="1347"/>
                  </a:lnTo>
                  <a:lnTo>
                    <a:pt x="169" y="1145"/>
                  </a:lnTo>
                  <a:lnTo>
                    <a:pt x="102" y="943"/>
                  </a:lnTo>
                  <a:lnTo>
                    <a:pt x="640" y="876"/>
                  </a:lnTo>
                  <a:lnTo>
                    <a:pt x="1179" y="809"/>
                  </a:lnTo>
                  <a:lnTo>
                    <a:pt x="2256" y="573"/>
                  </a:lnTo>
                  <a:lnTo>
                    <a:pt x="3367" y="405"/>
                  </a:lnTo>
                  <a:lnTo>
                    <a:pt x="4041" y="304"/>
                  </a:lnTo>
                  <a:lnTo>
                    <a:pt x="4445" y="236"/>
                  </a:lnTo>
                  <a:lnTo>
                    <a:pt x="4647" y="203"/>
                  </a:lnTo>
                  <a:lnTo>
                    <a:pt x="4748" y="203"/>
                  </a:lnTo>
                  <a:lnTo>
                    <a:pt x="4815" y="236"/>
                  </a:lnTo>
                  <a:lnTo>
                    <a:pt x="4882" y="236"/>
                  </a:lnTo>
                  <a:lnTo>
                    <a:pt x="4916" y="203"/>
                  </a:lnTo>
                  <a:lnTo>
                    <a:pt x="4916" y="135"/>
                  </a:lnTo>
                  <a:lnTo>
                    <a:pt x="4882" y="68"/>
                  </a:lnTo>
                  <a:lnTo>
                    <a:pt x="4849" y="34"/>
                  </a:lnTo>
                  <a:lnTo>
                    <a:pt x="4680" y="34"/>
                  </a:lnTo>
                  <a:lnTo>
                    <a:pt x="3132" y="236"/>
                  </a:lnTo>
                  <a:lnTo>
                    <a:pt x="1549" y="506"/>
                  </a:lnTo>
                  <a:lnTo>
                    <a:pt x="775" y="640"/>
                  </a:lnTo>
                  <a:lnTo>
                    <a:pt x="371" y="741"/>
                  </a:lnTo>
                  <a:lnTo>
                    <a:pt x="1" y="876"/>
                  </a:lnTo>
                  <a:lnTo>
                    <a:pt x="1" y="910"/>
                  </a:lnTo>
                  <a:lnTo>
                    <a:pt x="34" y="943"/>
                  </a:lnTo>
                  <a:lnTo>
                    <a:pt x="1" y="1145"/>
                  </a:lnTo>
                  <a:lnTo>
                    <a:pt x="1" y="1381"/>
                  </a:lnTo>
                  <a:lnTo>
                    <a:pt x="68" y="1819"/>
                  </a:lnTo>
                  <a:lnTo>
                    <a:pt x="203" y="2324"/>
                  </a:lnTo>
                  <a:lnTo>
                    <a:pt x="337" y="2863"/>
                  </a:lnTo>
                  <a:lnTo>
                    <a:pt x="371" y="2896"/>
                  </a:lnTo>
                  <a:lnTo>
                    <a:pt x="1078" y="2896"/>
                  </a:lnTo>
                  <a:lnTo>
                    <a:pt x="1684" y="2829"/>
                  </a:lnTo>
                  <a:lnTo>
                    <a:pt x="2256" y="2728"/>
                  </a:lnTo>
                  <a:lnTo>
                    <a:pt x="2829" y="2593"/>
                  </a:lnTo>
                  <a:lnTo>
                    <a:pt x="4007" y="2358"/>
                  </a:lnTo>
                  <a:lnTo>
                    <a:pt x="4579" y="2256"/>
                  </a:lnTo>
                  <a:lnTo>
                    <a:pt x="5185" y="2189"/>
                  </a:lnTo>
                  <a:lnTo>
                    <a:pt x="5219" y="2223"/>
                  </a:lnTo>
                  <a:lnTo>
                    <a:pt x="5286" y="2223"/>
                  </a:lnTo>
                  <a:lnTo>
                    <a:pt x="5354" y="2189"/>
                  </a:lnTo>
                  <a:lnTo>
                    <a:pt x="5354" y="2122"/>
                  </a:lnTo>
                  <a:lnTo>
                    <a:pt x="5286" y="1078"/>
                  </a:lnTo>
                  <a:lnTo>
                    <a:pt x="5219" y="539"/>
                  </a:lnTo>
                  <a:lnTo>
                    <a:pt x="5118" y="34"/>
                  </a:lnTo>
                  <a:lnTo>
                    <a:pt x="508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" name="Google Shape;113;p2"/>
            <p:cNvSpPr/>
            <p:nvPr/>
          </p:nvSpPr>
          <p:spPr>
            <a:xfrm>
              <a:off x="1778125" y="4997925"/>
              <a:ext cx="69875" cy="111975"/>
            </a:xfrm>
            <a:custGeom>
              <a:avLst/>
              <a:gdLst/>
              <a:ahLst/>
              <a:cxnLst/>
              <a:rect l="l" t="t" r="r" b="b"/>
              <a:pathLst>
                <a:path w="2795" h="4479" extrusionOk="0">
                  <a:moveTo>
                    <a:pt x="2054" y="169"/>
                  </a:moveTo>
                  <a:lnTo>
                    <a:pt x="2020" y="405"/>
                  </a:lnTo>
                  <a:lnTo>
                    <a:pt x="2054" y="641"/>
                  </a:lnTo>
                  <a:lnTo>
                    <a:pt x="2121" y="1112"/>
                  </a:lnTo>
                  <a:lnTo>
                    <a:pt x="2222" y="1617"/>
                  </a:lnTo>
                  <a:lnTo>
                    <a:pt x="2290" y="2088"/>
                  </a:lnTo>
                  <a:lnTo>
                    <a:pt x="2424" y="3132"/>
                  </a:lnTo>
                  <a:lnTo>
                    <a:pt x="2525" y="4142"/>
                  </a:lnTo>
                  <a:lnTo>
                    <a:pt x="1953" y="4209"/>
                  </a:lnTo>
                  <a:lnTo>
                    <a:pt x="1650" y="4243"/>
                  </a:lnTo>
                  <a:lnTo>
                    <a:pt x="1515" y="4277"/>
                  </a:lnTo>
                  <a:lnTo>
                    <a:pt x="1347" y="4310"/>
                  </a:lnTo>
                  <a:lnTo>
                    <a:pt x="1313" y="3772"/>
                  </a:lnTo>
                  <a:lnTo>
                    <a:pt x="1212" y="3233"/>
                  </a:lnTo>
                  <a:lnTo>
                    <a:pt x="1010" y="2189"/>
                  </a:lnTo>
                  <a:lnTo>
                    <a:pt x="1044" y="2122"/>
                  </a:lnTo>
                  <a:lnTo>
                    <a:pt x="1010" y="2055"/>
                  </a:lnTo>
                  <a:lnTo>
                    <a:pt x="977" y="2021"/>
                  </a:lnTo>
                  <a:lnTo>
                    <a:pt x="909" y="2021"/>
                  </a:lnTo>
                  <a:lnTo>
                    <a:pt x="472" y="2189"/>
                  </a:lnTo>
                  <a:lnTo>
                    <a:pt x="404" y="1718"/>
                  </a:lnTo>
                  <a:lnTo>
                    <a:pt x="303" y="1247"/>
                  </a:lnTo>
                  <a:lnTo>
                    <a:pt x="236" y="843"/>
                  </a:lnTo>
                  <a:lnTo>
                    <a:pt x="202" y="641"/>
                  </a:lnTo>
                  <a:lnTo>
                    <a:pt x="135" y="439"/>
                  </a:lnTo>
                  <a:lnTo>
                    <a:pt x="606" y="405"/>
                  </a:lnTo>
                  <a:lnTo>
                    <a:pt x="1111" y="338"/>
                  </a:lnTo>
                  <a:lnTo>
                    <a:pt x="2054" y="169"/>
                  </a:lnTo>
                  <a:close/>
                  <a:moveTo>
                    <a:pt x="2020" y="1"/>
                  </a:moveTo>
                  <a:lnTo>
                    <a:pt x="1078" y="136"/>
                  </a:lnTo>
                  <a:lnTo>
                    <a:pt x="606" y="203"/>
                  </a:lnTo>
                  <a:lnTo>
                    <a:pt x="135" y="338"/>
                  </a:lnTo>
                  <a:lnTo>
                    <a:pt x="101" y="371"/>
                  </a:lnTo>
                  <a:lnTo>
                    <a:pt x="68" y="371"/>
                  </a:lnTo>
                  <a:lnTo>
                    <a:pt x="34" y="405"/>
                  </a:lnTo>
                  <a:lnTo>
                    <a:pt x="0" y="607"/>
                  </a:lnTo>
                  <a:lnTo>
                    <a:pt x="0" y="843"/>
                  </a:lnTo>
                  <a:lnTo>
                    <a:pt x="68" y="1280"/>
                  </a:lnTo>
                  <a:lnTo>
                    <a:pt x="169" y="1785"/>
                  </a:lnTo>
                  <a:lnTo>
                    <a:pt x="236" y="2055"/>
                  </a:lnTo>
                  <a:lnTo>
                    <a:pt x="303" y="2290"/>
                  </a:lnTo>
                  <a:lnTo>
                    <a:pt x="337" y="2324"/>
                  </a:lnTo>
                  <a:lnTo>
                    <a:pt x="371" y="2358"/>
                  </a:lnTo>
                  <a:lnTo>
                    <a:pt x="438" y="2324"/>
                  </a:lnTo>
                  <a:lnTo>
                    <a:pt x="472" y="2324"/>
                  </a:lnTo>
                  <a:lnTo>
                    <a:pt x="876" y="2223"/>
                  </a:lnTo>
                  <a:lnTo>
                    <a:pt x="1010" y="3334"/>
                  </a:lnTo>
                  <a:lnTo>
                    <a:pt x="1111" y="3906"/>
                  </a:lnTo>
                  <a:lnTo>
                    <a:pt x="1246" y="4445"/>
                  </a:lnTo>
                  <a:lnTo>
                    <a:pt x="1280" y="4479"/>
                  </a:lnTo>
                  <a:lnTo>
                    <a:pt x="1347" y="4479"/>
                  </a:lnTo>
                  <a:lnTo>
                    <a:pt x="1381" y="4411"/>
                  </a:lnTo>
                  <a:lnTo>
                    <a:pt x="1482" y="4445"/>
                  </a:lnTo>
                  <a:lnTo>
                    <a:pt x="1616" y="4445"/>
                  </a:lnTo>
                  <a:lnTo>
                    <a:pt x="1886" y="4411"/>
                  </a:lnTo>
                  <a:lnTo>
                    <a:pt x="2559" y="4344"/>
                  </a:lnTo>
                  <a:lnTo>
                    <a:pt x="2626" y="4344"/>
                  </a:lnTo>
                  <a:lnTo>
                    <a:pt x="2694" y="4310"/>
                  </a:lnTo>
                  <a:lnTo>
                    <a:pt x="2761" y="4277"/>
                  </a:lnTo>
                  <a:lnTo>
                    <a:pt x="2795" y="4209"/>
                  </a:lnTo>
                  <a:lnTo>
                    <a:pt x="2761" y="4176"/>
                  </a:lnTo>
                  <a:lnTo>
                    <a:pt x="2694" y="4142"/>
                  </a:lnTo>
                  <a:lnTo>
                    <a:pt x="2593" y="3098"/>
                  </a:lnTo>
                  <a:lnTo>
                    <a:pt x="2458" y="2055"/>
                  </a:lnTo>
                  <a:lnTo>
                    <a:pt x="2357" y="1078"/>
                  </a:lnTo>
                  <a:lnTo>
                    <a:pt x="2256" y="573"/>
                  </a:lnTo>
                  <a:lnTo>
                    <a:pt x="2189" y="338"/>
                  </a:lnTo>
                  <a:lnTo>
                    <a:pt x="2088" y="136"/>
                  </a:lnTo>
                  <a:lnTo>
                    <a:pt x="2121" y="68"/>
                  </a:lnTo>
                  <a:lnTo>
                    <a:pt x="2088" y="35"/>
                  </a:lnTo>
                  <a:lnTo>
                    <a:pt x="205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" name="Google Shape;114;p2"/>
            <p:cNvSpPr/>
            <p:nvPr/>
          </p:nvSpPr>
          <p:spPr>
            <a:xfrm>
              <a:off x="981025" y="5233600"/>
              <a:ext cx="74950" cy="60650"/>
            </a:xfrm>
            <a:custGeom>
              <a:avLst/>
              <a:gdLst/>
              <a:ahLst/>
              <a:cxnLst/>
              <a:rect l="l" t="t" r="r" b="b"/>
              <a:pathLst>
                <a:path w="2998" h="2426" extrusionOk="0">
                  <a:moveTo>
                    <a:pt x="2526" y="371"/>
                  </a:moveTo>
                  <a:lnTo>
                    <a:pt x="2526" y="775"/>
                  </a:lnTo>
                  <a:lnTo>
                    <a:pt x="2593" y="1179"/>
                  </a:lnTo>
                  <a:lnTo>
                    <a:pt x="2762" y="1954"/>
                  </a:lnTo>
                  <a:lnTo>
                    <a:pt x="1617" y="2189"/>
                  </a:lnTo>
                  <a:lnTo>
                    <a:pt x="977" y="2257"/>
                  </a:lnTo>
                  <a:lnTo>
                    <a:pt x="573" y="2257"/>
                  </a:lnTo>
                  <a:lnTo>
                    <a:pt x="506" y="1785"/>
                  </a:lnTo>
                  <a:lnTo>
                    <a:pt x="405" y="1314"/>
                  </a:lnTo>
                  <a:lnTo>
                    <a:pt x="337" y="944"/>
                  </a:lnTo>
                  <a:lnTo>
                    <a:pt x="236" y="573"/>
                  </a:lnTo>
                  <a:lnTo>
                    <a:pt x="708" y="540"/>
                  </a:lnTo>
                  <a:lnTo>
                    <a:pt x="1179" y="472"/>
                  </a:lnTo>
                  <a:lnTo>
                    <a:pt x="1852" y="405"/>
                  </a:lnTo>
                  <a:lnTo>
                    <a:pt x="2526" y="371"/>
                  </a:lnTo>
                  <a:close/>
                  <a:moveTo>
                    <a:pt x="2627" y="1"/>
                  </a:moveTo>
                  <a:lnTo>
                    <a:pt x="2593" y="35"/>
                  </a:lnTo>
                  <a:lnTo>
                    <a:pt x="2560" y="68"/>
                  </a:lnTo>
                  <a:lnTo>
                    <a:pt x="2560" y="203"/>
                  </a:lnTo>
                  <a:lnTo>
                    <a:pt x="1953" y="203"/>
                  </a:lnTo>
                  <a:lnTo>
                    <a:pt x="1347" y="270"/>
                  </a:lnTo>
                  <a:lnTo>
                    <a:pt x="775" y="338"/>
                  </a:lnTo>
                  <a:lnTo>
                    <a:pt x="472" y="371"/>
                  </a:lnTo>
                  <a:lnTo>
                    <a:pt x="203" y="439"/>
                  </a:lnTo>
                  <a:lnTo>
                    <a:pt x="169" y="405"/>
                  </a:lnTo>
                  <a:lnTo>
                    <a:pt x="135" y="371"/>
                  </a:lnTo>
                  <a:lnTo>
                    <a:pt x="102" y="371"/>
                  </a:lnTo>
                  <a:lnTo>
                    <a:pt x="34" y="405"/>
                  </a:lnTo>
                  <a:lnTo>
                    <a:pt x="34" y="472"/>
                  </a:lnTo>
                  <a:lnTo>
                    <a:pt x="34" y="506"/>
                  </a:lnTo>
                  <a:lnTo>
                    <a:pt x="1" y="506"/>
                  </a:lnTo>
                  <a:lnTo>
                    <a:pt x="1" y="540"/>
                  </a:lnTo>
                  <a:lnTo>
                    <a:pt x="1" y="573"/>
                  </a:lnTo>
                  <a:lnTo>
                    <a:pt x="34" y="573"/>
                  </a:lnTo>
                  <a:lnTo>
                    <a:pt x="102" y="1011"/>
                  </a:lnTo>
                  <a:lnTo>
                    <a:pt x="203" y="1482"/>
                  </a:lnTo>
                  <a:lnTo>
                    <a:pt x="304" y="1920"/>
                  </a:lnTo>
                  <a:lnTo>
                    <a:pt x="337" y="2156"/>
                  </a:lnTo>
                  <a:lnTo>
                    <a:pt x="438" y="2358"/>
                  </a:lnTo>
                  <a:lnTo>
                    <a:pt x="438" y="2391"/>
                  </a:lnTo>
                  <a:lnTo>
                    <a:pt x="472" y="2425"/>
                  </a:lnTo>
                  <a:lnTo>
                    <a:pt x="539" y="2391"/>
                  </a:lnTo>
                  <a:lnTo>
                    <a:pt x="1145" y="2425"/>
                  </a:lnTo>
                  <a:lnTo>
                    <a:pt x="1718" y="2391"/>
                  </a:lnTo>
                  <a:lnTo>
                    <a:pt x="2290" y="2290"/>
                  </a:lnTo>
                  <a:lnTo>
                    <a:pt x="2863" y="2122"/>
                  </a:lnTo>
                  <a:lnTo>
                    <a:pt x="2896" y="2122"/>
                  </a:lnTo>
                  <a:lnTo>
                    <a:pt x="2964" y="2088"/>
                  </a:lnTo>
                  <a:lnTo>
                    <a:pt x="2997" y="2055"/>
                  </a:lnTo>
                  <a:lnTo>
                    <a:pt x="2997" y="1987"/>
                  </a:lnTo>
                  <a:lnTo>
                    <a:pt x="2896" y="1482"/>
                  </a:lnTo>
                  <a:lnTo>
                    <a:pt x="2795" y="944"/>
                  </a:lnTo>
                  <a:lnTo>
                    <a:pt x="2762" y="506"/>
                  </a:lnTo>
                  <a:lnTo>
                    <a:pt x="2728" y="270"/>
                  </a:lnTo>
                  <a:lnTo>
                    <a:pt x="2694" y="35"/>
                  </a:lnTo>
                  <a:lnTo>
                    <a:pt x="266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" name="Google Shape;115;p2"/>
            <p:cNvSpPr/>
            <p:nvPr/>
          </p:nvSpPr>
          <p:spPr>
            <a:xfrm>
              <a:off x="837100" y="3663850"/>
              <a:ext cx="44625" cy="40425"/>
            </a:xfrm>
            <a:custGeom>
              <a:avLst/>
              <a:gdLst/>
              <a:ahLst/>
              <a:cxnLst/>
              <a:rect l="l" t="t" r="r" b="b"/>
              <a:pathLst>
                <a:path w="1785" h="1617" extrusionOk="0">
                  <a:moveTo>
                    <a:pt x="1011" y="0"/>
                  </a:moveTo>
                  <a:lnTo>
                    <a:pt x="842" y="67"/>
                  </a:lnTo>
                  <a:lnTo>
                    <a:pt x="573" y="236"/>
                  </a:lnTo>
                  <a:lnTo>
                    <a:pt x="405" y="370"/>
                  </a:lnTo>
                  <a:lnTo>
                    <a:pt x="304" y="471"/>
                  </a:lnTo>
                  <a:lnTo>
                    <a:pt x="169" y="640"/>
                  </a:lnTo>
                  <a:lnTo>
                    <a:pt x="102" y="808"/>
                  </a:lnTo>
                  <a:lnTo>
                    <a:pt x="34" y="976"/>
                  </a:lnTo>
                  <a:lnTo>
                    <a:pt x="0" y="1145"/>
                  </a:lnTo>
                  <a:lnTo>
                    <a:pt x="0" y="1313"/>
                  </a:lnTo>
                  <a:lnTo>
                    <a:pt x="34" y="1515"/>
                  </a:lnTo>
                  <a:lnTo>
                    <a:pt x="68" y="1549"/>
                  </a:lnTo>
                  <a:lnTo>
                    <a:pt x="102" y="1582"/>
                  </a:lnTo>
                  <a:lnTo>
                    <a:pt x="236" y="1616"/>
                  </a:lnTo>
                  <a:lnTo>
                    <a:pt x="337" y="1582"/>
                  </a:lnTo>
                  <a:lnTo>
                    <a:pt x="371" y="1515"/>
                  </a:lnTo>
                  <a:lnTo>
                    <a:pt x="371" y="1448"/>
                  </a:lnTo>
                  <a:lnTo>
                    <a:pt x="405" y="1178"/>
                  </a:lnTo>
                  <a:lnTo>
                    <a:pt x="472" y="909"/>
                  </a:lnTo>
                  <a:lnTo>
                    <a:pt x="607" y="707"/>
                  </a:lnTo>
                  <a:lnTo>
                    <a:pt x="809" y="505"/>
                  </a:lnTo>
                  <a:lnTo>
                    <a:pt x="1044" y="370"/>
                  </a:lnTo>
                  <a:lnTo>
                    <a:pt x="1314" y="370"/>
                  </a:lnTo>
                  <a:lnTo>
                    <a:pt x="1482" y="438"/>
                  </a:lnTo>
                  <a:lnTo>
                    <a:pt x="1684" y="471"/>
                  </a:lnTo>
                  <a:lnTo>
                    <a:pt x="1751" y="438"/>
                  </a:lnTo>
                  <a:lnTo>
                    <a:pt x="1785" y="370"/>
                  </a:lnTo>
                  <a:lnTo>
                    <a:pt x="1785" y="269"/>
                  </a:lnTo>
                  <a:lnTo>
                    <a:pt x="1751" y="202"/>
                  </a:lnTo>
                  <a:lnTo>
                    <a:pt x="1482" y="67"/>
                  </a:lnTo>
                  <a:lnTo>
                    <a:pt x="134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" name="Google Shape;116;p2"/>
            <p:cNvSpPr/>
            <p:nvPr/>
          </p:nvSpPr>
          <p:spPr>
            <a:xfrm>
              <a:off x="862350" y="3691625"/>
              <a:ext cx="13500" cy="13475"/>
            </a:xfrm>
            <a:custGeom>
              <a:avLst/>
              <a:gdLst/>
              <a:ahLst/>
              <a:cxnLst/>
              <a:rect l="l" t="t" r="r" b="b"/>
              <a:pathLst>
                <a:path w="540" h="539" extrusionOk="0">
                  <a:moveTo>
                    <a:pt x="304" y="0"/>
                  </a:moveTo>
                  <a:lnTo>
                    <a:pt x="169" y="34"/>
                  </a:lnTo>
                  <a:lnTo>
                    <a:pt x="102" y="67"/>
                  </a:lnTo>
                  <a:lnTo>
                    <a:pt x="68" y="135"/>
                  </a:lnTo>
                  <a:lnTo>
                    <a:pt x="34" y="202"/>
                  </a:lnTo>
                  <a:lnTo>
                    <a:pt x="1" y="337"/>
                  </a:lnTo>
                  <a:lnTo>
                    <a:pt x="34" y="438"/>
                  </a:lnTo>
                  <a:lnTo>
                    <a:pt x="68" y="471"/>
                  </a:lnTo>
                  <a:lnTo>
                    <a:pt x="135" y="539"/>
                  </a:lnTo>
                  <a:lnTo>
                    <a:pt x="236" y="539"/>
                  </a:lnTo>
                  <a:lnTo>
                    <a:pt x="371" y="505"/>
                  </a:lnTo>
                  <a:lnTo>
                    <a:pt x="506" y="404"/>
                  </a:lnTo>
                  <a:lnTo>
                    <a:pt x="539" y="269"/>
                  </a:lnTo>
                  <a:lnTo>
                    <a:pt x="539" y="202"/>
                  </a:lnTo>
                  <a:lnTo>
                    <a:pt x="506" y="135"/>
                  </a:lnTo>
                  <a:lnTo>
                    <a:pt x="472" y="67"/>
                  </a:lnTo>
                  <a:lnTo>
                    <a:pt x="405" y="34"/>
                  </a:lnTo>
                  <a:lnTo>
                    <a:pt x="30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" name="Google Shape;117;p2"/>
            <p:cNvSpPr/>
            <p:nvPr/>
          </p:nvSpPr>
          <p:spPr>
            <a:xfrm>
              <a:off x="950725" y="5023175"/>
              <a:ext cx="58950" cy="38750"/>
            </a:xfrm>
            <a:custGeom>
              <a:avLst/>
              <a:gdLst/>
              <a:ahLst/>
              <a:cxnLst/>
              <a:rect l="l" t="t" r="r" b="b"/>
              <a:pathLst>
                <a:path w="2358" h="1550" extrusionOk="0">
                  <a:moveTo>
                    <a:pt x="2054" y="169"/>
                  </a:moveTo>
                  <a:lnTo>
                    <a:pt x="2054" y="270"/>
                  </a:lnTo>
                  <a:lnTo>
                    <a:pt x="2054" y="405"/>
                  </a:lnTo>
                  <a:lnTo>
                    <a:pt x="2088" y="607"/>
                  </a:lnTo>
                  <a:lnTo>
                    <a:pt x="2122" y="876"/>
                  </a:lnTo>
                  <a:lnTo>
                    <a:pt x="2155" y="1112"/>
                  </a:lnTo>
                  <a:lnTo>
                    <a:pt x="1213" y="1247"/>
                  </a:lnTo>
                  <a:lnTo>
                    <a:pt x="708" y="1348"/>
                  </a:lnTo>
                  <a:lnTo>
                    <a:pt x="236" y="1449"/>
                  </a:lnTo>
                  <a:lnTo>
                    <a:pt x="236" y="1449"/>
                  </a:lnTo>
                  <a:lnTo>
                    <a:pt x="270" y="1314"/>
                  </a:lnTo>
                  <a:lnTo>
                    <a:pt x="236" y="1146"/>
                  </a:lnTo>
                  <a:lnTo>
                    <a:pt x="203" y="843"/>
                  </a:lnTo>
                  <a:lnTo>
                    <a:pt x="169" y="607"/>
                  </a:lnTo>
                  <a:lnTo>
                    <a:pt x="135" y="405"/>
                  </a:lnTo>
                  <a:lnTo>
                    <a:pt x="438" y="405"/>
                  </a:lnTo>
                  <a:lnTo>
                    <a:pt x="775" y="338"/>
                  </a:lnTo>
                  <a:lnTo>
                    <a:pt x="1381" y="270"/>
                  </a:lnTo>
                  <a:lnTo>
                    <a:pt x="1650" y="203"/>
                  </a:lnTo>
                  <a:lnTo>
                    <a:pt x="1819" y="169"/>
                  </a:lnTo>
                  <a:lnTo>
                    <a:pt x="1953" y="169"/>
                  </a:lnTo>
                  <a:lnTo>
                    <a:pt x="1987" y="203"/>
                  </a:lnTo>
                  <a:lnTo>
                    <a:pt x="2054" y="169"/>
                  </a:lnTo>
                  <a:close/>
                  <a:moveTo>
                    <a:pt x="1785" y="1"/>
                  </a:moveTo>
                  <a:lnTo>
                    <a:pt x="1549" y="35"/>
                  </a:lnTo>
                  <a:lnTo>
                    <a:pt x="1044" y="136"/>
                  </a:lnTo>
                  <a:lnTo>
                    <a:pt x="573" y="203"/>
                  </a:lnTo>
                  <a:lnTo>
                    <a:pt x="304" y="237"/>
                  </a:lnTo>
                  <a:lnTo>
                    <a:pt x="102" y="304"/>
                  </a:lnTo>
                  <a:lnTo>
                    <a:pt x="68" y="304"/>
                  </a:lnTo>
                  <a:lnTo>
                    <a:pt x="68" y="338"/>
                  </a:lnTo>
                  <a:lnTo>
                    <a:pt x="1" y="371"/>
                  </a:lnTo>
                  <a:lnTo>
                    <a:pt x="34" y="371"/>
                  </a:lnTo>
                  <a:lnTo>
                    <a:pt x="34" y="506"/>
                  </a:lnTo>
                  <a:lnTo>
                    <a:pt x="34" y="607"/>
                  </a:lnTo>
                  <a:lnTo>
                    <a:pt x="68" y="843"/>
                  </a:lnTo>
                  <a:lnTo>
                    <a:pt x="68" y="1179"/>
                  </a:lnTo>
                  <a:lnTo>
                    <a:pt x="102" y="1348"/>
                  </a:lnTo>
                  <a:lnTo>
                    <a:pt x="169" y="1482"/>
                  </a:lnTo>
                  <a:lnTo>
                    <a:pt x="203" y="1516"/>
                  </a:lnTo>
                  <a:lnTo>
                    <a:pt x="203" y="1550"/>
                  </a:lnTo>
                  <a:lnTo>
                    <a:pt x="236" y="1550"/>
                  </a:lnTo>
                  <a:lnTo>
                    <a:pt x="741" y="1516"/>
                  </a:lnTo>
                  <a:lnTo>
                    <a:pt x="1246" y="1449"/>
                  </a:lnTo>
                  <a:lnTo>
                    <a:pt x="2256" y="1247"/>
                  </a:lnTo>
                  <a:lnTo>
                    <a:pt x="2290" y="1280"/>
                  </a:lnTo>
                  <a:lnTo>
                    <a:pt x="2290" y="1247"/>
                  </a:lnTo>
                  <a:lnTo>
                    <a:pt x="2357" y="1213"/>
                  </a:lnTo>
                  <a:lnTo>
                    <a:pt x="2357" y="1179"/>
                  </a:lnTo>
                  <a:lnTo>
                    <a:pt x="2357" y="1112"/>
                  </a:lnTo>
                  <a:lnTo>
                    <a:pt x="2324" y="1078"/>
                  </a:lnTo>
                  <a:lnTo>
                    <a:pt x="2290" y="843"/>
                  </a:lnTo>
                  <a:lnTo>
                    <a:pt x="2223" y="607"/>
                  </a:lnTo>
                  <a:lnTo>
                    <a:pt x="2189" y="304"/>
                  </a:lnTo>
                  <a:lnTo>
                    <a:pt x="2155" y="169"/>
                  </a:lnTo>
                  <a:lnTo>
                    <a:pt x="2088" y="68"/>
                  </a:lnTo>
                  <a:lnTo>
                    <a:pt x="2021" y="35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" name="Google Shape;118;p2"/>
            <p:cNvSpPr/>
            <p:nvPr/>
          </p:nvSpPr>
          <p:spPr>
            <a:xfrm>
              <a:off x="630050" y="3368400"/>
              <a:ext cx="233175" cy="212975"/>
            </a:xfrm>
            <a:custGeom>
              <a:avLst/>
              <a:gdLst/>
              <a:ahLst/>
              <a:cxnLst/>
              <a:rect l="l" t="t" r="r" b="b"/>
              <a:pathLst>
                <a:path w="9327" h="8519" extrusionOk="0">
                  <a:moveTo>
                    <a:pt x="1818" y="68"/>
                  </a:moveTo>
                  <a:lnTo>
                    <a:pt x="2189" y="236"/>
                  </a:lnTo>
                  <a:lnTo>
                    <a:pt x="2593" y="371"/>
                  </a:lnTo>
                  <a:lnTo>
                    <a:pt x="2997" y="506"/>
                  </a:lnTo>
                  <a:lnTo>
                    <a:pt x="3401" y="607"/>
                  </a:lnTo>
                  <a:lnTo>
                    <a:pt x="4242" y="741"/>
                  </a:lnTo>
                  <a:lnTo>
                    <a:pt x="5050" y="876"/>
                  </a:lnTo>
                  <a:lnTo>
                    <a:pt x="6969" y="1213"/>
                  </a:lnTo>
                  <a:lnTo>
                    <a:pt x="7912" y="1415"/>
                  </a:lnTo>
                  <a:lnTo>
                    <a:pt x="8855" y="1650"/>
                  </a:lnTo>
                  <a:lnTo>
                    <a:pt x="8821" y="1819"/>
                  </a:lnTo>
                  <a:lnTo>
                    <a:pt x="8754" y="2088"/>
                  </a:lnTo>
                  <a:lnTo>
                    <a:pt x="4545" y="1246"/>
                  </a:lnTo>
                  <a:lnTo>
                    <a:pt x="2189" y="809"/>
                  </a:lnTo>
                  <a:lnTo>
                    <a:pt x="1953" y="741"/>
                  </a:lnTo>
                  <a:lnTo>
                    <a:pt x="1751" y="674"/>
                  </a:lnTo>
                  <a:lnTo>
                    <a:pt x="1785" y="539"/>
                  </a:lnTo>
                  <a:lnTo>
                    <a:pt x="1785" y="405"/>
                  </a:lnTo>
                  <a:lnTo>
                    <a:pt x="1818" y="236"/>
                  </a:lnTo>
                  <a:lnTo>
                    <a:pt x="1818" y="68"/>
                  </a:lnTo>
                  <a:close/>
                  <a:moveTo>
                    <a:pt x="1381" y="2223"/>
                  </a:moveTo>
                  <a:lnTo>
                    <a:pt x="2256" y="2458"/>
                  </a:lnTo>
                  <a:lnTo>
                    <a:pt x="3131" y="2660"/>
                  </a:lnTo>
                  <a:lnTo>
                    <a:pt x="4882" y="2997"/>
                  </a:lnTo>
                  <a:lnTo>
                    <a:pt x="6666" y="3367"/>
                  </a:lnTo>
                  <a:lnTo>
                    <a:pt x="8451" y="3738"/>
                  </a:lnTo>
                  <a:lnTo>
                    <a:pt x="8417" y="3906"/>
                  </a:lnTo>
                  <a:lnTo>
                    <a:pt x="8316" y="4344"/>
                  </a:lnTo>
                  <a:lnTo>
                    <a:pt x="6498" y="4074"/>
                  </a:lnTo>
                  <a:lnTo>
                    <a:pt x="4680" y="3738"/>
                  </a:lnTo>
                  <a:lnTo>
                    <a:pt x="3838" y="3536"/>
                  </a:lnTo>
                  <a:lnTo>
                    <a:pt x="2963" y="3300"/>
                  </a:lnTo>
                  <a:lnTo>
                    <a:pt x="2121" y="3064"/>
                  </a:lnTo>
                  <a:lnTo>
                    <a:pt x="1684" y="2997"/>
                  </a:lnTo>
                  <a:lnTo>
                    <a:pt x="1280" y="2930"/>
                  </a:lnTo>
                  <a:lnTo>
                    <a:pt x="1313" y="2728"/>
                  </a:lnTo>
                  <a:lnTo>
                    <a:pt x="1313" y="2559"/>
                  </a:lnTo>
                  <a:lnTo>
                    <a:pt x="1381" y="2223"/>
                  </a:lnTo>
                  <a:close/>
                  <a:moveTo>
                    <a:pt x="1347" y="3098"/>
                  </a:moveTo>
                  <a:lnTo>
                    <a:pt x="1717" y="3233"/>
                  </a:lnTo>
                  <a:lnTo>
                    <a:pt x="2121" y="3367"/>
                  </a:lnTo>
                  <a:lnTo>
                    <a:pt x="2963" y="3603"/>
                  </a:lnTo>
                  <a:lnTo>
                    <a:pt x="4613" y="3940"/>
                  </a:lnTo>
                  <a:lnTo>
                    <a:pt x="5522" y="4142"/>
                  </a:lnTo>
                  <a:lnTo>
                    <a:pt x="6431" y="4276"/>
                  </a:lnTo>
                  <a:lnTo>
                    <a:pt x="8249" y="4579"/>
                  </a:lnTo>
                  <a:lnTo>
                    <a:pt x="8114" y="4882"/>
                  </a:lnTo>
                  <a:lnTo>
                    <a:pt x="8047" y="5219"/>
                  </a:lnTo>
                  <a:lnTo>
                    <a:pt x="7946" y="5892"/>
                  </a:lnTo>
                  <a:lnTo>
                    <a:pt x="6128" y="5623"/>
                  </a:lnTo>
                  <a:lnTo>
                    <a:pt x="4310" y="5320"/>
                  </a:lnTo>
                  <a:lnTo>
                    <a:pt x="3502" y="5152"/>
                  </a:lnTo>
                  <a:lnTo>
                    <a:pt x="2660" y="4950"/>
                  </a:lnTo>
                  <a:lnTo>
                    <a:pt x="1852" y="4748"/>
                  </a:lnTo>
                  <a:lnTo>
                    <a:pt x="1448" y="4680"/>
                  </a:lnTo>
                  <a:lnTo>
                    <a:pt x="1010" y="4647"/>
                  </a:lnTo>
                  <a:lnTo>
                    <a:pt x="1111" y="4445"/>
                  </a:lnTo>
                  <a:lnTo>
                    <a:pt x="1145" y="4243"/>
                  </a:lnTo>
                  <a:lnTo>
                    <a:pt x="1212" y="3805"/>
                  </a:lnTo>
                  <a:lnTo>
                    <a:pt x="1347" y="3098"/>
                  </a:lnTo>
                  <a:close/>
                  <a:moveTo>
                    <a:pt x="1785" y="1"/>
                  </a:moveTo>
                  <a:lnTo>
                    <a:pt x="1751" y="34"/>
                  </a:lnTo>
                  <a:lnTo>
                    <a:pt x="1751" y="68"/>
                  </a:lnTo>
                  <a:lnTo>
                    <a:pt x="1684" y="236"/>
                  </a:lnTo>
                  <a:lnTo>
                    <a:pt x="1616" y="405"/>
                  </a:lnTo>
                  <a:lnTo>
                    <a:pt x="1583" y="539"/>
                  </a:lnTo>
                  <a:lnTo>
                    <a:pt x="1583" y="708"/>
                  </a:lnTo>
                  <a:lnTo>
                    <a:pt x="1448" y="741"/>
                  </a:lnTo>
                  <a:lnTo>
                    <a:pt x="1347" y="842"/>
                  </a:lnTo>
                  <a:lnTo>
                    <a:pt x="1347" y="876"/>
                  </a:lnTo>
                  <a:lnTo>
                    <a:pt x="1818" y="876"/>
                  </a:lnTo>
                  <a:lnTo>
                    <a:pt x="2290" y="977"/>
                  </a:lnTo>
                  <a:lnTo>
                    <a:pt x="2761" y="1112"/>
                  </a:lnTo>
                  <a:lnTo>
                    <a:pt x="3199" y="1213"/>
                  </a:lnTo>
                  <a:lnTo>
                    <a:pt x="5286" y="1617"/>
                  </a:lnTo>
                  <a:lnTo>
                    <a:pt x="9192" y="2391"/>
                  </a:lnTo>
                  <a:lnTo>
                    <a:pt x="9057" y="2660"/>
                  </a:lnTo>
                  <a:lnTo>
                    <a:pt x="8922" y="2963"/>
                  </a:lnTo>
                  <a:lnTo>
                    <a:pt x="8855" y="3266"/>
                  </a:lnTo>
                  <a:lnTo>
                    <a:pt x="8821" y="3569"/>
                  </a:lnTo>
                  <a:lnTo>
                    <a:pt x="4949" y="2761"/>
                  </a:lnTo>
                  <a:lnTo>
                    <a:pt x="3973" y="2526"/>
                  </a:lnTo>
                  <a:lnTo>
                    <a:pt x="3030" y="2290"/>
                  </a:lnTo>
                  <a:lnTo>
                    <a:pt x="2054" y="2122"/>
                  </a:lnTo>
                  <a:lnTo>
                    <a:pt x="1549" y="2021"/>
                  </a:lnTo>
                  <a:lnTo>
                    <a:pt x="1078" y="1987"/>
                  </a:lnTo>
                  <a:lnTo>
                    <a:pt x="1145" y="1751"/>
                  </a:lnTo>
                  <a:lnTo>
                    <a:pt x="1212" y="1549"/>
                  </a:lnTo>
                  <a:lnTo>
                    <a:pt x="1313" y="1145"/>
                  </a:lnTo>
                  <a:lnTo>
                    <a:pt x="1313" y="943"/>
                  </a:lnTo>
                  <a:lnTo>
                    <a:pt x="1313" y="741"/>
                  </a:lnTo>
                  <a:lnTo>
                    <a:pt x="1313" y="708"/>
                  </a:lnTo>
                  <a:lnTo>
                    <a:pt x="1212" y="708"/>
                  </a:lnTo>
                  <a:lnTo>
                    <a:pt x="1145" y="876"/>
                  </a:lnTo>
                  <a:lnTo>
                    <a:pt x="1078" y="1044"/>
                  </a:lnTo>
                  <a:lnTo>
                    <a:pt x="977" y="1381"/>
                  </a:lnTo>
                  <a:lnTo>
                    <a:pt x="876" y="1718"/>
                  </a:lnTo>
                  <a:lnTo>
                    <a:pt x="842" y="1920"/>
                  </a:lnTo>
                  <a:lnTo>
                    <a:pt x="842" y="2088"/>
                  </a:lnTo>
                  <a:lnTo>
                    <a:pt x="876" y="2122"/>
                  </a:lnTo>
                  <a:lnTo>
                    <a:pt x="977" y="2122"/>
                  </a:lnTo>
                  <a:lnTo>
                    <a:pt x="1010" y="2088"/>
                  </a:lnTo>
                  <a:lnTo>
                    <a:pt x="1246" y="2189"/>
                  </a:lnTo>
                  <a:lnTo>
                    <a:pt x="1145" y="2357"/>
                  </a:lnTo>
                  <a:lnTo>
                    <a:pt x="1078" y="2559"/>
                  </a:lnTo>
                  <a:lnTo>
                    <a:pt x="1078" y="2761"/>
                  </a:lnTo>
                  <a:lnTo>
                    <a:pt x="1078" y="2963"/>
                  </a:lnTo>
                  <a:lnTo>
                    <a:pt x="1111" y="2997"/>
                  </a:lnTo>
                  <a:lnTo>
                    <a:pt x="1145" y="2997"/>
                  </a:lnTo>
                  <a:lnTo>
                    <a:pt x="1212" y="3031"/>
                  </a:lnTo>
                  <a:lnTo>
                    <a:pt x="1145" y="3132"/>
                  </a:lnTo>
                  <a:lnTo>
                    <a:pt x="1111" y="3266"/>
                  </a:lnTo>
                  <a:lnTo>
                    <a:pt x="1044" y="3502"/>
                  </a:lnTo>
                  <a:lnTo>
                    <a:pt x="943" y="4074"/>
                  </a:lnTo>
                  <a:lnTo>
                    <a:pt x="909" y="4344"/>
                  </a:lnTo>
                  <a:lnTo>
                    <a:pt x="909" y="4647"/>
                  </a:lnTo>
                  <a:lnTo>
                    <a:pt x="943" y="4680"/>
                  </a:lnTo>
                  <a:lnTo>
                    <a:pt x="943" y="4714"/>
                  </a:lnTo>
                  <a:lnTo>
                    <a:pt x="1280" y="4849"/>
                  </a:lnTo>
                  <a:lnTo>
                    <a:pt x="1212" y="4916"/>
                  </a:lnTo>
                  <a:lnTo>
                    <a:pt x="1179" y="5017"/>
                  </a:lnTo>
                  <a:lnTo>
                    <a:pt x="1111" y="5185"/>
                  </a:lnTo>
                  <a:lnTo>
                    <a:pt x="1010" y="5522"/>
                  </a:lnTo>
                  <a:lnTo>
                    <a:pt x="943" y="5892"/>
                  </a:lnTo>
                  <a:lnTo>
                    <a:pt x="674" y="5892"/>
                  </a:lnTo>
                  <a:lnTo>
                    <a:pt x="606" y="5926"/>
                  </a:lnTo>
                  <a:lnTo>
                    <a:pt x="539" y="6027"/>
                  </a:lnTo>
                  <a:lnTo>
                    <a:pt x="505" y="6162"/>
                  </a:lnTo>
                  <a:lnTo>
                    <a:pt x="472" y="6431"/>
                  </a:lnTo>
                  <a:lnTo>
                    <a:pt x="404" y="6397"/>
                  </a:lnTo>
                  <a:lnTo>
                    <a:pt x="337" y="6330"/>
                  </a:lnTo>
                  <a:lnTo>
                    <a:pt x="303" y="6296"/>
                  </a:lnTo>
                  <a:lnTo>
                    <a:pt x="270" y="6296"/>
                  </a:lnTo>
                  <a:lnTo>
                    <a:pt x="202" y="6330"/>
                  </a:lnTo>
                  <a:lnTo>
                    <a:pt x="101" y="6465"/>
                  </a:lnTo>
                  <a:lnTo>
                    <a:pt x="34" y="6633"/>
                  </a:lnTo>
                  <a:lnTo>
                    <a:pt x="0" y="6835"/>
                  </a:lnTo>
                  <a:lnTo>
                    <a:pt x="0" y="6902"/>
                  </a:lnTo>
                  <a:lnTo>
                    <a:pt x="67" y="6970"/>
                  </a:lnTo>
                  <a:lnTo>
                    <a:pt x="101" y="6970"/>
                  </a:lnTo>
                  <a:lnTo>
                    <a:pt x="168" y="6902"/>
                  </a:lnTo>
                  <a:lnTo>
                    <a:pt x="168" y="6835"/>
                  </a:lnTo>
                  <a:lnTo>
                    <a:pt x="202" y="6667"/>
                  </a:lnTo>
                  <a:lnTo>
                    <a:pt x="270" y="6532"/>
                  </a:lnTo>
                  <a:lnTo>
                    <a:pt x="404" y="6599"/>
                  </a:lnTo>
                  <a:lnTo>
                    <a:pt x="539" y="6633"/>
                  </a:lnTo>
                  <a:lnTo>
                    <a:pt x="606" y="6599"/>
                  </a:lnTo>
                  <a:lnTo>
                    <a:pt x="640" y="6566"/>
                  </a:lnTo>
                  <a:lnTo>
                    <a:pt x="741" y="6094"/>
                  </a:lnTo>
                  <a:lnTo>
                    <a:pt x="1111" y="6094"/>
                  </a:lnTo>
                  <a:lnTo>
                    <a:pt x="1515" y="6229"/>
                  </a:lnTo>
                  <a:lnTo>
                    <a:pt x="1919" y="6330"/>
                  </a:lnTo>
                  <a:lnTo>
                    <a:pt x="2727" y="6498"/>
                  </a:lnTo>
                  <a:lnTo>
                    <a:pt x="3569" y="6633"/>
                  </a:lnTo>
                  <a:lnTo>
                    <a:pt x="4377" y="6768"/>
                  </a:lnTo>
                  <a:lnTo>
                    <a:pt x="5892" y="7104"/>
                  </a:lnTo>
                  <a:lnTo>
                    <a:pt x="6330" y="7205"/>
                  </a:lnTo>
                  <a:lnTo>
                    <a:pt x="6599" y="7239"/>
                  </a:lnTo>
                  <a:lnTo>
                    <a:pt x="6835" y="7340"/>
                  </a:lnTo>
                  <a:lnTo>
                    <a:pt x="6868" y="7374"/>
                  </a:lnTo>
                  <a:lnTo>
                    <a:pt x="6902" y="7441"/>
                  </a:lnTo>
                  <a:lnTo>
                    <a:pt x="6969" y="7441"/>
                  </a:lnTo>
                  <a:lnTo>
                    <a:pt x="7037" y="7407"/>
                  </a:lnTo>
                  <a:lnTo>
                    <a:pt x="7104" y="7475"/>
                  </a:lnTo>
                  <a:lnTo>
                    <a:pt x="7171" y="7542"/>
                  </a:lnTo>
                  <a:lnTo>
                    <a:pt x="7205" y="7610"/>
                  </a:lnTo>
                  <a:lnTo>
                    <a:pt x="7171" y="7711"/>
                  </a:lnTo>
                  <a:lnTo>
                    <a:pt x="7171" y="7744"/>
                  </a:lnTo>
                  <a:lnTo>
                    <a:pt x="7205" y="7812"/>
                  </a:lnTo>
                  <a:lnTo>
                    <a:pt x="7272" y="7845"/>
                  </a:lnTo>
                  <a:lnTo>
                    <a:pt x="7373" y="7879"/>
                  </a:lnTo>
                  <a:lnTo>
                    <a:pt x="7441" y="7913"/>
                  </a:lnTo>
                  <a:lnTo>
                    <a:pt x="7474" y="7980"/>
                  </a:lnTo>
                  <a:lnTo>
                    <a:pt x="7508" y="8047"/>
                  </a:lnTo>
                  <a:lnTo>
                    <a:pt x="7474" y="8216"/>
                  </a:lnTo>
                  <a:lnTo>
                    <a:pt x="7474" y="8418"/>
                  </a:lnTo>
                  <a:lnTo>
                    <a:pt x="7508" y="8485"/>
                  </a:lnTo>
                  <a:lnTo>
                    <a:pt x="7575" y="8519"/>
                  </a:lnTo>
                  <a:lnTo>
                    <a:pt x="7676" y="8485"/>
                  </a:lnTo>
                  <a:lnTo>
                    <a:pt x="7710" y="8418"/>
                  </a:lnTo>
                  <a:lnTo>
                    <a:pt x="7710" y="7778"/>
                  </a:lnTo>
                  <a:lnTo>
                    <a:pt x="7676" y="7711"/>
                  </a:lnTo>
                  <a:lnTo>
                    <a:pt x="7676" y="7677"/>
                  </a:lnTo>
                  <a:lnTo>
                    <a:pt x="7575" y="7643"/>
                  </a:lnTo>
                  <a:lnTo>
                    <a:pt x="7441" y="7643"/>
                  </a:lnTo>
                  <a:lnTo>
                    <a:pt x="7508" y="7407"/>
                  </a:lnTo>
                  <a:lnTo>
                    <a:pt x="7542" y="7374"/>
                  </a:lnTo>
                  <a:lnTo>
                    <a:pt x="7508" y="7340"/>
                  </a:lnTo>
                  <a:lnTo>
                    <a:pt x="7441" y="7273"/>
                  </a:lnTo>
                  <a:lnTo>
                    <a:pt x="7138" y="7205"/>
                  </a:lnTo>
                  <a:lnTo>
                    <a:pt x="7306" y="6667"/>
                  </a:lnTo>
                  <a:lnTo>
                    <a:pt x="7373" y="6397"/>
                  </a:lnTo>
                  <a:lnTo>
                    <a:pt x="7407" y="6128"/>
                  </a:lnTo>
                  <a:lnTo>
                    <a:pt x="7407" y="6061"/>
                  </a:lnTo>
                  <a:lnTo>
                    <a:pt x="7272" y="6061"/>
                  </a:lnTo>
                  <a:lnTo>
                    <a:pt x="7171" y="6330"/>
                  </a:lnTo>
                  <a:lnTo>
                    <a:pt x="7070" y="6599"/>
                  </a:lnTo>
                  <a:lnTo>
                    <a:pt x="6902" y="7138"/>
                  </a:lnTo>
                  <a:lnTo>
                    <a:pt x="5555" y="6835"/>
                  </a:lnTo>
                  <a:lnTo>
                    <a:pt x="4175" y="6532"/>
                  </a:lnTo>
                  <a:lnTo>
                    <a:pt x="2727" y="6195"/>
                  </a:lnTo>
                  <a:lnTo>
                    <a:pt x="1953" y="6061"/>
                  </a:lnTo>
                  <a:lnTo>
                    <a:pt x="1583" y="6027"/>
                  </a:lnTo>
                  <a:lnTo>
                    <a:pt x="1212" y="6027"/>
                  </a:lnTo>
                  <a:lnTo>
                    <a:pt x="1212" y="5960"/>
                  </a:lnTo>
                  <a:lnTo>
                    <a:pt x="1145" y="5926"/>
                  </a:lnTo>
                  <a:lnTo>
                    <a:pt x="1246" y="5387"/>
                  </a:lnTo>
                  <a:lnTo>
                    <a:pt x="1280" y="5152"/>
                  </a:lnTo>
                  <a:lnTo>
                    <a:pt x="1313" y="5017"/>
                  </a:lnTo>
                  <a:lnTo>
                    <a:pt x="1347" y="4882"/>
                  </a:lnTo>
                  <a:lnTo>
                    <a:pt x="1751" y="5017"/>
                  </a:lnTo>
                  <a:lnTo>
                    <a:pt x="2121" y="5118"/>
                  </a:lnTo>
                  <a:lnTo>
                    <a:pt x="2929" y="5286"/>
                  </a:lnTo>
                  <a:lnTo>
                    <a:pt x="4512" y="5556"/>
                  </a:lnTo>
                  <a:lnTo>
                    <a:pt x="6330" y="5892"/>
                  </a:lnTo>
                  <a:lnTo>
                    <a:pt x="8148" y="6128"/>
                  </a:lnTo>
                  <a:lnTo>
                    <a:pt x="8215" y="6128"/>
                  </a:lnTo>
                  <a:lnTo>
                    <a:pt x="8249" y="6061"/>
                  </a:lnTo>
                  <a:lnTo>
                    <a:pt x="8249" y="5993"/>
                  </a:lnTo>
                  <a:lnTo>
                    <a:pt x="8181" y="5926"/>
                  </a:lnTo>
                  <a:lnTo>
                    <a:pt x="8316" y="5253"/>
                  </a:lnTo>
                  <a:lnTo>
                    <a:pt x="8350" y="4950"/>
                  </a:lnTo>
                  <a:lnTo>
                    <a:pt x="8417" y="4613"/>
                  </a:lnTo>
                  <a:lnTo>
                    <a:pt x="8451" y="4579"/>
                  </a:lnTo>
                  <a:lnTo>
                    <a:pt x="8485" y="4512"/>
                  </a:lnTo>
                  <a:lnTo>
                    <a:pt x="8586" y="4243"/>
                  </a:lnTo>
                  <a:lnTo>
                    <a:pt x="8619" y="3973"/>
                  </a:lnTo>
                  <a:lnTo>
                    <a:pt x="8653" y="3771"/>
                  </a:lnTo>
                  <a:lnTo>
                    <a:pt x="8788" y="3805"/>
                  </a:lnTo>
                  <a:lnTo>
                    <a:pt x="8821" y="3839"/>
                  </a:lnTo>
                  <a:lnTo>
                    <a:pt x="8855" y="3872"/>
                  </a:lnTo>
                  <a:lnTo>
                    <a:pt x="8922" y="3872"/>
                  </a:lnTo>
                  <a:lnTo>
                    <a:pt x="8956" y="3839"/>
                  </a:lnTo>
                  <a:lnTo>
                    <a:pt x="9023" y="3805"/>
                  </a:lnTo>
                  <a:lnTo>
                    <a:pt x="9057" y="3738"/>
                  </a:lnTo>
                  <a:lnTo>
                    <a:pt x="9057" y="3637"/>
                  </a:lnTo>
                  <a:lnTo>
                    <a:pt x="8990" y="3603"/>
                  </a:lnTo>
                  <a:lnTo>
                    <a:pt x="9023" y="3300"/>
                  </a:lnTo>
                  <a:lnTo>
                    <a:pt x="9091" y="2997"/>
                  </a:lnTo>
                  <a:lnTo>
                    <a:pt x="9192" y="2694"/>
                  </a:lnTo>
                  <a:lnTo>
                    <a:pt x="9293" y="2391"/>
                  </a:lnTo>
                  <a:lnTo>
                    <a:pt x="9326" y="2324"/>
                  </a:lnTo>
                  <a:lnTo>
                    <a:pt x="9326" y="2256"/>
                  </a:lnTo>
                  <a:lnTo>
                    <a:pt x="9326" y="2223"/>
                  </a:lnTo>
                  <a:lnTo>
                    <a:pt x="9259" y="2189"/>
                  </a:lnTo>
                  <a:lnTo>
                    <a:pt x="8889" y="2122"/>
                  </a:lnTo>
                  <a:lnTo>
                    <a:pt x="8956" y="1886"/>
                  </a:lnTo>
                  <a:lnTo>
                    <a:pt x="8956" y="1751"/>
                  </a:lnTo>
                  <a:lnTo>
                    <a:pt x="8956" y="1650"/>
                  </a:lnTo>
                  <a:lnTo>
                    <a:pt x="8990" y="1583"/>
                  </a:lnTo>
                  <a:lnTo>
                    <a:pt x="8990" y="1516"/>
                  </a:lnTo>
                  <a:lnTo>
                    <a:pt x="8956" y="1482"/>
                  </a:lnTo>
                  <a:lnTo>
                    <a:pt x="8922" y="1448"/>
                  </a:lnTo>
                  <a:lnTo>
                    <a:pt x="8047" y="1213"/>
                  </a:lnTo>
                  <a:lnTo>
                    <a:pt x="7138" y="1044"/>
                  </a:lnTo>
                  <a:lnTo>
                    <a:pt x="6262" y="876"/>
                  </a:lnTo>
                  <a:lnTo>
                    <a:pt x="5353" y="741"/>
                  </a:lnTo>
                  <a:lnTo>
                    <a:pt x="4478" y="573"/>
                  </a:lnTo>
                  <a:lnTo>
                    <a:pt x="3569" y="371"/>
                  </a:lnTo>
                  <a:lnTo>
                    <a:pt x="181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" name="Google Shape;119;p2"/>
            <p:cNvSpPr/>
            <p:nvPr/>
          </p:nvSpPr>
          <p:spPr>
            <a:xfrm>
              <a:off x="696525" y="3543475"/>
              <a:ext cx="79150" cy="20225"/>
            </a:xfrm>
            <a:custGeom>
              <a:avLst/>
              <a:gdLst/>
              <a:ahLst/>
              <a:cxnLst/>
              <a:rect l="l" t="t" r="r" b="b"/>
              <a:pathLst>
                <a:path w="3166" h="809" extrusionOk="0">
                  <a:moveTo>
                    <a:pt x="203" y="0"/>
                  </a:moveTo>
                  <a:lnTo>
                    <a:pt x="1" y="68"/>
                  </a:lnTo>
                  <a:lnTo>
                    <a:pt x="1" y="101"/>
                  </a:lnTo>
                  <a:lnTo>
                    <a:pt x="203" y="169"/>
                  </a:lnTo>
                  <a:lnTo>
                    <a:pt x="371" y="169"/>
                  </a:lnTo>
                  <a:lnTo>
                    <a:pt x="573" y="202"/>
                  </a:lnTo>
                  <a:lnTo>
                    <a:pt x="742" y="270"/>
                  </a:lnTo>
                  <a:lnTo>
                    <a:pt x="1011" y="404"/>
                  </a:lnTo>
                  <a:lnTo>
                    <a:pt x="1280" y="505"/>
                  </a:lnTo>
                  <a:lnTo>
                    <a:pt x="1718" y="607"/>
                  </a:lnTo>
                  <a:lnTo>
                    <a:pt x="2156" y="674"/>
                  </a:lnTo>
                  <a:lnTo>
                    <a:pt x="2593" y="708"/>
                  </a:lnTo>
                  <a:lnTo>
                    <a:pt x="3031" y="809"/>
                  </a:lnTo>
                  <a:lnTo>
                    <a:pt x="3065" y="809"/>
                  </a:lnTo>
                  <a:lnTo>
                    <a:pt x="3098" y="775"/>
                  </a:lnTo>
                  <a:lnTo>
                    <a:pt x="3166" y="708"/>
                  </a:lnTo>
                  <a:lnTo>
                    <a:pt x="3166" y="640"/>
                  </a:lnTo>
                  <a:lnTo>
                    <a:pt x="3132" y="607"/>
                  </a:lnTo>
                  <a:lnTo>
                    <a:pt x="3098" y="573"/>
                  </a:lnTo>
                  <a:lnTo>
                    <a:pt x="2661" y="472"/>
                  </a:lnTo>
                  <a:lnTo>
                    <a:pt x="2223" y="438"/>
                  </a:lnTo>
                  <a:lnTo>
                    <a:pt x="1785" y="371"/>
                  </a:lnTo>
                  <a:lnTo>
                    <a:pt x="1348" y="303"/>
                  </a:lnTo>
                  <a:lnTo>
                    <a:pt x="1179" y="270"/>
                  </a:lnTo>
                  <a:lnTo>
                    <a:pt x="1011" y="202"/>
                  </a:lnTo>
                  <a:lnTo>
                    <a:pt x="674" y="68"/>
                  </a:lnTo>
                  <a:lnTo>
                    <a:pt x="540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" name="Google Shape;120;p2"/>
            <p:cNvSpPr/>
            <p:nvPr/>
          </p:nvSpPr>
          <p:spPr>
            <a:xfrm>
              <a:off x="1008800" y="3646150"/>
              <a:ext cx="23600" cy="50550"/>
            </a:xfrm>
            <a:custGeom>
              <a:avLst/>
              <a:gdLst/>
              <a:ahLst/>
              <a:cxnLst/>
              <a:rect l="l" t="t" r="r" b="b"/>
              <a:pathLst>
                <a:path w="944" h="2022" extrusionOk="0">
                  <a:moveTo>
                    <a:pt x="34" y="1"/>
                  </a:moveTo>
                  <a:lnTo>
                    <a:pt x="34" y="35"/>
                  </a:lnTo>
                  <a:lnTo>
                    <a:pt x="1" y="203"/>
                  </a:lnTo>
                  <a:lnTo>
                    <a:pt x="68" y="371"/>
                  </a:lnTo>
                  <a:lnTo>
                    <a:pt x="135" y="540"/>
                  </a:lnTo>
                  <a:lnTo>
                    <a:pt x="236" y="674"/>
                  </a:lnTo>
                  <a:lnTo>
                    <a:pt x="472" y="944"/>
                  </a:lnTo>
                  <a:lnTo>
                    <a:pt x="539" y="1078"/>
                  </a:lnTo>
                  <a:lnTo>
                    <a:pt x="640" y="1213"/>
                  </a:lnTo>
                  <a:lnTo>
                    <a:pt x="674" y="1381"/>
                  </a:lnTo>
                  <a:lnTo>
                    <a:pt x="708" y="1550"/>
                  </a:lnTo>
                  <a:lnTo>
                    <a:pt x="708" y="1718"/>
                  </a:lnTo>
                  <a:lnTo>
                    <a:pt x="640" y="1886"/>
                  </a:lnTo>
                  <a:lnTo>
                    <a:pt x="640" y="1920"/>
                  </a:lnTo>
                  <a:lnTo>
                    <a:pt x="640" y="1987"/>
                  </a:lnTo>
                  <a:lnTo>
                    <a:pt x="741" y="2021"/>
                  </a:lnTo>
                  <a:lnTo>
                    <a:pt x="809" y="2021"/>
                  </a:lnTo>
                  <a:lnTo>
                    <a:pt x="842" y="1987"/>
                  </a:lnTo>
                  <a:lnTo>
                    <a:pt x="876" y="1954"/>
                  </a:lnTo>
                  <a:lnTo>
                    <a:pt x="943" y="1718"/>
                  </a:lnTo>
                  <a:lnTo>
                    <a:pt x="943" y="1482"/>
                  </a:lnTo>
                  <a:lnTo>
                    <a:pt x="910" y="1247"/>
                  </a:lnTo>
                  <a:lnTo>
                    <a:pt x="809" y="1045"/>
                  </a:lnTo>
                  <a:lnTo>
                    <a:pt x="674" y="843"/>
                  </a:lnTo>
                  <a:lnTo>
                    <a:pt x="539" y="674"/>
                  </a:lnTo>
                  <a:lnTo>
                    <a:pt x="304" y="371"/>
                  </a:lnTo>
                  <a:lnTo>
                    <a:pt x="169" y="169"/>
                  </a:lnTo>
                  <a:lnTo>
                    <a:pt x="135" y="102"/>
                  </a:lnTo>
                  <a:lnTo>
                    <a:pt x="135" y="35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" name="Google Shape;121;p2"/>
            <p:cNvSpPr/>
            <p:nvPr/>
          </p:nvSpPr>
          <p:spPr>
            <a:xfrm>
              <a:off x="782400" y="3562000"/>
              <a:ext cx="27800" cy="11800"/>
            </a:xfrm>
            <a:custGeom>
              <a:avLst/>
              <a:gdLst/>
              <a:ahLst/>
              <a:cxnLst/>
              <a:rect l="l" t="t" r="r" b="b"/>
              <a:pathLst>
                <a:path w="1112" h="472" extrusionOk="0">
                  <a:moveTo>
                    <a:pt x="34" y="0"/>
                  </a:moveTo>
                  <a:lnTo>
                    <a:pt x="0" y="34"/>
                  </a:lnTo>
                  <a:lnTo>
                    <a:pt x="0" y="68"/>
                  </a:lnTo>
                  <a:lnTo>
                    <a:pt x="34" y="135"/>
                  </a:lnTo>
                  <a:lnTo>
                    <a:pt x="236" y="236"/>
                  </a:lnTo>
                  <a:lnTo>
                    <a:pt x="438" y="303"/>
                  </a:lnTo>
                  <a:lnTo>
                    <a:pt x="976" y="472"/>
                  </a:lnTo>
                  <a:lnTo>
                    <a:pt x="1077" y="472"/>
                  </a:lnTo>
                  <a:lnTo>
                    <a:pt x="1111" y="404"/>
                  </a:lnTo>
                  <a:lnTo>
                    <a:pt x="1111" y="303"/>
                  </a:lnTo>
                  <a:lnTo>
                    <a:pt x="1077" y="270"/>
                  </a:lnTo>
                  <a:lnTo>
                    <a:pt x="1044" y="236"/>
                  </a:lnTo>
                  <a:lnTo>
                    <a:pt x="539" y="68"/>
                  </a:lnTo>
                  <a:lnTo>
                    <a:pt x="3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" name="Google Shape;122;p2"/>
            <p:cNvSpPr/>
            <p:nvPr/>
          </p:nvSpPr>
          <p:spPr>
            <a:xfrm>
              <a:off x="3432900" y="5444025"/>
              <a:ext cx="35375" cy="25275"/>
            </a:xfrm>
            <a:custGeom>
              <a:avLst/>
              <a:gdLst/>
              <a:ahLst/>
              <a:cxnLst/>
              <a:rect l="l" t="t" r="r" b="b"/>
              <a:pathLst>
                <a:path w="1415" h="1011" extrusionOk="0">
                  <a:moveTo>
                    <a:pt x="438" y="1"/>
                  </a:moveTo>
                  <a:lnTo>
                    <a:pt x="203" y="102"/>
                  </a:lnTo>
                  <a:lnTo>
                    <a:pt x="34" y="237"/>
                  </a:lnTo>
                  <a:lnTo>
                    <a:pt x="1" y="270"/>
                  </a:lnTo>
                  <a:lnTo>
                    <a:pt x="1" y="304"/>
                  </a:lnTo>
                  <a:lnTo>
                    <a:pt x="34" y="338"/>
                  </a:lnTo>
                  <a:lnTo>
                    <a:pt x="68" y="338"/>
                  </a:lnTo>
                  <a:lnTo>
                    <a:pt x="102" y="405"/>
                  </a:lnTo>
                  <a:lnTo>
                    <a:pt x="236" y="506"/>
                  </a:lnTo>
                  <a:lnTo>
                    <a:pt x="371" y="607"/>
                  </a:lnTo>
                  <a:lnTo>
                    <a:pt x="405" y="641"/>
                  </a:lnTo>
                  <a:lnTo>
                    <a:pt x="472" y="607"/>
                  </a:lnTo>
                  <a:lnTo>
                    <a:pt x="472" y="573"/>
                  </a:lnTo>
                  <a:lnTo>
                    <a:pt x="472" y="506"/>
                  </a:lnTo>
                  <a:lnTo>
                    <a:pt x="371" y="371"/>
                  </a:lnTo>
                  <a:lnTo>
                    <a:pt x="775" y="405"/>
                  </a:lnTo>
                  <a:lnTo>
                    <a:pt x="1179" y="405"/>
                  </a:lnTo>
                  <a:lnTo>
                    <a:pt x="1145" y="674"/>
                  </a:lnTo>
                  <a:lnTo>
                    <a:pt x="1179" y="944"/>
                  </a:lnTo>
                  <a:lnTo>
                    <a:pt x="1213" y="1011"/>
                  </a:lnTo>
                  <a:lnTo>
                    <a:pt x="1246" y="1011"/>
                  </a:lnTo>
                  <a:lnTo>
                    <a:pt x="1314" y="977"/>
                  </a:lnTo>
                  <a:lnTo>
                    <a:pt x="1347" y="944"/>
                  </a:lnTo>
                  <a:lnTo>
                    <a:pt x="1381" y="775"/>
                  </a:lnTo>
                  <a:lnTo>
                    <a:pt x="1415" y="607"/>
                  </a:lnTo>
                  <a:lnTo>
                    <a:pt x="1415" y="270"/>
                  </a:lnTo>
                  <a:lnTo>
                    <a:pt x="1415" y="237"/>
                  </a:lnTo>
                  <a:lnTo>
                    <a:pt x="1381" y="203"/>
                  </a:lnTo>
                  <a:lnTo>
                    <a:pt x="1314" y="169"/>
                  </a:lnTo>
                  <a:lnTo>
                    <a:pt x="539" y="169"/>
                  </a:lnTo>
                  <a:lnTo>
                    <a:pt x="573" y="102"/>
                  </a:lnTo>
                  <a:lnTo>
                    <a:pt x="573" y="35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" name="Google Shape;123;p2"/>
            <p:cNvSpPr/>
            <p:nvPr/>
          </p:nvSpPr>
          <p:spPr>
            <a:xfrm>
              <a:off x="3291500" y="5425525"/>
              <a:ext cx="109450" cy="36200"/>
            </a:xfrm>
            <a:custGeom>
              <a:avLst/>
              <a:gdLst/>
              <a:ahLst/>
              <a:cxnLst/>
              <a:rect l="l" t="t" r="r" b="b"/>
              <a:pathLst>
                <a:path w="4378" h="1448" extrusionOk="0">
                  <a:moveTo>
                    <a:pt x="371" y="169"/>
                  </a:moveTo>
                  <a:lnTo>
                    <a:pt x="842" y="270"/>
                  </a:lnTo>
                  <a:lnTo>
                    <a:pt x="1314" y="303"/>
                  </a:lnTo>
                  <a:lnTo>
                    <a:pt x="1785" y="337"/>
                  </a:lnTo>
                  <a:lnTo>
                    <a:pt x="2256" y="404"/>
                  </a:lnTo>
                  <a:lnTo>
                    <a:pt x="3233" y="606"/>
                  </a:lnTo>
                  <a:lnTo>
                    <a:pt x="3569" y="640"/>
                  </a:lnTo>
                  <a:lnTo>
                    <a:pt x="3704" y="674"/>
                  </a:lnTo>
                  <a:lnTo>
                    <a:pt x="3839" y="707"/>
                  </a:lnTo>
                  <a:lnTo>
                    <a:pt x="3940" y="775"/>
                  </a:lnTo>
                  <a:lnTo>
                    <a:pt x="4007" y="876"/>
                  </a:lnTo>
                  <a:lnTo>
                    <a:pt x="4007" y="1010"/>
                  </a:lnTo>
                  <a:lnTo>
                    <a:pt x="3973" y="1179"/>
                  </a:lnTo>
                  <a:lnTo>
                    <a:pt x="1987" y="1010"/>
                  </a:lnTo>
                  <a:lnTo>
                    <a:pt x="1112" y="909"/>
                  </a:lnTo>
                  <a:lnTo>
                    <a:pt x="674" y="876"/>
                  </a:lnTo>
                  <a:lnTo>
                    <a:pt x="236" y="909"/>
                  </a:lnTo>
                  <a:lnTo>
                    <a:pt x="371" y="169"/>
                  </a:lnTo>
                  <a:close/>
                  <a:moveTo>
                    <a:pt x="741" y="0"/>
                  </a:moveTo>
                  <a:lnTo>
                    <a:pt x="304" y="34"/>
                  </a:lnTo>
                  <a:lnTo>
                    <a:pt x="203" y="34"/>
                  </a:lnTo>
                  <a:lnTo>
                    <a:pt x="34" y="68"/>
                  </a:lnTo>
                  <a:lnTo>
                    <a:pt x="34" y="101"/>
                  </a:lnTo>
                  <a:lnTo>
                    <a:pt x="169" y="135"/>
                  </a:lnTo>
                  <a:lnTo>
                    <a:pt x="68" y="505"/>
                  </a:lnTo>
                  <a:lnTo>
                    <a:pt x="0" y="909"/>
                  </a:lnTo>
                  <a:lnTo>
                    <a:pt x="34" y="977"/>
                  </a:lnTo>
                  <a:lnTo>
                    <a:pt x="68" y="1044"/>
                  </a:lnTo>
                  <a:lnTo>
                    <a:pt x="169" y="1044"/>
                  </a:lnTo>
                  <a:lnTo>
                    <a:pt x="236" y="1010"/>
                  </a:lnTo>
                  <a:lnTo>
                    <a:pt x="640" y="1111"/>
                  </a:lnTo>
                  <a:lnTo>
                    <a:pt x="1112" y="1179"/>
                  </a:lnTo>
                  <a:lnTo>
                    <a:pt x="1987" y="1246"/>
                  </a:lnTo>
                  <a:lnTo>
                    <a:pt x="4108" y="1448"/>
                  </a:lnTo>
                  <a:lnTo>
                    <a:pt x="4142" y="1414"/>
                  </a:lnTo>
                  <a:lnTo>
                    <a:pt x="4209" y="1381"/>
                  </a:lnTo>
                  <a:lnTo>
                    <a:pt x="4209" y="1347"/>
                  </a:lnTo>
                  <a:lnTo>
                    <a:pt x="4209" y="1280"/>
                  </a:lnTo>
                  <a:lnTo>
                    <a:pt x="4209" y="1246"/>
                  </a:lnTo>
                  <a:lnTo>
                    <a:pt x="4377" y="741"/>
                  </a:lnTo>
                  <a:lnTo>
                    <a:pt x="4377" y="674"/>
                  </a:lnTo>
                  <a:lnTo>
                    <a:pt x="4377" y="640"/>
                  </a:lnTo>
                  <a:lnTo>
                    <a:pt x="4344" y="606"/>
                  </a:lnTo>
                  <a:lnTo>
                    <a:pt x="4276" y="573"/>
                  </a:lnTo>
                  <a:lnTo>
                    <a:pt x="3199" y="337"/>
                  </a:lnTo>
                  <a:lnTo>
                    <a:pt x="2088" y="135"/>
                  </a:lnTo>
                  <a:lnTo>
                    <a:pt x="1213" y="34"/>
                  </a:lnTo>
                  <a:lnTo>
                    <a:pt x="74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" name="Google Shape;124;p2"/>
            <p:cNvSpPr/>
            <p:nvPr/>
          </p:nvSpPr>
          <p:spPr>
            <a:xfrm>
              <a:off x="632575" y="3558625"/>
              <a:ext cx="24425" cy="12650"/>
            </a:xfrm>
            <a:custGeom>
              <a:avLst/>
              <a:gdLst/>
              <a:ahLst/>
              <a:cxnLst/>
              <a:rect l="l" t="t" r="r" b="b"/>
              <a:pathLst>
                <a:path w="977" h="506" extrusionOk="0">
                  <a:moveTo>
                    <a:pt x="640" y="1"/>
                  </a:moveTo>
                  <a:lnTo>
                    <a:pt x="404" y="68"/>
                  </a:lnTo>
                  <a:lnTo>
                    <a:pt x="202" y="203"/>
                  </a:lnTo>
                  <a:lnTo>
                    <a:pt x="34" y="371"/>
                  </a:lnTo>
                  <a:lnTo>
                    <a:pt x="0" y="405"/>
                  </a:lnTo>
                  <a:lnTo>
                    <a:pt x="0" y="472"/>
                  </a:lnTo>
                  <a:lnTo>
                    <a:pt x="34" y="506"/>
                  </a:lnTo>
                  <a:lnTo>
                    <a:pt x="135" y="506"/>
                  </a:lnTo>
                  <a:lnTo>
                    <a:pt x="303" y="405"/>
                  </a:lnTo>
                  <a:lnTo>
                    <a:pt x="505" y="304"/>
                  </a:lnTo>
                  <a:lnTo>
                    <a:pt x="707" y="236"/>
                  </a:lnTo>
                  <a:lnTo>
                    <a:pt x="909" y="203"/>
                  </a:lnTo>
                  <a:lnTo>
                    <a:pt x="977" y="169"/>
                  </a:lnTo>
                  <a:lnTo>
                    <a:pt x="977" y="102"/>
                  </a:lnTo>
                  <a:lnTo>
                    <a:pt x="943" y="34"/>
                  </a:lnTo>
                  <a:lnTo>
                    <a:pt x="87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" name="Google Shape;125;p2"/>
            <p:cNvSpPr/>
            <p:nvPr/>
          </p:nvSpPr>
          <p:spPr>
            <a:xfrm>
              <a:off x="2855500" y="5364075"/>
              <a:ext cx="920850" cy="71575"/>
            </a:xfrm>
            <a:custGeom>
              <a:avLst/>
              <a:gdLst/>
              <a:ahLst/>
              <a:cxnLst/>
              <a:rect l="l" t="t" r="r" b="b"/>
              <a:pathLst>
                <a:path w="36834" h="2863" extrusionOk="0">
                  <a:moveTo>
                    <a:pt x="606" y="0"/>
                  </a:moveTo>
                  <a:lnTo>
                    <a:pt x="34" y="34"/>
                  </a:lnTo>
                  <a:lnTo>
                    <a:pt x="0" y="68"/>
                  </a:lnTo>
                  <a:lnTo>
                    <a:pt x="34" y="101"/>
                  </a:lnTo>
                  <a:lnTo>
                    <a:pt x="573" y="202"/>
                  </a:lnTo>
                  <a:lnTo>
                    <a:pt x="1111" y="270"/>
                  </a:lnTo>
                  <a:lnTo>
                    <a:pt x="2189" y="337"/>
                  </a:lnTo>
                  <a:lnTo>
                    <a:pt x="4377" y="405"/>
                  </a:lnTo>
                  <a:lnTo>
                    <a:pt x="9192" y="674"/>
                  </a:lnTo>
                  <a:lnTo>
                    <a:pt x="13973" y="977"/>
                  </a:lnTo>
                  <a:lnTo>
                    <a:pt x="18787" y="1314"/>
                  </a:lnTo>
                  <a:lnTo>
                    <a:pt x="23299" y="1684"/>
                  </a:lnTo>
                  <a:lnTo>
                    <a:pt x="27810" y="2054"/>
                  </a:lnTo>
                  <a:lnTo>
                    <a:pt x="36833" y="2862"/>
                  </a:lnTo>
                  <a:lnTo>
                    <a:pt x="36833" y="2559"/>
                  </a:lnTo>
                  <a:lnTo>
                    <a:pt x="32389" y="2122"/>
                  </a:lnTo>
                  <a:lnTo>
                    <a:pt x="27945" y="1751"/>
                  </a:lnTo>
                  <a:lnTo>
                    <a:pt x="23501" y="1415"/>
                  </a:lnTo>
                  <a:lnTo>
                    <a:pt x="19057" y="1078"/>
                  </a:lnTo>
                  <a:lnTo>
                    <a:pt x="14242" y="775"/>
                  </a:lnTo>
                  <a:lnTo>
                    <a:pt x="9461" y="472"/>
                  </a:lnTo>
                  <a:lnTo>
                    <a:pt x="4647" y="202"/>
                  </a:lnTo>
                  <a:lnTo>
                    <a:pt x="2357" y="34"/>
                  </a:lnTo>
                  <a:lnTo>
                    <a:pt x="117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" name="Google Shape;126;p2"/>
            <p:cNvSpPr/>
            <p:nvPr/>
          </p:nvSpPr>
          <p:spPr>
            <a:xfrm>
              <a:off x="3219125" y="5439825"/>
              <a:ext cx="32000" cy="8450"/>
            </a:xfrm>
            <a:custGeom>
              <a:avLst/>
              <a:gdLst/>
              <a:ahLst/>
              <a:cxnLst/>
              <a:rect l="l" t="t" r="r" b="b"/>
              <a:pathLst>
                <a:path w="1280" h="338" extrusionOk="0">
                  <a:moveTo>
                    <a:pt x="67" y="1"/>
                  </a:moveTo>
                  <a:lnTo>
                    <a:pt x="0" y="34"/>
                  </a:lnTo>
                  <a:lnTo>
                    <a:pt x="0" y="68"/>
                  </a:lnTo>
                  <a:lnTo>
                    <a:pt x="0" y="102"/>
                  </a:lnTo>
                  <a:lnTo>
                    <a:pt x="34" y="169"/>
                  </a:lnTo>
                  <a:lnTo>
                    <a:pt x="202" y="236"/>
                  </a:lnTo>
                  <a:lnTo>
                    <a:pt x="370" y="270"/>
                  </a:lnTo>
                  <a:lnTo>
                    <a:pt x="741" y="304"/>
                  </a:lnTo>
                  <a:lnTo>
                    <a:pt x="1044" y="337"/>
                  </a:lnTo>
                  <a:lnTo>
                    <a:pt x="1178" y="304"/>
                  </a:lnTo>
                  <a:lnTo>
                    <a:pt x="1246" y="270"/>
                  </a:lnTo>
                  <a:lnTo>
                    <a:pt x="1279" y="203"/>
                  </a:lnTo>
                  <a:lnTo>
                    <a:pt x="1279" y="169"/>
                  </a:lnTo>
                  <a:lnTo>
                    <a:pt x="1279" y="135"/>
                  </a:lnTo>
                  <a:lnTo>
                    <a:pt x="1178" y="68"/>
                  </a:lnTo>
                  <a:lnTo>
                    <a:pt x="808" y="68"/>
                  </a:lnTo>
                  <a:lnTo>
                    <a:pt x="438" y="34"/>
                  </a:lnTo>
                  <a:lnTo>
                    <a:pt x="6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" name="Google Shape;127;p2"/>
            <p:cNvSpPr/>
            <p:nvPr/>
          </p:nvSpPr>
          <p:spPr>
            <a:xfrm>
              <a:off x="3221650" y="5413725"/>
              <a:ext cx="32850" cy="7600"/>
            </a:xfrm>
            <a:custGeom>
              <a:avLst/>
              <a:gdLst/>
              <a:ahLst/>
              <a:cxnLst/>
              <a:rect l="l" t="t" r="r" b="b"/>
              <a:pathLst>
                <a:path w="1314" h="304" extrusionOk="0">
                  <a:moveTo>
                    <a:pt x="404" y="1"/>
                  </a:moveTo>
                  <a:lnTo>
                    <a:pt x="236" y="35"/>
                  </a:lnTo>
                  <a:lnTo>
                    <a:pt x="34" y="68"/>
                  </a:lnTo>
                  <a:lnTo>
                    <a:pt x="0" y="102"/>
                  </a:lnTo>
                  <a:lnTo>
                    <a:pt x="34" y="136"/>
                  </a:lnTo>
                  <a:lnTo>
                    <a:pt x="168" y="203"/>
                  </a:lnTo>
                  <a:lnTo>
                    <a:pt x="303" y="270"/>
                  </a:lnTo>
                  <a:lnTo>
                    <a:pt x="673" y="304"/>
                  </a:lnTo>
                  <a:lnTo>
                    <a:pt x="1010" y="304"/>
                  </a:lnTo>
                  <a:lnTo>
                    <a:pt x="1145" y="270"/>
                  </a:lnTo>
                  <a:lnTo>
                    <a:pt x="1212" y="237"/>
                  </a:lnTo>
                  <a:lnTo>
                    <a:pt x="1279" y="203"/>
                  </a:lnTo>
                  <a:lnTo>
                    <a:pt x="1313" y="136"/>
                  </a:lnTo>
                  <a:lnTo>
                    <a:pt x="1279" y="102"/>
                  </a:lnTo>
                  <a:lnTo>
                    <a:pt x="1178" y="35"/>
                  </a:lnTo>
                  <a:lnTo>
                    <a:pt x="1044" y="1"/>
                  </a:lnTo>
                  <a:lnTo>
                    <a:pt x="774" y="35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" name="Google Shape;128;p2"/>
            <p:cNvSpPr/>
            <p:nvPr/>
          </p:nvSpPr>
          <p:spPr>
            <a:xfrm>
              <a:off x="3225000" y="5426350"/>
              <a:ext cx="34550" cy="10975"/>
            </a:xfrm>
            <a:custGeom>
              <a:avLst/>
              <a:gdLst/>
              <a:ahLst/>
              <a:cxnLst/>
              <a:rect l="l" t="t" r="r" b="b"/>
              <a:pathLst>
                <a:path w="1382" h="439" extrusionOk="0">
                  <a:moveTo>
                    <a:pt x="135" y="1"/>
                  </a:moveTo>
                  <a:lnTo>
                    <a:pt x="1" y="35"/>
                  </a:lnTo>
                  <a:lnTo>
                    <a:pt x="1" y="68"/>
                  </a:lnTo>
                  <a:lnTo>
                    <a:pt x="102" y="169"/>
                  </a:lnTo>
                  <a:lnTo>
                    <a:pt x="203" y="237"/>
                  </a:lnTo>
                  <a:lnTo>
                    <a:pt x="472" y="304"/>
                  </a:lnTo>
                  <a:lnTo>
                    <a:pt x="842" y="371"/>
                  </a:lnTo>
                  <a:lnTo>
                    <a:pt x="1246" y="439"/>
                  </a:lnTo>
                  <a:lnTo>
                    <a:pt x="1347" y="405"/>
                  </a:lnTo>
                  <a:lnTo>
                    <a:pt x="1381" y="338"/>
                  </a:lnTo>
                  <a:lnTo>
                    <a:pt x="1347" y="237"/>
                  </a:lnTo>
                  <a:lnTo>
                    <a:pt x="1280" y="203"/>
                  </a:lnTo>
                  <a:lnTo>
                    <a:pt x="910" y="102"/>
                  </a:lnTo>
                  <a:lnTo>
                    <a:pt x="539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" name="Google Shape;129;p2"/>
            <p:cNvSpPr/>
            <p:nvPr/>
          </p:nvSpPr>
          <p:spPr>
            <a:xfrm>
              <a:off x="2757850" y="5409525"/>
              <a:ext cx="584175" cy="67350"/>
            </a:xfrm>
            <a:custGeom>
              <a:avLst/>
              <a:gdLst/>
              <a:ahLst/>
              <a:cxnLst/>
              <a:rect l="l" t="t" r="r" b="b"/>
              <a:pathLst>
                <a:path w="23367" h="2694" extrusionOk="0">
                  <a:moveTo>
                    <a:pt x="68" y="1"/>
                  </a:moveTo>
                  <a:lnTo>
                    <a:pt x="1" y="34"/>
                  </a:lnTo>
                  <a:lnTo>
                    <a:pt x="1" y="102"/>
                  </a:lnTo>
                  <a:lnTo>
                    <a:pt x="68" y="371"/>
                  </a:lnTo>
                  <a:lnTo>
                    <a:pt x="169" y="573"/>
                  </a:lnTo>
                  <a:lnTo>
                    <a:pt x="338" y="775"/>
                  </a:lnTo>
                  <a:lnTo>
                    <a:pt x="540" y="910"/>
                  </a:lnTo>
                  <a:lnTo>
                    <a:pt x="742" y="1044"/>
                  </a:lnTo>
                  <a:lnTo>
                    <a:pt x="977" y="1145"/>
                  </a:lnTo>
                  <a:lnTo>
                    <a:pt x="1482" y="1280"/>
                  </a:lnTo>
                  <a:lnTo>
                    <a:pt x="1954" y="1381"/>
                  </a:lnTo>
                  <a:lnTo>
                    <a:pt x="2425" y="1448"/>
                  </a:lnTo>
                  <a:lnTo>
                    <a:pt x="3401" y="1549"/>
                  </a:lnTo>
                  <a:lnTo>
                    <a:pt x="5287" y="1684"/>
                  </a:lnTo>
                  <a:lnTo>
                    <a:pt x="9529" y="2054"/>
                  </a:lnTo>
                  <a:lnTo>
                    <a:pt x="13738" y="2391"/>
                  </a:lnTo>
                  <a:lnTo>
                    <a:pt x="18114" y="2694"/>
                  </a:lnTo>
                  <a:lnTo>
                    <a:pt x="23367" y="2694"/>
                  </a:lnTo>
                  <a:lnTo>
                    <a:pt x="19225" y="2458"/>
                  </a:lnTo>
                  <a:lnTo>
                    <a:pt x="15084" y="2189"/>
                  </a:lnTo>
                  <a:lnTo>
                    <a:pt x="11246" y="1920"/>
                  </a:lnTo>
                  <a:lnTo>
                    <a:pt x="7408" y="1583"/>
                  </a:lnTo>
                  <a:lnTo>
                    <a:pt x="3435" y="1213"/>
                  </a:lnTo>
                  <a:lnTo>
                    <a:pt x="2593" y="1145"/>
                  </a:lnTo>
                  <a:lnTo>
                    <a:pt x="2088" y="1112"/>
                  </a:lnTo>
                  <a:lnTo>
                    <a:pt x="1550" y="1044"/>
                  </a:lnTo>
                  <a:lnTo>
                    <a:pt x="1078" y="910"/>
                  </a:lnTo>
                  <a:lnTo>
                    <a:pt x="843" y="809"/>
                  </a:lnTo>
                  <a:lnTo>
                    <a:pt x="674" y="708"/>
                  </a:lnTo>
                  <a:lnTo>
                    <a:pt x="472" y="573"/>
                  </a:lnTo>
                  <a:lnTo>
                    <a:pt x="338" y="438"/>
                  </a:lnTo>
                  <a:lnTo>
                    <a:pt x="237" y="270"/>
                  </a:lnTo>
                  <a:lnTo>
                    <a:pt x="169" y="68"/>
                  </a:lnTo>
                  <a:lnTo>
                    <a:pt x="1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" name="Google Shape;130;p2"/>
            <p:cNvSpPr/>
            <p:nvPr/>
          </p:nvSpPr>
          <p:spPr>
            <a:xfrm>
              <a:off x="829525" y="3584725"/>
              <a:ext cx="53900" cy="19375"/>
            </a:xfrm>
            <a:custGeom>
              <a:avLst/>
              <a:gdLst/>
              <a:ahLst/>
              <a:cxnLst/>
              <a:rect l="l" t="t" r="r" b="b"/>
              <a:pathLst>
                <a:path w="2156" h="775" extrusionOk="0">
                  <a:moveTo>
                    <a:pt x="101" y="0"/>
                  </a:moveTo>
                  <a:lnTo>
                    <a:pt x="34" y="68"/>
                  </a:lnTo>
                  <a:lnTo>
                    <a:pt x="0" y="169"/>
                  </a:lnTo>
                  <a:lnTo>
                    <a:pt x="0" y="202"/>
                  </a:lnTo>
                  <a:lnTo>
                    <a:pt x="34" y="270"/>
                  </a:lnTo>
                  <a:lnTo>
                    <a:pt x="236" y="371"/>
                  </a:lnTo>
                  <a:lnTo>
                    <a:pt x="438" y="438"/>
                  </a:lnTo>
                  <a:lnTo>
                    <a:pt x="842" y="539"/>
                  </a:lnTo>
                  <a:lnTo>
                    <a:pt x="1280" y="640"/>
                  </a:lnTo>
                  <a:lnTo>
                    <a:pt x="1751" y="707"/>
                  </a:lnTo>
                  <a:lnTo>
                    <a:pt x="1785" y="741"/>
                  </a:lnTo>
                  <a:lnTo>
                    <a:pt x="1852" y="775"/>
                  </a:lnTo>
                  <a:lnTo>
                    <a:pt x="1920" y="775"/>
                  </a:lnTo>
                  <a:lnTo>
                    <a:pt x="1987" y="741"/>
                  </a:lnTo>
                  <a:lnTo>
                    <a:pt x="2088" y="674"/>
                  </a:lnTo>
                  <a:lnTo>
                    <a:pt x="2122" y="640"/>
                  </a:lnTo>
                  <a:lnTo>
                    <a:pt x="2155" y="573"/>
                  </a:lnTo>
                  <a:lnTo>
                    <a:pt x="2155" y="472"/>
                  </a:lnTo>
                  <a:lnTo>
                    <a:pt x="2088" y="371"/>
                  </a:lnTo>
                  <a:lnTo>
                    <a:pt x="2054" y="337"/>
                  </a:lnTo>
                  <a:lnTo>
                    <a:pt x="1987" y="303"/>
                  </a:lnTo>
                  <a:lnTo>
                    <a:pt x="1516" y="270"/>
                  </a:lnTo>
                  <a:lnTo>
                    <a:pt x="1078" y="169"/>
                  </a:lnTo>
                  <a:lnTo>
                    <a:pt x="20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" name="Google Shape;131;p2"/>
            <p:cNvSpPr/>
            <p:nvPr/>
          </p:nvSpPr>
          <p:spPr>
            <a:xfrm>
              <a:off x="1711625" y="5231075"/>
              <a:ext cx="10125" cy="15175"/>
            </a:xfrm>
            <a:custGeom>
              <a:avLst/>
              <a:gdLst/>
              <a:ahLst/>
              <a:cxnLst/>
              <a:rect l="l" t="t" r="r" b="b"/>
              <a:pathLst>
                <a:path w="405" h="607" extrusionOk="0">
                  <a:moveTo>
                    <a:pt x="270" y="1"/>
                  </a:moveTo>
                  <a:lnTo>
                    <a:pt x="203" y="35"/>
                  </a:lnTo>
                  <a:lnTo>
                    <a:pt x="68" y="136"/>
                  </a:lnTo>
                  <a:lnTo>
                    <a:pt x="1" y="237"/>
                  </a:lnTo>
                  <a:lnTo>
                    <a:pt x="1" y="371"/>
                  </a:lnTo>
                  <a:lnTo>
                    <a:pt x="1" y="405"/>
                  </a:lnTo>
                  <a:lnTo>
                    <a:pt x="34" y="439"/>
                  </a:lnTo>
                  <a:lnTo>
                    <a:pt x="68" y="439"/>
                  </a:lnTo>
                  <a:lnTo>
                    <a:pt x="102" y="405"/>
                  </a:lnTo>
                  <a:lnTo>
                    <a:pt x="135" y="472"/>
                  </a:lnTo>
                  <a:lnTo>
                    <a:pt x="270" y="573"/>
                  </a:lnTo>
                  <a:lnTo>
                    <a:pt x="337" y="607"/>
                  </a:lnTo>
                  <a:lnTo>
                    <a:pt x="371" y="573"/>
                  </a:lnTo>
                  <a:lnTo>
                    <a:pt x="405" y="506"/>
                  </a:lnTo>
                  <a:lnTo>
                    <a:pt x="371" y="472"/>
                  </a:lnTo>
                  <a:lnTo>
                    <a:pt x="270" y="371"/>
                  </a:lnTo>
                  <a:lnTo>
                    <a:pt x="169" y="304"/>
                  </a:lnTo>
                  <a:lnTo>
                    <a:pt x="304" y="169"/>
                  </a:lnTo>
                  <a:lnTo>
                    <a:pt x="337" y="102"/>
                  </a:lnTo>
                  <a:lnTo>
                    <a:pt x="337" y="68"/>
                  </a:lnTo>
                  <a:lnTo>
                    <a:pt x="304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" name="Google Shape;132;p2"/>
            <p:cNvSpPr/>
            <p:nvPr/>
          </p:nvSpPr>
          <p:spPr>
            <a:xfrm>
              <a:off x="923800" y="4840525"/>
              <a:ext cx="959550" cy="542925"/>
            </a:xfrm>
            <a:custGeom>
              <a:avLst/>
              <a:gdLst/>
              <a:ahLst/>
              <a:cxnLst/>
              <a:rect l="l" t="t" r="r" b="b"/>
              <a:pathLst>
                <a:path w="38382" h="21717" extrusionOk="0">
                  <a:moveTo>
                    <a:pt x="36059" y="304"/>
                  </a:moveTo>
                  <a:lnTo>
                    <a:pt x="36227" y="1247"/>
                  </a:lnTo>
                  <a:lnTo>
                    <a:pt x="36395" y="2223"/>
                  </a:lnTo>
                  <a:lnTo>
                    <a:pt x="36766" y="4142"/>
                  </a:lnTo>
                  <a:lnTo>
                    <a:pt x="37136" y="6432"/>
                  </a:lnTo>
                  <a:lnTo>
                    <a:pt x="37439" y="8721"/>
                  </a:lnTo>
                  <a:lnTo>
                    <a:pt x="37709" y="10909"/>
                  </a:lnTo>
                  <a:lnTo>
                    <a:pt x="37944" y="13098"/>
                  </a:lnTo>
                  <a:lnTo>
                    <a:pt x="38012" y="14108"/>
                  </a:lnTo>
                  <a:lnTo>
                    <a:pt x="38079" y="15152"/>
                  </a:lnTo>
                  <a:lnTo>
                    <a:pt x="38113" y="15421"/>
                  </a:lnTo>
                  <a:lnTo>
                    <a:pt x="38079" y="15791"/>
                  </a:lnTo>
                  <a:lnTo>
                    <a:pt x="38045" y="15960"/>
                  </a:lnTo>
                  <a:lnTo>
                    <a:pt x="38012" y="16094"/>
                  </a:lnTo>
                  <a:lnTo>
                    <a:pt x="37911" y="16229"/>
                  </a:lnTo>
                  <a:lnTo>
                    <a:pt x="37742" y="16296"/>
                  </a:lnTo>
                  <a:lnTo>
                    <a:pt x="37574" y="16330"/>
                  </a:lnTo>
                  <a:lnTo>
                    <a:pt x="37439" y="16397"/>
                  </a:lnTo>
                  <a:lnTo>
                    <a:pt x="28685" y="17609"/>
                  </a:lnTo>
                  <a:lnTo>
                    <a:pt x="19932" y="18855"/>
                  </a:lnTo>
                  <a:lnTo>
                    <a:pt x="15488" y="19495"/>
                  </a:lnTo>
                  <a:lnTo>
                    <a:pt x="11043" y="20202"/>
                  </a:lnTo>
                  <a:lnTo>
                    <a:pt x="6633" y="20976"/>
                  </a:lnTo>
                  <a:lnTo>
                    <a:pt x="4276" y="21414"/>
                  </a:lnTo>
                  <a:lnTo>
                    <a:pt x="3805" y="21481"/>
                  </a:lnTo>
                  <a:lnTo>
                    <a:pt x="3333" y="21549"/>
                  </a:lnTo>
                  <a:lnTo>
                    <a:pt x="3098" y="21549"/>
                  </a:lnTo>
                  <a:lnTo>
                    <a:pt x="2862" y="21515"/>
                  </a:lnTo>
                  <a:lnTo>
                    <a:pt x="2626" y="21448"/>
                  </a:lnTo>
                  <a:lnTo>
                    <a:pt x="2424" y="21313"/>
                  </a:lnTo>
                  <a:lnTo>
                    <a:pt x="2054" y="19360"/>
                  </a:lnTo>
                  <a:lnTo>
                    <a:pt x="1751" y="17407"/>
                  </a:lnTo>
                  <a:lnTo>
                    <a:pt x="1448" y="15488"/>
                  </a:lnTo>
                  <a:lnTo>
                    <a:pt x="1179" y="13502"/>
                  </a:lnTo>
                  <a:lnTo>
                    <a:pt x="674" y="9630"/>
                  </a:lnTo>
                  <a:lnTo>
                    <a:pt x="438" y="7745"/>
                  </a:lnTo>
                  <a:lnTo>
                    <a:pt x="303" y="6768"/>
                  </a:lnTo>
                  <a:lnTo>
                    <a:pt x="101" y="5859"/>
                  </a:lnTo>
                  <a:lnTo>
                    <a:pt x="4579" y="5119"/>
                  </a:lnTo>
                  <a:lnTo>
                    <a:pt x="9091" y="4445"/>
                  </a:lnTo>
                  <a:lnTo>
                    <a:pt x="18080" y="3199"/>
                  </a:lnTo>
                  <a:lnTo>
                    <a:pt x="22592" y="2526"/>
                  </a:lnTo>
                  <a:lnTo>
                    <a:pt x="27103" y="1853"/>
                  </a:lnTo>
                  <a:lnTo>
                    <a:pt x="31581" y="1112"/>
                  </a:lnTo>
                  <a:lnTo>
                    <a:pt x="33837" y="708"/>
                  </a:lnTo>
                  <a:lnTo>
                    <a:pt x="36059" y="304"/>
                  </a:lnTo>
                  <a:close/>
                  <a:moveTo>
                    <a:pt x="36092" y="1"/>
                  </a:moveTo>
                  <a:lnTo>
                    <a:pt x="36025" y="35"/>
                  </a:lnTo>
                  <a:lnTo>
                    <a:pt x="36025" y="68"/>
                  </a:lnTo>
                  <a:lnTo>
                    <a:pt x="36025" y="102"/>
                  </a:lnTo>
                  <a:lnTo>
                    <a:pt x="33803" y="540"/>
                  </a:lnTo>
                  <a:lnTo>
                    <a:pt x="31547" y="910"/>
                  </a:lnTo>
                  <a:lnTo>
                    <a:pt x="29291" y="1280"/>
                  </a:lnTo>
                  <a:lnTo>
                    <a:pt x="27069" y="1651"/>
                  </a:lnTo>
                  <a:lnTo>
                    <a:pt x="22558" y="2290"/>
                  </a:lnTo>
                  <a:lnTo>
                    <a:pt x="18046" y="2930"/>
                  </a:lnTo>
                  <a:lnTo>
                    <a:pt x="13535" y="3536"/>
                  </a:lnTo>
                  <a:lnTo>
                    <a:pt x="9023" y="4176"/>
                  </a:lnTo>
                  <a:lnTo>
                    <a:pt x="6768" y="4546"/>
                  </a:lnTo>
                  <a:lnTo>
                    <a:pt x="4545" y="4916"/>
                  </a:lnTo>
                  <a:lnTo>
                    <a:pt x="2290" y="5287"/>
                  </a:lnTo>
                  <a:lnTo>
                    <a:pt x="68" y="5725"/>
                  </a:lnTo>
                  <a:lnTo>
                    <a:pt x="34" y="5725"/>
                  </a:lnTo>
                  <a:lnTo>
                    <a:pt x="0" y="5758"/>
                  </a:lnTo>
                  <a:lnTo>
                    <a:pt x="34" y="5826"/>
                  </a:lnTo>
                  <a:lnTo>
                    <a:pt x="68" y="6768"/>
                  </a:lnTo>
                  <a:lnTo>
                    <a:pt x="169" y="7745"/>
                  </a:lnTo>
                  <a:lnTo>
                    <a:pt x="438" y="9630"/>
                  </a:lnTo>
                  <a:lnTo>
                    <a:pt x="1010" y="13771"/>
                  </a:lnTo>
                  <a:lnTo>
                    <a:pt x="1212" y="15589"/>
                  </a:lnTo>
                  <a:lnTo>
                    <a:pt x="1482" y="17441"/>
                  </a:lnTo>
                  <a:lnTo>
                    <a:pt x="1751" y="19259"/>
                  </a:lnTo>
                  <a:lnTo>
                    <a:pt x="1919" y="20134"/>
                  </a:lnTo>
                  <a:lnTo>
                    <a:pt x="2155" y="21043"/>
                  </a:lnTo>
                  <a:lnTo>
                    <a:pt x="2088" y="21077"/>
                  </a:lnTo>
                  <a:lnTo>
                    <a:pt x="2054" y="21111"/>
                  </a:lnTo>
                  <a:lnTo>
                    <a:pt x="2054" y="21144"/>
                  </a:lnTo>
                  <a:lnTo>
                    <a:pt x="2222" y="21347"/>
                  </a:lnTo>
                  <a:lnTo>
                    <a:pt x="2222" y="21380"/>
                  </a:lnTo>
                  <a:lnTo>
                    <a:pt x="2256" y="21414"/>
                  </a:lnTo>
                  <a:lnTo>
                    <a:pt x="2323" y="21448"/>
                  </a:lnTo>
                  <a:lnTo>
                    <a:pt x="2492" y="21582"/>
                  </a:lnTo>
                  <a:lnTo>
                    <a:pt x="2694" y="21650"/>
                  </a:lnTo>
                  <a:lnTo>
                    <a:pt x="2929" y="21717"/>
                  </a:lnTo>
                  <a:lnTo>
                    <a:pt x="3603" y="21717"/>
                  </a:lnTo>
                  <a:lnTo>
                    <a:pt x="4074" y="21650"/>
                  </a:lnTo>
                  <a:lnTo>
                    <a:pt x="6431" y="21246"/>
                  </a:lnTo>
                  <a:lnTo>
                    <a:pt x="8754" y="20808"/>
                  </a:lnTo>
                  <a:lnTo>
                    <a:pt x="11178" y="20404"/>
                  </a:lnTo>
                  <a:lnTo>
                    <a:pt x="13569" y="20000"/>
                  </a:lnTo>
                  <a:lnTo>
                    <a:pt x="18417" y="19293"/>
                  </a:lnTo>
                  <a:lnTo>
                    <a:pt x="27844" y="17946"/>
                  </a:lnTo>
                  <a:lnTo>
                    <a:pt x="37271" y="16633"/>
                  </a:lnTo>
                  <a:lnTo>
                    <a:pt x="37338" y="16700"/>
                  </a:lnTo>
                  <a:lnTo>
                    <a:pt x="37372" y="16700"/>
                  </a:lnTo>
                  <a:lnTo>
                    <a:pt x="37405" y="16667"/>
                  </a:lnTo>
                  <a:lnTo>
                    <a:pt x="37540" y="16633"/>
                  </a:lnTo>
                  <a:lnTo>
                    <a:pt x="37641" y="16566"/>
                  </a:lnTo>
                  <a:lnTo>
                    <a:pt x="37742" y="16566"/>
                  </a:lnTo>
                  <a:lnTo>
                    <a:pt x="37810" y="16532"/>
                  </a:lnTo>
                  <a:lnTo>
                    <a:pt x="37944" y="16498"/>
                  </a:lnTo>
                  <a:lnTo>
                    <a:pt x="38079" y="16431"/>
                  </a:lnTo>
                  <a:lnTo>
                    <a:pt x="38214" y="16330"/>
                  </a:lnTo>
                  <a:lnTo>
                    <a:pt x="38281" y="16162"/>
                  </a:lnTo>
                  <a:lnTo>
                    <a:pt x="38315" y="15960"/>
                  </a:lnTo>
                  <a:lnTo>
                    <a:pt x="38348" y="15724"/>
                  </a:lnTo>
                  <a:lnTo>
                    <a:pt x="38382" y="15286"/>
                  </a:lnTo>
                  <a:lnTo>
                    <a:pt x="38315" y="14377"/>
                  </a:lnTo>
                  <a:lnTo>
                    <a:pt x="38214" y="13165"/>
                  </a:lnTo>
                  <a:lnTo>
                    <a:pt x="38079" y="11919"/>
                  </a:lnTo>
                  <a:lnTo>
                    <a:pt x="37810" y="9495"/>
                  </a:lnTo>
                  <a:lnTo>
                    <a:pt x="37473" y="7172"/>
                  </a:lnTo>
                  <a:lnTo>
                    <a:pt x="37136" y="4849"/>
                  </a:lnTo>
                  <a:lnTo>
                    <a:pt x="36934" y="3637"/>
                  </a:lnTo>
                  <a:lnTo>
                    <a:pt x="36732" y="2425"/>
                  </a:lnTo>
                  <a:lnTo>
                    <a:pt x="36496" y="1213"/>
                  </a:lnTo>
                  <a:lnTo>
                    <a:pt x="36328" y="641"/>
                  </a:lnTo>
                  <a:lnTo>
                    <a:pt x="36193" y="35"/>
                  </a:lnTo>
                  <a:lnTo>
                    <a:pt x="3612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" name="Google Shape;133;p2"/>
            <p:cNvSpPr/>
            <p:nvPr/>
          </p:nvSpPr>
          <p:spPr>
            <a:xfrm>
              <a:off x="965875" y="3714350"/>
              <a:ext cx="25" cy="25"/>
            </a:xfrm>
            <a:custGeom>
              <a:avLst/>
              <a:gdLst/>
              <a:ahLst/>
              <a:cxnLst/>
              <a:rect l="l" t="t" r="r" b="b"/>
              <a:pathLst>
                <a:path w="1" h="1" extrusionOk="0">
                  <a:moveTo>
                    <a:pt x="1" y="0"/>
                  </a:moveTo>
                  <a:lnTo>
                    <a:pt x="1" y="0"/>
                  </a:lnTo>
                  <a:lnTo>
                    <a:pt x="1" y="0"/>
                  </a:lnTo>
                  <a:lnTo>
                    <a:pt x="1" y="0"/>
                  </a:lnTo>
                  <a:lnTo>
                    <a:pt x="1" y="0"/>
                  </a:lnTo>
                  <a:lnTo>
                    <a:pt x="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" name="Google Shape;134;p2"/>
            <p:cNvSpPr/>
            <p:nvPr/>
          </p:nvSpPr>
          <p:spPr>
            <a:xfrm>
              <a:off x="954950" y="5060225"/>
              <a:ext cx="58100" cy="63150"/>
            </a:xfrm>
            <a:custGeom>
              <a:avLst/>
              <a:gdLst/>
              <a:ahLst/>
              <a:cxnLst/>
              <a:rect l="l" t="t" r="r" b="b"/>
              <a:pathLst>
                <a:path w="2324" h="2526" extrusionOk="0">
                  <a:moveTo>
                    <a:pt x="1953" y="202"/>
                  </a:moveTo>
                  <a:lnTo>
                    <a:pt x="1953" y="640"/>
                  </a:lnTo>
                  <a:lnTo>
                    <a:pt x="1986" y="1111"/>
                  </a:lnTo>
                  <a:lnTo>
                    <a:pt x="2054" y="1583"/>
                  </a:lnTo>
                  <a:lnTo>
                    <a:pt x="2155" y="2020"/>
                  </a:lnTo>
                  <a:lnTo>
                    <a:pt x="2188" y="2054"/>
                  </a:lnTo>
                  <a:lnTo>
                    <a:pt x="2155" y="2054"/>
                  </a:lnTo>
                  <a:lnTo>
                    <a:pt x="1751" y="2088"/>
                  </a:lnTo>
                  <a:lnTo>
                    <a:pt x="1347" y="2155"/>
                  </a:lnTo>
                  <a:lnTo>
                    <a:pt x="943" y="2189"/>
                  </a:lnTo>
                  <a:lnTo>
                    <a:pt x="505" y="2222"/>
                  </a:lnTo>
                  <a:lnTo>
                    <a:pt x="337" y="1347"/>
                  </a:lnTo>
                  <a:lnTo>
                    <a:pt x="168" y="404"/>
                  </a:lnTo>
                  <a:lnTo>
                    <a:pt x="606" y="404"/>
                  </a:lnTo>
                  <a:lnTo>
                    <a:pt x="1077" y="371"/>
                  </a:lnTo>
                  <a:lnTo>
                    <a:pt x="1953" y="202"/>
                  </a:lnTo>
                  <a:close/>
                  <a:moveTo>
                    <a:pt x="1953" y="0"/>
                  </a:moveTo>
                  <a:lnTo>
                    <a:pt x="1044" y="135"/>
                  </a:lnTo>
                  <a:lnTo>
                    <a:pt x="572" y="202"/>
                  </a:lnTo>
                  <a:lnTo>
                    <a:pt x="101" y="303"/>
                  </a:lnTo>
                  <a:lnTo>
                    <a:pt x="67" y="303"/>
                  </a:lnTo>
                  <a:lnTo>
                    <a:pt x="67" y="371"/>
                  </a:lnTo>
                  <a:lnTo>
                    <a:pt x="34" y="371"/>
                  </a:lnTo>
                  <a:lnTo>
                    <a:pt x="0" y="404"/>
                  </a:lnTo>
                  <a:lnTo>
                    <a:pt x="34" y="943"/>
                  </a:lnTo>
                  <a:lnTo>
                    <a:pt x="135" y="1448"/>
                  </a:lnTo>
                  <a:lnTo>
                    <a:pt x="236" y="1987"/>
                  </a:lnTo>
                  <a:lnTo>
                    <a:pt x="370" y="2458"/>
                  </a:lnTo>
                  <a:lnTo>
                    <a:pt x="404" y="2525"/>
                  </a:lnTo>
                  <a:lnTo>
                    <a:pt x="471" y="2525"/>
                  </a:lnTo>
                  <a:lnTo>
                    <a:pt x="539" y="2492"/>
                  </a:lnTo>
                  <a:lnTo>
                    <a:pt x="572" y="2424"/>
                  </a:lnTo>
                  <a:lnTo>
                    <a:pt x="539" y="2357"/>
                  </a:lnTo>
                  <a:lnTo>
                    <a:pt x="943" y="2391"/>
                  </a:lnTo>
                  <a:lnTo>
                    <a:pt x="1380" y="2357"/>
                  </a:lnTo>
                  <a:lnTo>
                    <a:pt x="1784" y="2290"/>
                  </a:lnTo>
                  <a:lnTo>
                    <a:pt x="2188" y="2189"/>
                  </a:lnTo>
                  <a:lnTo>
                    <a:pt x="2222" y="2121"/>
                  </a:lnTo>
                  <a:lnTo>
                    <a:pt x="2222" y="2088"/>
                  </a:lnTo>
                  <a:lnTo>
                    <a:pt x="2289" y="2054"/>
                  </a:lnTo>
                  <a:lnTo>
                    <a:pt x="2323" y="1987"/>
                  </a:lnTo>
                  <a:lnTo>
                    <a:pt x="2289" y="1549"/>
                  </a:lnTo>
                  <a:lnTo>
                    <a:pt x="2222" y="1078"/>
                  </a:lnTo>
                  <a:lnTo>
                    <a:pt x="2121" y="606"/>
                  </a:lnTo>
                  <a:lnTo>
                    <a:pt x="2054" y="169"/>
                  </a:lnTo>
                  <a:lnTo>
                    <a:pt x="2054" y="101"/>
                  </a:lnTo>
                  <a:lnTo>
                    <a:pt x="2054" y="68"/>
                  </a:lnTo>
                  <a:lnTo>
                    <a:pt x="2020" y="34"/>
                  </a:lnTo>
                  <a:lnTo>
                    <a:pt x="195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" name="Google Shape;135;p2"/>
            <p:cNvSpPr/>
            <p:nvPr/>
          </p:nvSpPr>
          <p:spPr>
            <a:xfrm>
              <a:off x="956625" y="3705925"/>
              <a:ext cx="10125" cy="10125"/>
            </a:xfrm>
            <a:custGeom>
              <a:avLst/>
              <a:gdLst/>
              <a:ahLst/>
              <a:cxnLst/>
              <a:rect l="l" t="t" r="r" b="b"/>
              <a:pathLst>
                <a:path w="405" h="405" extrusionOk="0">
                  <a:moveTo>
                    <a:pt x="202" y="0"/>
                  </a:moveTo>
                  <a:lnTo>
                    <a:pt x="101" y="34"/>
                  </a:lnTo>
                  <a:lnTo>
                    <a:pt x="68" y="68"/>
                  </a:lnTo>
                  <a:lnTo>
                    <a:pt x="34" y="135"/>
                  </a:lnTo>
                  <a:lnTo>
                    <a:pt x="0" y="202"/>
                  </a:lnTo>
                  <a:lnTo>
                    <a:pt x="0" y="270"/>
                  </a:lnTo>
                  <a:lnTo>
                    <a:pt x="34" y="337"/>
                  </a:lnTo>
                  <a:lnTo>
                    <a:pt x="101" y="371"/>
                  </a:lnTo>
                  <a:lnTo>
                    <a:pt x="169" y="404"/>
                  </a:lnTo>
                  <a:lnTo>
                    <a:pt x="270" y="404"/>
                  </a:lnTo>
                  <a:lnTo>
                    <a:pt x="303" y="371"/>
                  </a:lnTo>
                  <a:lnTo>
                    <a:pt x="371" y="337"/>
                  </a:lnTo>
                  <a:lnTo>
                    <a:pt x="404" y="236"/>
                  </a:lnTo>
                  <a:lnTo>
                    <a:pt x="404" y="169"/>
                  </a:lnTo>
                  <a:lnTo>
                    <a:pt x="404" y="101"/>
                  </a:lnTo>
                  <a:lnTo>
                    <a:pt x="337" y="34"/>
                  </a:lnTo>
                  <a:lnTo>
                    <a:pt x="27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" name="Google Shape;136;p2"/>
            <p:cNvSpPr/>
            <p:nvPr/>
          </p:nvSpPr>
          <p:spPr>
            <a:xfrm>
              <a:off x="973450" y="5173850"/>
              <a:ext cx="103550" cy="63150"/>
            </a:xfrm>
            <a:custGeom>
              <a:avLst/>
              <a:gdLst/>
              <a:ahLst/>
              <a:cxnLst/>
              <a:rect l="l" t="t" r="r" b="b"/>
              <a:pathLst>
                <a:path w="4142" h="2526" extrusionOk="0">
                  <a:moveTo>
                    <a:pt x="3738" y="169"/>
                  </a:moveTo>
                  <a:lnTo>
                    <a:pt x="3704" y="337"/>
                  </a:lnTo>
                  <a:lnTo>
                    <a:pt x="3738" y="472"/>
                  </a:lnTo>
                  <a:lnTo>
                    <a:pt x="3772" y="809"/>
                  </a:lnTo>
                  <a:lnTo>
                    <a:pt x="3906" y="1751"/>
                  </a:lnTo>
                  <a:lnTo>
                    <a:pt x="3065" y="1852"/>
                  </a:lnTo>
                  <a:lnTo>
                    <a:pt x="2223" y="1953"/>
                  </a:lnTo>
                  <a:lnTo>
                    <a:pt x="1347" y="2088"/>
                  </a:lnTo>
                  <a:lnTo>
                    <a:pt x="910" y="2189"/>
                  </a:lnTo>
                  <a:lnTo>
                    <a:pt x="674" y="2256"/>
                  </a:lnTo>
                  <a:lnTo>
                    <a:pt x="506" y="2357"/>
                  </a:lnTo>
                  <a:lnTo>
                    <a:pt x="337" y="1381"/>
                  </a:lnTo>
                  <a:lnTo>
                    <a:pt x="270" y="1011"/>
                  </a:lnTo>
                  <a:lnTo>
                    <a:pt x="236" y="809"/>
                  </a:lnTo>
                  <a:lnTo>
                    <a:pt x="169" y="640"/>
                  </a:lnTo>
                  <a:lnTo>
                    <a:pt x="1044" y="472"/>
                  </a:lnTo>
                  <a:lnTo>
                    <a:pt x="1953" y="371"/>
                  </a:lnTo>
                  <a:lnTo>
                    <a:pt x="3738" y="169"/>
                  </a:lnTo>
                  <a:close/>
                  <a:moveTo>
                    <a:pt x="3267" y="1"/>
                  </a:moveTo>
                  <a:lnTo>
                    <a:pt x="2728" y="68"/>
                  </a:lnTo>
                  <a:lnTo>
                    <a:pt x="1684" y="203"/>
                  </a:lnTo>
                  <a:lnTo>
                    <a:pt x="876" y="304"/>
                  </a:lnTo>
                  <a:lnTo>
                    <a:pt x="472" y="405"/>
                  </a:lnTo>
                  <a:lnTo>
                    <a:pt x="270" y="472"/>
                  </a:lnTo>
                  <a:lnTo>
                    <a:pt x="135" y="573"/>
                  </a:lnTo>
                  <a:lnTo>
                    <a:pt x="102" y="506"/>
                  </a:lnTo>
                  <a:lnTo>
                    <a:pt x="68" y="539"/>
                  </a:lnTo>
                  <a:lnTo>
                    <a:pt x="1" y="708"/>
                  </a:lnTo>
                  <a:lnTo>
                    <a:pt x="34" y="910"/>
                  </a:lnTo>
                  <a:lnTo>
                    <a:pt x="102" y="1280"/>
                  </a:lnTo>
                  <a:lnTo>
                    <a:pt x="304" y="2425"/>
                  </a:lnTo>
                  <a:lnTo>
                    <a:pt x="337" y="2492"/>
                  </a:lnTo>
                  <a:lnTo>
                    <a:pt x="405" y="2526"/>
                  </a:lnTo>
                  <a:lnTo>
                    <a:pt x="472" y="2492"/>
                  </a:lnTo>
                  <a:lnTo>
                    <a:pt x="506" y="2425"/>
                  </a:lnTo>
                  <a:lnTo>
                    <a:pt x="506" y="2391"/>
                  </a:lnTo>
                  <a:lnTo>
                    <a:pt x="876" y="2391"/>
                  </a:lnTo>
                  <a:lnTo>
                    <a:pt x="1246" y="2324"/>
                  </a:lnTo>
                  <a:lnTo>
                    <a:pt x="2021" y="2155"/>
                  </a:lnTo>
                  <a:lnTo>
                    <a:pt x="2997" y="2021"/>
                  </a:lnTo>
                  <a:lnTo>
                    <a:pt x="3974" y="1920"/>
                  </a:lnTo>
                  <a:lnTo>
                    <a:pt x="3974" y="1987"/>
                  </a:lnTo>
                  <a:lnTo>
                    <a:pt x="4007" y="2021"/>
                  </a:lnTo>
                  <a:lnTo>
                    <a:pt x="4075" y="2054"/>
                  </a:lnTo>
                  <a:lnTo>
                    <a:pt x="4108" y="2021"/>
                  </a:lnTo>
                  <a:lnTo>
                    <a:pt x="4142" y="1953"/>
                  </a:lnTo>
                  <a:lnTo>
                    <a:pt x="4075" y="1448"/>
                  </a:lnTo>
                  <a:lnTo>
                    <a:pt x="4007" y="910"/>
                  </a:lnTo>
                  <a:lnTo>
                    <a:pt x="3974" y="539"/>
                  </a:lnTo>
                  <a:lnTo>
                    <a:pt x="3940" y="337"/>
                  </a:lnTo>
                  <a:lnTo>
                    <a:pt x="3839" y="135"/>
                  </a:lnTo>
                  <a:lnTo>
                    <a:pt x="3873" y="102"/>
                  </a:lnTo>
                  <a:lnTo>
                    <a:pt x="3873" y="34"/>
                  </a:lnTo>
                  <a:lnTo>
                    <a:pt x="383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" name="Google Shape;137;p2"/>
            <p:cNvSpPr/>
            <p:nvPr/>
          </p:nvSpPr>
          <p:spPr>
            <a:xfrm>
              <a:off x="614050" y="3595650"/>
              <a:ext cx="114500" cy="94300"/>
            </a:xfrm>
            <a:custGeom>
              <a:avLst/>
              <a:gdLst/>
              <a:ahLst/>
              <a:cxnLst/>
              <a:rect l="l" t="t" r="r" b="b"/>
              <a:pathLst>
                <a:path w="4580" h="3772" extrusionOk="0">
                  <a:moveTo>
                    <a:pt x="2391" y="1583"/>
                  </a:moveTo>
                  <a:lnTo>
                    <a:pt x="2425" y="1651"/>
                  </a:lnTo>
                  <a:lnTo>
                    <a:pt x="2559" y="1718"/>
                  </a:lnTo>
                  <a:lnTo>
                    <a:pt x="2660" y="1819"/>
                  </a:lnTo>
                  <a:lnTo>
                    <a:pt x="2694" y="1954"/>
                  </a:lnTo>
                  <a:lnTo>
                    <a:pt x="2728" y="2088"/>
                  </a:lnTo>
                  <a:lnTo>
                    <a:pt x="2694" y="2223"/>
                  </a:lnTo>
                  <a:lnTo>
                    <a:pt x="2660" y="2324"/>
                  </a:lnTo>
                  <a:lnTo>
                    <a:pt x="2559" y="2425"/>
                  </a:lnTo>
                  <a:lnTo>
                    <a:pt x="2425" y="2526"/>
                  </a:lnTo>
                  <a:lnTo>
                    <a:pt x="2357" y="2560"/>
                  </a:lnTo>
                  <a:lnTo>
                    <a:pt x="2324" y="2627"/>
                  </a:lnTo>
                  <a:lnTo>
                    <a:pt x="2290" y="2964"/>
                  </a:lnTo>
                  <a:lnTo>
                    <a:pt x="2256" y="3267"/>
                  </a:lnTo>
                  <a:lnTo>
                    <a:pt x="1819" y="3199"/>
                  </a:lnTo>
                  <a:lnTo>
                    <a:pt x="1819" y="2896"/>
                  </a:lnTo>
                  <a:lnTo>
                    <a:pt x="1920" y="2627"/>
                  </a:lnTo>
                  <a:lnTo>
                    <a:pt x="1920" y="2526"/>
                  </a:lnTo>
                  <a:lnTo>
                    <a:pt x="1886" y="2492"/>
                  </a:lnTo>
                  <a:lnTo>
                    <a:pt x="1852" y="2459"/>
                  </a:lnTo>
                  <a:lnTo>
                    <a:pt x="1718" y="2391"/>
                  </a:lnTo>
                  <a:lnTo>
                    <a:pt x="1617" y="2324"/>
                  </a:lnTo>
                  <a:lnTo>
                    <a:pt x="1549" y="2223"/>
                  </a:lnTo>
                  <a:lnTo>
                    <a:pt x="1549" y="2122"/>
                  </a:lnTo>
                  <a:lnTo>
                    <a:pt x="1549" y="1987"/>
                  </a:lnTo>
                  <a:lnTo>
                    <a:pt x="1583" y="1886"/>
                  </a:lnTo>
                  <a:lnTo>
                    <a:pt x="1650" y="1752"/>
                  </a:lnTo>
                  <a:lnTo>
                    <a:pt x="1751" y="1684"/>
                  </a:lnTo>
                  <a:lnTo>
                    <a:pt x="1920" y="1617"/>
                  </a:lnTo>
                  <a:lnTo>
                    <a:pt x="2054" y="1583"/>
                  </a:lnTo>
                  <a:close/>
                  <a:moveTo>
                    <a:pt x="775" y="270"/>
                  </a:moveTo>
                  <a:lnTo>
                    <a:pt x="1213" y="472"/>
                  </a:lnTo>
                  <a:lnTo>
                    <a:pt x="1650" y="607"/>
                  </a:lnTo>
                  <a:lnTo>
                    <a:pt x="2088" y="708"/>
                  </a:lnTo>
                  <a:lnTo>
                    <a:pt x="2559" y="775"/>
                  </a:lnTo>
                  <a:lnTo>
                    <a:pt x="3536" y="843"/>
                  </a:lnTo>
                  <a:lnTo>
                    <a:pt x="4445" y="910"/>
                  </a:lnTo>
                  <a:lnTo>
                    <a:pt x="4310" y="1213"/>
                  </a:lnTo>
                  <a:lnTo>
                    <a:pt x="4175" y="1516"/>
                  </a:lnTo>
                  <a:lnTo>
                    <a:pt x="4007" y="2156"/>
                  </a:lnTo>
                  <a:lnTo>
                    <a:pt x="3670" y="3469"/>
                  </a:lnTo>
                  <a:lnTo>
                    <a:pt x="3670" y="3502"/>
                  </a:lnTo>
                  <a:lnTo>
                    <a:pt x="3064" y="3368"/>
                  </a:lnTo>
                  <a:lnTo>
                    <a:pt x="2492" y="3300"/>
                  </a:lnTo>
                  <a:lnTo>
                    <a:pt x="2559" y="2997"/>
                  </a:lnTo>
                  <a:lnTo>
                    <a:pt x="2559" y="2728"/>
                  </a:lnTo>
                  <a:lnTo>
                    <a:pt x="2728" y="2593"/>
                  </a:lnTo>
                  <a:lnTo>
                    <a:pt x="2862" y="2425"/>
                  </a:lnTo>
                  <a:lnTo>
                    <a:pt x="2930" y="2257"/>
                  </a:lnTo>
                  <a:lnTo>
                    <a:pt x="2963" y="2088"/>
                  </a:lnTo>
                  <a:lnTo>
                    <a:pt x="2930" y="1886"/>
                  </a:lnTo>
                  <a:lnTo>
                    <a:pt x="2862" y="1718"/>
                  </a:lnTo>
                  <a:lnTo>
                    <a:pt x="2728" y="1550"/>
                  </a:lnTo>
                  <a:lnTo>
                    <a:pt x="2559" y="1449"/>
                  </a:lnTo>
                  <a:lnTo>
                    <a:pt x="2458" y="1415"/>
                  </a:lnTo>
                  <a:lnTo>
                    <a:pt x="2391" y="1482"/>
                  </a:lnTo>
                  <a:lnTo>
                    <a:pt x="2290" y="1415"/>
                  </a:lnTo>
                  <a:lnTo>
                    <a:pt x="2155" y="1381"/>
                  </a:lnTo>
                  <a:lnTo>
                    <a:pt x="2021" y="1381"/>
                  </a:lnTo>
                  <a:lnTo>
                    <a:pt x="1886" y="1415"/>
                  </a:lnTo>
                  <a:lnTo>
                    <a:pt x="1751" y="1449"/>
                  </a:lnTo>
                  <a:lnTo>
                    <a:pt x="1617" y="1550"/>
                  </a:lnTo>
                  <a:lnTo>
                    <a:pt x="1516" y="1617"/>
                  </a:lnTo>
                  <a:lnTo>
                    <a:pt x="1415" y="1752"/>
                  </a:lnTo>
                  <a:lnTo>
                    <a:pt x="1347" y="1853"/>
                  </a:lnTo>
                  <a:lnTo>
                    <a:pt x="1314" y="1987"/>
                  </a:lnTo>
                  <a:lnTo>
                    <a:pt x="1314" y="2122"/>
                  </a:lnTo>
                  <a:lnTo>
                    <a:pt x="1347" y="2257"/>
                  </a:lnTo>
                  <a:lnTo>
                    <a:pt x="1381" y="2358"/>
                  </a:lnTo>
                  <a:lnTo>
                    <a:pt x="1448" y="2459"/>
                  </a:lnTo>
                  <a:lnTo>
                    <a:pt x="1549" y="2560"/>
                  </a:lnTo>
                  <a:lnTo>
                    <a:pt x="1684" y="2627"/>
                  </a:lnTo>
                  <a:lnTo>
                    <a:pt x="1583" y="2896"/>
                  </a:lnTo>
                  <a:lnTo>
                    <a:pt x="1583" y="3166"/>
                  </a:lnTo>
                  <a:lnTo>
                    <a:pt x="876" y="3065"/>
                  </a:lnTo>
                  <a:lnTo>
                    <a:pt x="539" y="3031"/>
                  </a:lnTo>
                  <a:lnTo>
                    <a:pt x="202" y="3031"/>
                  </a:lnTo>
                  <a:lnTo>
                    <a:pt x="337" y="2358"/>
                  </a:lnTo>
                  <a:lnTo>
                    <a:pt x="505" y="1651"/>
                  </a:lnTo>
                  <a:lnTo>
                    <a:pt x="640" y="977"/>
                  </a:lnTo>
                  <a:lnTo>
                    <a:pt x="775" y="270"/>
                  </a:lnTo>
                  <a:close/>
                  <a:moveTo>
                    <a:pt x="741" y="1"/>
                  </a:moveTo>
                  <a:lnTo>
                    <a:pt x="707" y="68"/>
                  </a:lnTo>
                  <a:lnTo>
                    <a:pt x="472" y="775"/>
                  </a:lnTo>
                  <a:lnTo>
                    <a:pt x="270" y="1516"/>
                  </a:lnTo>
                  <a:lnTo>
                    <a:pt x="101" y="2290"/>
                  </a:lnTo>
                  <a:lnTo>
                    <a:pt x="0" y="3031"/>
                  </a:lnTo>
                  <a:lnTo>
                    <a:pt x="0" y="3098"/>
                  </a:lnTo>
                  <a:lnTo>
                    <a:pt x="34" y="3132"/>
                  </a:lnTo>
                  <a:lnTo>
                    <a:pt x="101" y="3132"/>
                  </a:lnTo>
                  <a:lnTo>
                    <a:pt x="573" y="3267"/>
                  </a:lnTo>
                  <a:lnTo>
                    <a:pt x="1044" y="3368"/>
                  </a:lnTo>
                  <a:lnTo>
                    <a:pt x="2021" y="3502"/>
                  </a:lnTo>
                  <a:lnTo>
                    <a:pt x="2997" y="3603"/>
                  </a:lnTo>
                  <a:lnTo>
                    <a:pt x="3468" y="3704"/>
                  </a:lnTo>
                  <a:lnTo>
                    <a:pt x="3940" y="3772"/>
                  </a:lnTo>
                  <a:lnTo>
                    <a:pt x="4041" y="3772"/>
                  </a:lnTo>
                  <a:lnTo>
                    <a:pt x="4108" y="3704"/>
                  </a:lnTo>
                  <a:lnTo>
                    <a:pt x="4074" y="3603"/>
                  </a:lnTo>
                  <a:lnTo>
                    <a:pt x="4074" y="3570"/>
                  </a:lnTo>
                  <a:lnTo>
                    <a:pt x="4007" y="3570"/>
                  </a:lnTo>
                  <a:lnTo>
                    <a:pt x="3906" y="3536"/>
                  </a:lnTo>
                  <a:lnTo>
                    <a:pt x="3906" y="3502"/>
                  </a:lnTo>
                  <a:lnTo>
                    <a:pt x="4310" y="2122"/>
                  </a:lnTo>
                  <a:lnTo>
                    <a:pt x="4478" y="1415"/>
                  </a:lnTo>
                  <a:lnTo>
                    <a:pt x="4546" y="1078"/>
                  </a:lnTo>
                  <a:lnTo>
                    <a:pt x="4579" y="708"/>
                  </a:lnTo>
                  <a:lnTo>
                    <a:pt x="4546" y="674"/>
                  </a:lnTo>
                  <a:lnTo>
                    <a:pt x="4546" y="708"/>
                  </a:lnTo>
                  <a:lnTo>
                    <a:pt x="4512" y="742"/>
                  </a:lnTo>
                  <a:lnTo>
                    <a:pt x="4478" y="742"/>
                  </a:lnTo>
                  <a:lnTo>
                    <a:pt x="4074" y="607"/>
                  </a:lnTo>
                  <a:lnTo>
                    <a:pt x="3637" y="573"/>
                  </a:lnTo>
                  <a:lnTo>
                    <a:pt x="2761" y="506"/>
                  </a:lnTo>
                  <a:lnTo>
                    <a:pt x="2256" y="472"/>
                  </a:lnTo>
                  <a:lnTo>
                    <a:pt x="1785" y="371"/>
                  </a:lnTo>
                  <a:lnTo>
                    <a:pt x="808" y="102"/>
                  </a:lnTo>
                  <a:lnTo>
                    <a:pt x="808" y="35"/>
                  </a:lnTo>
                  <a:lnTo>
                    <a:pt x="77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" name="Google Shape;138;p2"/>
            <p:cNvSpPr/>
            <p:nvPr/>
          </p:nvSpPr>
          <p:spPr>
            <a:xfrm>
              <a:off x="963350" y="5113250"/>
              <a:ext cx="90100" cy="63150"/>
            </a:xfrm>
            <a:custGeom>
              <a:avLst/>
              <a:gdLst/>
              <a:ahLst/>
              <a:cxnLst/>
              <a:rect l="l" t="t" r="r" b="b"/>
              <a:pathLst>
                <a:path w="3604" h="2526" extrusionOk="0">
                  <a:moveTo>
                    <a:pt x="3199" y="337"/>
                  </a:moveTo>
                  <a:lnTo>
                    <a:pt x="3300" y="1212"/>
                  </a:lnTo>
                  <a:lnTo>
                    <a:pt x="3334" y="1583"/>
                  </a:lnTo>
                  <a:lnTo>
                    <a:pt x="3368" y="1987"/>
                  </a:lnTo>
                  <a:lnTo>
                    <a:pt x="3267" y="1919"/>
                  </a:lnTo>
                  <a:lnTo>
                    <a:pt x="2896" y="1919"/>
                  </a:lnTo>
                  <a:lnTo>
                    <a:pt x="2425" y="2020"/>
                  </a:lnTo>
                  <a:lnTo>
                    <a:pt x="1482" y="2256"/>
                  </a:lnTo>
                  <a:lnTo>
                    <a:pt x="1246" y="2290"/>
                  </a:lnTo>
                  <a:lnTo>
                    <a:pt x="977" y="2290"/>
                  </a:lnTo>
                  <a:lnTo>
                    <a:pt x="708" y="2324"/>
                  </a:lnTo>
                  <a:lnTo>
                    <a:pt x="472" y="2391"/>
                  </a:lnTo>
                  <a:lnTo>
                    <a:pt x="337" y="1919"/>
                  </a:lnTo>
                  <a:lnTo>
                    <a:pt x="236" y="1448"/>
                  </a:lnTo>
                  <a:lnTo>
                    <a:pt x="203" y="1078"/>
                  </a:lnTo>
                  <a:lnTo>
                    <a:pt x="203" y="876"/>
                  </a:lnTo>
                  <a:lnTo>
                    <a:pt x="135" y="707"/>
                  </a:lnTo>
                  <a:lnTo>
                    <a:pt x="169" y="707"/>
                  </a:lnTo>
                  <a:lnTo>
                    <a:pt x="506" y="606"/>
                  </a:lnTo>
                  <a:lnTo>
                    <a:pt x="842" y="539"/>
                  </a:lnTo>
                  <a:lnTo>
                    <a:pt x="1549" y="472"/>
                  </a:lnTo>
                  <a:lnTo>
                    <a:pt x="2357" y="371"/>
                  </a:lnTo>
                  <a:lnTo>
                    <a:pt x="3199" y="337"/>
                  </a:lnTo>
                  <a:close/>
                  <a:moveTo>
                    <a:pt x="3233" y="0"/>
                  </a:moveTo>
                  <a:lnTo>
                    <a:pt x="3165" y="34"/>
                  </a:lnTo>
                  <a:lnTo>
                    <a:pt x="3165" y="101"/>
                  </a:lnTo>
                  <a:lnTo>
                    <a:pt x="3165" y="169"/>
                  </a:lnTo>
                  <a:lnTo>
                    <a:pt x="2458" y="202"/>
                  </a:lnTo>
                  <a:lnTo>
                    <a:pt x="1751" y="270"/>
                  </a:lnTo>
                  <a:lnTo>
                    <a:pt x="943" y="337"/>
                  </a:lnTo>
                  <a:lnTo>
                    <a:pt x="539" y="438"/>
                  </a:lnTo>
                  <a:lnTo>
                    <a:pt x="169" y="539"/>
                  </a:lnTo>
                  <a:lnTo>
                    <a:pt x="135" y="606"/>
                  </a:lnTo>
                  <a:lnTo>
                    <a:pt x="135" y="674"/>
                  </a:lnTo>
                  <a:lnTo>
                    <a:pt x="102" y="606"/>
                  </a:lnTo>
                  <a:lnTo>
                    <a:pt x="68" y="606"/>
                  </a:lnTo>
                  <a:lnTo>
                    <a:pt x="34" y="707"/>
                  </a:lnTo>
                  <a:lnTo>
                    <a:pt x="1" y="808"/>
                  </a:lnTo>
                  <a:lnTo>
                    <a:pt x="1" y="1044"/>
                  </a:lnTo>
                  <a:lnTo>
                    <a:pt x="68" y="1482"/>
                  </a:lnTo>
                  <a:lnTo>
                    <a:pt x="169" y="1987"/>
                  </a:lnTo>
                  <a:lnTo>
                    <a:pt x="304" y="2458"/>
                  </a:lnTo>
                  <a:lnTo>
                    <a:pt x="337" y="2526"/>
                  </a:lnTo>
                  <a:lnTo>
                    <a:pt x="405" y="2526"/>
                  </a:lnTo>
                  <a:lnTo>
                    <a:pt x="472" y="2492"/>
                  </a:lnTo>
                  <a:lnTo>
                    <a:pt x="472" y="2425"/>
                  </a:lnTo>
                  <a:lnTo>
                    <a:pt x="842" y="2492"/>
                  </a:lnTo>
                  <a:lnTo>
                    <a:pt x="1179" y="2458"/>
                  </a:lnTo>
                  <a:lnTo>
                    <a:pt x="1549" y="2425"/>
                  </a:lnTo>
                  <a:lnTo>
                    <a:pt x="1886" y="2357"/>
                  </a:lnTo>
                  <a:lnTo>
                    <a:pt x="2290" y="2256"/>
                  </a:lnTo>
                  <a:lnTo>
                    <a:pt x="2660" y="2189"/>
                  </a:lnTo>
                  <a:lnTo>
                    <a:pt x="3031" y="2155"/>
                  </a:lnTo>
                  <a:lnTo>
                    <a:pt x="3435" y="2155"/>
                  </a:lnTo>
                  <a:lnTo>
                    <a:pt x="3435" y="2189"/>
                  </a:lnTo>
                  <a:lnTo>
                    <a:pt x="3536" y="2189"/>
                  </a:lnTo>
                  <a:lnTo>
                    <a:pt x="3570" y="2121"/>
                  </a:lnTo>
                  <a:lnTo>
                    <a:pt x="3603" y="1886"/>
                  </a:lnTo>
                  <a:lnTo>
                    <a:pt x="3603" y="1650"/>
                  </a:lnTo>
                  <a:lnTo>
                    <a:pt x="3536" y="1179"/>
                  </a:lnTo>
                  <a:lnTo>
                    <a:pt x="3469" y="606"/>
                  </a:lnTo>
                  <a:lnTo>
                    <a:pt x="3334" y="68"/>
                  </a:lnTo>
                  <a:lnTo>
                    <a:pt x="330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" name="Google Shape;139;p2"/>
            <p:cNvSpPr/>
            <p:nvPr/>
          </p:nvSpPr>
          <p:spPr>
            <a:xfrm>
              <a:off x="947375" y="3694975"/>
              <a:ext cx="33675" cy="37900"/>
            </a:xfrm>
            <a:custGeom>
              <a:avLst/>
              <a:gdLst/>
              <a:ahLst/>
              <a:cxnLst/>
              <a:rect l="l" t="t" r="r" b="b"/>
              <a:pathLst>
                <a:path w="1347" h="1516" extrusionOk="0">
                  <a:moveTo>
                    <a:pt x="842" y="236"/>
                  </a:moveTo>
                  <a:lnTo>
                    <a:pt x="909" y="270"/>
                  </a:lnTo>
                  <a:lnTo>
                    <a:pt x="1044" y="337"/>
                  </a:lnTo>
                  <a:lnTo>
                    <a:pt x="1111" y="472"/>
                  </a:lnTo>
                  <a:lnTo>
                    <a:pt x="1145" y="573"/>
                  </a:lnTo>
                  <a:lnTo>
                    <a:pt x="1145" y="708"/>
                  </a:lnTo>
                  <a:lnTo>
                    <a:pt x="1145" y="842"/>
                  </a:lnTo>
                  <a:lnTo>
                    <a:pt x="1111" y="943"/>
                  </a:lnTo>
                  <a:lnTo>
                    <a:pt x="1044" y="1044"/>
                  </a:lnTo>
                  <a:lnTo>
                    <a:pt x="976" y="1145"/>
                  </a:lnTo>
                  <a:lnTo>
                    <a:pt x="875" y="1213"/>
                  </a:lnTo>
                  <a:lnTo>
                    <a:pt x="774" y="1246"/>
                  </a:lnTo>
                  <a:lnTo>
                    <a:pt x="640" y="1280"/>
                  </a:lnTo>
                  <a:lnTo>
                    <a:pt x="505" y="1280"/>
                  </a:lnTo>
                  <a:lnTo>
                    <a:pt x="404" y="1213"/>
                  </a:lnTo>
                  <a:lnTo>
                    <a:pt x="303" y="1145"/>
                  </a:lnTo>
                  <a:lnTo>
                    <a:pt x="236" y="1078"/>
                  </a:lnTo>
                  <a:lnTo>
                    <a:pt x="202" y="943"/>
                  </a:lnTo>
                  <a:lnTo>
                    <a:pt x="202" y="708"/>
                  </a:lnTo>
                  <a:lnTo>
                    <a:pt x="236" y="472"/>
                  </a:lnTo>
                  <a:lnTo>
                    <a:pt x="269" y="371"/>
                  </a:lnTo>
                  <a:lnTo>
                    <a:pt x="337" y="304"/>
                  </a:lnTo>
                  <a:lnTo>
                    <a:pt x="404" y="270"/>
                  </a:lnTo>
                  <a:lnTo>
                    <a:pt x="505" y="236"/>
                  </a:lnTo>
                  <a:close/>
                  <a:moveTo>
                    <a:pt x="741" y="1"/>
                  </a:moveTo>
                  <a:lnTo>
                    <a:pt x="606" y="34"/>
                  </a:lnTo>
                  <a:lnTo>
                    <a:pt x="438" y="68"/>
                  </a:lnTo>
                  <a:lnTo>
                    <a:pt x="303" y="135"/>
                  </a:lnTo>
                  <a:lnTo>
                    <a:pt x="168" y="236"/>
                  </a:lnTo>
                  <a:lnTo>
                    <a:pt x="101" y="371"/>
                  </a:lnTo>
                  <a:lnTo>
                    <a:pt x="34" y="539"/>
                  </a:lnTo>
                  <a:lnTo>
                    <a:pt x="0" y="708"/>
                  </a:lnTo>
                  <a:lnTo>
                    <a:pt x="0" y="876"/>
                  </a:lnTo>
                  <a:lnTo>
                    <a:pt x="34" y="1044"/>
                  </a:lnTo>
                  <a:lnTo>
                    <a:pt x="101" y="1213"/>
                  </a:lnTo>
                  <a:lnTo>
                    <a:pt x="202" y="1314"/>
                  </a:lnTo>
                  <a:lnTo>
                    <a:pt x="337" y="1415"/>
                  </a:lnTo>
                  <a:lnTo>
                    <a:pt x="539" y="1482"/>
                  </a:lnTo>
                  <a:lnTo>
                    <a:pt x="707" y="1516"/>
                  </a:lnTo>
                  <a:lnTo>
                    <a:pt x="842" y="1448"/>
                  </a:lnTo>
                  <a:lnTo>
                    <a:pt x="976" y="1381"/>
                  </a:lnTo>
                  <a:lnTo>
                    <a:pt x="1111" y="1280"/>
                  </a:lnTo>
                  <a:lnTo>
                    <a:pt x="1212" y="1179"/>
                  </a:lnTo>
                  <a:lnTo>
                    <a:pt x="1279" y="1011"/>
                  </a:lnTo>
                  <a:lnTo>
                    <a:pt x="1347" y="876"/>
                  </a:lnTo>
                  <a:lnTo>
                    <a:pt x="1347" y="708"/>
                  </a:lnTo>
                  <a:lnTo>
                    <a:pt x="1347" y="573"/>
                  </a:lnTo>
                  <a:lnTo>
                    <a:pt x="1313" y="438"/>
                  </a:lnTo>
                  <a:lnTo>
                    <a:pt x="1212" y="304"/>
                  </a:lnTo>
                  <a:lnTo>
                    <a:pt x="1111" y="169"/>
                  </a:lnTo>
                  <a:lnTo>
                    <a:pt x="1010" y="102"/>
                  </a:lnTo>
                  <a:lnTo>
                    <a:pt x="875" y="34"/>
                  </a:lnTo>
                  <a:lnTo>
                    <a:pt x="74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" name="Google Shape;140;p2"/>
            <p:cNvSpPr/>
            <p:nvPr/>
          </p:nvSpPr>
          <p:spPr>
            <a:xfrm>
              <a:off x="659500" y="3640275"/>
              <a:ext cx="14325" cy="13475"/>
            </a:xfrm>
            <a:custGeom>
              <a:avLst/>
              <a:gdLst/>
              <a:ahLst/>
              <a:cxnLst/>
              <a:rect l="l" t="t" r="r" b="b"/>
              <a:pathLst>
                <a:path w="573" h="539" extrusionOk="0">
                  <a:moveTo>
                    <a:pt x="236" y="0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01"/>
                  </a:lnTo>
                  <a:lnTo>
                    <a:pt x="34" y="169"/>
                  </a:lnTo>
                  <a:lnTo>
                    <a:pt x="34" y="236"/>
                  </a:lnTo>
                  <a:lnTo>
                    <a:pt x="1" y="303"/>
                  </a:lnTo>
                  <a:lnTo>
                    <a:pt x="1" y="371"/>
                  </a:lnTo>
                  <a:lnTo>
                    <a:pt x="1" y="438"/>
                  </a:lnTo>
                  <a:lnTo>
                    <a:pt x="102" y="505"/>
                  </a:lnTo>
                  <a:lnTo>
                    <a:pt x="236" y="539"/>
                  </a:lnTo>
                  <a:lnTo>
                    <a:pt x="438" y="539"/>
                  </a:lnTo>
                  <a:lnTo>
                    <a:pt x="506" y="505"/>
                  </a:lnTo>
                  <a:lnTo>
                    <a:pt x="539" y="472"/>
                  </a:lnTo>
                  <a:lnTo>
                    <a:pt x="573" y="404"/>
                  </a:lnTo>
                  <a:lnTo>
                    <a:pt x="539" y="270"/>
                  </a:lnTo>
                  <a:lnTo>
                    <a:pt x="506" y="135"/>
                  </a:lnTo>
                  <a:lnTo>
                    <a:pt x="405" y="34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" name="Google Shape;141;p2"/>
            <p:cNvSpPr/>
            <p:nvPr/>
          </p:nvSpPr>
          <p:spPr>
            <a:xfrm>
              <a:off x="470950" y="3557775"/>
              <a:ext cx="100200" cy="96825"/>
            </a:xfrm>
            <a:custGeom>
              <a:avLst/>
              <a:gdLst/>
              <a:ahLst/>
              <a:cxnLst/>
              <a:rect l="l" t="t" r="r" b="b"/>
              <a:pathLst>
                <a:path w="4008" h="3873" extrusionOk="0">
                  <a:moveTo>
                    <a:pt x="2088" y="270"/>
                  </a:moveTo>
                  <a:lnTo>
                    <a:pt x="2391" y="304"/>
                  </a:lnTo>
                  <a:lnTo>
                    <a:pt x="2661" y="371"/>
                  </a:lnTo>
                  <a:lnTo>
                    <a:pt x="2930" y="472"/>
                  </a:lnTo>
                  <a:lnTo>
                    <a:pt x="3166" y="641"/>
                  </a:lnTo>
                  <a:lnTo>
                    <a:pt x="3368" y="843"/>
                  </a:lnTo>
                  <a:lnTo>
                    <a:pt x="3570" y="1112"/>
                  </a:lnTo>
                  <a:lnTo>
                    <a:pt x="3671" y="1280"/>
                  </a:lnTo>
                  <a:lnTo>
                    <a:pt x="3738" y="1449"/>
                  </a:lnTo>
                  <a:lnTo>
                    <a:pt x="3772" y="1617"/>
                  </a:lnTo>
                  <a:lnTo>
                    <a:pt x="3805" y="1819"/>
                  </a:lnTo>
                  <a:lnTo>
                    <a:pt x="3772" y="1987"/>
                  </a:lnTo>
                  <a:lnTo>
                    <a:pt x="3772" y="2156"/>
                  </a:lnTo>
                  <a:lnTo>
                    <a:pt x="3637" y="2492"/>
                  </a:lnTo>
                  <a:lnTo>
                    <a:pt x="3469" y="2829"/>
                  </a:lnTo>
                  <a:lnTo>
                    <a:pt x="3233" y="3098"/>
                  </a:lnTo>
                  <a:lnTo>
                    <a:pt x="2964" y="3334"/>
                  </a:lnTo>
                  <a:lnTo>
                    <a:pt x="2627" y="3502"/>
                  </a:lnTo>
                  <a:lnTo>
                    <a:pt x="2324" y="3570"/>
                  </a:lnTo>
                  <a:lnTo>
                    <a:pt x="1987" y="3603"/>
                  </a:lnTo>
                  <a:lnTo>
                    <a:pt x="1651" y="3603"/>
                  </a:lnTo>
                  <a:lnTo>
                    <a:pt x="1348" y="3570"/>
                  </a:lnTo>
                  <a:lnTo>
                    <a:pt x="1112" y="3502"/>
                  </a:lnTo>
                  <a:lnTo>
                    <a:pt x="944" y="3435"/>
                  </a:lnTo>
                  <a:lnTo>
                    <a:pt x="775" y="3334"/>
                  </a:lnTo>
                  <a:lnTo>
                    <a:pt x="641" y="3199"/>
                  </a:lnTo>
                  <a:lnTo>
                    <a:pt x="506" y="3031"/>
                  </a:lnTo>
                  <a:lnTo>
                    <a:pt x="405" y="2863"/>
                  </a:lnTo>
                  <a:lnTo>
                    <a:pt x="338" y="2694"/>
                  </a:lnTo>
                  <a:lnTo>
                    <a:pt x="270" y="2459"/>
                  </a:lnTo>
                  <a:lnTo>
                    <a:pt x="237" y="2122"/>
                  </a:lnTo>
                  <a:lnTo>
                    <a:pt x="237" y="1785"/>
                  </a:lnTo>
                  <a:lnTo>
                    <a:pt x="338" y="1449"/>
                  </a:lnTo>
                  <a:lnTo>
                    <a:pt x="439" y="1146"/>
                  </a:lnTo>
                  <a:lnTo>
                    <a:pt x="641" y="876"/>
                  </a:lnTo>
                  <a:lnTo>
                    <a:pt x="843" y="674"/>
                  </a:lnTo>
                  <a:lnTo>
                    <a:pt x="1112" y="472"/>
                  </a:lnTo>
                  <a:lnTo>
                    <a:pt x="1415" y="338"/>
                  </a:lnTo>
                  <a:lnTo>
                    <a:pt x="1482" y="338"/>
                  </a:lnTo>
                  <a:lnTo>
                    <a:pt x="1785" y="304"/>
                  </a:lnTo>
                  <a:lnTo>
                    <a:pt x="2088" y="270"/>
                  </a:lnTo>
                  <a:close/>
                  <a:moveTo>
                    <a:pt x="1987" y="1"/>
                  </a:moveTo>
                  <a:lnTo>
                    <a:pt x="1651" y="35"/>
                  </a:lnTo>
                  <a:lnTo>
                    <a:pt x="1449" y="68"/>
                  </a:lnTo>
                  <a:lnTo>
                    <a:pt x="1280" y="136"/>
                  </a:lnTo>
                  <a:lnTo>
                    <a:pt x="1112" y="203"/>
                  </a:lnTo>
                  <a:lnTo>
                    <a:pt x="944" y="270"/>
                  </a:lnTo>
                  <a:lnTo>
                    <a:pt x="775" y="405"/>
                  </a:lnTo>
                  <a:lnTo>
                    <a:pt x="641" y="506"/>
                  </a:lnTo>
                  <a:lnTo>
                    <a:pt x="405" y="809"/>
                  </a:lnTo>
                  <a:lnTo>
                    <a:pt x="203" y="1112"/>
                  </a:lnTo>
                  <a:lnTo>
                    <a:pt x="68" y="1482"/>
                  </a:lnTo>
                  <a:lnTo>
                    <a:pt x="1" y="1886"/>
                  </a:lnTo>
                  <a:lnTo>
                    <a:pt x="1" y="2290"/>
                  </a:lnTo>
                  <a:lnTo>
                    <a:pt x="35" y="2526"/>
                  </a:lnTo>
                  <a:lnTo>
                    <a:pt x="68" y="2762"/>
                  </a:lnTo>
                  <a:lnTo>
                    <a:pt x="136" y="2964"/>
                  </a:lnTo>
                  <a:lnTo>
                    <a:pt x="237" y="3166"/>
                  </a:lnTo>
                  <a:lnTo>
                    <a:pt x="371" y="3300"/>
                  </a:lnTo>
                  <a:lnTo>
                    <a:pt x="506" y="3435"/>
                  </a:lnTo>
                  <a:lnTo>
                    <a:pt x="674" y="3570"/>
                  </a:lnTo>
                  <a:lnTo>
                    <a:pt x="843" y="3671"/>
                  </a:lnTo>
                  <a:lnTo>
                    <a:pt x="1011" y="3738"/>
                  </a:lnTo>
                  <a:lnTo>
                    <a:pt x="1213" y="3805"/>
                  </a:lnTo>
                  <a:lnTo>
                    <a:pt x="1617" y="3873"/>
                  </a:lnTo>
                  <a:lnTo>
                    <a:pt x="2055" y="3873"/>
                  </a:lnTo>
                  <a:lnTo>
                    <a:pt x="2526" y="3805"/>
                  </a:lnTo>
                  <a:lnTo>
                    <a:pt x="2728" y="3772"/>
                  </a:lnTo>
                  <a:lnTo>
                    <a:pt x="2930" y="3671"/>
                  </a:lnTo>
                  <a:lnTo>
                    <a:pt x="3132" y="3570"/>
                  </a:lnTo>
                  <a:lnTo>
                    <a:pt x="3300" y="3469"/>
                  </a:lnTo>
                  <a:lnTo>
                    <a:pt x="3435" y="3300"/>
                  </a:lnTo>
                  <a:lnTo>
                    <a:pt x="3570" y="3166"/>
                  </a:lnTo>
                  <a:lnTo>
                    <a:pt x="3704" y="2997"/>
                  </a:lnTo>
                  <a:lnTo>
                    <a:pt x="3805" y="2795"/>
                  </a:lnTo>
                  <a:lnTo>
                    <a:pt x="3873" y="2627"/>
                  </a:lnTo>
                  <a:lnTo>
                    <a:pt x="3940" y="2425"/>
                  </a:lnTo>
                  <a:lnTo>
                    <a:pt x="3974" y="2223"/>
                  </a:lnTo>
                  <a:lnTo>
                    <a:pt x="4007" y="2021"/>
                  </a:lnTo>
                  <a:lnTo>
                    <a:pt x="4007" y="1785"/>
                  </a:lnTo>
                  <a:lnTo>
                    <a:pt x="3974" y="1583"/>
                  </a:lnTo>
                  <a:lnTo>
                    <a:pt x="3940" y="1381"/>
                  </a:lnTo>
                  <a:lnTo>
                    <a:pt x="3906" y="1179"/>
                  </a:lnTo>
                  <a:lnTo>
                    <a:pt x="3738" y="876"/>
                  </a:lnTo>
                  <a:lnTo>
                    <a:pt x="3536" y="607"/>
                  </a:lnTo>
                  <a:lnTo>
                    <a:pt x="3267" y="371"/>
                  </a:lnTo>
                  <a:lnTo>
                    <a:pt x="2997" y="203"/>
                  </a:lnTo>
                  <a:lnTo>
                    <a:pt x="2661" y="68"/>
                  </a:lnTo>
                  <a:lnTo>
                    <a:pt x="232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" name="Google Shape;142;p2"/>
            <p:cNvSpPr/>
            <p:nvPr/>
          </p:nvSpPr>
          <p:spPr>
            <a:xfrm>
              <a:off x="446550" y="3524950"/>
              <a:ext cx="579125" cy="253375"/>
            </a:xfrm>
            <a:custGeom>
              <a:avLst/>
              <a:gdLst/>
              <a:ahLst/>
              <a:cxnLst/>
              <a:rect l="l" t="t" r="r" b="b"/>
              <a:pathLst>
                <a:path w="23165" h="10135" extrusionOk="0">
                  <a:moveTo>
                    <a:pt x="3603" y="304"/>
                  </a:moveTo>
                  <a:lnTo>
                    <a:pt x="3940" y="337"/>
                  </a:lnTo>
                  <a:lnTo>
                    <a:pt x="4647" y="472"/>
                  </a:lnTo>
                  <a:lnTo>
                    <a:pt x="5219" y="607"/>
                  </a:lnTo>
                  <a:lnTo>
                    <a:pt x="6397" y="775"/>
                  </a:lnTo>
                  <a:lnTo>
                    <a:pt x="7576" y="977"/>
                  </a:lnTo>
                  <a:lnTo>
                    <a:pt x="7340" y="1112"/>
                  </a:lnTo>
                  <a:lnTo>
                    <a:pt x="7138" y="1213"/>
                  </a:lnTo>
                  <a:lnTo>
                    <a:pt x="6667" y="1482"/>
                  </a:lnTo>
                  <a:lnTo>
                    <a:pt x="6330" y="1348"/>
                  </a:lnTo>
                  <a:lnTo>
                    <a:pt x="5926" y="1246"/>
                  </a:lnTo>
                  <a:lnTo>
                    <a:pt x="5522" y="1179"/>
                  </a:lnTo>
                  <a:lnTo>
                    <a:pt x="5152" y="1145"/>
                  </a:lnTo>
                  <a:lnTo>
                    <a:pt x="5084" y="1112"/>
                  </a:lnTo>
                  <a:lnTo>
                    <a:pt x="4849" y="910"/>
                  </a:lnTo>
                  <a:lnTo>
                    <a:pt x="4546" y="741"/>
                  </a:lnTo>
                  <a:lnTo>
                    <a:pt x="4276" y="640"/>
                  </a:lnTo>
                  <a:lnTo>
                    <a:pt x="3973" y="539"/>
                  </a:lnTo>
                  <a:lnTo>
                    <a:pt x="3637" y="506"/>
                  </a:lnTo>
                  <a:lnTo>
                    <a:pt x="3334" y="472"/>
                  </a:lnTo>
                  <a:lnTo>
                    <a:pt x="2997" y="472"/>
                  </a:lnTo>
                  <a:lnTo>
                    <a:pt x="2694" y="506"/>
                  </a:lnTo>
                  <a:lnTo>
                    <a:pt x="2829" y="438"/>
                  </a:lnTo>
                  <a:lnTo>
                    <a:pt x="2963" y="371"/>
                  </a:lnTo>
                  <a:lnTo>
                    <a:pt x="3266" y="304"/>
                  </a:lnTo>
                  <a:close/>
                  <a:moveTo>
                    <a:pt x="2559" y="640"/>
                  </a:moveTo>
                  <a:lnTo>
                    <a:pt x="2593" y="741"/>
                  </a:lnTo>
                  <a:lnTo>
                    <a:pt x="2627" y="775"/>
                  </a:lnTo>
                  <a:lnTo>
                    <a:pt x="3502" y="775"/>
                  </a:lnTo>
                  <a:lnTo>
                    <a:pt x="3771" y="809"/>
                  </a:lnTo>
                  <a:lnTo>
                    <a:pt x="4007" y="876"/>
                  </a:lnTo>
                  <a:lnTo>
                    <a:pt x="4276" y="943"/>
                  </a:lnTo>
                  <a:lnTo>
                    <a:pt x="4512" y="1044"/>
                  </a:lnTo>
                  <a:lnTo>
                    <a:pt x="4748" y="1179"/>
                  </a:lnTo>
                  <a:lnTo>
                    <a:pt x="4815" y="1213"/>
                  </a:lnTo>
                  <a:lnTo>
                    <a:pt x="4815" y="1280"/>
                  </a:lnTo>
                  <a:lnTo>
                    <a:pt x="4882" y="1348"/>
                  </a:lnTo>
                  <a:lnTo>
                    <a:pt x="4983" y="1348"/>
                  </a:lnTo>
                  <a:lnTo>
                    <a:pt x="5152" y="1583"/>
                  </a:lnTo>
                  <a:lnTo>
                    <a:pt x="5320" y="1819"/>
                  </a:lnTo>
                  <a:lnTo>
                    <a:pt x="5421" y="2088"/>
                  </a:lnTo>
                  <a:lnTo>
                    <a:pt x="5522" y="2358"/>
                  </a:lnTo>
                  <a:lnTo>
                    <a:pt x="5589" y="2661"/>
                  </a:lnTo>
                  <a:lnTo>
                    <a:pt x="5623" y="2930"/>
                  </a:lnTo>
                  <a:lnTo>
                    <a:pt x="5690" y="3502"/>
                  </a:lnTo>
                  <a:lnTo>
                    <a:pt x="5690" y="3805"/>
                  </a:lnTo>
                  <a:lnTo>
                    <a:pt x="5657" y="4108"/>
                  </a:lnTo>
                  <a:lnTo>
                    <a:pt x="5623" y="4411"/>
                  </a:lnTo>
                  <a:lnTo>
                    <a:pt x="5522" y="4681"/>
                  </a:lnTo>
                  <a:lnTo>
                    <a:pt x="5421" y="4950"/>
                  </a:lnTo>
                  <a:lnTo>
                    <a:pt x="5253" y="5186"/>
                  </a:lnTo>
                  <a:lnTo>
                    <a:pt x="5051" y="5421"/>
                  </a:lnTo>
                  <a:lnTo>
                    <a:pt x="4815" y="5590"/>
                  </a:lnTo>
                  <a:lnTo>
                    <a:pt x="4613" y="5724"/>
                  </a:lnTo>
                  <a:lnTo>
                    <a:pt x="4377" y="5825"/>
                  </a:lnTo>
                  <a:lnTo>
                    <a:pt x="4108" y="5893"/>
                  </a:lnTo>
                  <a:lnTo>
                    <a:pt x="3872" y="5960"/>
                  </a:lnTo>
                  <a:lnTo>
                    <a:pt x="3334" y="5994"/>
                  </a:lnTo>
                  <a:lnTo>
                    <a:pt x="2829" y="5994"/>
                  </a:lnTo>
                  <a:lnTo>
                    <a:pt x="2559" y="5960"/>
                  </a:lnTo>
                  <a:lnTo>
                    <a:pt x="2290" y="5926"/>
                  </a:lnTo>
                  <a:lnTo>
                    <a:pt x="2054" y="5825"/>
                  </a:lnTo>
                  <a:lnTo>
                    <a:pt x="1819" y="5724"/>
                  </a:lnTo>
                  <a:lnTo>
                    <a:pt x="1617" y="5623"/>
                  </a:lnTo>
                  <a:lnTo>
                    <a:pt x="1381" y="5489"/>
                  </a:lnTo>
                  <a:lnTo>
                    <a:pt x="1213" y="5320"/>
                  </a:lnTo>
                  <a:lnTo>
                    <a:pt x="1011" y="5152"/>
                  </a:lnTo>
                  <a:lnTo>
                    <a:pt x="842" y="4950"/>
                  </a:lnTo>
                  <a:lnTo>
                    <a:pt x="708" y="4748"/>
                  </a:lnTo>
                  <a:lnTo>
                    <a:pt x="573" y="4546"/>
                  </a:lnTo>
                  <a:lnTo>
                    <a:pt x="472" y="4310"/>
                  </a:lnTo>
                  <a:lnTo>
                    <a:pt x="371" y="4075"/>
                  </a:lnTo>
                  <a:lnTo>
                    <a:pt x="304" y="3839"/>
                  </a:lnTo>
                  <a:lnTo>
                    <a:pt x="270" y="3570"/>
                  </a:lnTo>
                  <a:lnTo>
                    <a:pt x="236" y="3300"/>
                  </a:lnTo>
                  <a:lnTo>
                    <a:pt x="270" y="3065"/>
                  </a:lnTo>
                  <a:lnTo>
                    <a:pt x="270" y="2829"/>
                  </a:lnTo>
                  <a:lnTo>
                    <a:pt x="337" y="2593"/>
                  </a:lnTo>
                  <a:lnTo>
                    <a:pt x="405" y="2358"/>
                  </a:lnTo>
                  <a:lnTo>
                    <a:pt x="506" y="2156"/>
                  </a:lnTo>
                  <a:lnTo>
                    <a:pt x="640" y="1954"/>
                  </a:lnTo>
                  <a:lnTo>
                    <a:pt x="775" y="1752"/>
                  </a:lnTo>
                  <a:lnTo>
                    <a:pt x="943" y="1583"/>
                  </a:lnTo>
                  <a:lnTo>
                    <a:pt x="1280" y="1280"/>
                  </a:lnTo>
                  <a:lnTo>
                    <a:pt x="1684" y="1011"/>
                  </a:lnTo>
                  <a:lnTo>
                    <a:pt x="2122" y="809"/>
                  </a:lnTo>
                  <a:lnTo>
                    <a:pt x="2559" y="640"/>
                  </a:lnTo>
                  <a:close/>
                  <a:moveTo>
                    <a:pt x="5387" y="1449"/>
                  </a:moveTo>
                  <a:lnTo>
                    <a:pt x="6061" y="1550"/>
                  </a:lnTo>
                  <a:lnTo>
                    <a:pt x="6364" y="1651"/>
                  </a:lnTo>
                  <a:lnTo>
                    <a:pt x="6700" y="1752"/>
                  </a:lnTo>
                  <a:lnTo>
                    <a:pt x="6633" y="2055"/>
                  </a:lnTo>
                  <a:lnTo>
                    <a:pt x="6566" y="2391"/>
                  </a:lnTo>
                  <a:lnTo>
                    <a:pt x="6498" y="3031"/>
                  </a:lnTo>
                  <a:lnTo>
                    <a:pt x="6263" y="3974"/>
                  </a:lnTo>
                  <a:lnTo>
                    <a:pt x="6027" y="4916"/>
                  </a:lnTo>
                  <a:lnTo>
                    <a:pt x="5892" y="5287"/>
                  </a:lnTo>
                  <a:lnTo>
                    <a:pt x="5825" y="5623"/>
                  </a:lnTo>
                  <a:lnTo>
                    <a:pt x="5791" y="5994"/>
                  </a:lnTo>
                  <a:lnTo>
                    <a:pt x="5791" y="6128"/>
                  </a:lnTo>
                  <a:lnTo>
                    <a:pt x="5825" y="6297"/>
                  </a:lnTo>
                  <a:lnTo>
                    <a:pt x="5724" y="6229"/>
                  </a:lnTo>
                  <a:lnTo>
                    <a:pt x="5589" y="6196"/>
                  </a:lnTo>
                  <a:lnTo>
                    <a:pt x="5320" y="6196"/>
                  </a:lnTo>
                  <a:lnTo>
                    <a:pt x="5185" y="6162"/>
                  </a:lnTo>
                  <a:lnTo>
                    <a:pt x="5051" y="6128"/>
                  </a:lnTo>
                  <a:lnTo>
                    <a:pt x="4748" y="5994"/>
                  </a:lnTo>
                  <a:lnTo>
                    <a:pt x="4983" y="5893"/>
                  </a:lnTo>
                  <a:lnTo>
                    <a:pt x="5185" y="5724"/>
                  </a:lnTo>
                  <a:lnTo>
                    <a:pt x="5387" y="5489"/>
                  </a:lnTo>
                  <a:lnTo>
                    <a:pt x="5589" y="5253"/>
                  </a:lnTo>
                  <a:lnTo>
                    <a:pt x="5724" y="4984"/>
                  </a:lnTo>
                  <a:lnTo>
                    <a:pt x="5825" y="4714"/>
                  </a:lnTo>
                  <a:lnTo>
                    <a:pt x="5892" y="4445"/>
                  </a:lnTo>
                  <a:lnTo>
                    <a:pt x="5960" y="4142"/>
                  </a:lnTo>
                  <a:lnTo>
                    <a:pt x="5960" y="3839"/>
                  </a:lnTo>
                  <a:lnTo>
                    <a:pt x="5960" y="3502"/>
                  </a:lnTo>
                  <a:lnTo>
                    <a:pt x="5926" y="2964"/>
                  </a:lnTo>
                  <a:lnTo>
                    <a:pt x="5825" y="2425"/>
                  </a:lnTo>
                  <a:lnTo>
                    <a:pt x="5758" y="2156"/>
                  </a:lnTo>
                  <a:lnTo>
                    <a:pt x="5657" y="1920"/>
                  </a:lnTo>
                  <a:lnTo>
                    <a:pt x="5522" y="1651"/>
                  </a:lnTo>
                  <a:lnTo>
                    <a:pt x="5387" y="1449"/>
                  </a:lnTo>
                  <a:close/>
                  <a:moveTo>
                    <a:pt x="4411" y="6128"/>
                  </a:moveTo>
                  <a:lnTo>
                    <a:pt x="4546" y="6229"/>
                  </a:lnTo>
                  <a:lnTo>
                    <a:pt x="4680" y="6263"/>
                  </a:lnTo>
                  <a:lnTo>
                    <a:pt x="5017" y="6364"/>
                  </a:lnTo>
                  <a:lnTo>
                    <a:pt x="5219" y="6431"/>
                  </a:lnTo>
                  <a:lnTo>
                    <a:pt x="5421" y="6431"/>
                  </a:lnTo>
                  <a:lnTo>
                    <a:pt x="5522" y="6465"/>
                  </a:lnTo>
                  <a:lnTo>
                    <a:pt x="5488" y="6499"/>
                  </a:lnTo>
                  <a:lnTo>
                    <a:pt x="5387" y="6633"/>
                  </a:lnTo>
                  <a:lnTo>
                    <a:pt x="5320" y="6835"/>
                  </a:lnTo>
                  <a:lnTo>
                    <a:pt x="5253" y="6869"/>
                  </a:lnTo>
                  <a:lnTo>
                    <a:pt x="5118" y="6835"/>
                  </a:lnTo>
                  <a:lnTo>
                    <a:pt x="4849" y="6802"/>
                  </a:lnTo>
                  <a:lnTo>
                    <a:pt x="4546" y="6701"/>
                  </a:lnTo>
                  <a:lnTo>
                    <a:pt x="3906" y="6566"/>
                  </a:lnTo>
                  <a:lnTo>
                    <a:pt x="3603" y="6465"/>
                  </a:lnTo>
                  <a:lnTo>
                    <a:pt x="3468" y="6398"/>
                  </a:lnTo>
                  <a:lnTo>
                    <a:pt x="3300" y="6330"/>
                  </a:lnTo>
                  <a:lnTo>
                    <a:pt x="3872" y="6263"/>
                  </a:lnTo>
                  <a:lnTo>
                    <a:pt x="4142" y="6196"/>
                  </a:lnTo>
                  <a:lnTo>
                    <a:pt x="4411" y="6128"/>
                  </a:lnTo>
                  <a:close/>
                  <a:moveTo>
                    <a:pt x="15926" y="8653"/>
                  </a:moveTo>
                  <a:lnTo>
                    <a:pt x="16936" y="8822"/>
                  </a:lnTo>
                  <a:lnTo>
                    <a:pt x="16902" y="8855"/>
                  </a:lnTo>
                  <a:lnTo>
                    <a:pt x="16801" y="8923"/>
                  </a:lnTo>
                  <a:lnTo>
                    <a:pt x="16666" y="8956"/>
                  </a:lnTo>
                  <a:lnTo>
                    <a:pt x="16431" y="8956"/>
                  </a:lnTo>
                  <a:lnTo>
                    <a:pt x="16296" y="8923"/>
                  </a:lnTo>
                  <a:lnTo>
                    <a:pt x="16161" y="8855"/>
                  </a:lnTo>
                  <a:lnTo>
                    <a:pt x="16027" y="8754"/>
                  </a:lnTo>
                  <a:lnTo>
                    <a:pt x="15926" y="8653"/>
                  </a:lnTo>
                  <a:close/>
                  <a:moveTo>
                    <a:pt x="20572" y="5051"/>
                  </a:moveTo>
                  <a:lnTo>
                    <a:pt x="20875" y="5085"/>
                  </a:lnTo>
                  <a:lnTo>
                    <a:pt x="21178" y="5152"/>
                  </a:lnTo>
                  <a:lnTo>
                    <a:pt x="21481" y="5253"/>
                  </a:lnTo>
                  <a:lnTo>
                    <a:pt x="21750" y="5421"/>
                  </a:lnTo>
                  <a:lnTo>
                    <a:pt x="22019" y="5623"/>
                  </a:lnTo>
                  <a:lnTo>
                    <a:pt x="22255" y="5825"/>
                  </a:lnTo>
                  <a:lnTo>
                    <a:pt x="22491" y="6095"/>
                  </a:lnTo>
                  <a:lnTo>
                    <a:pt x="22659" y="6398"/>
                  </a:lnTo>
                  <a:lnTo>
                    <a:pt x="22760" y="6633"/>
                  </a:lnTo>
                  <a:lnTo>
                    <a:pt x="22861" y="6903"/>
                  </a:lnTo>
                  <a:lnTo>
                    <a:pt x="22895" y="7138"/>
                  </a:lnTo>
                  <a:lnTo>
                    <a:pt x="22928" y="7408"/>
                  </a:lnTo>
                  <a:lnTo>
                    <a:pt x="22895" y="7677"/>
                  </a:lnTo>
                  <a:lnTo>
                    <a:pt x="22861" y="7913"/>
                  </a:lnTo>
                  <a:lnTo>
                    <a:pt x="22794" y="8182"/>
                  </a:lnTo>
                  <a:lnTo>
                    <a:pt x="22726" y="8418"/>
                  </a:lnTo>
                  <a:lnTo>
                    <a:pt x="22592" y="8653"/>
                  </a:lnTo>
                  <a:lnTo>
                    <a:pt x="22457" y="8855"/>
                  </a:lnTo>
                  <a:lnTo>
                    <a:pt x="22289" y="9091"/>
                  </a:lnTo>
                  <a:lnTo>
                    <a:pt x="22120" y="9259"/>
                  </a:lnTo>
                  <a:lnTo>
                    <a:pt x="21918" y="9428"/>
                  </a:lnTo>
                  <a:lnTo>
                    <a:pt x="21716" y="9596"/>
                  </a:lnTo>
                  <a:lnTo>
                    <a:pt x="21481" y="9731"/>
                  </a:lnTo>
                  <a:lnTo>
                    <a:pt x="21245" y="9832"/>
                  </a:lnTo>
                  <a:lnTo>
                    <a:pt x="20875" y="9933"/>
                  </a:lnTo>
                  <a:lnTo>
                    <a:pt x="20504" y="9967"/>
                  </a:lnTo>
                  <a:lnTo>
                    <a:pt x="20134" y="9933"/>
                  </a:lnTo>
                  <a:lnTo>
                    <a:pt x="19764" y="9866"/>
                  </a:lnTo>
                  <a:lnTo>
                    <a:pt x="19427" y="9731"/>
                  </a:lnTo>
                  <a:lnTo>
                    <a:pt x="19124" y="9529"/>
                  </a:lnTo>
                  <a:lnTo>
                    <a:pt x="18821" y="9293"/>
                  </a:lnTo>
                  <a:lnTo>
                    <a:pt x="18585" y="9057"/>
                  </a:lnTo>
                  <a:lnTo>
                    <a:pt x="18619" y="8990"/>
                  </a:lnTo>
                  <a:lnTo>
                    <a:pt x="18585" y="8923"/>
                  </a:lnTo>
                  <a:lnTo>
                    <a:pt x="18585" y="8889"/>
                  </a:lnTo>
                  <a:lnTo>
                    <a:pt x="18518" y="8855"/>
                  </a:lnTo>
                  <a:lnTo>
                    <a:pt x="18451" y="8822"/>
                  </a:lnTo>
                  <a:lnTo>
                    <a:pt x="18316" y="8586"/>
                  </a:lnTo>
                  <a:lnTo>
                    <a:pt x="18181" y="8350"/>
                  </a:lnTo>
                  <a:lnTo>
                    <a:pt x="18114" y="8047"/>
                  </a:lnTo>
                  <a:lnTo>
                    <a:pt x="18080" y="7778"/>
                  </a:lnTo>
                  <a:lnTo>
                    <a:pt x="18080" y="7509"/>
                  </a:lnTo>
                  <a:lnTo>
                    <a:pt x="18114" y="7239"/>
                  </a:lnTo>
                  <a:lnTo>
                    <a:pt x="18148" y="7004"/>
                  </a:lnTo>
                  <a:lnTo>
                    <a:pt x="18249" y="6768"/>
                  </a:lnTo>
                  <a:lnTo>
                    <a:pt x="18350" y="6532"/>
                  </a:lnTo>
                  <a:lnTo>
                    <a:pt x="18484" y="6330"/>
                  </a:lnTo>
                  <a:lnTo>
                    <a:pt x="18619" y="6128"/>
                  </a:lnTo>
                  <a:lnTo>
                    <a:pt x="18787" y="5960"/>
                  </a:lnTo>
                  <a:lnTo>
                    <a:pt x="18989" y="5792"/>
                  </a:lnTo>
                  <a:lnTo>
                    <a:pt x="19191" y="5623"/>
                  </a:lnTo>
                  <a:lnTo>
                    <a:pt x="19393" y="5489"/>
                  </a:lnTo>
                  <a:lnTo>
                    <a:pt x="19629" y="5354"/>
                  </a:lnTo>
                  <a:lnTo>
                    <a:pt x="19865" y="5253"/>
                  </a:lnTo>
                  <a:lnTo>
                    <a:pt x="20100" y="5186"/>
                  </a:lnTo>
                  <a:lnTo>
                    <a:pt x="20336" y="5118"/>
                  </a:lnTo>
                  <a:lnTo>
                    <a:pt x="20572" y="5051"/>
                  </a:lnTo>
                  <a:close/>
                  <a:moveTo>
                    <a:pt x="4680" y="1"/>
                  </a:moveTo>
                  <a:lnTo>
                    <a:pt x="4512" y="34"/>
                  </a:lnTo>
                  <a:lnTo>
                    <a:pt x="4377" y="68"/>
                  </a:lnTo>
                  <a:lnTo>
                    <a:pt x="4344" y="135"/>
                  </a:lnTo>
                  <a:lnTo>
                    <a:pt x="4344" y="169"/>
                  </a:lnTo>
                  <a:lnTo>
                    <a:pt x="4377" y="236"/>
                  </a:lnTo>
                  <a:lnTo>
                    <a:pt x="4243" y="236"/>
                  </a:lnTo>
                  <a:lnTo>
                    <a:pt x="3839" y="135"/>
                  </a:lnTo>
                  <a:lnTo>
                    <a:pt x="3536" y="102"/>
                  </a:lnTo>
                  <a:lnTo>
                    <a:pt x="3233" y="68"/>
                  </a:lnTo>
                  <a:lnTo>
                    <a:pt x="2930" y="68"/>
                  </a:lnTo>
                  <a:lnTo>
                    <a:pt x="2829" y="102"/>
                  </a:lnTo>
                  <a:lnTo>
                    <a:pt x="2728" y="135"/>
                  </a:lnTo>
                  <a:lnTo>
                    <a:pt x="2627" y="203"/>
                  </a:lnTo>
                  <a:lnTo>
                    <a:pt x="2559" y="270"/>
                  </a:lnTo>
                  <a:lnTo>
                    <a:pt x="2526" y="371"/>
                  </a:lnTo>
                  <a:lnTo>
                    <a:pt x="2526" y="472"/>
                  </a:lnTo>
                  <a:lnTo>
                    <a:pt x="2256" y="539"/>
                  </a:lnTo>
                  <a:lnTo>
                    <a:pt x="2021" y="573"/>
                  </a:lnTo>
                  <a:lnTo>
                    <a:pt x="1785" y="674"/>
                  </a:lnTo>
                  <a:lnTo>
                    <a:pt x="1549" y="775"/>
                  </a:lnTo>
                  <a:lnTo>
                    <a:pt x="1314" y="910"/>
                  </a:lnTo>
                  <a:lnTo>
                    <a:pt x="1112" y="1078"/>
                  </a:lnTo>
                  <a:lnTo>
                    <a:pt x="910" y="1246"/>
                  </a:lnTo>
                  <a:lnTo>
                    <a:pt x="741" y="1415"/>
                  </a:lnTo>
                  <a:lnTo>
                    <a:pt x="573" y="1617"/>
                  </a:lnTo>
                  <a:lnTo>
                    <a:pt x="438" y="1819"/>
                  </a:lnTo>
                  <a:lnTo>
                    <a:pt x="304" y="2055"/>
                  </a:lnTo>
                  <a:lnTo>
                    <a:pt x="203" y="2290"/>
                  </a:lnTo>
                  <a:lnTo>
                    <a:pt x="135" y="2526"/>
                  </a:lnTo>
                  <a:lnTo>
                    <a:pt x="68" y="2795"/>
                  </a:lnTo>
                  <a:lnTo>
                    <a:pt x="34" y="3065"/>
                  </a:lnTo>
                  <a:lnTo>
                    <a:pt x="1" y="3300"/>
                  </a:lnTo>
                  <a:lnTo>
                    <a:pt x="1" y="3603"/>
                  </a:lnTo>
                  <a:lnTo>
                    <a:pt x="34" y="3906"/>
                  </a:lnTo>
                  <a:lnTo>
                    <a:pt x="102" y="4176"/>
                  </a:lnTo>
                  <a:lnTo>
                    <a:pt x="203" y="4445"/>
                  </a:lnTo>
                  <a:lnTo>
                    <a:pt x="304" y="4681"/>
                  </a:lnTo>
                  <a:lnTo>
                    <a:pt x="472" y="4950"/>
                  </a:lnTo>
                  <a:lnTo>
                    <a:pt x="640" y="5152"/>
                  </a:lnTo>
                  <a:lnTo>
                    <a:pt x="809" y="5354"/>
                  </a:lnTo>
                  <a:lnTo>
                    <a:pt x="1011" y="5556"/>
                  </a:lnTo>
                  <a:lnTo>
                    <a:pt x="1246" y="5724"/>
                  </a:lnTo>
                  <a:lnTo>
                    <a:pt x="1482" y="5859"/>
                  </a:lnTo>
                  <a:lnTo>
                    <a:pt x="1718" y="5994"/>
                  </a:lnTo>
                  <a:lnTo>
                    <a:pt x="1987" y="6095"/>
                  </a:lnTo>
                  <a:lnTo>
                    <a:pt x="2256" y="6196"/>
                  </a:lnTo>
                  <a:lnTo>
                    <a:pt x="2526" y="6263"/>
                  </a:lnTo>
                  <a:lnTo>
                    <a:pt x="2829" y="6297"/>
                  </a:lnTo>
                  <a:lnTo>
                    <a:pt x="3031" y="6330"/>
                  </a:lnTo>
                  <a:lnTo>
                    <a:pt x="2997" y="6330"/>
                  </a:lnTo>
                  <a:lnTo>
                    <a:pt x="2997" y="6398"/>
                  </a:lnTo>
                  <a:lnTo>
                    <a:pt x="3064" y="6465"/>
                  </a:lnTo>
                  <a:lnTo>
                    <a:pt x="3435" y="6667"/>
                  </a:lnTo>
                  <a:lnTo>
                    <a:pt x="3839" y="6802"/>
                  </a:lnTo>
                  <a:lnTo>
                    <a:pt x="4344" y="6936"/>
                  </a:lnTo>
                  <a:lnTo>
                    <a:pt x="4512" y="7004"/>
                  </a:lnTo>
                  <a:lnTo>
                    <a:pt x="4714" y="7071"/>
                  </a:lnTo>
                  <a:lnTo>
                    <a:pt x="4916" y="7105"/>
                  </a:lnTo>
                  <a:lnTo>
                    <a:pt x="5084" y="7138"/>
                  </a:lnTo>
                  <a:lnTo>
                    <a:pt x="5253" y="7138"/>
                  </a:lnTo>
                  <a:lnTo>
                    <a:pt x="5354" y="7105"/>
                  </a:lnTo>
                  <a:lnTo>
                    <a:pt x="5455" y="7037"/>
                  </a:lnTo>
                  <a:lnTo>
                    <a:pt x="5556" y="6903"/>
                  </a:lnTo>
                  <a:lnTo>
                    <a:pt x="5623" y="6768"/>
                  </a:lnTo>
                  <a:lnTo>
                    <a:pt x="5657" y="6566"/>
                  </a:lnTo>
                  <a:lnTo>
                    <a:pt x="5657" y="6499"/>
                  </a:lnTo>
                  <a:lnTo>
                    <a:pt x="5892" y="6600"/>
                  </a:lnTo>
                  <a:lnTo>
                    <a:pt x="5926" y="6600"/>
                  </a:lnTo>
                  <a:lnTo>
                    <a:pt x="5960" y="6566"/>
                  </a:lnTo>
                  <a:lnTo>
                    <a:pt x="5993" y="6532"/>
                  </a:lnTo>
                  <a:lnTo>
                    <a:pt x="5993" y="6499"/>
                  </a:lnTo>
                  <a:lnTo>
                    <a:pt x="6128" y="6600"/>
                  </a:lnTo>
                  <a:lnTo>
                    <a:pt x="6330" y="6701"/>
                  </a:lnTo>
                  <a:lnTo>
                    <a:pt x="6364" y="6701"/>
                  </a:lnTo>
                  <a:lnTo>
                    <a:pt x="7273" y="7004"/>
                  </a:lnTo>
                  <a:lnTo>
                    <a:pt x="8216" y="7273"/>
                  </a:lnTo>
                  <a:lnTo>
                    <a:pt x="9125" y="7509"/>
                  </a:lnTo>
                  <a:lnTo>
                    <a:pt x="10101" y="7711"/>
                  </a:lnTo>
                  <a:lnTo>
                    <a:pt x="11986" y="8081"/>
                  </a:lnTo>
                  <a:lnTo>
                    <a:pt x="13872" y="8384"/>
                  </a:lnTo>
                  <a:lnTo>
                    <a:pt x="13939" y="8384"/>
                  </a:lnTo>
                  <a:lnTo>
                    <a:pt x="13973" y="8350"/>
                  </a:lnTo>
                  <a:lnTo>
                    <a:pt x="14040" y="8283"/>
                  </a:lnTo>
                  <a:lnTo>
                    <a:pt x="14040" y="8216"/>
                  </a:lnTo>
                  <a:lnTo>
                    <a:pt x="14006" y="8182"/>
                  </a:lnTo>
                  <a:lnTo>
                    <a:pt x="13939" y="8148"/>
                  </a:lnTo>
                  <a:lnTo>
                    <a:pt x="12996" y="7980"/>
                  </a:lnTo>
                  <a:lnTo>
                    <a:pt x="12054" y="7812"/>
                  </a:lnTo>
                  <a:lnTo>
                    <a:pt x="10202" y="7408"/>
                  </a:lnTo>
                  <a:lnTo>
                    <a:pt x="8317" y="6970"/>
                  </a:lnTo>
                  <a:lnTo>
                    <a:pt x="6465" y="6532"/>
                  </a:lnTo>
                  <a:lnTo>
                    <a:pt x="6397" y="6499"/>
                  </a:lnTo>
                  <a:lnTo>
                    <a:pt x="6263" y="6398"/>
                  </a:lnTo>
                  <a:lnTo>
                    <a:pt x="6162" y="6297"/>
                  </a:lnTo>
                  <a:lnTo>
                    <a:pt x="6094" y="6162"/>
                  </a:lnTo>
                  <a:lnTo>
                    <a:pt x="6061" y="5960"/>
                  </a:lnTo>
                  <a:lnTo>
                    <a:pt x="6061" y="5792"/>
                  </a:lnTo>
                  <a:lnTo>
                    <a:pt x="6061" y="5556"/>
                  </a:lnTo>
                  <a:lnTo>
                    <a:pt x="6162" y="5118"/>
                  </a:lnTo>
                  <a:lnTo>
                    <a:pt x="6263" y="4647"/>
                  </a:lnTo>
                  <a:lnTo>
                    <a:pt x="6397" y="4209"/>
                  </a:lnTo>
                  <a:lnTo>
                    <a:pt x="6599" y="3570"/>
                  </a:lnTo>
                  <a:lnTo>
                    <a:pt x="6700" y="3132"/>
                  </a:lnTo>
                  <a:lnTo>
                    <a:pt x="6801" y="2661"/>
                  </a:lnTo>
                  <a:lnTo>
                    <a:pt x="6835" y="2156"/>
                  </a:lnTo>
                  <a:lnTo>
                    <a:pt x="6835" y="1920"/>
                  </a:lnTo>
                  <a:lnTo>
                    <a:pt x="6835" y="1718"/>
                  </a:lnTo>
                  <a:lnTo>
                    <a:pt x="6835" y="1651"/>
                  </a:lnTo>
                  <a:lnTo>
                    <a:pt x="6970" y="1785"/>
                  </a:lnTo>
                  <a:lnTo>
                    <a:pt x="7138" y="1886"/>
                  </a:lnTo>
                  <a:lnTo>
                    <a:pt x="7239" y="1886"/>
                  </a:lnTo>
                  <a:lnTo>
                    <a:pt x="7340" y="1920"/>
                  </a:lnTo>
                  <a:lnTo>
                    <a:pt x="7407" y="1886"/>
                  </a:lnTo>
                  <a:lnTo>
                    <a:pt x="7441" y="1819"/>
                  </a:lnTo>
                  <a:lnTo>
                    <a:pt x="7407" y="1752"/>
                  </a:lnTo>
                  <a:lnTo>
                    <a:pt x="7340" y="1718"/>
                  </a:lnTo>
                  <a:lnTo>
                    <a:pt x="7205" y="1684"/>
                  </a:lnTo>
                  <a:lnTo>
                    <a:pt x="7037" y="1651"/>
                  </a:lnTo>
                  <a:lnTo>
                    <a:pt x="6936" y="1583"/>
                  </a:lnTo>
                  <a:lnTo>
                    <a:pt x="7542" y="1280"/>
                  </a:lnTo>
                  <a:lnTo>
                    <a:pt x="7879" y="1145"/>
                  </a:lnTo>
                  <a:lnTo>
                    <a:pt x="8047" y="1112"/>
                  </a:lnTo>
                  <a:lnTo>
                    <a:pt x="8249" y="1112"/>
                  </a:lnTo>
                  <a:lnTo>
                    <a:pt x="8788" y="1145"/>
                  </a:lnTo>
                  <a:lnTo>
                    <a:pt x="9327" y="1246"/>
                  </a:lnTo>
                  <a:lnTo>
                    <a:pt x="10404" y="1449"/>
                  </a:lnTo>
                  <a:lnTo>
                    <a:pt x="11414" y="1651"/>
                  </a:lnTo>
                  <a:lnTo>
                    <a:pt x="12390" y="1886"/>
                  </a:lnTo>
                  <a:lnTo>
                    <a:pt x="14343" y="2358"/>
                  </a:lnTo>
                  <a:lnTo>
                    <a:pt x="14410" y="2492"/>
                  </a:lnTo>
                  <a:lnTo>
                    <a:pt x="14478" y="2627"/>
                  </a:lnTo>
                  <a:lnTo>
                    <a:pt x="14646" y="2896"/>
                  </a:lnTo>
                  <a:lnTo>
                    <a:pt x="14781" y="3098"/>
                  </a:lnTo>
                  <a:lnTo>
                    <a:pt x="14781" y="3098"/>
                  </a:lnTo>
                  <a:lnTo>
                    <a:pt x="14309" y="3065"/>
                  </a:lnTo>
                  <a:lnTo>
                    <a:pt x="14242" y="2863"/>
                  </a:lnTo>
                  <a:lnTo>
                    <a:pt x="14208" y="2795"/>
                  </a:lnTo>
                  <a:lnTo>
                    <a:pt x="14141" y="2728"/>
                  </a:lnTo>
                  <a:lnTo>
                    <a:pt x="14141" y="2627"/>
                  </a:lnTo>
                  <a:lnTo>
                    <a:pt x="14107" y="2593"/>
                  </a:lnTo>
                  <a:lnTo>
                    <a:pt x="14074" y="2593"/>
                  </a:lnTo>
                  <a:lnTo>
                    <a:pt x="12660" y="2290"/>
                  </a:lnTo>
                  <a:lnTo>
                    <a:pt x="11246" y="1987"/>
                  </a:lnTo>
                  <a:lnTo>
                    <a:pt x="10572" y="1785"/>
                  </a:lnTo>
                  <a:lnTo>
                    <a:pt x="9865" y="1583"/>
                  </a:lnTo>
                  <a:lnTo>
                    <a:pt x="9158" y="1415"/>
                  </a:lnTo>
                  <a:lnTo>
                    <a:pt x="8788" y="1348"/>
                  </a:lnTo>
                  <a:lnTo>
                    <a:pt x="8451" y="1314"/>
                  </a:lnTo>
                  <a:lnTo>
                    <a:pt x="8418" y="1314"/>
                  </a:lnTo>
                  <a:lnTo>
                    <a:pt x="8418" y="1348"/>
                  </a:lnTo>
                  <a:lnTo>
                    <a:pt x="8418" y="1381"/>
                  </a:lnTo>
                  <a:lnTo>
                    <a:pt x="8721" y="1516"/>
                  </a:lnTo>
                  <a:lnTo>
                    <a:pt x="9024" y="1651"/>
                  </a:lnTo>
                  <a:lnTo>
                    <a:pt x="9663" y="1853"/>
                  </a:lnTo>
                  <a:lnTo>
                    <a:pt x="10943" y="2122"/>
                  </a:lnTo>
                  <a:lnTo>
                    <a:pt x="12458" y="2492"/>
                  </a:lnTo>
                  <a:lnTo>
                    <a:pt x="14006" y="2795"/>
                  </a:lnTo>
                  <a:lnTo>
                    <a:pt x="14074" y="2964"/>
                  </a:lnTo>
                  <a:lnTo>
                    <a:pt x="14107" y="3166"/>
                  </a:lnTo>
                  <a:lnTo>
                    <a:pt x="14141" y="3233"/>
                  </a:lnTo>
                  <a:lnTo>
                    <a:pt x="14208" y="3267"/>
                  </a:lnTo>
                  <a:lnTo>
                    <a:pt x="14680" y="3334"/>
                  </a:lnTo>
                  <a:lnTo>
                    <a:pt x="15151" y="3401"/>
                  </a:lnTo>
                  <a:lnTo>
                    <a:pt x="15185" y="3435"/>
                  </a:lnTo>
                  <a:lnTo>
                    <a:pt x="15252" y="3469"/>
                  </a:lnTo>
                  <a:lnTo>
                    <a:pt x="15319" y="3435"/>
                  </a:lnTo>
                  <a:lnTo>
                    <a:pt x="15387" y="3469"/>
                  </a:lnTo>
                  <a:lnTo>
                    <a:pt x="15286" y="3704"/>
                  </a:lnTo>
                  <a:lnTo>
                    <a:pt x="15185" y="3940"/>
                  </a:lnTo>
                  <a:lnTo>
                    <a:pt x="15016" y="4479"/>
                  </a:lnTo>
                  <a:lnTo>
                    <a:pt x="14882" y="5017"/>
                  </a:lnTo>
                  <a:lnTo>
                    <a:pt x="14814" y="5556"/>
                  </a:lnTo>
                  <a:lnTo>
                    <a:pt x="14747" y="6095"/>
                  </a:lnTo>
                  <a:lnTo>
                    <a:pt x="14612" y="6970"/>
                  </a:lnTo>
                  <a:lnTo>
                    <a:pt x="14511" y="7408"/>
                  </a:lnTo>
                  <a:lnTo>
                    <a:pt x="14410" y="7778"/>
                  </a:lnTo>
                  <a:lnTo>
                    <a:pt x="14343" y="7913"/>
                  </a:lnTo>
                  <a:lnTo>
                    <a:pt x="14276" y="8014"/>
                  </a:lnTo>
                  <a:lnTo>
                    <a:pt x="14208" y="8081"/>
                  </a:lnTo>
                  <a:lnTo>
                    <a:pt x="14074" y="8081"/>
                  </a:lnTo>
                  <a:lnTo>
                    <a:pt x="14040" y="8115"/>
                  </a:lnTo>
                  <a:lnTo>
                    <a:pt x="14040" y="8148"/>
                  </a:lnTo>
                  <a:lnTo>
                    <a:pt x="14040" y="8182"/>
                  </a:lnTo>
                  <a:lnTo>
                    <a:pt x="14074" y="8283"/>
                  </a:lnTo>
                  <a:lnTo>
                    <a:pt x="14107" y="8317"/>
                  </a:lnTo>
                  <a:lnTo>
                    <a:pt x="14175" y="8317"/>
                  </a:lnTo>
                  <a:lnTo>
                    <a:pt x="14343" y="8283"/>
                  </a:lnTo>
                  <a:lnTo>
                    <a:pt x="14377" y="8317"/>
                  </a:lnTo>
                  <a:lnTo>
                    <a:pt x="14983" y="8485"/>
                  </a:lnTo>
                  <a:lnTo>
                    <a:pt x="15589" y="8586"/>
                  </a:lnTo>
                  <a:lnTo>
                    <a:pt x="15622" y="8721"/>
                  </a:lnTo>
                  <a:lnTo>
                    <a:pt x="15690" y="8855"/>
                  </a:lnTo>
                  <a:lnTo>
                    <a:pt x="15791" y="8956"/>
                  </a:lnTo>
                  <a:lnTo>
                    <a:pt x="15892" y="9057"/>
                  </a:lnTo>
                  <a:lnTo>
                    <a:pt x="16161" y="9226"/>
                  </a:lnTo>
                  <a:lnTo>
                    <a:pt x="16397" y="9293"/>
                  </a:lnTo>
                  <a:lnTo>
                    <a:pt x="16666" y="9293"/>
                  </a:lnTo>
                  <a:lnTo>
                    <a:pt x="16936" y="9226"/>
                  </a:lnTo>
                  <a:lnTo>
                    <a:pt x="17037" y="9158"/>
                  </a:lnTo>
                  <a:lnTo>
                    <a:pt x="17138" y="9057"/>
                  </a:lnTo>
                  <a:lnTo>
                    <a:pt x="17239" y="8990"/>
                  </a:lnTo>
                  <a:lnTo>
                    <a:pt x="17306" y="8855"/>
                  </a:lnTo>
                  <a:lnTo>
                    <a:pt x="18249" y="9057"/>
                  </a:lnTo>
                  <a:lnTo>
                    <a:pt x="18518" y="9360"/>
                  </a:lnTo>
                  <a:lnTo>
                    <a:pt x="18821" y="9630"/>
                  </a:lnTo>
                  <a:lnTo>
                    <a:pt x="19191" y="9832"/>
                  </a:lnTo>
                  <a:lnTo>
                    <a:pt x="19595" y="10000"/>
                  </a:lnTo>
                  <a:lnTo>
                    <a:pt x="20033" y="10101"/>
                  </a:lnTo>
                  <a:lnTo>
                    <a:pt x="20471" y="10135"/>
                  </a:lnTo>
                  <a:lnTo>
                    <a:pt x="20875" y="10135"/>
                  </a:lnTo>
                  <a:lnTo>
                    <a:pt x="21312" y="10068"/>
                  </a:lnTo>
                  <a:lnTo>
                    <a:pt x="21582" y="9967"/>
                  </a:lnTo>
                  <a:lnTo>
                    <a:pt x="21817" y="9832"/>
                  </a:lnTo>
                  <a:lnTo>
                    <a:pt x="22053" y="9697"/>
                  </a:lnTo>
                  <a:lnTo>
                    <a:pt x="22255" y="9495"/>
                  </a:lnTo>
                  <a:lnTo>
                    <a:pt x="22457" y="9293"/>
                  </a:lnTo>
                  <a:lnTo>
                    <a:pt x="22625" y="9091"/>
                  </a:lnTo>
                  <a:lnTo>
                    <a:pt x="22794" y="8855"/>
                  </a:lnTo>
                  <a:lnTo>
                    <a:pt x="22895" y="8586"/>
                  </a:lnTo>
                  <a:lnTo>
                    <a:pt x="22996" y="8350"/>
                  </a:lnTo>
                  <a:lnTo>
                    <a:pt x="23097" y="8081"/>
                  </a:lnTo>
                  <a:lnTo>
                    <a:pt x="23130" y="7778"/>
                  </a:lnTo>
                  <a:lnTo>
                    <a:pt x="23164" y="7509"/>
                  </a:lnTo>
                  <a:lnTo>
                    <a:pt x="23164" y="7239"/>
                  </a:lnTo>
                  <a:lnTo>
                    <a:pt x="23130" y="6970"/>
                  </a:lnTo>
                  <a:lnTo>
                    <a:pt x="23063" y="6701"/>
                  </a:lnTo>
                  <a:lnTo>
                    <a:pt x="22962" y="6431"/>
                  </a:lnTo>
                  <a:lnTo>
                    <a:pt x="22827" y="6196"/>
                  </a:lnTo>
                  <a:lnTo>
                    <a:pt x="22693" y="5960"/>
                  </a:lnTo>
                  <a:lnTo>
                    <a:pt x="22524" y="5758"/>
                  </a:lnTo>
                  <a:lnTo>
                    <a:pt x="22322" y="5556"/>
                  </a:lnTo>
                  <a:lnTo>
                    <a:pt x="22087" y="5354"/>
                  </a:lnTo>
                  <a:lnTo>
                    <a:pt x="21851" y="5186"/>
                  </a:lnTo>
                  <a:lnTo>
                    <a:pt x="21615" y="5051"/>
                  </a:lnTo>
                  <a:lnTo>
                    <a:pt x="21346" y="4916"/>
                  </a:lnTo>
                  <a:lnTo>
                    <a:pt x="21077" y="4849"/>
                  </a:lnTo>
                  <a:lnTo>
                    <a:pt x="20807" y="4782"/>
                  </a:lnTo>
                  <a:lnTo>
                    <a:pt x="20538" y="4748"/>
                  </a:lnTo>
                  <a:lnTo>
                    <a:pt x="20269" y="4748"/>
                  </a:lnTo>
                  <a:lnTo>
                    <a:pt x="20033" y="4815"/>
                  </a:lnTo>
                  <a:lnTo>
                    <a:pt x="19764" y="4916"/>
                  </a:lnTo>
                  <a:lnTo>
                    <a:pt x="19528" y="5085"/>
                  </a:lnTo>
                  <a:lnTo>
                    <a:pt x="19292" y="5287"/>
                  </a:lnTo>
                  <a:lnTo>
                    <a:pt x="18989" y="5489"/>
                  </a:lnTo>
                  <a:lnTo>
                    <a:pt x="18720" y="5724"/>
                  </a:lnTo>
                  <a:lnTo>
                    <a:pt x="18451" y="5994"/>
                  </a:lnTo>
                  <a:lnTo>
                    <a:pt x="18249" y="6297"/>
                  </a:lnTo>
                  <a:lnTo>
                    <a:pt x="18080" y="6633"/>
                  </a:lnTo>
                  <a:lnTo>
                    <a:pt x="17946" y="7004"/>
                  </a:lnTo>
                  <a:lnTo>
                    <a:pt x="17878" y="7374"/>
                  </a:lnTo>
                  <a:lnTo>
                    <a:pt x="17845" y="7778"/>
                  </a:lnTo>
                  <a:lnTo>
                    <a:pt x="17845" y="8047"/>
                  </a:lnTo>
                  <a:lnTo>
                    <a:pt x="17912" y="8283"/>
                  </a:lnTo>
                  <a:lnTo>
                    <a:pt x="17979" y="8519"/>
                  </a:lnTo>
                  <a:lnTo>
                    <a:pt x="18047" y="8754"/>
                  </a:lnTo>
                  <a:lnTo>
                    <a:pt x="17171" y="8552"/>
                  </a:lnTo>
                  <a:lnTo>
                    <a:pt x="16229" y="8384"/>
                  </a:lnTo>
                  <a:lnTo>
                    <a:pt x="15319" y="8249"/>
                  </a:lnTo>
                  <a:lnTo>
                    <a:pt x="14848" y="8216"/>
                  </a:lnTo>
                  <a:lnTo>
                    <a:pt x="14410" y="8216"/>
                  </a:lnTo>
                  <a:lnTo>
                    <a:pt x="14511" y="8081"/>
                  </a:lnTo>
                  <a:lnTo>
                    <a:pt x="14612" y="7913"/>
                  </a:lnTo>
                  <a:lnTo>
                    <a:pt x="14680" y="7744"/>
                  </a:lnTo>
                  <a:lnTo>
                    <a:pt x="14747" y="7509"/>
                  </a:lnTo>
                  <a:lnTo>
                    <a:pt x="14814" y="7105"/>
                  </a:lnTo>
                  <a:lnTo>
                    <a:pt x="14848" y="6768"/>
                  </a:lnTo>
                  <a:lnTo>
                    <a:pt x="14949" y="5960"/>
                  </a:lnTo>
                  <a:lnTo>
                    <a:pt x="15117" y="5118"/>
                  </a:lnTo>
                  <a:lnTo>
                    <a:pt x="15319" y="4310"/>
                  </a:lnTo>
                  <a:lnTo>
                    <a:pt x="15387" y="3906"/>
                  </a:lnTo>
                  <a:lnTo>
                    <a:pt x="15454" y="3469"/>
                  </a:lnTo>
                  <a:lnTo>
                    <a:pt x="15858" y="3603"/>
                  </a:lnTo>
                  <a:lnTo>
                    <a:pt x="16262" y="3671"/>
                  </a:lnTo>
                  <a:lnTo>
                    <a:pt x="17070" y="3839"/>
                  </a:lnTo>
                  <a:lnTo>
                    <a:pt x="18720" y="4075"/>
                  </a:lnTo>
                  <a:lnTo>
                    <a:pt x="22322" y="4714"/>
                  </a:lnTo>
                  <a:lnTo>
                    <a:pt x="22356" y="4782"/>
                  </a:lnTo>
                  <a:lnTo>
                    <a:pt x="22390" y="4815"/>
                  </a:lnTo>
                  <a:lnTo>
                    <a:pt x="22423" y="4849"/>
                  </a:lnTo>
                  <a:lnTo>
                    <a:pt x="22524" y="4849"/>
                  </a:lnTo>
                  <a:lnTo>
                    <a:pt x="22592" y="4815"/>
                  </a:lnTo>
                  <a:lnTo>
                    <a:pt x="22592" y="4748"/>
                  </a:lnTo>
                  <a:lnTo>
                    <a:pt x="22592" y="4714"/>
                  </a:lnTo>
                  <a:lnTo>
                    <a:pt x="22558" y="4613"/>
                  </a:lnTo>
                  <a:lnTo>
                    <a:pt x="22558" y="4546"/>
                  </a:lnTo>
                  <a:lnTo>
                    <a:pt x="22558" y="4512"/>
                  </a:lnTo>
                  <a:lnTo>
                    <a:pt x="22491" y="4479"/>
                  </a:lnTo>
                  <a:lnTo>
                    <a:pt x="22255" y="3772"/>
                  </a:lnTo>
                  <a:lnTo>
                    <a:pt x="22120" y="3435"/>
                  </a:lnTo>
                  <a:lnTo>
                    <a:pt x="22053" y="3267"/>
                  </a:lnTo>
                  <a:lnTo>
                    <a:pt x="21952" y="3132"/>
                  </a:lnTo>
                  <a:lnTo>
                    <a:pt x="21918" y="3065"/>
                  </a:lnTo>
                  <a:lnTo>
                    <a:pt x="21885" y="3031"/>
                  </a:lnTo>
                  <a:lnTo>
                    <a:pt x="20067" y="2627"/>
                  </a:lnTo>
                  <a:lnTo>
                    <a:pt x="18249" y="2257"/>
                  </a:lnTo>
                  <a:lnTo>
                    <a:pt x="16397" y="1920"/>
                  </a:lnTo>
                  <a:lnTo>
                    <a:pt x="15724" y="1785"/>
                  </a:lnTo>
                  <a:lnTo>
                    <a:pt x="15420" y="1752"/>
                  </a:lnTo>
                  <a:lnTo>
                    <a:pt x="15084" y="1785"/>
                  </a:lnTo>
                  <a:lnTo>
                    <a:pt x="15387" y="1920"/>
                  </a:lnTo>
                  <a:lnTo>
                    <a:pt x="15690" y="2021"/>
                  </a:lnTo>
                  <a:lnTo>
                    <a:pt x="16363" y="2122"/>
                  </a:lnTo>
                  <a:lnTo>
                    <a:pt x="18181" y="2459"/>
                  </a:lnTo>
                  <a:lnTo>
                    <a:pt x="19999" y="2829"/>
                  </a:lnTo>
                  <a:lnTo>
                    <a:pt x="21817" y="3233"/>
                  </a:lnTo>
                  <a:lnTo>
                    <a:pt x="21851" y="3401"/>
                  </a:lnTo>
                  <a:lnTo>
                    <a:pt x="21885" y="3536"/>
                  </a:lnTo>
                  <a:lnTo>
                    <a:pt x="22019" y="3839"/>
                  </a:lnTo>
                  <a:lnTo>
                    <a:pt x="22221" y="4411"/>
                  </a:lnTo>
                  <a:lnTo>
                    <a:pt x="18787" y="3839"/>
                  </a:lnTo>
                  <a:lnTo>
                    <a:pt x="17138" y="3502"/>
                  </a:lnTo>
                  <a:lnTo>
                    <a:pt x="16262" y="3368"/>
                  </a:lnTo>
                  <a:lnTo>
                    <a:pt x="15858" y="3334"/>
                  </a:lnTo>
                  <a:lnTo>
                    <a:pt x="15420" y="3300"/>
                  </a:lnTo>
                  <a:lnTo>
                    <a:pt x="15420" y="3267"/>
                  </a:lnTo>
                  <a:lnTo>
                    <a:pt x="15387" y="3233"/>
                  </a:lnTo>
                  <a:lnTo>
                    <a:pt x="15319" y="3199"/>
                  </a:lnTo>
                  <a:lnTo>
                    <a:pt x="15151" y="3098"/>
                  </a:lnTo>
                  <a:lnTo>
                    <a:pt x="15016" y="2964"/>
                  </a:lnTo>
                  <a:lnTo>
                    <a:pt x="14781" y="2661"/>
                  </a:lnTo>
                  <a:lnTo>
                    <a:pt x="14680" y="2492"/>
                  </a:lnTo>
                  <a:lnTo>
                    <a:pt x="14545" y="2324"/>
                  </a:lnTo>
                  <a:lnTo>
                    <a:pt x="14579" y="2290"/>
                  </a:lnTo>
                  <a:lnTo>
                    <a:pt x="14579" y="2223"/>
                  </a:lnTo>
                  <a:lnTo>
                    <a:pt x="14545" y="2189"/>
                  </a:lnTo>
                  <a:lnTo>
                    <a:pt x="14511" y="2156"/>
                  </a:lnTo>
                  <a:lnTo>
                    <a:pt x="12256" y="1617"/>
                  </a:lnTo>
                  <a:lnTo>
                    <a:pt x="11111" y="1348"/>
                  </a:lnTo>
                  <a:lnTo>
                    <a:pt x="9966" y="1145"/>
                  </a:lnTo>
                  <a:lnTo>
                    <a:pt x="9091" y="977"/>
                  </a:lnTo>
                  <a:lnTo>
                    <a:pt x="8653" y="910"/>
                  </a:lnTo>
                  <a:lnTo>
                    <a:pt x="8249" y="876"/>
                  </a:lnTo>
                  <a:lnTo>
                    <a:pt x="8182" y="842"/>
                  </a:lnTo>
                  <a:lnTo>
                    <a:pt x="6229" y="506"/>
                  </a:lnTo>
                  <a:lnTo>
                    <a:pt x="6263" y="438"/>
                  </a:lnTo>
                  <a:lnTo>
                    <a:pt x="6229" y="371"/>
                  </a:lnTo>
                  <a:lnTo>
                    <a:pt x="6195" y="337"/>
                  </a:lnTo>
                  <a:lnTo>
                    <a:pt x="6094" y="304"/>
                  </a:lnTo>
                  <a:lnTo>
                    <a:pt x="5522" y="236"/>
                  </a:lnTo>
                  <a:lnTo>
                    <a:pt x="5219" y="203"/>
                  </a:lnTo>
                  <a:lnTo>
                    <a:pt x="5051" y="169"/>
                  </a:lnTo>
                  <a:lnTo>
                    <a:pt x="4983" y="169"/>
                  </a:lnTo>
                  <a:lnTo>
                    <a:pt x="4950" y="102"/>
                  </a:lnTo>
                  <a:lnTo>
                    <a:pt x="4882" y="68"/>
                  </a:lnTo>
                  <a:lnTo>
                    <a:pt x="4815" y="34"/>
                  </a:lnTo>
                  <a:lnTo>
                    <a:pt x="468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" name="Google Shape;143;p2"/>
            <p:cNvSpPr/>
            <p:nvPr/>
          </p:nvSpPr>
          <p:spPr>
            <a:xfrm>
              <a:off x="492850" y="3578825"/>
              <a:ext cx="53900" cy="58950"/>
            </a:xfrm>
            <a:custGeom>
              <a:avLst/>
              <a:gdLst/>
              <a:ahLst/>
              <a:cxnLst/>
              <a:rect l="l" t="t" r="r" b="b"/>
              <a:pathLst>
                <a:path w="2156" h="2358" extrusionOk="0">
                  <a:moveTo>
                    <a:pt x="943" y="304"/>
                  </a:moveTo>
                  <a:lnTo>
                    <a:pt x="674" y="809"/>
                  </a:lnTo>
                  <a:lnTo>
                    <a:pt x="674" y="809"/>
                  </a:lnTo>
                  <a:lnTo>
                    <a:pt x="876" y="337"/>
                  </a:lnTo>
                  <a:lnTo>
                    <a:pt x="943" y="304"/>
                  </a:lnTo>
                  <a:close/>
                  <a:moveTo>
                    <a:pt x="1179" y="304"/>
                  </a:moveTo>
                  <a:lnTo>
                    <a:pt x="1414" y="337"/>
                  </a:lnTo>
                  <a:lnTo>
                    <a:pt x="1583" y="405"/>
                  </a:lnTo>
                  <a:lnTo>
                    <a:pt x="1684" y="472"/>
                  </a:lnTo>
                  <a:lnTo>
                    <a:pt x="1751" y="539"/>
                  </a:lnTo>
                  <a:lnTo>
                    <a:pt x="1886" y="775"/>
                  </a:lnTo>
                  <a:lnTo>
                    <a:pt x="1919" y="842"/>
                  </a:lnTo>
                  <a:lnTo>
                    <a:pt x="1919" y="842"/>
                  </a:lnTo>
                  <a:lnTo>
                    <a:pt x="1785" y="809"/>
                  </a:lnTo>
                  <a:lnTo>
                    <a:pt x="1751" y="809"/>
                  </a:lnTo>
                  <a:lnTo>
                    <a:pt x="1717" y="876"/>
                  </a:lnTo>
                  <a:lnTo>
                    <a:pt x="1482" y="1213"/>
                  </a:lnTo>
                  <a:lnTo>
                    <a:pt x="1717" y="708"/>
                  </a:lnTo>
                  <a:lnTo>
                    <a:pt x="1717" y="640"/>
                  </a:lnTo>
                  <a:lnTo>
                    <a:pt x="1717" y="607"/>
                  </a:lnTo>
                  <a:lnTo>
                    <a:pt x="1684" y="539"/>
                  </a:lnTo>
                  <a:lnTo>
                    <a:pt x="1583" y="506"/>
                  </a:lnTo>
                  <a:lnTo>
                    <a:pt x="1549" y="539"/>
                  </a:lnTo>
                  <a:lnTo>
                    <a:pt x="1515" y="573"/>
                  </a:lnTo>
                  <a:lnTo>
                    <a:pt x="1078" y="1246"/>
                  </a:lnTo>
                  <a:lnTo>
                    <a:pt x="1078" y="1246"/>
                  </a:lnTo>
                  <a:lnTo>
                    <a:pt x="1145" y="1112"/>
                  </a:lnTo>
                  <a:lnTo>
                    <a:pt x="1145" y="1078"/>
                  </a:lnTo>
                  <a:lnTo>
                    <a:pt x="1482" y="539"/>
                  </a:lnTo>
                  <a:lnTo>
                    <a:pt x="1482" y="472"/>
                  </a:lnTo>
                  <a:lnTo>
                    <a:pt x="1482" y="438"/>
                  </a:lnTo>
                  <a:lnTo>
                    <a:pt x="1414" y="371"/>
                  </a:lnTo>
                  <a:lnTo>
                    <a:pt x="1313" y="371"/>
                  </a:lnTo>
                  <a:lnTo>
                    <a:pt x="1280" y="405"/>
                  </a:lnTo>
                  <a:lnTo>
                    <a:pt x="1078" y="708"/>
                  </a:lnTo>
                  <a:lnTo>
                    <a:pt x="943" y="1011"/>
                  </a:lnTo>
                  <a:lnTo>
                    <a:pt x="741" y="1280"/>
                  </a:lnTo>
                  <a:lnTo>
                    <a:pt x="741" y="1280"/>
                  </a:lnTo>
                  <a:lnTo>
                    <a:pt x="876" y="1044"/>
                  </a:lnTo>
                  <a:lnTo>
                    <a:pt x="1179" y="337"/>
                  </a:lnTo>
                  <a:lnTo>
                    <a:pt x="1179" y="304"/>
                  </a:lnTo>
                  <a:close/>
                  <a:moveTo>
                    <a:pt x="775" y="371"/>
                  </a:moveTo>
                  <a:lnTo>
                    <a:pt x="606" y="607"/>
                  </a:lnTo>
                  <a:lnTo>
                    <a:pt x="472" y="876"/>
                  </a:lnTo>
                  <a:lnTo>
                    <a:pt x="371" y="1145"/>
                  </a:lnTo>
                  <a:lnTo>
                    <a:pt x="278" y="1423"/>
                  </a:lnTo>
                  <a:lnTo>
                    <a:pt x="278" y="1423"/>
                  </a:lnTo>
                  <a:lnTo>
                    <a:pt x="270" y="1381"/>
                  </a:lnTo>
                  <a:lnTo>
                    <a:pt x="270" y="1213"/>
                  </a:lnTo>
                  <a:lnTo>
                    <a:pt x="303" y="1044"/>
                  </a:lnTo>
                  <a:lnTo>
                    <a:pt x="438" y="708"/>
                  </a:lnTo>
                  <a:lnTo>
                    <a:pt x="505" y="607"/>
                  </a:lnTo>
                  <a:lnTo>
                    <a:pt x="573" y="506"/>
                  </a:lnTo>
                  <a:lnTo>
                    <a:pt x="775" y="371"/>
                  </a:lnTo>
                  <a:close/>
                  <a:moveTo>
                    <a:pt x="1953" y="977"/>
                  </a:moveTo>
                  <a:lnTo>
                    <a:pt x="1953" y="1145"/>
                  </a:lnTo>
                  <a:lnTo>
                    <a:pt x="1919" y="1314"/>
                  </a:lnTo>
                  <a:lnTo>
                    <a:pt x="1818" y="1482"/>
                  </a:lnTo>
                  <a:lnTo>
                    <a:pt x="1717" y="1650"/>
                  </a:lnTo>
                  <a:lnTo>
                    <a:pt x="1684" y="1583"/>
                  </a:lnTo>
                  <a:lnTo>
                    <a:pt x="1953" y="977"/>
                  </a:lnTo>
                  <a:close/>
                  <a:moveTo>
                    <a:pt x="303" y="1549"/>
                  </a:moveTo>
                  <a:lnTo>
                    <a:pt x="404" y="1583"/>
                  </a:lnTo>
                  <a:lnTo>
                    <a:pt x="337" y="1684"/>
                  </a:lnTo>
                  <a:lnTo>
                    <a:pt x="303" y="1549"/>
                  </a:lnTo>
                  <a:close/>
                  <a:moveTo>
                    <a:pt x="1347" y="1852"/>
                  </a:moveTo>
                  <a:lnTo>
                    <a:pt x="1381" y="1886"/>
                  </a:lnTo>
                  <a:lnTo>
                    <a:pt x="1414" y="1920"/>
                  </a:lnTo>
                  <a:lnTo>
                    <a:pt x="1381" y="1953"/>
                  </a:lnTo>
                  <a:lnTo>
                    <a:pt x="1212" y="2021"/>
                  </a:lnTo>
                  <a:lnTo>
                    <a:pt x="1347" y="1852"/>
                  </a:lnTo>
                  <a:close/>
                  <a:moveTo>
                    <a:pt x="1145" y="1"/>
                  </a:moveTo>
                  <a:lnTo>
                    <a:pt x="943" y="34"/>
                  </a:lnTo>
                  <a:lnTo>
                    <a:pt x="842" y="34"/>
                  </a:lnTo>
                  <a:lnTo>
                    <a:pt x="741" y="68"/>
                  </a:lnTo>
                  <a:lnTo>
                    <a:pt x="573" y="135"/>
                  </a:lnTo>
                  <a:lnTo>
                    <a:pt x="404" y="270"/>
                  </a:lnTo>
                  <a:lnTo>
                    <a:pt x="270" y="472"/>
                  </a:lnTo>
                  <a:lnTo>
                    <a:pt x="169" y="674"/>
                  </a:lnTo>
                  <a:lnTo>
                    <a:pt x="68" y="876"/>
                  </a:lnTo>
                  <a:lnTo>
                    <a:pt x="34" y="1078"/>
                  </a:lnTo>
                  <a:lnTo>
                    <a:pt x="0" y="1246"/>
                  </a:lnTo>
                  <a:lnTo>
                    <a:pt x="0" y="1448"/>
                  </a:lnTo>
                  <a:lnTo>
                    <a:pt x="34" y="1650"/>
                  </a:lnTo>
                  <a:lnTo>
                    <a:pt x="101" y="1819"/>
                  </a:lnTo>
                  <a:lnTo>
                    <a:pt x="169" y="1987"/>
                  </a:lnTo>
                  <a:lnTo>
                    <a:pt x="303" y="2088"/>
                  </a:lnTo>
                  <a:lnTo>
                    <a:pt x="438" y="2189"/>
                  </a:lnTo>
                  <a:lnTo>
                    <a:pt x="606" y="2256"/>
                  </a:lnTo>
                  <a:lnTo>
                    <a:pt x="808" y="2324"/>
                  </a:lnTo>
                  <a:lnTo>
                    <a:pt x="876" y="2357"/>
                  </a:lnTo>
                  <a:lnTo>
                    <a:pt x="943" y="2324"/>
                  </a:lnTo>
                  <a:lnTo>
                    <a:pt x="1179" y="2324"/>
                  </a:lnTo>
                  <a:lnTo>
                    <a:pt x="1381" y="2256"/>
                  </a:lnTo>
                  <a:lnTo>
                    <a:pt x="1583" y="2155"/>
                  </a:lnTo>
                  <a:lnTo>
                    <a:pt x="1751" y="1987"/>
                  </a:lnTo>
                  <a:lnTo>
                    <a:pt x="1919" y="1819"/>
                  </a:lnTo>
                  <a:lnTo>
                    <a:pt x="2054" y="1617"/>
                  </a:lnTo>
                  <a:lnTo>
                    <a:pt x="2121" y="1415"/>
                  </a:lnTo>
                  <a:lnTo>
                    <a:pt x="2155" y="1179"/>
                  </a:lnTo>
                  <a:lnTo>
                    <a:pt x="2155" y="943"/>
                  </a:lnTo>
                  <a:lnTo>
                    <a:pt x="2088" y="775"/>
                  </a:lnTo>
                  <a:lnTo>
                    <a:pt x="2020" y="573"/>
                  </a:lnTo>
                  <a:lnTo>
                    <a:pt x="1886" y="371"/>
                  </a:lnTo>
                  <a:lnTo>
                    <a:pt x="1717" y="236"/>
                  </a:lnTo>
                  <a:lnTo>
                    <a:pt x="1549" y="102"/>
                  </a:lnTo>
                  <a:lnTo>
                    <a:pt x="1347" y="34"/>
                  </a:lnTo>
                  <a:lnTo>
                    <a:pt x="114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" name="Google Shape;144;p2"/>
            <p:cNvSpPr/>
            <p:nvPr/>
          </p:nvSpPr>
          <p:spPr>
            <a:xfrm>
              <a:off x="928850" y="3674775"/>
              <a:ext cx="71575" cy="75775"/>
            </a:xfrm>
            <a:custGeom>
              <a:avLst/>
              <a:gdLst/>
              <a:ahLst/>
              <a:cxnLst/>
              <a:rect l="l" t="t" r="r" b="b"/>
              <a:pathLst>
                <a:path w="2863" h="3031" extrusionOk="0">
                  <a:moveTo>
                    <a:pt x="1414" y="203"/>
                  </a:moveTo>
                  <a:lnTo>
                    <a:pt x="1616" y="236"/>
                  </a:lnTo>
                  <a:lnTo>
                    <a:pt x="1818" y="270"/>
                  </a:lnTo>
                  <a:lnTo>
                    <a:pt x="1987" y="337"/>
                  </a:lnTo>
                  <a:lnTo>
                    <a:pt x="2155" y="438"/>
                  </a:lnTo>
                  <a:lnTo>
                    <a:pt x="2323" y="573"/>
                  </a:lnTo>
                  <a:lnTo>
                    <a:pt x="2458" y="741"/>
                  </a:lnTo>
                  <a:lnTo>
                    <a:pt x="2593" y="943"/>
                  </a:lnTo>
                  <a:lnTo>
                    <a:pt x="2694" y="1179"/>
                  </a:lnTo>
                  <a:lnTo>
                    <a:pt x="2727" y="1415"/>
                  </a:lnTo>
                  <a:lnTo>
                    <a:pt x="2694" y="1650"/>
                  </a:lnTo>
                  <a:lnTo>
                    <a:pt x="2626" y="1886"/>
                  </a:lnTo>
                  <a:lnTo>
                    <a:pt x="2525" y="2088"/>
                  </a:lnTo>
                  <a:lnTo>
                    <a:pt x="2391" y="2290"/>
                  </a:lnTo>
                  <a:lnTo>
                    <a:pt x="2222" y="2458"/>
                  </a:lnTo>
                  <a:lnTo>
                    <a:pt x="2020" y="2627"/>
                  </a:lnTo>
                  <a:lnTo>
                    <a:pt x="1852" y="2694"/>
                  </a:lnTo>
                  <a:lnTo>
                    <a:pt x="1684" y="2761"/>
                  </a:lnTo>
                  <a:lnTo>
                    <a:pt x="1549" y="2795"/>
                  </a:lnTo>
                  <a:lnTo>
                    <a:pt x="1381" y="2829"/>
                  </a:lnTo>
                  <a:lnTo>
                    <a:pt x="1246" y="2795"/>
                  </a:lnTo>
                  <a:lnTo>
                    <a:pt x="1111" y="2761"/>
                  </a:lnTo>
                  <a:lnTo>
                    <a:pt x="977" y="2728"/>
                  </a:lnTo>
                  <a:lnTo>
                    <a:pt x="842" y="2627"/>
                  </a:lnTo>
                  <a:lnTo>
                    <a:pt x="606" y="2458"/>
                  </a:lnTo>
                  <a:lnTo>
                    <a:pt x="438" y="2189"/>
                  </a:lnTo>
                  <a:lnTo>
                    <a:pt x="303" y="1920"/>
                  </a:lnTo>
                  <a:lnTo>
                    <a:pt x="236" y="1583"/>
                  </a:lnTo>
                  <a:lnTo>
                    <a:pt x="236" y="1381"/>
                  </a:lnTo>
                  <a:lnTo>
                    <a:pt x="270" y="1145"/>
                  </a:lnTo>
                  <a:lnTo>
                    <a:pt x="337" y="943"/>
                  </a:lnTo>
                  <a:lnTo>
                    <a:pt x="404" y="741"/>
                  </a:lnTo>
                  <a:lnTo>
                    <a:pt x="472" y="607"/>
                  </a:lnTo>
                  <a:lnTo>
                    <a:pt x="573" y="539"/>
                  </a:lnTo>
                  <a:lnTo>
                    <a:pt x="741" y="405"/>
                  </a:lnTo>
                  <a:lnTo>
                    <a:pt x="977" y="304"/>
                  </a:lnTo>
                  <a:lnTo>
                    <a:pt x="1212" y="236"/>
                  </a:lnTo>
                  <a:lnTo>
                    <a:pt x="1414" y="203"/>
                  </a:lnTo>
                  <a:close/>
                  <a:moveTo>
                    <a:pt x="1179" y="1"/>
                  </a:moveTo>
                  <a:lnTo>
                    <a:pt x="842" y="68"/>
                  </a:lnTo>
                  <a:lnTo>
                    <a:pt x="808" y="135"/>
                  </a:lnTo>
                  <a:lnTo>
                    <a:pt x="640" y="236"/>
                  </a:lnTo>
                  <a:lnTo>
                    <a:pt x="472" y="371"/>
                  </a:lnTo>
                  <a:lnTo>
                    <a:pt x="371" y="506"/>
                  </a:lnTo>
                  <a:lnTo>
                    <a:pt x="236" y="674"/>
                  </a:lnTo>
                  <a:lnTo>
                    <a:pt x="169" y="876"/>
                  </a:lnTo>
                  <a:lnTo>
                    <a:pt x="68" y="1078"/>
                  </a:lnTo>
                  <a:lnTo>
                    <a:pt x="34" y="1246"/>
                  </a:lnTo>
                  <a:lnTo>
                    <a:pt x="0" y="1448"/>
                  </a:lnTo>
                  <a:lnTo>
                    <a:pt x="0" y="1751"/>
                  </a:lnTo>
                  <a:lnTo>
                    <a:pt x="101" y="2088"/>
                  </a:lnTo>
                  <a:lnTo>
                    <a:pt x="236" y="2391"/>
                  </a:lnTo>
                  <a:lnTo>
                    <a:pt x="438" y="2627"/>
                  </a:lnTo>
                  <a:lnTo>
                    <a:pt x="674" y="2829"/>
                  </a:lnTo>
                  <a:lnTo>
                    <a:pt x="808" y="2930"/>
                  </a:lnTo>
                  <a:lnTo>
                    <a:pt x="943" y="2963"/>
                  </a:lnTo>
                  <a:lnTo>
                    <a:pt x="1111" y="3031"/>
                  </a:lnTo>
                  <a:lnTo>
                    <a:pt x="1448" y="3031"/>
                  </a:lnTo>
                  <a:lnTo>
                    <a:pt x="1616" y="2997"/>
                  </a:lnTo>
                  <a:lnTo>
                    <a:pt x="1919" y="2896"/>
                  </a:lnTo>
                  <a:lnTo>
                    <a:pt x="2189" y="2761"/>
                  </a:lnTo>
                  <a:lnTo>
                    <a:pt x="2424" y="2559"/>
                  </a:lnTo>
                  <a:lnTo>
                    <a:pt x="2593" y="2357"/>
                  </a:lnTo>
                  <a:lnTo>
                    <a:pt x="2727" y="2088"/>
                  </a:lnTo>
                  <a:lnTo>
                    <a:pt x="2828" y="1819"/>
                  </a:lnTo>
                  <a:lnTo>
                    <a:pt x="2862" y="1482"/>
                  </a:lnTo>
                  <a:lnTo>
                    <a:pt x="2828" y="1179"/>
                  </a:lnTo>
                  <a:lnTo>
                    <a:pt x="2795" y="1011"/>
                  </a:lnTo>
                  <a:lnTo>
                    <a:pt x="2727" y="842"/>
                  </a:lnTo>
                  <a:lnTo>
                    <a:pt x="2660" y="708"/>
                  </a:lnTo>
                  <a:lnTo>
                    <a:pt x="2593" y="573"/>
                  </a:lnTo>
                  <a:lnTo>
                    <a:pt x="2357" y="337"/>
                  </a:lnTo>
                  <a:lnTo>
                    <a:pt x="2088" y="169"/>
                  </a:lnTo>
                  <a:lnTo>
                    <a:pt x="1818" y="68"/>
                  </a:lnTo>
                  <a:lnTo>
                    <a:pt x="148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" name="Google Shape;145;p2"/>
            <p:cNvSpPr/>
            <p:nvPr/>
          </p:nvSpPr>
          <p:spPr>
            <a:xfrm>
              <a:off x="1366525" y="5127550"/>
              <a:ext cx="8450" cy="50525"/>
            </a:xfrm>
            <a:custGeom>
              <a:avLst/>
              <a:gdLst/>
              <a:ahLst/>
              <a:cxnLst/>
              <a:rect l="l" t="t" r="r" b="b"/>
              <a:pathLst>
                <a:path w="338" h="2021" extrusionOk="0">
                  <a:moveTo>
                    <a:pt x="1" y="1"/>
                  </a:moveTo>
                  <a:lnTo>
                    <a:pt x="1" y="34"/>
                  </a:lnTo>
                  <a:lnTo>
                    <a:pt x="1" y="270"/>
                  </a:lnTo>
                  <a:lnTo>
                    <a:pt x="34" y="472"/>
                  </a:lnTo>
                  <a:lnTo>
                    <a:pt x="102" y="943"/>
                  </a:lnTo>
                  <a:lnTo>
                    <a:pt x="135" y="1448"/>
                  </a:lnTo>
                  <a:lnTo>
                    <a:pt x="169" y="1718"/>
                  </a:lnTo>
                  <a:lnTo>
                    <a:pt x="203" y="1954"/>
                  </a:lnTo>
                  <a:lnTo>
                    <a:pt x="236" y="1987"/>
                  </a:lnTo>
                  <a:lnTo>
                    <a:pt x="270" y="2021"/>
                  </a:lnTo>
                  <a:lnTo>
                    <a:pt x="304" y="1987"/>
                  </a:lnTo>
                  <a:lnTo>
                    <a:pt x="337" y="1954"/>
                  </a:lnTo>
                  <a:lnTo>
                    <a:pt x="337" y="1684"/>
                  </a:lnTo>
                  <a:lnTo>
                    <a:pt x="337" y="1448"/>
                  </a:lnTo>
                  <a:lnTo>
                    <a:pt x="270" y="910"/>
                  </a:lnTo>
                  <a:lnTo>
                    <a:pt x="203" y="472"/>
                  </a:lnTo>
                  <a:lnTo>
                    <a:pt x="169" y="236"/>
                  </a:lnTo>
                  <a:lnTo>
                    <a:pt x="102" y="34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" name="Google Shape;146;p2"/>
            <p:cNvSpPr/>
            <p:nvPr/>
          </p:nvSpPr>
          <p:spPr>
            <a:xfrm>
              <a:off x="1542450" y="5034975"/>
              <a:ext cx="55575" cy="55575"/>
            </a:xfrm>
            <a:custGeom>
              <a:avLst/>
              <a:gdLst/>
              <a:ahLst/>
              <a:cxnLst/>
              <a:rect l="l" t="t" r="r" b="b"/>
              <a:pathLst>
                <a:path w="2223" h="2223" extrusionOk="0">
                  <a:moveTo>
                    <a:pt x="1818" y="0"/>
                  </a:moveTo>
                  <a:lnTo>
                    <a:pt x="1313" y="68"/>
                  </a:lnTo>
                  <a:lnTo>
                    <a:pt x="808" y="135"/>
                  </a:lnTo>
                  <a:lnTo>
                    <a:pt x="404" y="169"/>
                  </a:lnTo>
                  <a:lnTo>
                    <a:pt x="202" y="202"/>
                  </a:lnTo>
                  <a:lnTo>
                    <a:pt x="0" y="270"/>
                  </a:lnTo>
                  <a:lnTo>
                    <a:pt x="0" y="303"/>
                  </a:lnTo>
                  <a:lnTo>
                    <a:pt x="169" y="371"/>
                  </a:lnTo>
                  <a:lnTo>
                    <a:pt x="337" y="404"/>
                  </a:lnTo>
                  <a:lnTo>
                    <a:pt x="707" y="337"/>
                  </a:lnTo>
                  <a:lnTo>
                    <a:pt x="1246" y="270"/>
                  </a:lnTo>
                  <a:lnTo>
                    <a:pt x="1785" y="202"/>
                  </a:lnTo>
                  <a:lnTo>
                    <a:pt x="1785" y="371"/>
                  </a:lnTo>
                  <a:lnTo>
                    <a:pt x="1785" y="539"/>
                  </a:lnTo>
                  <a:lnTo>
                    <a:pt x="1852" y="909"/>
                  </a:lnTo>
                  <a:lnTo>
                    <a:pt x="1919" y="1381"/>
                  </a:lnTo>
                  <a:lnTo>
                    <a:pt x="1953" y="1616"/>
                  </a:lnTo>
                  <a:lnTo>
                    <a:pt x="2020" y="1818"/>
                  </a:lnTo>
                  <a:lnTo>
                    <a:pt x="1044" y="1953"/>
                  </a:lnTo>
                  <a:lnTo>
                    <a:pt x="674" y="1987"/>
                  </a:lnTo>
                  <a:lnTo>
                    <a:pt x="505" y="2020"/>
                  </a:lnTo>
                  <a:lnTo>
                    <a:pt x="371" y="2121"/>
                  </a:lnTo>
                  <a:lnTo>
                    <a:pt x="539" y="2189"/>
                  </a:lnTo>
                  <a:lnTo>
                    <a:pt x="707" y="2222"/>
                  </a:lnTo>
                  <a:lnTo>
                    <a:pt x="1078" y="2155"/>
                  </a:lnTo>
                  <a:lnTo>
                    <a:pt x="2121" y="2020"/>
                  </a:lnTo>
                  <a:lnTo>
                    <a:pt x="2189" y="1987"/>
                  </a:lnTo>
                  <a:lnTo>
                    <a:pt x="2222" y="1953"/>
                  </a:lnTo>
                  <a:lnTo>
                    <a:pt x="2222" y="1886"/>
                  </a:lnTo>
                  <a:lnTo>
                    <a:pt x="2189" y="1852"/>
                  </a:lnTo>
                  <a:lnTo>
                    <a:pt x="2155" y="1616"/>
                  </a:lnTo>
                  <a:lnTo>
                    <a:pt x="2121" y="1347"/>
                  </a:lnTo>
                  <a:lnTo>
                    <a:pt x="2054" y="876"/>
                  </a:lnTo>
                  <a:lnTo>
                    <a:pt x="1987" y="505"/>
                  </a:lnTo>
                  <a:lnTo>
                    <a:pt x="1953" y="337"/>
                  </a:lnTo>
                  <a:lnTo>
                    <a:pt x="1886" y="135"/>
                  </a:lnTo>
                  <a:lnTo>
                    <a:pt x="1919" y="101"/>
                  </a:lnTo>
                  <a:lnTo>
                    <a:pt x="1919" y="34"/>
                  </a:lnTo>
                  <a:lnTo>
                    <a:pt x="188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" name="Google Shape;147;p2"/>
            <p:cNvSpPr/>
            <p:nvPr/>
          </p:nvSpPr>
          <p:spPr>
            <a:xfrm>
              <a:off x="1618200" y="5046750"/>
              <a:ext cx="18550" cy="16025"/>
            </a:xfrm>
            <a:custGeom>
              <a:avLst/>
              <a:gdLst/>
              <a:ahLst/>
              <a:cxnLst/>
              <a:rect l="l" t="t" r="r" b="b"/>
              <a:pathLst>
                <a:path w="742" h="641" extrusionOk="0">
                  <a:moveTo>
                    <a:pt x="606" y="135"/>
                  </a:moveTo>
                  <a:lnTo>
                    <a:pt x="539" y="236"/>
                  </a:lnTo>
                  <a:lnTo>
                    <a:pt x="438" y="304"/>
                  </a:lnTo>
                  <a:lnTo>
                    <a:pt x="337" y="337"/>
                  </a:lnTo>
                  <a:lnTo>
                    <a:pt x="202" y="337"/>
                  </a:lnTo>
                  <a:lnTo>
                    <a:pt x="202" y="203"/>
                  </a:lnTo>
                  <a:lnTo>
                    <a:pt x="404" y="135"/>
                  </a:lnTo>
                  <a:close/>
                  <a:moveTo>
                    <a:pt x="371" y="1"/>
                  </a:moveTo>
                  <a:lnTo>
                    <a:pt x="270" y="34"/>
                  </a:lnTo>
                  <a:lnTo>
                    <a:pt x="169" y="102"/>
                  </a:lnTo>
                  <a:lnTo>
                    <a:pt x="135" y="68"/>
                  </a:lnTo>
                  <a:lnTo>
                    <a:pt x="101" y="102"/>
                  </a:lnTo>
                  <a:lnTo>
                    <a:pt x="68" y="102"/>
                  </a:lnTo>
                  <a:lnTo>
                    <a:pt x="68" y="337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0" y="472"/>
                  </a:lnTo>
                  <a:lnTo>
                    <a:pt x="68" y="506"/>
                  </a:lnTo>
                  <a:lnTo>
                    <a:pt x="101" y="573"/>
                  </a:lnTo>
                  <a:lnTo>
                    <a:pt x="135" y="607"/>
                  </a:lnTo>
                  <a:lnTo>
                    <a:pt x="169" y="640"/>
                  </a:lnTo>
                  <a:lnTo>
                    <a:pt x="236" y="607"/>
                  </a:lnTo>
                  <a:lnTo>
                    <a:pt x="236" y="573"/>
                  </a:lnTo>
                  <a:lnTo>
                    <a:pt x="236" y="539"/>
                  </a:lnTo>
                  <a:lnTo>
                    <a:pt x="236" y="506"/>
                  </a:lnTo>
                  <a:lnTo>
                    <a:pt x="438" y="472"/>
                  </a:lnTo>
                  <a:lnTo>
                    <a:pt x="573" y="405"/>
                  </a:lnTo>
                  <a:lnTo>
                    <a:pt x="640" y="337"/>
                  </a:lnTo>
                  <a:lnTo>
                    <a:pt x="707" y="270"/>
                  </a:lnTo>
                  <a:lnTo>
                    <a:pt x="741" y="203"/>
                  </a:lnTo>
                  <a:lnTo>
                    <a:pt x="741" y="102"/>
                  </a:lnTo>
                  <a:lnTo>
                    <a:pt x="741" y="68"/>
                  </a:lnTo>
                  <a:lnTo>
                    <a:pt x="707" y="34"/>
                  </a:lnTo>
                  <a:lnTo>
                    <a:pt x="53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" name="Google Shape;148;p2"/>
            <p:cNvSpPr/>
            <p:nvPr/>
          </p:nvSpPr>
          <p:spPr>
            <a:xfrm>
              <a:off x="1667850" y="5082100"/>
              <a:ext cx="9300" cy="50525"/>
            </a:xfrm>
            <a:custGeom>
              <a:avLst/>
              <a:gdLst/>
              <a:ahLst/>
              <a:cxnLst/>
              <a:rect l="l" t="t" r="r" b="b"/>
              <a:pathLst>
                <a:path w="372" h="2021" extrusionOk="0">
                  <a:moveTo>
                    <a:pt x="35" y="1"/>
                  </a:moveTo>
                  <a:lnTo>
                    <a:pt x="1" y="34"/>
                  </a:lnTo>
                  <a:lnTo>
                    <a:pt x="1" y="68"/>
                  </a:lnTo>
                  <a:lnTo>
                    <a:pt x="1" y="270"/>
                  </a:lnTo>
                  <a:lnTo>
                    <a:pt x="35" y="506"/>
                  </a:lnTo>
                  <a:lnTo>
                    <a:pt x="102" y="943"/>
                  </a:lnTo>
                  <a:lnTo>
                    <a:pt x="136" y="1482"/>
                  </a:lnTo>
                  <a:lnTo>
                    <a:pt x="169" y="1718"/>
                  </a:lnTo>
                  <a:lnTo>
                    <a:pt x="203" y="1987"/>
                  </a:lnTo>
                  <a:lnTo>
                    <a:pt x="237" y="2021"/>
                  </a:lnTo>
                  <a:lnTo>
                    <a:pt x="304" y="2021"/>
                  </a:lnTo>
                  <a:lnTo>
                    <a:pt x="338" y="1987"/>
                  </a:lnTo>
                  <a:lnTo>
                    <a:pt x="371" y="1718"/>
                  </a:lnTo>
                  <a:lnTo>
                    <a:pt x="338" y="1448"/>
                  </a:lnTo>
                  <a:lnTo>
                    <a:pt x="270" y="910"/>
                  </a:lnTo>
                  <a:lnTo>
                    <a:pt x="203" y="472"/>
                  </a:lnTo>
                  <a:lnTo>
                    <a:pt x="169" y="236"/>
                  </a:lnTo>
                  <a:lnTo>
                    <a:pt x="102" y="34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" name="Google Shape;149;p2"/>
            <p:cNvSpPr/>
            <p:nvPr/>
          </p:nvSpPr>
          <p:spPr>
            <a:xfrm>
              <a:off x="1599675" y="5025700"/>
              <a:ext cx="58950" cy="55600"/>
            </a:xfrm>
            <a:custGeom>
              <a:avLst/>
              <a:gdLst/>
              <a:ahLst/>
              <a:cxnLst/>
              <a:rect l="l" t="t" r="r" b="b"/>
              <a:pathLst>
                <a:path w="2358" h="2224" extrusionOk="0">
                  <a:moveTo>
                    <a:pt x="1852" y="1"/>
                  </a:moveTo>
                  <a:lnTo>
                    <a:pt x="1684" y="35"/>
                  </a:lnTo>
                  <a:lnTo>
                    <a:pt x="1347" y="102"/>
                  </a:lnTo>
                  <a:lnTo>
                    <a:pt x="708" y="169"/>
                  </a:lnTo>
                  <a:lnTo>
                    <a:pt x="405" y="237"/>
                  </a:lnTo>
                  <a:lnTo>
                    <a:pt x="135" y="304"/>
                  </a:lnTo>
                  <a:lnTo>
                    <a:pt x="102" y="237"/>
                  </a:lnTo>
                  <a:lnTo>
                    <a:pt x="68" y="203"/>
                  </a:lnTo>
                  <a:lnTo>
                    <a:pt x="1" y="237"/>
                  </a:lnTo>
                  <a:lnTo>
                    <a:pt x="1" y="472"/>
                  </a:lnTo>
                  <a:lnTo>
                    <a:pt x="1" y="708"/>
                  </a:lnTo>
                  <a:lnTo>
                    <a:pt x="68" y="1146"/>
                  </a:lnTo>
                  <a:lnTo>
                    <a:pt x="135" y="1684"/>
                  </a:lnTo>
                  <a:lnTo>
                    <a:pt x="203" y="1920"/>
                  </a:lnTo>
                  <a:lnTo>
                    <a:pt x="304" y="2189"/>
                  </a:lnTo>
                  <a:lnTo>
                    <a:pt x="337" y="2223"/>
                  </a:lnTo>
                  <a:lnTo>
                    <a:pt x="371" y="2223"/>
                  </a:lnTo>
                  <a:lnTo>
                    <a:pt x="405" y="2189"/>
                  </a:lnTo>
                  <a:lnTo>
                    <a:pt x="438" y="2156"/>
                  </a:lnTo>
                  <a:lnTo>
                    <a:pt x="405" y="1886"/>
                  </a:lnTo>
                  <a:lnTo>
                    <a:pt x="337" y="1617"/>
                  </a:lnTo>
                  <a:lnTo>
                    <a:pt x="236" y="1112"/>
                  </a:lnTo>
                  <a:lnTo>
                    <a:pt x="203" y="742"/>
                  </a:lnTo>
                  <a:lnTo>
                    <a:pt x="135" y="405"/>
                  </a:lnTo>
                  <a:lnTo>
                    <a:pt x="539" y="371"/>
                  </a:lnTo>
                  <a:lnTo>
                    <a:pt x="943" y="338"/>
                  </a:lnTo>
                  <a:lnTo>
                    <a:pt x="1852" y="169"/>
                  </a:lnTo>
                  <a:lnTo>
                    <a:pt x="1886" y="203"/>
                  </a:lnTo>
                  <a:lnTo>
                    <a:pt x="1987" y="203"/>
                  </a:lnTo>
                  <a:lnTo>
                    <a:pt x="1987" y="472"/>
                  </a:lnTo>
                  <a:lnTo>
                    <a:pt x="2021" y="775"/>
                  </a:lnTo>
                  <a:lnTo>
                    <a:pt x="2155" y="1785"/>
                  </a:lnTo>
                  <a:lnTo>
                    <a:pt x="1953" y="1785"/>
                  </a:lnTo>
                  <a:lnTo>
                    <a:pt x="1751" y="1819"/>
                  </a:lnTo>
                  <a:lnTo>
                    <a:pt x="1347" y="1886"/>
                  </a:lnTo>
                  <a:lnTo>
                    <a:pt x="842" y="1954"/>
                  </a:lnTo>
                  <a:lnTo>
                    <a:pt x="607" y="2021"/>
                  </a:lnTo>
                  <a:lnTo>
                    <a:pt x="506" y="2055"/>
                  </a:lnTo>
                  <a:lnTo>
                    <a:pt x="438" y="2156"/>
                  </a:lnTo>
                  <a:lnTo>
                    <a:pt x="506" y="2189"/>
                  </a:lnTo>
                  <a:lnTo>
                    <a:pt x="607" y="2223"/>
                  </a:lnTo>
                  <a:lnTo>
                    <a:pt x="842" y="2223"/>
                  </a:lnTo>
                  <a:lnTo>
                    <a:pt x="1246" y="2122"/>
                  </a:lnTo>
                  <a:lnTo>
                    <a:pt x="1718" y="2088"/>
                  </a:lnTo>
                  <a:lnTo>
                    <a:pt x="1987" y="2021"/>
                  </a:lnTo>
                  <a:lnTo>
                    <a:pt x="2189" y="1954"/>
                  </a:lnTo>
                  <a:lnTo>
                    <a:pt x="2256" y="1987"/>
                  </a:lnTo>
                  <a:lnTo>
                    <a:pt x="2290" y="1987"/>
                  </a:lnTo>
                  <a:lnTo>
                    <a:pt x="2358" y="1954"/>
                  </a:lnTo>
                  <a:lnTo>
                    <a:pt x="2358" y="1886"/>
                  </a:lnTo>
                  <a:lnTo>
                    <a:pt x="2189" y="876"/>
                  </a:lnTo>
                  <a:lnTo>
                    <a:pt x="2155" y="439"/>
                  </a:lnTo>
                  <a:lnTo>
                    <a:pt x="2122" y="237"/>
                  </a:lnTo>
                  <a:lnTo>
                    <a:pt x="2054" y="35"/>
                  </a:lnTo>
                  <a:lnTo>
                    <a:pt x="2021" y="35"/>
                  </a:lnTo>
                  <a:lnTo>
                    <a:pt x="2021" y="68"/>
                  </a:lnTo>
                  <a:lnTo>
                    <a:pt x="1987" y="68"/>
                  </a:lnTo>
                  <a:lnTo>
                    <a:pt x="1920" y="35"/>
                  </a:lnTo>
                  <a:lnTo>
                    <a:pt x="185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" name="Google Shape;150;p2"/>
            <p:cNvSpPr/>
            <p:nvPr/>
          </p:nvSpPr>
          <p:spPr>
            <a:xfrm>
              <a:off x="1619875" y="5082100"/>
              <a:ext cx="52225" cy="58100"/>
            </a:xfrm>
            <a:custGeom>
              <a:avLst/>
              <a:gdLst/>
              <a:ahLst/>
              <a:cxnLst/>
              <a:rect l="l" t="t" r="r" b="b"/>
              <a:pathLst>
                <a:path w="2089" h="2324" extrusionOk="0">
                  <a:moveTo>
                    <a:pt x="1718" y="1"/>
                  </a:moveTo>
                  <a:lnTo>
                    <a:pt x="1516" y="34"/>
                  </a:lnTo>
                  <a:lnTo>
                    <a:pt x="1112" y="135"/>
                  </a:lnTo>
                  <a:lnTo>
                    <a:pt x="573" y="203"/>
                  </a:lnTo>
                  <a:lnTo>
                    <a:pt x="68" y="304"/>
                  </a:lnTo>
                  <a:lnTo>
                    <a:pt x="1" y="304"/>
                  </a:lnTo>
                  <a:lnTo>
                    <a:pt x="1" y="371"/>
                  </a:lnTo>
                  <a:lnTo>
                    <a:pt x="1" y="405"/>
                  </a:lnTo>
                  <a:lnTo>
                    <a:pt x="34" y="472"/>
                  </a:lnTo>
                  <a:lnTo>
                    <a:pt x="34" y="640"/>
                  </a:lnTo>
                  <a:lnTo>
                    <a:pt x="68" y="842"/>
                  </a:lnTo>
                  <a:lnTo>
                    <a:pt x="135" y="1213"/>
                  </a:lnTo>
                  <a:lnTo>
                    <a:pt x="169" y="1684"/>
                  </a:lnTo>
                  <a:lnTo>
                    <a:pt x="203" y="1920"/>
                  </a:lnTo>
                  <a:lnTo>
                    <a:pt x="270" y="2155"/>
                  </a:lnTo>
                  <a:lnTo>
                    <a:pt x="270" y="2223"/>
                  </a:lnTo>
                  <a:lnTo>
                    <a:pt x="270" y="2256"/>
                  </a:lnTo>
                  <a:lnTo>
                    <a:pt x="304" y="2290"/>
                  </a:lnTo>
                  <a:lnTo>
                    <a:pt x="371" y="2324"/>
                  </a:lnTo>
                  <a:lnTo>
                    <a:pt x="1415" y="2122"/>
                  </a:lnTo>
                  <a:lnTo>
                    <a:pt x="1785" y="2088"/>
                  </a:lnTo>
                  <a:lnTo>
                    <a:pt x="1954" y="2021"/>
                  </a:lnTo>
                  <a:lnTo>
                    <a:pt x="2088" y="1920"/>
                  </a:lnTo>
                  <a:lnTo>
                    <a:pt x="1920" y="1852"/>
                  </a:lnTo>
                  <a:lnTo>
                    <a:pt x="1752" y="1852"/>
                  </a:lnTo>
                  <a:lnTo>
                    <a:pt x="1415" y="1920"/>
                  </a:lnTo>
                  <a:lnTo>
                    <a:pt x="438" y="2088"/>
                  </a:lnTo>
                  <a:lnTo>
                    <a:pt x="405" y="1852"/>
                  </a:lnTo>
                  <a:lnTo>
                    <a:pt x="371" y="1650"/>
                  </a:lnTo>
                  <a:lnTo>
                    <a:pt x="304" y="1179"/>
                  </a:lnTo>
                  <a:lnTo>
                    <a:pt x="270" y="809"/>
                  </a:lnTo>
                  <a:lnTo>
                    <a:pt x="236" y="640"/>
                  </a:lnTo>
                  <a:lnTo>
                    <a:pt x="169" y="472"/>
                  </a:lnTo>
                  <a:lnTo>
                    <a:pt x="708" y="405"/>
                  </a:lnTo>
                  <a:lnTo>
                    <a:pt x="1246" y="304"/>
                  </a:lnTo>
                  <a:lnTo>
                    <a:pt x="1617" y="236"/>
                  </a:lnTo>
                  <a:lnTo>
                    <a:pt x="1785" y="169"/>
                  </a:lnTo>
                  <a:lnTo>
                    <a:pt x="1886" y="68"/>
                  </a:lnTo>
                  <a:lnTo>
                    <a:pt x="1886" y="34"/>
                  </a:lnTo>
                  <a:lnTo>
                    <a:pt x="171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" name="Google Shape;151;p2"/>
            <p:cNvSpPr/>
            <p:nvPr/>
          </p:nvSpPr>
          <p:spPr>
            <a:xfrm>
              <a:off x="1540750" y="5161225"/>
              <a:ext cx="10975" cy="49675"/>
            </a:xfrm>
            <a:custGeom>
              <a:avLst/>
              <a:gdLst/>
              <a:ahLst/>
              <a:cxnLst/>
              <a:rect l="l" t="t" r="r" b="b"/>
              <a:pathLst>
                <a:path w="439" h="1987" extrusionOk="0">
                  <a:moveTo>
                    <a:pt x="1" y="0"/>
                  </a:moveTo>
                  <a:lnTo>
                    <a:pt x="1" y="34"/>
                  </a:lnTo>
                  <a:lnTo>
                    <a:pt x="1" y="270"/>
                  </a:lnTo>
                  <a:lnTo>
                    <a:pt x="1" y="472"/>
                  </a:lnTo>
                  <a:lnTo>
                    <a:pt x="68" y="943"/>
                  </a:lnTo>
                  <a:lnTo>
                    <a:pt x="169" y="1448"/>
                  </a:lnTo>
                  <a:lnTo>
                    <a:pt x="237" y="1718"/>
                  </a:lnTo>
                  <a:lnTo>
                    <a:pt x="304" y="1953"/>
                  </a:lnTo>
                  <a:lnTo>
                    <a:pt x="338" y="1987"/>
                  </a:lnTo>
                  <a:lnTo>
                    <a:pt x="405" y="1987"/>
                  </a:lnTo>
                  <a:lnTo>
                    <a:pt x="439" y="1953"/>
                  </a:lnTo>
                  <a:lnTo>
                    <a:pt x="439" y="1920"/>
                  </a:lnTo>
                  <a:lnTo>
                    <a:pt x="405" y="1650"/>
                  </a:lnTo>
                  <a:lnTo>
                    <a:pt x="371" y="1415"/>
                  </a:lnTo>
                  <a:lnTo>
                    <a:pt x="270" y="910"/>
                  </a:lnTo>
                  <a:lnTo>
                    <a:pt x="169" y="472"/>
                  </a:lnTo>
                  <a:lnTo>
                    <a:pt x="136" y="236"/>
                  </a:lnTo>
                  <a:lnTo>
                    <a:pt x="6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" name="Google Shape;152;p2"/>
            <p:cNvSpPr/>
            <p:nvPr/>
          </p:nvSpPr>
          <p:spPr>
            <a:xfrm>
              <a:off x="1550025" y="5212575"/>
              <a:ext cx="58950" cy="10125"/>
            </a:xfrm>
            <a:custGeom>
              <a:avLst/>
              <a:gdLst/>
              <a:ahLst/>
              <a:cxnLst/>
              <a:rect l="l" t="t" r="r" b="b"/>
              <a:pathLst>
                <a:path w="2358" h="405" extrusionOk="0">
                  <a:moveTo>
                    <a:pt x="2054" y="0"/>
                  </a:moveTo>
                  <a:lnTo>
                    <a:pt x="1751" y="34"/>
                  </a:lnTo>
                  <a:lnTo>
                    <a:pt x="1212" y="101"/>
                  </a:lnTo>
                  <a:lnTo>
                    <a:pt x="573" y="135"/>
                  </a:lnTo>
                  <a:lnTo>
                    <a:pt x="270" y="202"/>
                  </a:lnTo>
                  <a:lnTo>
                    <a:pt x="101" y="236"/>
                  </a:lnTo>
                  <a:lnTo>
                    <a:pt x="0" y="303"/>
                  </a:lnTo>
                  <a:lnTo>
                    <a:pt x="0" y="337"/>
                  </a:lnTo>
                  <a:lnTo>
                    <a:pt x="101" y="371"/>
                  </a:lnTo>
                  <a:lnTo>
                    <a:pt x="236" y="404"/>
                  </a:lnTo>
                  <a:lnTo>
                    <a:pt x="505" y="371"/>
                  </a:lnTo>
                  <a:lnTo>
                    <a:pt x="1044" y="303"/>
                  </a:lnTo>
                  <a:lnTo>
                    <a:pt x="1717" y="236"/>
                  </a:lnTo>
                  <a:lnTo>
                    <a:pt x="2020" y="202"/>
                  </a:lnTo>
                  <a:lnTo>
                    <a:pt x="2323" y="101"/>
                  </a:lnTo>
                  <a:lnTo>
                    <a:pt x="2357" y="68"/>
                  </a:lnTo>
                  <a:lnTo>
                    <a:pt x="2323" y="34"/>
                  </a:lnTo>
                  <a:lnTo>
                    <a:pt x="205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" name="Google Shape;153;p2"/>
            <p:cNvSpPr/>
            <p:nvPr/>
          </p:nvSpPr>
          <p:spPr>
            <a:xfrm>
              <a:off x="1465000" y="5020650"/>
              <a:ext cx="10975" cy="16875"/>
            </a:xfrm>
            <a:custGeom>
              <a:avLst/>
              <a:gdLst/>
              <a:ahLst/>
              <a:cxnLst/>
              <a:rect l="l" t="t" r="r" b="b"/>
              <a:pathLst>
                <a:path w="439" h="675" extrusionOk="0">
                  <a:moveTo>
                    <a:pt x="270" y="169"/>
                  </a:moveTo>
                  <a:lnTo>
                    <a:pt x="270" y="270"/>
                  </a:lnTo>
                  <a:lnTo>
                    <a:pt x="270" y="338"/>
                  </a:lnTo>
                  <a:lnTo>
                    <a:pt x="203" y="304"/>
                  </a:lnTo>
                  <a:lnTo>
                    <a:pt x="169" y="237"/>
                  </a:lnTo>
                  <a:lnTo>
                    <a:pt x="169" y="203"/>
                  </a:lnTo>
                  <a:lnTo>
                    <a:pt x="203" y="169"/>
                  </a:lnTo>
                  <a:close/>
                  <a:moveTo>
                    <a:pt x="203" y="1"/>
                  </a:moveTo>
                  <a:lnTo>
                    <a:pt x="136" y="35"/>
                  </a:lnTo>
                  <a:lnTo>
                    <a:pt x="68" y="68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35" y="338"/>
                  </a:lnTo>
                  <a:lnTo>
                    <a:pt x="102" y="371"/>
                  </a:lnTo>
                  <a:lnTo>
                    <a:pt x="169" y="439"/>
                  </a:lnTo>
                  <a:lnTo>
                    <a:pt x="68" y="506"/>
                  </a:lnTo>
                  <a:lnTo>
                    <a:pt x="68" y="573"/>
                  </a:lnTo>
                  <a:lnTo>
                    <a:pt x="68" y="607"/>
                  </a:lnTo>
                  <a:lnTo>
                    <a:pt x="136" y="674"/>
                  </a:lnTo>
                  <a:lnTo>
                    <a:pt x="304" y="674"/>
                  </a:lnTo>
                  <a:lnTo>
                    <a:pt x="371" y="641"/>
                  </a:lnTo>
                  <a:lnTo>
                    <a:pt x="439" y="607"/>
                  </a:lnTo>
                  <a:lnTo>
                    <a:pt x="439" y="540"/>
                  </a:lnTo>
                  <a:lnTo>
                    <a:pt x="439" y="472"/>
                  </a:lnTo>
                  <a:lnTo>
                    <a:pt x="405" y="405"/>
                  </a:lnTo>
                  <a:lnTo>
                    <a:pt x="439" y="371"/>
                  </a:lnTo>
                  <a:lnTo>
                    <a:pt x="439" y="338"/>
                  </a:lnTo>
                  <a:lnTo>
                    <a:pt x="371" y="304"/>
                  </a:lnTo>
                  <a:lnTo>
                    <a:pt x="405" y="237"/>
                  </a:lnTo>
                  <a:lnTo>
                    <a:pt x="405" y="169"/>
                  </a:lnTo>
                  <a:lnTo>
                    <a:pt x="371" y="68"/>
                  </a:lnTo>
                  <a:lnTo>
                    <a:pt x="304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" name="Google Shape;154;p2"/>
            <p:cNvSpPr/>
            <p:nvPr/>
          </p:nvSpPr>
          <p:spPr>
            <a:xfrm>
              <a:off x="1557600" y="5166275"/>
              <a:ext cx="19375" cy="10975"/>
            </a:xfrm>
            <a:custGeom>
              <a:avLst/>
              <a:gdLst/>
              <a:ahLst/>
              <a:cxnLst/>
              <a:rect l="l" t="t" r="r" b="b"/>
              <a:pathLst>
                <a:path w="775" h="439" extrusionOk="0">
                  <a:moveTo>
                    <a:pt x="573" y="0"/>
                  </a:moveTo>
                  <a:lnTo>
                    <a:pt x="438" y="34"/>
                  </a:lnTo>
                  <a:lnTo>
                    <a:pt x="303" y="101"/>
                  </a:lnTo>
                  <a:lnTo>
                    <a:pt x="34" y="270"/>
                  </a:lnTo>
                  <a:lnTo>
                    <a:pt x="0" y="304"/>
                  </a:lnTo>
                  <a:lnTo>
                    <a:pt x="0" y="371"/>
                  </a:lnTo>
                  <a:lnTo>
                    <a:pt x="34" y="405"/>
                  </a:lnTo>
                  <a:lnTo>
                    <a:pt x="68" y="438"/>
                  </a:lnTo>
                  <a:lnTo>
                    <a:pt x="674" y="438"/>
                  </a:lnTo>
                  <a:lnTo>
                    <a:pt x="741" y="405"/>
                  </a:lnTo>
                  <a:lnTo>
                    <a:pt x="775" y="337"/>
                  </a:lnTo>
                  <a:lnTo>
                    <a:pt x="741" y="270"/>
                  </a:lnTo>
                  <a:lnTo>
                    <a:pt x="674" y="236"/>
                  </a:lnTo>
                  <a:lnTo>
                    <a:pt x="404" y="236"/>
                  </a:lnTo>
                  <a:lnTo>
                    <a:pt x="539" y="169"/>
                  </a:lnTo>
                  <a:lnTo>
                    <a:pt x="606" y="68"/>
                  </a:lnTo>
                  <a:lnTo>
                    <a:pt x="64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" name="Google Shape;155;p2"/>
            <p:cNvSpPr/>
            <p:nvPr/>
          </p:nvSpPr>
          <p:spPr>
            <a:xfrm>
              <a:off x="1438075" y="4997925"/>
              <a:ext cx="11800" cy="49700"/>
            </a:xfrm>
            <a:custGeom>
              <a:avLst/>
              <a:gdLst/>
              <a:ahLst/>
              <a:cxnLst/>
              <a:rect l="l" t="t" r="r" b="b"/>
              <a:pathLst>
                <a:path w="472" h="1988" extrusionOk="0">
                  <a:moveTo>
                    <a:pt x="34" y="1"/>
                  </a:moveTo>
                  <a:lnTo>
                    <a:pt x="0" y="35"/>
                  </a:lnTo>
                  <a:lnTo>
                    <a:pt x="0" y="237"/>
                  </a:lnTo>
                  <a:lnTo>
                    <a:pt x="34" y="472"/>
                  </a:lnTo>
                  <a:lnTo>
                    <a:pt x="101" y="910"/>
                  </a:lnTo>
                  <a:lnTo>
                    <a:pt x="169" y="1449"/>
                  </a:lnTo>
                  <a:lnTo>
                    <a:pt x="236" y="1718"/>
                  </a:lnTo>
                  <a:lnTo>
                    <a:pt x="337" y="1954"/>
                  </a:lnTo>
                  <a:lnTo>
                    <a:pt x="371" y="1987"/>
                  </a:lnTo>
                  <a:lnTo>
                    <a:pt x="404" y="1987"/>
                  </a:lnTo>
                  <a:lnTo>
                    <a:pt x="438" y="1954"/>
                  </a:lnTo>
                  <a:lnTo>
                    <a:pt x="472" y="1920"/>
                  </a:lnTo>
                  <a:lnTo>
                    <a:pt x="438" y="1651"/>
                  </a:lnTo>
                  <a:lnTo>
                    <a:pt x="404" y="1415"/>
                  </a:lnTo>
                  <a:lnTo>
                    <a:pt x="270" y="910"/>
                  </a:lnTo>
                  <a:lnTo>
                    <a:pt x="202" y="439"/>
                  </a:lnTo>
                  <a:lnTo>
                    <a:pt x="169" y="237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" name="Google Shape;156;p2"/>
            <p:cNvSpPr/>
            <p:nvPr/>
          </p:nvSpPr>
          <p:spPr>
            <a:xfrm>
              <a:off x="1502875" y="5066100"/>
              <a:ext cx="5075" cy="15200"/>
            </a:xfrm>
            <a:custGeom>
              <a:avLst/>
              <a:gdLst/>
              <a:ahLst/>
              <a:cxnLst/>
              <a:rect l="l" t="t" r="r" b="b"/>
              <a:pathLst>
                <a:path w="203" h="608" extrusionOk="0">
                  <a:moveTo>
                    <a:pt x="68" y="1"/>
                  </a:moveTo>
                  <a:lnTo>
                    <a:pt x="35" y="35"/>
                  </a:lnTo>
                  <a:lnTo>
                    <a:pt x="1" y="169"/>
                  </a:lnTo>
                  <a:lnTo>
                    <a:pt x="1" y="304"/>
                  </a:lnTo>
                  <a:lnTo>
                    <a:pt x="35" y="540"/>
                  </a:lnTo>
                  <a:lnTo>
                    <a:pt x="68" y="573"/>
                  </a:lnTo>
                  <a:lnTo>
                    <a:pt x="102" y="607"/>
                  </a:lnTo>
                  <a:lnTo>
                    <a:pt x="169" y="573"/>
                  </a:lnTo>
                  <a:lnTo>
                    <a:pt x="203" y="540"/>
                  </a:lnTo>
                  <a:lnTo>
                    <a:pt x="203" y="506"/>
                  </a:lnTo>
                  <a:lnTo>
                    <a:pt x="169" y="270"/>
                  </a:lnTo>
                  <a:lnTo>
                    <a:pt x="169" y="35"/>
                  </a:lnTo>
                  <a:lnTo>
                    <a:pt x="1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" name="Google Shape;157;p2"/>
            <p:cNvSpPr/>
            <p:nvPr/>
          </p:nvSpPr>
          <p:spPr>
            <a:xfrm>
              <a:off x="1497825" y="4981950"/>
              <a:ext cx="58950" cy="54725"/>
            </a:xfrm>
            <a:custGeom>
              <a:avLst/>
              <a:gdLst/>
              <a:ahLst/>
              <a:cxnLst/>
              <a:rect l="l" t="t" r="r" b="b"/>
              <a:pathLst>
                <a:path w="2358" h="2189" extrusionOk="0">
                  <a:moveTo>
                    <a:pt x="1684" y="0"/>
                  </a:moveTo>
                  <a:lnTo>
                    <a:pt x="1348" y="68"/>
                  </a:lnTo>
                  <a:lnTo>
                    <a:pt x="742" y="135"/>
                  </a:lnTo>
                  <a:lnTo>
                    <a:pt x="439" y="202"/>
                  </a:lnTo>
                  <a:lnTo>
                    <a:pt x="136" y="270"/>
                  </a:lnTo>
                  <a:lnTo>
                    <a:pt x="102" y="202"/>
                  </a:lnTo>
                  <a:lnTo>
                    <a:pt x="68" y="169"/>
                  </a:lnTo>
                  <a:lnTo>
                    <a:pt x="35" y="236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68" y="1111"/>
                  </a:lnTo>
                  <a:lnTo>
                    <a:pt x="136" y="1650"/>
                  </a:lnTo>
                  <a:lnTo>
                    <a:pt x="203" y="1919"/>
                  </a:lnTo>
                  <a:lnTo>
                    <a:pt x="304" y="2155"/>
                  </a:lnTo>
                  <a:lnTo>
                    <a:pt x="338" y="2189"/>
                  </a:lnTo>
                  <a:lnTo>
                    <a:pt x="371" y="2189"/>
                  </a:lnTo>
                  <a:lnTo>
                    <a:pt x="439" y="2155"/>
                  </a:lnTo>
                  <a:lnTo>
                    <a:pt x="439" y="2121"/>
                  </a:lnTo>
                  <a:lnTo>
                    <a:pt x="405" y="1852"/>
                  </a:lnTo>
                  <a:lnTo>
                    <a:pt x="371" y="1616"/>
                  </a:lnTo>
                  <a:lnTo>
                    <a:pt x="270" y="1111"/>
                  </a:lnTo>
                  <a:lnTo>
                    <a:pt x="203" y="741"/>
                  </a:lnTo>
                  <a:lnTo>
                    <a:pt x="136" y="371"/>
                  </a:lnTo>
                  <a:lnTo>
                    <a:pt x="540" y="337"/>
                  </a:lnTo>
                  <a:lnTo>
                    <a:pt x="944" y="303"/>
                  </a:lnTo>
                  <a:lnTo>
                    <a:pt x="1886" y="135"/>
                  </a:lnTo>
                  <a:lnTo>
                    <a:pt x="1920" y="169"/>
                  </a:lnTo>
                  <a:lnTo>
                    <a:pt x="1954" y="202"/>
                  </a:lnTo>
                  <a:lnTo>
                    <a:pt x="1987" y="169"/>
                  </a:lnTo>
                  <a:lnTo>
                    <a:pt x="1987" y="472"/>
                  </a:lnTo>
                  <a:lnTo>
                    <a:pt x="2021" y="741"/>
                  </a:lnTo>
                  <a:lnTo>
                    <a:pt x="2156" y="1751"/>
                  </a:lnTo>
                  <a:lnTo>
                    <a:pt x="1954" y="1751"/>
                  </a:lnTo>
                  <a:lnTo>
                    <a:pt x="1752" y="1785"/>
                  </a:lnTo>
                  <a:lnTo>
                    <a:pt x="1348" y="1886"/>
                  </a:lnTo>
                  <a:lnTo>
                    <a:pt x="876" y="1919"/>
                  </a:lnTo>
                  <a:lnTo>
                    <a:pt x="607" y="1987"/>
                  </a:lnTo>
                  <a:lnTo>
                    <a:pt x="506" y="2054"/>
                  </a:lnTo>
                  <a:lnTo>
                    <a:pt x="439" y="2121"/>
                  </a:lnTo>
                  <a:lnTo>
                    <a:pt x="540" y="2155"/>
                  </a:lnTo>
                  <a:lnTo>
                    <a:pt x="641" y="2189"/>
                  </a:lnTo>
                  <a:lnTo>
                    <a:pt x="843" y="2189"/>
                  </a:lnTo>
                  <a:lnTo>
                    <a:pt x="1247" y="2088"/>
                  </a:lnTo>
                  <a:lnTo>
                    <a:pt x="1752" y="2054"/>
                  </a:lnTo>
                  <a:lnTo>
                    <a:pt x="1987" y="2020"/>
                  </a:lnTo>
                  <a:lnTo>
                    <a:pt x="2189" y="1953"/>
                  </a:lnTo>
                  <a:lnTo>
                    <a:pt x="2324" y="1953"/>
                  </a:lnTo>
                  <a:lnTo>
                    <a:pt x="2358" y="1919"/>
                  </a:lnTo>
                  <a:lnTo>
                    <a:pt x="2358" y="1886"/>
                  </a:lnTo>
                  <a:lnTo>
                    <a:pt x="2223" y="876"/>
                  </a:lnTo>
                  <a:lnTo>
                    <a:pt x="2156" y="438"/>
                  </a:lnTo>
                  <a:lnTo>
                    <a:pt x="2122" y="202"/>
                  </a:lnTo>
                  <a:lnTo>
                    <a:pt x="2055" y="0"/>
                  </a:lnTo>
                  <a:lnTo>
                    <a:pt x="2021" y="0"/>
                  </a:lnTo>
                  <a:lnTo>
                    <a:pt x="2021" y="34"/>
                  </a:lnTo>
                  <a:lnTo>
                    <a:pt x="1987" y="34"/>
                  </a:lnTo>
                  <a:lnTo>
                    <a:pt x="19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" name="Google Shape;158;p2"/>
            <p:cNvSpPr/>
            <p:nvPr/>
          </p:nvSpPr>
          <p:spPr>
            <a:xfrm>
              <a:off x="1560125" y="5056850"/>
              <a:ext cx="16025" cy="16850"/>
            </a:xfrm>
            <a:custGeom>
              <a:avLst/>
              <a:gdLst/>
              <a:ahLst/>
              <a:cxnLst/>
              <a:rect l="l" t="t" r="r" b="b"/>
              <a:pathLst>
                <a:path w="641" h="674" extrusionOk="0">
                  <a:moveTo>
                    <a:pt x="236" y="169"/>
                  </a:moveTo>
                  <a:lnTo>
                    <a:pt x="270" y="203"/>
                  </a:lnTo>
                  <a:lnTo>
                    <a:pt x="438" y="203"/>
                  </a:lnTo>
                  <a:lnTo>
                    <a:pt x="472" y="337"/>
                  </a:lnTo>
                  <a:lnTo>
                    <a:pt x="472" y="405"/>
                  </a:lnTo>
                  <a:lnTo>
                    <a:pt x="438" y="472"/>
                  </a:lnTo>
                  <a:lnTo>
                    <a:pt x="371" y="506"/>
                  </a:lnTo>
                  <a:lnTo>
                    <a:pt x="337" y="506"/>
                  </a:lnTo>
                  <a:lnTo>
                    <a:pt x="202" y="472"/>
                  </a:lnTo>
                  <a:lnTo>
                    <a:pt x="169" y="438"/>
                  </a:lnTo>
                  <a:lnTo>
                    <a:pt x="135" y="371"/>
                  </a:lnTo>
                  <a:lnTo>
                    <a:pt x="169" y="236"/>
                  </a:lnTo>
                  <a:lnTo>
                    <a:pt x="236" y="169"/>
                  </a:lnTo>
                  <a:close/>
                  <a:moveTo>
                    <a:pt x="202" y="1"/>
                  </a:moveTo>
                  <a:lnTo>
                    <a:pt x="101" y="68"/>
                  </a:lnTo>
                  <a:lnTo>
                    <a:pt x="34" y="169"/>
                  </a:lnTo>
                  <a:lnTo>
                    <a:pt x="0" y="304"/>
                  </a:lnTo>
                  <a:lnTo>
                    <a:pt x="0" y="405"/>
                  </a:lnTo>
                  <a:lnTo>
                    <a:pt x="34" y="539"/>
                  </a:lnTo>
                  <a:lnTo>
                    <a:pt x="135" y="640"/>
                  </a:lnTo>
                  <a:lnTo>
                    <a:pt x="236" y="674"/>
                  </a:lnTo>
                  <a:lnTo>
                    <a:pt x="337" y="674"/>
                  </a:lnTo>
                  <a:lnTo>
                    <a:pt x="472" y="640"/>
                  </a:lnTo>
                  <a:lnTo>
                    <a:pt x="539" y="573"/>
                  </a:lnTo>
                  <a:lnTo>
                    <a:pt x="606" y="472"/>
                  </a:lnTo>
                  <a:lnTo>
                    <a:pt x="640" y="304"/>
                  </a:lnTo>
                  <a:lnTo>
                    <a:pt x="606" y="169"/>
                  </a:lnTo>
                  <a:lnTo>
                    <a:pt x="539" y="68"/>
                  </a:lnTo>
                  <a:lnTo>
                    <a:pt x="472" y="34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" name="Google Shape;159;p2"/>
            <p:cNvSpPr/>
            <p:nvPr/>
          </p:nvSpPr>
          <p:spPr>
            <a:xfrm>
              <a:off x="1524775" y="5011400"/>
              <a:ext cx="13475" cy="14325"/>
            </a:xfrm>
            <a:custGeom>
              <a:avLst/>
              <a:gdLst/>
              <a:ahLst/>
              <a:cxnLst/>
              <a:rect l="l" t="t" r="r" b="b"/>
              <a:pathLst>
                <a:path w="539" h="573" extrusionOk="0">
                  <a:moveTo>
                    <a:pt x="236" y="1"/>
                  </a:moveTo>
                  <a:lnTo>
                    <a:pt x="135" y="34"/>
                  </a:lnTo>
                  <a:lnTo>
                    <a:pt x="68" y="68"/>
                  </a:lnTo>
                  <a:lnTo>
                    <a:pt x="34" y="135"/>
                  </a:lnTo>
                  <a:lnTo>
                    <a:pt x="0" y="203"/>
                  </a:lnTo>
                  <a:lnTo>
                    <a:pt x="0" y="270"/>
                  </a:lnTo>
                  <a:lnTo>
                    <a:pt x="34" y="337"/>
                  </a:lnTo>
                  <a:lnTo>
                    <a:pt x="101" y="371"/>
                  </a:lnTo>
                  <a:lnTo>
                    <a:pt x="270" y="371"/>
                  </a:lnTo>
                  <a:lnTo>
                    <a:pt x="404" y="337"/>
                  </a:lnTo>
                  <a:lnTo>
                    <a:pt x="404" y="337"/>
                  </a:lnTo>
                  <a:lnTo>
                    <a:pt x="371" y="405"/>
                  </a:lnTo>
                  <a:lnTo>
                    <a:pt x="371" y="472"/>
                  </a:lnTo>
                  <a:lnTo>
                    <a:pt x="404" y="539"/>
                  </a:lnTo>
                  <a:lnTo>
                    <a:pt x="438" y="573"/>
                  </a:lnTo>
                  <a:lnTo>
                    <a:pt x="472" y="573"/>
                  </a:lnTo>
                  <a:lnTo>
                    <a:pt x="505" y="506"/>
                  </a:lnTo>
                  <a:lnTo>
                    <a:pt x="539" y="405"/>
                  </a:lnTo>
                  <a:lnTo>
                    <a:pt x="539" y="203"/>
                  </a:lnTo>
                  <a:lnTo>
                    <a:pt x="505" y="169"/>
                  </a:lnTo>
                  <a:lnTo>
                    <a:pt x="472" y="135"/>
                  </a:lnTo>
                  <a:lnTo>
                    <a:pt x="404" y="169"/>
                  </a:lnTo>
                  <a:lnTo>
                    <a:pt x="303" y="236"/>
                  </a:lnTo>
                  <a:lnTo>
                    <a:pt x="135" y="236"/>
                  </a:lnTo>
                  <a:lnTo>
                    <a:pt x="135" y="169"/>
                  </a:lnTo>
                  <a:lnTo>
                    <a:pt x="169" y="135"/>
                  </a:lnTo>
                  <a:lnTo>
                    <a:pt x="270" y="102"/>
                  </a:lnTo>
                  <a:lnTo>
                    <a:pt x="438" y="102"/>
                  </a:lnTo>
                  <a:lnTo>
                    <a:pt x="438" y="135"/>
                  </a:lnTo>
                  <a:lnTo>
                    <a:pt x="505" y="135"/>
                  </a:lnTo>
                  <a:lnTo>
                    <a:pt x="505" y="102"/>
                  </a:lnTo>
                  <a:lnTo>
                    <a:pt x="438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0" name="Google Shape;160;p2"/>
            <p:cNvSpPr/>
            <p:nvPr/>
          </p:nvSpPr>
          <p:spPr>
            <a:xfrm>
              <a:off x="1438925" y="5074525"/>
              <a:ext cx="17700" cy="15175"/>
            </a:xfrm>
            <a:custGeom>
              <a:avLst/>
              <a:gdLst/>
              <a:ahLst/>
              <a:cxnLst/>
              <a:rect l="l" t="t" r="r" b="b"/>
              <a:pathLst>
                <a:path w="708" h="607" extrusionOk="0">
                  <a:moveTo>
                    <a:pt x="539" y="1"/>
                  </a:moveTo>
                  <a:lnTo>
                    <a:pt x="505" y="34"/>
                  </a:lnTo>
                  <a:lnTo>
                    <a:pt x="505" y="102"/>
                  </a:lnTo>
                  <a:lnTo>
                    <a:pt x="539" y="203"/>
                  </a:lnTo>
                  <a:lnTo>
                    <a:pt x="505" y="337"/>
                  </a:lnTo>
                  <a:lnTo>
                    <a:pt x="438" y="405"/>
                  </a:lnTo>
                  <a:lnTo>
                    <a:pt x="337" y="472"/>
                  </a:lnTo>
                  <a:lnTo>
                    <a:pt x="269" y="472"/>
                  </a:lnTo>
                  <a:lnTo>
                    <a:pt x="236" y="438"/>
                  </a:lnTo>
                  <a:lnTo>
                    <a:pt x="168" y="337"/>
                  </a:lnTo>
                  <a:lnTo>
                    <a:pt x="168" y="270"/>
                  </a:lnTo>
                  <a:lnTo>
                    <a:pt x="202" y="169"/>
                  </a:lnTo>
                  <a:lnTo>
                    <a:pt x="202" y="135"/>
                  </a:lnTo>
                  <a:lnTo>
                    <a:pt x="168" y="102"/>
                  </a:lnTo>
                  <a:lnTo>
                    <a:pt x="67" y="135"/>
                  </a:lnTo>
                  <a:lnTo>
                    <a:pt x="34" y="203"/>
                  </a:lnTo>
                  <a:lnTo>
                    <a:pt x="0" y="304"/>
                  </a:lnTo>
                  <a:lnTo>
                    <a:pt x="0" y="371"/>
                  </a:lnTo>
                  <a:lnTo>
                    <a:pt x="34" y="472"/>
                  </a:lnTo>
                  <a:lnTo>
                    <a:pt x="101" y="539"/>
                  </a:lnTo>
                  <a:lnTo>
                    <a:pt x="168" y="607"/>
                  </a:lnTo>
                  <a:lnTo>
                    <a:pt x="404" y="607"/>
                  </a:lnTo>
                  <a:lnTo>
                    <a:pt x="505" y="573"/>
                  </a:lnTo>
                  <a:lnTo>
                    <a:pt x="572" y="506"/>
                  </a:lnTo>
                  <a:lnTo>
                    <a:pt x="640" y="438"/>
                  </a:lnTo>
                  <a:lnTo>
                    <a:pt x="674" y="337"/>
                  </a:lnTo>
                  <a:lnTo>
                    <a:pt x="707" y="203"/>
                  </a:lnTo>
                  <a:lnTo>
                    <a:pt x="674" y="102"/>
                  </a:lnTo>
                  <a:lnTo>
                    <a:pt x="64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1" name="Google Shape;161;p2"/>
            <p:cNvSpPr/>
            <p:nvPr/>
          </p:nvSpPr>
          <p:spPr>
            <a:xfrm>
              <a:off x="1480150" y="5042550"/>
              <a:ext cx="58100" cy="57250"/>
            </a:xfrm>
            <a:custGeom>
              <a:avLst/>
              <a:gdLst/>
              <a:ahLst/>
              <a:cxnLst/>
              <a:rect l="l" t="t" r="r" b="b"/>
              <a:pathLst>
                <a:path w="2324" h="2290" extrusionOk="0">
                  <a:moveTo>
                    <a:pt x="1954" y="0"/>
                  </a:moveTo>
                  <a:lnTo>
                    <a:pt x="1954" y="34"/>
                  </a:lnTo>
                  <a:lnTo>
                    <a:pt x="1954" y="101"/>
                  </a:lnTo>
                  <a:lnTo>
                    <a:pt x="1449" y="135"/>
                  </a:lnTo>
                  <a:lnTo>
                    <a:pt x="944" y="169"/>
                  </a:lnTo>
                  <a:lnTo>
                    <a:pt x="506" y="202"/>
                  </a:lnTo>
                  <a:lnTo>
                    <a:pt x="270" y="236"/>
                  </a:lnTo>
                  <a:lnTo>
                    <a:pt x="169" y="303"/>
                  </a:lnTo>
                  <a:lnTo>
                    <a:pt x="102" y="371"/>
                  </a:lnTo>
                  <a:lnTo>
                    <a:pt x="270" y="404"/>
                  </a:lnTo>
                  <a:lnTo>
                    <a:pt x="439" y="404"/>
                  </a:lnTo>
                  <a:lnTo>
                    <a:pt x="809" y="371"/>
                  </a:lnTo>
                  <a:lnTo>
                    <a:pt x="1381" y="337"/>
                  </a:lnTo>
                  <a:lnTo>
                    <a:pt x="1954" y="303"/>
                  </a:lnTo>
                  <a:lnTo>
                    <a:pt x="1987" y="606"/>
                  </a:lnTo>
                  <a:lnTo>
                    <a:pt x="2021" y="943"/>
                  </a:lnTo>
                  <a:lnTo>
                    <a:pt x="2088" y="1381"/>
                  </a:lnTo>
                  <a:lnTo>
                    <a:pt x="2122" y="1583"/>
                  </a:lnTo>
                  <a:lnTo>
                    <a:pt x="2156" y="1818"/>
                  </a:lnTo>
                  <a:lnTo>
                    <a:pt x="1247" y="1919"/>
                  </a:lnTo>
                  <a:lnTo>
                    <a:pt x="809" y="1987"/>
                  </a:lnTo>
                  <a:lnTo>
                    <a:pt x="405" y="2121"/>
                  </a:lnTo>
                  <a:lnTo>
                    <a:pt x="304" y="1684"/>
                  </a:lnTo>
                  <a:lnTo>
                    <a:pt x="237" y="1246"/>
                  </a:lnTo>
                  <a:lnTo>
                    <a:pt x="203" y="808"/>
                  </a:lnTo>
                  <a:lnTo>
                    <a:pt x="169" y="573"/>
                  </a:lnTo>
                  <a:lnTo>
                    <a:pt x="68" y="371"/>
                  </a:lnTo>
                  <a:lnTo>
                    <a:pt x="1" y="505"/>
                  </a:lnTo>
                  <a:lnTo>
                    <a:pt x="1" y="640"/>
                  </a:lnTo>
                  <a:lnTo>
                    <a:pt x="1" y="977"/>
                  </a:lnTo>
                  <a:lnTo>
                    <a:pt x="102" y="1583"/>
                  </a:lnTo>
                  <a:lnTo>
                    <a:pt x="102" y="1785"/>
                  </a:lnTo>
                  <a:lnTo>
                    <a:pt x="136" y="1987"/>
                  </a:lnTo>
                  <a:lnTo>
                    <a:pt x="169" y="2088"/>
                  </a:lnTo>
                  <a:lnTo>
                    <a:pt x="203" y="2189"/>
                  </a:lnTo>
                  <a:lnTo>
                    <a:pt x="270" y="2256"/>
                  </a:lnTo>
                  <a:lnTo>
                    <a:pt x="371" y="2290"/>
                  </a:lnTo>
                  <a:lnTo>
                    <a:pt x="405" y="2290"/>
                  </a:lnTo>
                  <a:lnTo>
                    <a:pt x="405" y="2256"/>
                  </a:lnTo>
                  <a:lnTo>
                    <a:pt x="405" y="2222"/>
                  </a:lnTo>
                  <a:lnTo>
                    <a:pt x="843" y="2222"/>
                  </a:lnTo>
                  <a:lnTo>
                    <a:pt x="1314" y="2155"/>
                  </a:lnTo>
                  <a:lnTo>
                    <a:pt x="2189" y="1987"/>
                  </a:lnTo>
                  <a:lnTo>
                    <a:pt x="2290" y="1987"/>
                  </a:lnTo>
                  <a:lnTo>
                    <a:pt x="2324" y="1953"/>
                  </a:lnTo>
                  <a:lnTo>
                    <a:pt x="2324" y="1717"/>
                  </a:lnTo>
                  <a:lnTo>
                    <a:pt x="2290" y="1515"/>
                  </a:lnTo>
                  <a:lnTo>
                    <a:pt x="2223" y="1078"/>
                  </a:lnTo>
                  <a:lnTo>
                    <a:pt x="2156" y="539"/>
                  </a:lnTo>
                  <a:lnTo>
                    <a:pt x="2088" y="270"/>
                  </a:lnTo>
                  <a:lnTo>
                    <a:pt x="2021" y="34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2" name="Google Shape;162;p2"/>
            <p:cNvSpPr/>
            <p:nvPr/>
          </p:nvSpPr>
          <p:spPr>
            <a:xfrm>
              <a:off x="1440600" y="5193200"/>
              <a:ext cx="17700" cy="14350"/>
            </a:xfrm>
            <a:custGeom>
              <a:avLst/>
              <a:gdLst/>
              <a:ahLst/>
              <a:cxnLst/>
              <a:rect l="l" t="t" r="r" b="b"/>
              <a:pathLst>
                <a:path w="708" h="574" extrusionOk="0">
                  <a:moveTo>
                    <a:pt x="505" y="1"/>
                  </a:moveTo>
                  <a:lnTo>
                    <a:pt x="472" y="35"/>
                  </a:lnTo>
                  <a:lnTo>
                    <a:pt x="438" y="102"/>
                  </a:lnTo>
                  <a:lnTo>
                    <a:pt x="438" y="203"/>
                  </a:lnTo>
                  <a:lnTo>
                    <a:pt x="505" y="338"/>
                  </a:lnTo>
                  <a:lnTo>
                    <a:pt x="539" y="371"/>
                  </a:lnTo>
                  <a:lnTo>
                    <a:pt x="505" y="371"/>
                  </a:lnTo>
                  <a:lnTo>
                    <a:pt x="472" y="338"/>
                  </a:lnTo>
                  <a:lnTo>
                    <a:pt x="404" y="270"/>
                  </a:lnTo>
                  <a:lnTo>
                    <a:pt x="169" y="68"/>
                  </a:lnTo>
                  <a:lnTo>
                    <a:pt x="135" y="35"/>
                  </a:lnTo>
                  <a:lnTo>
                    <a:pt x="68" y="35"/>
                  </a:lnTo>
                  <a:lnTo>
                    <a:pt x="34" y="68"/>
                  </a:lnTo>
                  <a:lnTo>
                    <a:pt x="34" y="102"/>
                  </a:lnTo>
                  <a:lnTo>
                    <a:pt x="34" y="136"/>
                  </a:lnTo>
                  <a:lnTo>
                    <a:pt x="0" y="270"/>
                  </a:lnTo>
                  <a:lnTo>
                    <a:pt x="34" y="540"/>
                  </a:lnTo>
                  <a:lnTo>
                    <a:pt x="68" y="573"/>
                  </a:lnTo>
                  <a:lnTo>
                    <a:pt x="169" y="573"/>
                  </a:lnTo>
                  <a:lnTo>
                    <a:pt x="202" y="506"/>
                  </a:lnTo>
                  <a:lnTo>
                    <a:pt x="202" y="338"/>
                  </a:lnTo>
                  <a:lnTo>
                    <a:pt x="371" y="472"/>
                  </a:lnTo>
                  <a:lnTo>
                    <a:pt x="472" y="506"/>
                  </a:lnTo>
                  <a:lnTo>
                    <a:pt x="539" y="540"/>
                  </a:lnTo>
                  <a:lnTo>
                    <a:pt x="607" y="506"/>
                  </a:lnTo>
                  <a:lnTo>
                    <a:pt x="674" y="472"/>
                  </a:lnTo>
                  <a:lnTo>
                    <a:pt x="708" y="405"/>
                  </a:lnTo>
                  <a:lnTo>
                    <a:pt x="708" y="338"/>
                  </a:lnTo>
                  <a:lnTo>
                    <a:pt x="640" y="203"/>
                  </a:lnTo>
                  <a:lnTo>
                    <a:pt x="607" y="102"/>
                  </a:lnTo>
                  <a:lnTo>
                    <a:pt x="607" y="35"/>
                  </a:lnTo>
                  <a:lnTo>
                    <a:pt x="53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3" name="Google Shape;163;p2"/>
            <p:cNvSpPr/>
            <p:nvPr/>
          </p:nvSpPr>
          <p:spPr>
            <a:xfrm>
              <a:off x="1439750" y="5109050"/>
              <a:ext cx="55575" cy="56400"/>
            </a:xfrm>
            <a:custGeom>
              <a:avLst/>
              <a:gdLst/>
              <a:ahLst/>
              <a:cxnLst/>
              <a:rect l="l" t="t" r="r" b="b"/>
              <a:pathLst>
                <a:path w="2223" h="2256" extrusionOk="0">
                  <a:moveTo>
                    <a:pt x="1920" y="168"/>
                  </a:moveTo>
                  <a:lnTo>
                    <a:pt x="1954" y="539"/>
                  </a:lnTo>
                  <a:lnTo>
                    <a:pt x="1987" y="909"/>
                  </a:lnTo>
                  <a:lnTo>
                    <a:pt x="2021" y="1380"/>
                  </a:lnTo>
                  <a:lnTo>
                    <a:pt x="2055" y="1852"/>
                  </a:lnTo>
                  <a:lnTo>
                    <a:pt x="1583" y="1852"/>
                  </a:lnTo>
                  <a:lnTo>
                    <a:pt x="1112" y="1919"/>
                  </a:lnTo>
                  <a:lnTo>
                    <a:pt x="742" y="1986"/>
                  </a:lnTo>
                  <a:lnTo>
                    <a:pt x="573" y="2020"/>
                  </a:lnTo>
                  <a:lnTo>
                    <a:pt x="405" y="2087"/>
                  </a:lnTo>
                  <a:lnTo>
                    <a:pt x="337" y="1650"/>
                  </a:lnTo>
                  <a:lnTo>
                    <a:pt x="236" y="1178"/>
                  </a:lnTo>
                  <a:lnTo>
                    <a:pt x="203" y="808"/>
                  </a:lnTo>
                  <a:lnTo>
                    <a:pt x="135" y="438"/>
                  </a:lnTo>
                  <a:lnTo>
                    <a:pt x="1045" y="337"/>
                  </a:lnTo>
                  <a:lnTo>
                    <a:pt x="1920" y="168"/>
                  </a:lnTo>
                  <a:close/>
                  <a:moveTo>
                    <a:pt x="1920" y="0"/>
                  </a:moveTo>
                  <a:lnTo>
                    <a:pt x="1011" y="101"/>
                  </a:lnTo>
                  <a:lnTo>
                    <a:pt x="102" y="269"/>
                  </a:lnTo>
                  <a:lnTo>
                    <a:pt x="34" y="303"/>
                  </a:lnTo>
                  <a:lnTo>
                    <a:pt x="1" y="337"/>
                  </a:lnTo>
                  <a:lnTo>
                    <a:pt x="1" y="606"/>
                  </a:lnTo>
                  <a:lnTo>
                    <a:pt x="34" y="842"/>
                  </a:lnTo>
                  <a:lnTo>
                    <a:pt x="102" y="1347"/>
                  </a:lnTo>
                  <a:lnTo>
                    <a:pt x="169" y="1818"/>
                  </a:lnTo>
                  <a:lnTo>
                    <a:pt x="203" y="2020"/>
                  </a:lnTo>
                  <a:lnTo>
                    <a:pt x="270" y="2222"/>
                  </a:lnTo>
                  <a:lnTo>
                    <a:pt x="304" y="2256"/>
                  </a:lnTo>
                  <a:lnTo>
                    <a:pt x="371" y="2256"/>
                  </a:lnTo>
                  <a:lnTo>
                    <a:pt x="371" y="2222"/>
                  </a:lnTo>
                  <a:lnTo>
                    <a:pt x="607" y="2222"/>
                  </a:lnTo>
                  <a:lnTo>
                    <a:pt x="843" y="2188"/>
                  </a:lnTo>
                  <a:lnTo>
                    <a:pt x="1280" y="2121"/>
                  </a:lnTo>
                  <a:lnTo>
                    <a:pt x="1684" y="2054"/>
                  </a:lnTo>
                  <a:lnTo>
                    <a:pt x="1886" y="2020"/>
                  </a:lnTo>
                  <a:lnTo>
                    <a:pt x="2088" y="1953"/>
                  </a:lnTo>
                  <a:lnTo>
                    <a:pt x="2156" y="1953"/>
                  </a:lnTo>
                  <a:lnTo>
                    <a:pt x="2223" y="1885"/>
                  </a:lnTo>
                  <a:lnTo>
                    <a:pt x="2223" y="1650"/>
                  </a:lnTo>
                  <a:lnTo>
                    <a:pt x="2223" y="1380"/>
                  </a:lnTo>
                  <a:lnTo>
                    <a:pt x="2189" y="875"/>
                  </a:lnTo>
                  <a:lnTo>
                    <a:pt x="2122" y="471"/>
                  </a:lnTo>
                  <a:lnTo>
                    <a:pt x="2088" y="269"/>
                  </a:lnTo>
                  <a:lnTo>
                    <a:pt x="1987" y="67"/>
                  </a:lnTo>
                  <a:lnTo>
                    <a:pt x="198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4" name="Google Shape;164;p2"/>
            <p:cNvSpPr/>
            <p:nvPr/>
          </p:nvSpPr>
          <p:spPr>
            <a:xfrm>
              <a:off x="1460800" y="5130075"/>
              <a:ext cx="11800" cy="16875"/>
            </a:xfrm>
            <a:custGeom>
              <a:avLst/>
              <a:gdLst/>
              <a:ahLst/>
              <a:cxnLst/>
              <a:rect l="l" t="t" r="r" b="b"/>
              <a:pathLst>
                <a:path w="472" h="675" extrusionOk="0">
                  <a:moveTo>
                    <a:pt x="270" y="1"/>
                  </a:moveTo>
                  <a:lnTo>
                    <a:pt x="337" y="169"/>
                  </a:lnTo>
                  <a:lnTo>
                    <a:pt x="371" y="337"/>
                  </a:lnTo>
                  <a:lnTo>
                    <a:pt x="337" y="405"/>
                  </a:lnTo>
                  <a:lnTo>
                    <a:pt x="304" y="472"/>
                  </a:lnTo>
                  <a:lnTo>
                    <a:pt x="270" y="539"/>
                  </a:lnTo>
                  <a:lnTo>
                    <a:pt x="203" y="539"/>
                  </a:lnTo>
                  <a:lnTo>
                    <a:pt x="169" y="472"/>
                  </a:lnTo>
                  <a:lnTo>
                    <a:pt x="135" y="405"/>
                  </a:lnTo>
                  <a:lnTo>
                    <a:pt x="68" y="371"/>
                  </a:lnTo>
                  <a:lnTo>
                    <a:pt x="34" y="371"/>
                  </a:lnTo>
                  <a:lnTo>
                    <a:pt x="1" y="438"/>
                  </a:lnTo>
                  <a:lnTo>
                    <a:pt x="1" y="472"/>
                  </a:lnTo>
                  <a:lnTo>
                    <a:pt x="34" y="539"/>
                  </a:lnTo>
                  <a:lnTo>
                    <a:pt x="68" y="607"/>
                  </a:lnTo>
                  <a:lnTo>
                    <a:pt x="68" y="640"/>
                  </a:lnTo>
                  <a:lnTo>
                    <a:pt x="102" y="674"/>
                  </a:lnTo>
                  <a:lnTo>
                    <a:pt x="203" y="674"/>
                  </a:lnTo>
                  <a:lnTo>
                    <a:pt x="304" y="640"/>
                  </a:lnTo>
                  <a:lnTo>
                    <a:pt x="371" y="573"/>
                  </a:lnTo>
                  <a:lnTo>
                    <a:pt x="438" y="506"/>
                  </a:lnTo>
                  <a:lnTo>
                    <a:pt x="472" y="371"/>
                  </a:lnTo>
                  <a:lnTo>
                    <a:pt x="438" y="236"/>
                  </a:lnTo>
                  <a:lnTo>
                    <a:pt x="405" y="102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5" name="Google Shape;165;p2"/>
            <p:cNvSpPr/>
            <p:nvPr/>
          </p:nvSpPr>
          <p:spPr>
            <a:xfrm>
              <a:off x="1419550" y="5171325"/>
              <a:ext cx="57275" cy="55575"/>
            </a:xfrm>
            <a:custGeom>
              <a:avLst/>
              <a:gdLst/>
              <a:ahLst/>
              <a:cxnLst/>
              <a:rect l="l" t="t" r="r" b="b"/>
              <a:pathLst>
                <a:path w="2291" h="2223" extrusionOk="0">
                  <a:moveTo>
                    <a:pt x="1886" y="203"/>
                  </a:moveTo>
                  <a:lnTo>
                    <a:pt x="1954" y="573"/>
                  </a:lnTo>
                  <a:lnTo>
                    <a:pt x="2021" y="943"/>
                  </a:lnTo>
                  <a:lnTo>
                    <a:pt x="2055" y="1381"/>
                  </a:lnTo>
                  <a:lnTo>
                    <a:pt x="2122" y="1819"/>
                  </a:lnTo>
                  <a:lnTo>
                    <a:pt x="1954" y="1819"/>
                  </a:lnTo>
                  <a:lnTo>
                    <a:pt x="1752" y="1852"/>
                  </a:lnTo>
                  <a:lnTo>
                    <a:pt x="1381" y="1920"/>
                  </a:lnTo>
                  <a:lnTo>
                    <a:pt x="910" y="1987"/>
                  </a:lnTo>
                  <a:lnTo>
                    <a:pt x="674" y="2021"/>
                  </a:lnTo>
                  <a:lnTo>
                    <a:pt x="472" y="2088"/>
                  </a:lnTo>
                  <a:lnTo>
                    <a:pt x="371" y="1650"/>
                  </a:lnTo>
                  <a:lnTo>
                    <a:pt x="270" y="1179"/>
                  </a:lnTo>
                  <a:lnTo>
                    <a:pt x="203" y="809"/>
                  </a:lnTo>
                  <a:lnTo>
                    <a:pt x="102" y="438"/>
                  </a:lnTo>
                  <a:lnTo>
                    <a:pt x="1011" y="337"/>
                  </a:lnTo>
                  <a:lnTo>
                    <a:pt x="1886" y="203"/>
                  </a:lnTo>
                  <a:close/>
                  <a:moveTo>
                    <a:pt x="1886" y="1"/>
                  </a:moveTo>
                  <a:lnTo>
                    <a:pt x="977" y="135"/>
                  </a:lnTo>
                  <a:lnTo>
                    <a:pt x="68" y="270"/>
                  </a:lnTo>
                  <a:lnTo>
                    <a:pt x="1" y="304"/>
                  </a:lnTo>
                  <a:lnTo>
                    <a:pt x="1" y="371"/>
                  </a:lnTo>
                  <a:lnTo>
                    <a:pt x="1" y="607"/>
                  </a:lnTo>
                  <a:lnTo>
                    <a:pt x="1" y="809"/>
                  </a:lnTo>
                  <a:lnTo>
                    <a:pt x="68" y="1213"/>
                  </a:lnTo>
                  <a:lnTo>
                    <a:pt x="169" y="1718"/>
                  </a:lnTo>
                  <a:lnTo>
                    <a:pt x="236" y="1953"/>
                  </a:lnTo>
                  <a:lnTo>
                    <a:pt x="337" y="2189"/>
                  </a:lnTo>
                  <a:lnTo>
                    <a:pt x="405" y="2223"/>
                  </a:lnTo>
                  <a:lnTo>
                    <a:pt x="674" y="2223"/>
                  </a:lnTo>
                  <a:lnTo>
                    <a:pt x="876" y="2189"/>
                  </a:lnTo>
                  <a:lnTo>
                    <a:pt x="1280" y="2122"/>
                  </a:lnTo>
                  <a:lnTo>
                    <a:pt x="1752" y="2088"/>
                  </a:lnTo>
                  <a:lnTo>
                    <a:pt x="1954" y="2054"/>
                  </a:lnTo>
                  <a:lnTo>
                    <a:pt x="2189" y="1987"/>
                  </a:lnTo>
                  <a:lnTo>
                    <a:pt x="2290" y="1987"/>
                  </a:lnTo>
                  <a:lnTo>
                    <a:pt x="2290" y="1953"/>
                  </a:lnTo>
                  <a:lnTo>
                    <a:pt x="2290" y="1718"/>
                  </a:lnTo>
                  <a:lnTo>
                    <a:pt x="2290" y="1482"/>
                  </a:lnTo>
                  <a:lnTo>
                    <a:pt x="2223" y="1044"/>
                  </a:lnTo>
                  <a:lnTo>
                    <a:pt x="2122" y="539"/>
                  </a:lnTo>
                  <a:lnTo>
                    <a:pt x="2055" y="304"/>
                  </a:lnTo>
                  <a:lnTo>
                    <a:pt x="1987" y="68"/>
                  </a:lnTo>
                  <a:lnTo>
                    <a:pt x="1954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6" name="Google Shape;166;p2"/>
            <p:cNvSpPr/>
            <p:nvPr/>
          </p:nvSpPr>
          <p:spPr>
            <a:xfrm>
              <a:off x="1339600" y="5147750"/>
              <a:ext cx="21900" cy="19400"/>
            </a:xfrm>
            <a:custGeom>
              <a:avLst/>
              <a:gdLst/>
              <a:ahLst/>
              <a:cxnLst/>
              <a:rect l="l" t="t" r="r" b="b"/>
              <a:pathLst>
                <a:path w="876" h="776" extrusionOk="0">
                  <a:moveTo>
                    <a:pt x="371" y="1"/>
                  </a:moveTo>
                  <a:lnTo>
                    <a:pt x="270" y="34"/>
                  </a:lnTo>
                  <a:lnTo>
                    <a:pt x="169" y="68"/>
                  </a:lnTo>
                  <a:lnTo>
                    <a:pt x="101" y="135"/>
                  </a:lnTo>
                  <a:lnTo>
                    <a:pt x="34" y="236"/>
                  </a:lnTo>
                  <a:lnTo>
                    <a:pt x="0" y="337"/>
                  </a:lnTo>
                  <a:lnTo>
                    <a:pt x="0" y="472"/>
                  </a:lnTo>
                  <a:lnTo>
                    <a:pt x="34" y="539"/>
                  </a:lnTo>
                  <a:lnTo>
                    <a:pt x="68" y="607"/>
                  </a:lnTo>
                  <a:lnTo>
                    <a:pt x="135" y="674"/>
                  </a:lnTo>
                  <a:lnTo>
                    <a:pt x="202" y="741"/>
                  </a:lnTo>
                  <a:lnTo>
                    <a:pt x="303" y="775"/>
                  </a:lnTo>
                  <a:lnTo>
                    <a:pt x="404" y="775"/>
                  </a:lnTo>
                  <a:lnTo>
                    <a:pt x="472" y="741"/>
                  </a:lnTo>
                  <a:lnTo>
                    <a:pt x="539" y="708"/>
                  </a:lnTo>
                  <a:lnTo>
                    <a:pt x="573" y="741"/>
                  </a:lnTo>
                  <a:lnTo>
                    <a:pt x="606" y="775"/>
                  </a:lnTo>
                  <a:lnTo>
                    <a:pt x="640" y="775"/>
                  </a:lnTo>
                  <a:lnTo>
                    <a:pt x="640" y="741"/>
                  </a:lnTo>
                  <a:lnTo>
                    <a:pt x="674" y="708"/>
                  </a:lnTo>
                  <a:lnTo>
                    <a:pt x="640" y="607"/>
                  </a:lnTo>
                  <a:lnTo>
                    <a:pt x="606" y="506"/>
                  </a:lnTo>
                  <a:lnTo>
                    <a:pt x="606" y="472"/>
                  </a:lnTo>
                  <a:lnTo>
                    <a:pt x="808" y="438"/>
                  </a:lnTo>
                  <a:lnTo>
                    <a:pt x="842" y="405"/>
                  </a:lnTo>
                  <a:lnTo>
                    <a:pt x="876" y="337"/>
                  </a:lnTo>
                  <a:lnTo>
                    <a:pt x="842" y="304"/>
                  </a:lnTo>
                  <a:lnTo>
                    <a:pt x="775" y="270"/>
                  </a:lnTo>
                  <a:lnTo>
                    <a:pt x="573" y="304"/>
                  </a:lnTo>
                  <a:lnTo>
                    <a:pt x="472" y="337"/>
                  </a:lnTo>
                  <a:lnTo>
                    <a:pt x="371" y="371"/>
                  </a:lnTo>
                  <a:lnTo>
                    <a:pt x="371" y="405"/>
                  </a:lnTo>
                  <a:lnTo>
                    <a:pt x="371" y="438"/>
                  </a:lnTo>
                  <a:lnTo>
                    <a:pt x="539" y="472"/>
                  </a:lnTo>
                  <a:lnTo>
                    <a:pt x="539" y="506"/>
                  </a:lnTo>
                  <a:lnTo>
                    <a:pt x="539" y="539"/>
                  </a:lnTo>
                  <a:lnTo>
                    <a:pt x="438" y="573"/>
                  </a:lnTo>
                  <a:lnTo>
                    <a:pt x="371" y="607"/>
                  </a:lnTo>
                  <a:lnTo>
                    <a:pt x="303" y="573"/>
                  </a:lnTo>
                  <a:lnTo>
                    <a:pt x="236" y="539"/>
                  </a:lnTo>
                  <a:lnTo>
                    <a:pt x="202" y="506"/>
                  </a:lnTo>
                  <a:lnTo>
                    <a:pt x="169" y="405"/>
                  </a:lnTo>
                  <a:lnTo>
                    <a:pt x="169" y="337"/>
                  </a:lnTo>
                  <a:lnTo>
                    <a:pt x="202" y="270"/>
                  </a:lnTo>
                  <a:lnTo>
                    <a:pt x="270" y="203"/>
                  </a:lnTo>
                  <a:lnTo>
                    <a:pt x="438" y="135"/>
                  </a:lnTo>
                  <a:lnTo>
                    <a:pt x="606" y="102"/>
                  </a:lnTo>
                  <a:lnTo>
                    <a:pt x="606" y="68"/>
                  </a:lnTo>
                  <a:lnTo>
                    <a:pt x="606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" name="Google Shape;167;p2"/>
            <p:cNvSpPr/>
            <p:nvPr/>
          </p:nvSpPr>
          <p:spPr>
            <a:xfrm>
              <a:off x="1377475" y="5118300"/>
              <a:ext cx="59775" cy="56425"/>
            </a:xfrm>
            <a:custGeom>
              <a:avLst/>
              <a:gdLst/>
              <a:ahLst/>
              <a:cxnLst/>
              <a:rect l="l" t="t" r="r" b="b"/>
              <a:pathLst>
                <a:path w="2391" h="2257" extrusionOk="0">
                  <a:moveTo>
                    <a:pt x="1515" y="0"/>
                  </a:moveTo>
                  <a:lnTo>
                    <a:pt x="1078" y="101"/>
                  </a:lnTo>
                  <a:lnTo>
                    <a:pt x="606" y="236"/>
                  </a:lnTo>
                  <a:lnTo>
                    <a:pt x="101" y="371"/>
                  </a:lnTo>
                  <a:lnTo>
                    <a:pt x="68" y="270"/>
                  </a:lnTo>
                  <a:lnTo>
                    <a:pt x="0" y="270"/>
                  </a:lnTo>
                  <a:lnTo>
                    <a:pt x="0" y="303"/>
                  </a:lnTo>
                  <a:lnTo>
                    <a:pt x="0" y="573"/>
                  </a:lnTo>
                  <a:lnTo>
                    <a:pt x="34" y="808"/>
                  </a:lnTo>
                  <a:lnTo>
                    <a:pt x="135" y="1347"/>
                  </a:lnTo>
                  <a:lnTo>
                    <a:pt x="169" y="1785"/>
                  </a:lnTo>
                  <a:lnTo>
                    <a:pt x="202" y="2020"/>
                  </a:lnTo>
                  <a:lnTo>
                    <a:pt x="270" y="2223"/>
                  </a:lnTo>
                  <a:lnTo>
                    <a:pt x="337" y="2256"/>
                  </a:lnTo>
                  <a:lnTo>
                    <a:pt x="371" y="2223"/>
                  </a:lnTo>
                  <a:lnTo>
                    <a:pt x="438" y="2223"/>
                  </a:lnTo>
                  <a:lnTo>
                    <a:pt x="1313" y="2122"/>
                  </a:lnTo>
                  <a:lnTo>
                    <a:pt x="1751" y="2054"/>
                  </a:lnTo>
                  <a:lnTo>
                    <a:pt x="2189" y="1919"/>
                  </a:lnTo>
                  <a:lnTo>
                    <a:pt x="2189" y="1953"/>
                  </a:lnTo>
                  <a:lnTo>
                    <a:pt x="2222" y="1987"/>
                  </a:lnTo>
                  <a:lnTo>
                    <a:pt x="2256" y="1987"/>
                  </a:lnTo>
                  <a:lnTo>
                    <a:pt x="2323" y="1919"/>
                  </a:lnTo>
                  <a:lnTo>
                    <a:pt x="2357" y="1818"/>
                  </a:lnTo>
                  <a:lnTo>
                    <a:pt x="2391" y="1751"/>
                  </a:lnTo>
                  <a:lnTo>
                    <a:pt x="2391" y="1616"/>
                  </a:lnTo>
                  <a:lnTo>
                    <a:pt x="2357" y="1414"/>
                  </a:lnTo>
                  <a:lnTo>
                    <a:pt x="2290" y="1212"/>
                  </a:lnTo>
                  <a:lnTo>
                    <a:pt x="2222" y="606"/>
                  </a:lnTo>
                  <a:lnTo>
                    <a:pt x="2121" y="303"/>
                  </a:lnTo>
                  <a:lnTo>
                    <a:pt x="2054" y="169"/>
                  </a:lnTo>
                  <a:lnTo>
                    <a:pt x="1987" y="68"/>
                  </a:lnTo>
                  <a:lnTo>
                    <a:pt x="1953" y="68"/>
                  </a:lnTo>
                  <a:lnTo>
                    <a:pt x="1953" y="270"/>
                  </a:lnTo>
                  <a:lnTo>
                    <a:pt x="1953" y="505"/>
                  </a:lnTo>
                  <a:lnTo>
                    <a:pt x="2054" y="943"/>
                  </a:lnTo>
                  <a:lnTo>
                    <a:pt x="2121" y="1381"/>
                  </a:lnTo>
                  <a:lnTo>
                    <a:pt x="2189" y="1818"/>
                  </a:lnTo>
                  <a:lnTo>
                    <a:pt x="1751" y="1818"/>
                  </a:lnTo>
                  <a:lnTo>
                    <a:pt x="1280" y="1886"/>
                  </a:lnTo>
                  <a:lnTo>
                    <a:pt x="404" y="2054"/>
                  </a:lnTo>
                  <a:lnTo>
                    <a:pt x="371" y="2054"/>
                  </a:lnTo>
                  <a:lnTo>
                    <a:pt x="371" y="1818"/>
                  </a:lnTo>
                  <a:lnTo>
                    <a:pt x="337" y="1616"/>
                  </a:lnTo>
                  <a:lnTo>
                    <a:pt x="270" y="1179"/>
                  </a:lnTo>
                  <a:lnTo>
                    <a:pt x="236" y="842"/>
                  </a:lnTo>
                  <a:lnTo>
                    <a:pt x="169" y="539"/>
                  </a:lnTo>
                  <a:lnTo>
                    <a:pt x="707" y="404"/>
                  </a:lnTo>
                  <a:lnTo>
                    <a:pt x="1246" y="270"/>
                  </a:lnTo>
                  <a:lnTo>
                    <a:pt x="1616" y="202"/>
                  </a:lnTo>
                  <a:lnTo>
                    <a:pt x="1785" y="169"/>
                  </a:lnTo>
                  <a:lnTo>
                    <a:pt x="1953" y="68"/>
                  </a:lnTo>
                  <a:lnTo>
                    <a:pt x="1953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" name="Google Shape;168;p2"/>
            <p:cNvSpPr/>
            <p:nvPr/>
          </p:nvSpPr>
          <p:spPr>
            <a:xfrm>
              <a:off x="1403575" y="5140175"/>
              <a:ext cx="16000" cy="16025"/>
            </a:xfrm>
            <a:custGeom>
              <a:avLst/>
              <a:gdLst/>
              <a:ahLst/>
              <a:cxnLst/>
              <a:rect l="l" t="t" r="r" b="b"/>
              <a:pathLst>
                <a:path w="640" h="641" extrusionOk="0">
                  <a:moveTo>
                    <a:pt x="471" y="1"/>
                  </a:moveTo>
                  <a:lnTo>
                    <a:pt x="438" y="34"/>
                  </a:lnTo>
                  <a:lnTo>
                    <a:pt x="404" y="68"/>
                  </a:lnTo>
                  <a:lnTo>
                    <a:pt x="370" y="102"/>
                  </a:lnTo>
                  <a:lnTo>
                    <a:pt x="370" y="236"/>
                  </a:lnTo>
                  <a:lnTo>
                    <a:pt x="370" y="270"/>
                  </a:lnTo>
                  <a:lnTo>
                    <a:pt x="135" y="337"/>
                  </a:lnTo>
                  <a:lnTo>
                    <a:pt x="101" y="203"/>
                  </a:lnTo>
                  <a:lnTo>
                    <a:pt x="101" y="169"/>
                  </a:lnTo>
                  <a:lnTo>
                    <a:pt x="67" y="169"/>
                  </a:lnTo>
                  <a:lnTo>
                    <a:pt x="0" y="203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438"/>
                  </a:lnTo>
                  <a:lnTo>
                    <a:pt x="67" y="607"/>
                  </a:lnTo>
                  <a:lnTo>
                    <a:pt x="135" y="640"/>
                  </a:lnTo>
                  <a:lnTo>
                    <a:pt x="168" y="640"/>
                  </a:lnTo>
                  <a:lnTo>
                    <a:pt x="202" y="607"/>
                  </a:lnTo>
                  <a:lnTo>
                    <a:pt x="202" y="539"/>
                  </a:lnTo>
                  <a:lnTo>
                    <a:pt x="168" y="472"/>
                  </a:lnTo>
                  <a:lnTo>
                    <a:pt x="404" y="438"/>
                  </a:lnTo>
                  <a:lnTo>
                    <a:pt x="438" y="539"/>
                  </a:lnTo>
                  <a:lnTo>
                    <a:pt x="505" y="640"/>
                  </a:lnTo>
                  <a:lnTo>
                    <a:pt x="539" y="640"/>
                  </a:lnTo>
                  <a:lnTo>
                    <a:pt x="572" y="607"/>
                  </a:lnTo>
                  <a:lnTo>
                    <a:pt x="572" y="506"/>
                  </a:lnTo>
                  <a:lnTo>
                    <a:pt x="539" y="371"/>
                  </a:lnTo>
                  <a:lnTo>
                    <a:pt x="640" y="337"/>
                  </a:lnTo>
                  <a:lnTo>
                    <a:pt x="640" y="270"/>
                  </a:lnTo>
                  <a:lnTo>
                    <a:pt x="640" y="236"/>
                  </a:lnTo>
                  <a:lnTo>
                    <a:pt x="640" y="203"/>
                  </a:lnTo>
                  <a:lnTo>
                    <a:pt x="572" y="203"/>
                  </a:lnTo>
                  <a:lnTo>
                    <a:pt x="505" y="236"/>
                  </a:lnTo>
                  <a:lnTo>
                    <a:pt x="505" y="169"/>
                  </a:lnTo>
                  <a:lnTo>
                    <a:pt x="505" y="102"/>
                  </a:lnTo>
                  <a:lnTo>
                    <a:pt x="539" y="34"/>
                  </a:lnTo>
                  <a:lnTo>
                    <a:pt x="505" y="34"/>
                  </a:lnTo>
                  <a:lnTo>
                    <a:pt x="4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" name="Google Shape;169;p2"/>
            <p:cNvSpPr/>
            <p:nvPr/>
          </p:nvSpPr>
          <p:spPr>
            <a:xfrm>
              <a:off x="1543275" y="5153650"/>
              <a:ext cx="54750" cy="55575"/>
            </a:xfrm>
            <a:custGeom>
              <a:avLst/>
              <a:gdLst/>
              <a:ahLst/>
              <a:cxnLst/>
              <a:rect l="l" t="t" r="r" b="b"/>
              <a:pathLst>
                <a:path w="2190" h="2223" extrusionOk="0">
                  <a:moveTo>
                    <a:pt x="1819" y="0"/>
                  </a:moveTo>
                  <a:lnTo>
                    <a:pt x="1314" y="68"/>
                  </a:lnTo>
                  <a:lnTo>
                    <a:pt x="775" y="169"/>
                  </a:lnTo>
                  <a:lnTo>
                    <a:pt x="371" y="202"/>
                  </a:lnTo>
                  <a:lnTo>
                    <a:pt x="169" y="236"/>
                  </a:lnTo>
                  <a:lnTo>
                    <a:pt x="1" y="303"/>
                  </a:lnTo>
                  <a:lnTo>
                    <a:pt x="169" y="404"/>
                  </a:lnTo>
                  <a:lnTo>
                    <a:pt x="338" y="404"/>
                  </a:lnTo>
                  <a:lnTo>
                    <a:pt x="674" y="371"/>
                  </a:lnTo>
                  <a:lnTo>
                    <a:pt x="1213" y="303"/>
                  </a:lnTo>
                  <a:lnTo>
                    <a:pt x="1752" y="202"/>
                  </a:lnTo>
                  <a:lnTo>
                    <a:pt x="1752" y="371"/>
                  </a:lnTo>
                  <a:lnTo>
                    <a:pt x="1785" y="573"/>
                  </a:lnTo>
                  <a:lnTo>
                    <a:pt x="1853" y="943"/>
                  </a:lnTo>
                  <a:lnTo>
                    <a:pt x="1920" y="1381"/>
                  </a:lnTo>
                  <a:lnTo>
                    <a:pt x="1954" y="1617"/>
                  </a:lnTo>
                  <a:lnTo>
                    <a:pt x="2021" y="1852"/>
                  </a:lnTo>
                  <a:lnTo>
                    <a:pt x="1011" y="1953"/>
                  </a:lnTo>
                  <a:lnTo>
                    <a:pt x="674" y="1987"/>
                  </a:lnTo>
                  <a:lnTo>
                    <a:pt x="506" y="2054"/>
                  </a:lnTo>
                  <a:lnTo>
                    <a:pt x="371" y="2155"/>
                  </a:lnTo>
                  <a:lnTo>
                    <a:pt x="540" y="2223"/>
                  </a:lnTo>
                  <a:lnTo>
                    <a:pt x="708" y="2223"/>
                  </a:lnTo>
                  <a:lnTo>
                    <a:pt x="1045" y="2155"/>
                  </a:lnTo>
                  <a:lnTo>
                    <a:pt x="2122" y="2021"/>
                  </a:lnTo>
                  <a:lnTo>
                    <a:pt x="2189" y="1987"/>
                  </a:lnTo>
                  <a:lnTo>
                    <a:pt x="2189" y="1953"/>
                  </a:lnTo>
                  <a:lnTo>
                    <a:pt x="2189" y="1886"/>
                  </a:lnTo>
                  <a:lnTo>
                    <a:pt x="2156" y="1852"/>
                  </a:lnTo>
                  <a:lnTo>
                    <a:pt x="2156" y="1617"/>
                  </a:lnTo>
                  <a:lnTo>
                    <a:pt x="2122" y="1381"/>
                  </a:lnTo>
                  <a:lnTo>
                    <a:pt x="2055" y="910"/>
                  </a:lnTo>
                  <a:lnTo>
                    <a:pt x="1987" y="539"/>
                  </a:lnTo>
                  <a:lnTo>
                    <a:pt x="1954" y="337"/>
                  </a:lnTo>
                  <a:lnTo>
                    <a:pt x="1886" y="169"/>
                  </a:lnTo>
                  <a:lnTo>
                    <a:pt x="1920" y="101"/>
                  </a:lnTo>
                  <a:lnTo>
                    <a:pt x="1920" y="68"/>
                  </a:lnTo>
                  <a:lnTo>
                    <a:pt x="1886" y="34"/>
                  </a:lnTo>
                  <a:lnTo>
                    <a:pt x="181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" name="Google Shape;170;p2"/>
            <p:cNvSpPr/>
            <p:nvPr/>
          </p:nvSpPr>
          <p:spPr>
            <a:xfrm>
              <a:off x="1559275" y="5089675"/>
              <a:ext cx="58100" cy="58950"/>
            </a:xfrm>
            <a:custGeom>
              <a:avLst/>
              <a:gdLst/>
              <a:ahLst/>
              <a:cxnLst/>
              <a:rect l="l" t="t" r="r" b="b"/>
              <a:pathLst>
                <a:path w="2324" h="2358" extrusionOk="0">
                  <a:moveTo>
                    <a:pt x="1920" y="1"/>
                  </a:moveTo>
                  <a:lnTo>
                    <a:pt x="1920" y="34"/>
                  </a:lnTo>
                  <a:lnTo>
                    <a:pt x="1920" y="102"/>
                  </a:lnTo>
                  <a:lnTo>
                    <a:pt x="1617" y="102"/>
                  </a:lnTo>
                  <a:lnTo>
                    <a:pt x="1314" y="135"/>
                  </a:lnTo>
                  <a:lnTo>
                    <a:pt x="708" y="270"/>
                  </a:lnTo>
                  <a:lnTo>
                    <a:pt x="371" y="304"/>
                  </a:lnTo>
                  <a:lnTo>
                    <a:pt x="169" y="337"/>
                  </a:lnTo>
                  <a:lnTo>
                    <a:pt x="102" y="371"/>
                  </a:lnTo>
                  <a:lnTo>
                    <a:pt x="68" y="405"/>
                  </a:lnTo>
                  <a:lnTo>
                    <a:pt x="68" y="438"/>
                  </a:lnTo>
                  <a:lnTo>
                    <a:pt x="34" y="405"/>
                  </a:lnTo>
                  <a:lnTo>
                    <a:pt x="1" y="405"/>
                  </a:lnTo>
                  <a:lnTo>
                    <a:pt x="1" y="607"/>
                  </a:lnTo>
                  <a:lnTo>
                    <a:pt x="1" y="842"/>
                  </a:lnTo>
                  <a:lnTo>
                    <a:pt x="102" y="1280"/>
                  </a:lnTo>
                  <a:lnTo>
                    <a:pt x="236" y="2290"/>
                  </a:lnTo>
                  <a:lnTo>
                    <a:pt x="270" y="2324"/>
                  </a:lnTo>
                  <a:lnTo>
                    <a:pt x="337" y="2357"/>
                  </a:lnTo>
                  <a:lnTo>
                    <a:pt x="371" y="2324"/>
                  </a:lnTo>
                  <a:lnTo>
                    <a:pt x="405" y="2290"/>
                  </a:lnTo>
                  <a:lnTo>
                    <a:pt x="640" y="2290"/>
                  </a:lnTo>
                  <a:lnTo>
                    <a:pt x="910" y="2256"/>
                  </a:lnTo>
                  <a:lnTo>
                    <a:pt x="1381" y="2189"/>
                  </a:lnTo>
                  <a:lnTo>
                    <a:pt x="1785" y="2122"/>
                  </a:lnTo>
                  <a:lnTo>
                    <a:pt x="2021" y="2088"/>
                  </a:lnTo>
                  <a:lnTo>
                    <a:pt x="2088" y="2021"/>
                  </a:lnTo>
                  <a:lnTo>
                    <a:pt x="2155" y="1953"/>
                  </a:lnTo>
                  <a:lnTo>
                    <a:pt x="2054" y="1886"/>
                  </a:lnTo>
                  <a:lnTo>
                    <a:pt x="1684" y="1886"/>
                  </a:lnTo>
                  <a:lnTo>
                    <a:pt x="1213" y="1987"/>
                  </a:lnTo>
                  <a:lnTo>
                    <a:pt x="809" y="2021"/>
                  </a:lnTo>
                  <a:lnTo>
                    <a:pt x="607" y="2054"/>
                  </a:lnTo>
                  <a:lnTo>
                    <a:pt x="405" y="2122"/>
                  </a:lnTo>
                  <a:lnTo>
                    <a:pt x="236" y="1112"/>
                  </a:lnTo>
                  <a:lnTo>
                    <a:pt x="203" y="809"/>
                  </a:lnTo>
                  <a:lnTo>
                    <a:pt x="102" y="539"/>
                  </a:lnTo>
                  <a:lnTo>
                    <a:pt x="203" y="539"/>
                  </a:lnTo>
                  <a:lnTo>
                    <a:pt x="203" y="472"/>
                  </a:lnTo>
                  <a:lnTo>
                    <a:pt x="1145" y="371"/>
                  </a:lnTo>
                  <a:lnTo>
                    <a:pt x="1549" y="304"/>
                  </a:lnTo>
                  <a:lnTo>
                    <a:pt x="1920" y="203"/>
                  </a:lnTo>
                  <a:lnTo>
                    <a:pt x="1987" y="539"/>
                  </a:lnTo>
                  <a:lnTo>
                    <a:pt x="2054" y="910"/>
                  </a:lnTo>
                  <a:lnTo>
                    <a:pt x="2088" y="1448"/>
                  </a:lnTo>
                  <a:lnTo>
                    <a:pt x="2122" y="1684"/>
                  </a:lnTo>
                  <a:lnTo>
                    <a:pt x="2155" y="1953"/>
                  </a:lnTo>
                  <a:lnTo>
                    <a:pt x="2189" y="1987"/>
                  </a:lnTo>
                  <a:lnTo>
                    <a:pt x="2223" y="2021"/>
                  </a:lnTo>
                  <a:lnTo>
                    <a:pt x="2290" y="1987"/>
                  </a:lnTo>
                  <a:lnTo>
                    <a:pt x="2324" y="1953"/>
                  </a:lnTo>
                  <a:lnTo>
                    <a:pt x="2324" y="1684"/>
                  </a:lnTo>
                  <a:lnTo>
                    <a:pt x="2324" y="1415"/>
                  </a:lnTo>
                  <a:lnTo>
                    <a:pt x="2223" y="876"/>
                  </a:lnTo>
                  <a:lnTo>
                    <a:pt x="2155" y="438"/>
                  </a:lnTo>
                  <a:lnTo>
                    <a:pt x="2088" y="236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" name="Google Shape;171;p2"/>
            <p:cNvSpPr/>
            <p:nvPr/>
          </p:nvSpPr>
          <p:spPr>
            <a:xfrm>
              <a:off x="1584525" y="5112400"/>
              <a:ext cx="16025" cy="18550"/>
            </a:xfrm>
            <a:custGeom>
              <a:avLst/>
              <a:gdLst/>
              <a:ahLst/>
              <a:cxnLst/>
              <a:rect l="l" t="t" r="r" b="b"/>
              <a:pathLst>
                <a:path w="641" h="742" extrusionOk="0">
                  <a:moveTo>
                    <a:pt x="135" y="1"/>
                  </a:moveTo>
                  <a:lnTo>
                    <a:pt x="68" y="68"/>
                  </a:lnTo>
                  <a:lnTo>
                    <a:pt x="34" y="135"/>
                  </a:lnTo>
                  <a:lnTo>
                    <a:pt x="1" y="304"/>
                  </a:lnTo>
                  <a:lnTo>
                    <a:pt x="1" y="506"/>
                  </a:lnTo>
                  <a:lnTo>
                    <a:pt x="34" y="674"/>
                  </a:lnTo>
                  <a:lnTo>
                    <a:pt x="68" y="741"/>
                  </a:lnTo>
                  <a:lnTo>
                    <a:pt x="135" y="741"/>
                  </a:lnTo>
                  <a:lnTo>
                    <a:pt x="405" y="708"/>
                  </a:lnTo>
                  <a:lnTo>
                    <a:pt x="506" y="640"/>
                  </a:lnTo>
                  <a:lnTo>
                    <a:pt x="607" y="573"/>
                  </a:lnTo>
                  <a:lnTo>
                    <a:pt x="640" y="506"/>
                  </a:lnTo>
                  <a:lnTo>
                    <a:pt x="607" y="472"/>
                  </a:lnTo>
                  <a:lnTo>
                    <a:pt x="405" y="472"/>
                  </a:lnTo>
                  <a:lnTo>
                    <a:pt x="203" y="539"/>
                  </a:lnTo>
                  <a:lnTo>
                    <a:pt x="203" y="270"/>
                  </a:lnTo>
                  <a:lnTo>
                    <a:pt x="203" y="135"/>
                  </a:lnTo>
                  <a:lnTo>
                    <a:pt x="203" y="68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" name="Google Shape;172;p2"/>
            <p:cNvSpPr/>
            <p:nvPr/>
          </p:nvSpPr>
          <p:spPr>
            <a:xfrm>
              <a:off x="1539925" y="5041700"/>
              <a:ext cx="10950" cy="50525"/>
            </a:xfrm>
            <a:custGeom>
              <a:avLst/>
              <a:gdLst/>
              <a:ahLst/>
              <a:cxnLst/>
              <a:rect l="l" t="t" r="r" b="b"/>
              <a:pathLst>
                <a:path w="438" h="2021" extrusionOk="0">
                  <a:moveTo>
                    <a:pt x="34" y="1"/>
                  </a:moveTo>
                  <a:lnTo>
                    <a:pt x="0" y="34"/>
                  </a:lnTo>
                  <a:lnTo>
                    <a:pt x="0" y="270"/>
                  </a:lnTo>
                  <a:lnTo>
                    <a:pt x="0" y="506"/>
                  </a:lnTo>
                  <a:lnTo>
                    <a:pt x="101" y="943"/>
                  </a:lnTo>
                  <a:lnTo>
                    <a:pt x="169" y="1482"/>
                  </a:lnTo>
                  <a:lnTo>
                    <a:pt x="236" y="1718"/>
                  </a:lnTo>
                  <a:lnTo>
                    <a:pt x="337" y="1987"/>
                  </a:lnTo>
                  <a:lnTo>
                    <a:pt x="371" y="2021"/>
                  </a:lnTo>
                  <a:lnTo>
                    <a:pt x="404" y="2021"/>
                  </a:lnTo>
                  <a:lnTo>
                    <a:pt x="438" y="1987"/>
                  </a:lnTo>
                  <a:lnTo>
                    <a:pt x="438" y="1953"/>
                  </a:lnTo>
                  <a:lnTo>
                    <a:pt x="438" y="1684"/>
                  </a:lnTo>
                  <a:lnTo>
                    <a:pt x="371" y="1415"/>
                  </a:lnTo>
                  <a:lnTo>
                    <a:pt x="270" y="910"/>
                  </a:lnTo>
                  <a:lnTo>
                    <a:pt x="202" y="472"/>
                  </a:lnTo>
                  <a:lnTo>
                    <a:pt x="169" y="270"/>
                  </a:lnTo>
                  <a:lnTo>
                    <a:pt x="101" y="34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" name="Google Shape;173;p2"/>
            <p:cNvSpPr/>
            <p:nvPr/>
          </p:nvSpPr>
          <p:spPr>
            <a:xfrm>
              <a:off x="1521400" y="5122500"/>
              <a:ext cx="17700" cy="16875"/>
            </a:xfrm>
            <a:custGeom>
              <a:avLst/>
              <a:gdLst/>
              <a:ahLst/>
              <a:cxnLst/>
              <a:rect l="l" t="t" r="r" b="b"/>
              <a:pathLst>
                <a:path w="708" h="675" extrusionOk="0">
                  <a:moveTo>
                    <a:pt x="1" y="1"/>
                  </a:moveTo>
                  <a:lnTo>
                    <a:pt x="1" y="102"/>
                  </a:lnTo>
                  <a:lnTo>
                    <a:pt x="1" y="236"/>
                  </a:lnTo>
                  <a:lnTo>
                    <a:pt x="68" y="573"/>
                  </a:lnTo>
                  <a:lnTo>
                    <a:pt x="102" y="607"/>
                  </a:lnTo>
                  <a:lnTo>
                    <a:pt x="135" y="640"/>
                  </a:lnTo>
                  <a:lnTo>
                    <a:pt x="169" y="640"/>
                  </a:lnTo>
                  <a:lnTo>
                    <a:pt x="203" y="607"/>
                  </a:lnTo>
                  <a:lnTo>
                    <a:pt x="371" y="405"/>
                  </a:lnTo>
                  <a:lnTo>
                    <a:pt x="371" y="438"/>
                  </a:lnTo>
                  <a:lnTo>
                    <a:pt x="405" y="472"/>
                  </a:lnTo>
                  <a:lnTo>
                    <a:pt x="472" y="573"/>
                  </a:lnTo>
                  <a:lnTo>
                    <a:pt x="573" y="674"/>
                  </a:lnTo>
                  <a:lnTo>
                    <a:pt x="674" y="674"/>
                  </a:lnTo>
                  <a:lnTo>
                    <a:pt x="674" y="640"/>
                  </a:lnTo>
                  <a:lnTo>
                    <a:pt x="674" y="573"/>
                  </a:lnTo>
                  <a:lnTo>
                    <a:pt x="607" y="506"/>
                  </a:lnTo>
                  <a:lnTo>
                    <a:pt x="506" y="405"/>
                  </a:lnTo>
                  <a:lnTo>
                    <a:pt x="472" y="371"/>
                  </a:lnTo>
                  <a:lnTo>
                    <a:pt x="405" y="371"/>
                  </a:lnTo>
                  <a:lnTo>
                    <a:pt x="472" y="304"/>
                  </a:lnTo>
                  <a:lnTo>
                    <a:pt x="573" y="203"/>
                  </a:lnTo>
                  <a:lnTo>
                    <a:pt x="607" y="203"/>
                  </a:lnTo>
                  <a:lnTo>
                    <a:pt x="640" y="169"/>
                  </a:lnTo>
                  <a:lnTo>
                    <a:pt x="708" y="102"/>
                  </a:lnTo>
                  <a:lnTo>
                    <a:pt x="708" y="68"/>
                  </a:lnTo>
                  <a:lnTo>
                    <a:pt x="674" y="34"/>
                  </a:lnTo>
                  <a:lnTo>
                    <a:pt x="607" y="1"/>
                  </a:lnTo>
                  <a:lnTo>
                    <a:pt x="506" y="1"/>
                  </a:lnTo>
                  <a:lnTo>
                    <a:pt x="405" y="135"/>
                  </a:lnTo>
                  <a:lnTo>
                    <a:pt x="304" y="236"/>
                  </a:lnTo>
                  <a:lnTo>
                    <a:pt x="203" y="405"/>
                  </a:lnTo>
                  <a:lnTo>
                    <a:pt x="169" y="270"/>
                  </a:lnTo>
                  <a:lnTo>
                    <a:pt x="135" y="135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" name="Google Shape;174;p2"/>
            <p:cNvSpPr/>
            <p:nvPr/>
          </p:nvSpPr>
          <p:spPr>
            <a:xfrm>
              <a:off x="1496150" y="5182275"/>
              <a:ext cx="21900" cy="16850"/>
            </a:xfrm>
            <a:custGeom>
              <a:avLst/>
              <a:gdLst/>
              <a:ahLst/>
              <a:cxnLst/>
              <a:rect l="l" t="t" r="r" b="b"/>
              <a:pathLst>
                <a:path w="876" h="674" extrusionOk="0">
                  <a:moveTo>
                    <a:pt x="640" y="0"/>
                  </a:moveTo>
                  <a:lnTo>
                    <a:pt x="607" y="34"/>
                  </a:lnTo>
                  <a:lnTo>
                    <a:pt x="371" y="337"/>
                  </a:lnTo>
                  <a:lnTo>
                    <a:pt x="169" y="68"/>
                  </a:lnTo>
                  <a:lnTo>
                    <a:pt x="102" y="34"/>
                  </a:lnTo>
                  <a:lnTo>
                    <a:pt x="68" y="34"/>
                  </a:lnTo>
                  <a:lnTo>
                    <a:pt x="34" y="68"/>
                  </a:lnTo>
                  <a:lnTo>
                    <a:pt x="1" y="135"/>
                  </a:lnTo>
                  <a:lnTo>
                    <a:pt x="102" y="606"/>
                  </a:lnTo>
                  <a:lnTo>
                    <a:pt x="102" y="674"/>
                  </a:lnTo>
                  <a:lnTo>
                    <a:pt x="236" y="674"/>
                  </a:lnTo>
                  <a:lnTo>
                    <a:pt x="236" y="606"/>
                  </a:lnTo>
                  <a:lnTo>
                    <a:pt x="203" y="404"/>
                  </a:lnTo>
                  <a:lnTo>
                    <a:pt x="203" y="404"/>
                  </a:lnTo>
                  <a:lnTo>
                    <a:pt x="337" y="539"/>
                  </a:lnTo>
                  <a:lnTo>
                    <a:pt x="405" y="573"/>
                  </a:lnTo>
                  <a:lnTo>
                    <a:pt x="472" y="539"/>
                  </a:lnTo>
                  <a:lnTo>
                    <a:pt x="607" y="337"/>
                  </a:lnTo>
                  <a:lnTo>
                    <a:pt x="640" y="472"/>
                  </a:lnTo>
                  <a:lnTo>
                    <a:pt x="741" y="606"/>
                  </a:lnTo>
                  <a:lnTo>
                    <a:pt x="775" y="640"/>
                  </a:lnTo>
                  <a:lnTo>
                    <a:pt x="842" y="606"/>
                  </a:lnTo>
                  <a:lnTo>
                    <a:pt x="876" y="573"/>
                  </a:lnTo>
                  <a:lnTo>
                    <a:pt x="876" y="505"/>
                  </a:lnTo>
                  <a:lnTo>
                    <a:pt x="775" y="303"/>
                  </a:lnTo>
                  <a:lnTo>
                    <a:pt x="741" y="101"/>
                  </a:lnTo>
                  <a:lnTo>
                    <a:pt x="741" y="34"/>
                  </a:lnTo>
                  <a:lnTo>
                    <a:pt x="70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" name="Google Shape;175;p2"/>
            <p:cNvSpPr/>
            <p:nvPr/>
          </p:nvSpPr>
          <p:spPr>
            <a:xfrm>
              <a:off x="1498675" y="5098950"/>
              <a:ext cx="58100" cy="59775"/>
            </a:xfrm>
            <a:custGeom>
              <a:avLst/>
              <a:gdLst/>
              <a:ahLst/>
              <a:cxnLst/>
              <a:rect l="l" t="t" r="r" b="b"/>
              <a:pathLst>
                <a:path w="2324" h="2391" extrusionOk="0">
                  <a:moveTo>
                    <a:pt x="1920" y="135"/>
                  </a:moveTo>
                  <a:lnTo>
                    <a:pt x="2021" y="1044"/>
                  </a:lnTo>
                  <a:lnTo>
                    <a:pt x="2122" y="1953"/>
                  </a:lnTo>
                  <a:lnTo>
                    <a:pt x="1684" y="2020"/>
                  </a:lnTo>
                  <a:lnTo>
                    <a:pt x="1280" y="2121"/>
                  </a:lnTo>
                  <a:lnTo>
                    <a:pt x="876" y="2188"/>
                  </a:lnTo>
                  <a:lnTo>
                    <a:pt x="506" y="2256"/>
                  </a:lnTo>
                  <a:lnTo>
                    <a:pt x="472" y="2256"/>
                  </a:lnTo>
                  <a:lnTo>
                    <a:pt x="472" y="2222"/>
                  </a:lnTo>
                  <a:lnTo>
                    <a:pt x="438" y="1784"/>
                  </a:lnTo>
                  <a:lnTo>
                    <a:pt x="371" y="1313"/>
                  </a:lnTo>
                  <a:lnTo>
                    <a:pt x="270" y="875"/>
                  </a:lnTo>
                  <a:lnTo>
                    <a:pt x="135" y="438"/>
                  </a:lnTo>
                  <a:lnTo>
                    <a:pt x="1044" y="337"/>
                  </a:lnTo>
                  <a:lnTo>
                    <a:pt x="1482" y="236"/>
                  </a:lnTo>
                  <a:lnTo>
                    <a:pt x="1920" y="135"/>
                  </a:lnTo>
                  <a:close/>
                  <a:moveTo>
                    <a:pt x="1920" y="0"/>
                  </a:moveTo>
                  <a:lnTo>
                    <a:pt x="1482" y="34"/>
                  </a:lnTo>
                  <a:lnTo>
                    <a:pt x="1011" y="101"/>
                  </a:lnTo>
                  <a:lnTo>
                    <a:pt x="68" y="269"/>
                  </a:lnTo>
                  <a:lnTo>
                    <a:pt x="34" y="269"/>
                  </a:lnTo>
                  <a:lnTo>
                    <a:pt x="1" y="337"/>
                  </a:lnTo>
                  <a:lnTo>
                    <a:pt x="1" y="370"/>
                  </a:lnTo>
                  <a:lnTo>
                    <a:pt x="68" y="404"/>
                  </a:lnTo>
                  <a:lnTo>
                    <a:pt x="102" y="875"/>
                  </a:lnTo>
                  <a:lnTo>
                    <a:pt x="135" y="1347"/>
                  </a:lnTo>
                  <a:lnTo>
                    <a:pt x="236" y="1818"/>
                  </a:lnTo>
                  <a:lnTo>
                    <a:pt x="337" y="2256"/>
                  </a:lnTo>
                  <a:lnTo>
                    <a:pt x="337" y="2289"/>
                  </a:lnTo>
                  <a:lnTo>
                    <a:pt x="371" y="2323"/>
                  </a:lnTo>
                  <a:lnTo>
                    <a:pt x="438" y="2289"/>
                  </a:lnTo>
                  <a:lnTo>
                    <a:pt x="472" y="2357"/>
                  </a:lnTo>
                  <a:lnTo>
                    <a:pt x="506" y="2390"/>
                  </a:lnTo>
                  <a:lnTo>
                    <a:pt x="910" y="2390"/>
                  </a:lnTo>
                  <a:lnTo>
                    <a:pt x="1314" y="2323"/>
                  </a:lnTo>
                  <a:lnTo>
                    <a:pt x="1751" y="2222"/>
                  </a:lnTo>
                  <a:lnTo>
                    <a:pt x="2122" y="2087"/>
                  </a:lnTo>
                  <a:lnTo>
                    <a:pt x="2122" y="2155"/>
                  </a:lnTo>
                  <a:lnTo>
                    <a:pt x="2155" y="2222"/>
                  </a:lnTo>
                  <a:lnTo>
                    <a:pt x="2290" y="2222"/>
                  </a:lnTo>
                  <a:lnTo>
                    <a:pt x="2324" y="2155"/>
                  </a:lnTo>
                  <a:lnTo>
                    <a:pt x="2324" y="1616"/>
                  </a:lnTo>
                  <a:lnTo>
                    <a:pt x="2256" y="1111"/>
                  </a:lnTo>
                  <a:lnTo>
                    <a:pt x="2189" y="572"/>
                  </a:lnTo>
                  <a:lnTo>
                    <a:pt x="2054" y="67"/>
                  </a:lnTo>
                  <a:lnTo>
                    <a:pt x="2054" y="34"/>
                  </a:lnTo>
                  <a:lnTo>
                    <a:pt x="1987" y="34"/>
                  </a:lnTo>
                  <a:lnTo>
                    <a:pt x="198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" name="Google Shape;176;p2"/>
            <p:cNvSpPr/>
            <p:nvPr/>
          </p:nvSpPr>
          <p:spPr>
            <a:xfrm>
              <a:off x="1619050" y="5212575"/>
              <a:ext cx="9275" cy="56400"/>
            </a:xfrm>
            <a:custGeom>
              <a:avLst/>
              <a:gdLst/>
              <a:ahLst/>
              <a:cxnLst/>
              <a:rect l="l" t="t" r="r" b="b"/>
              <a:pathLst>
                <a:path w="371" h="2256" extrusionOk="0">
                  <a:moveTo>
                    <a:pt x="34" y="0"/>
                  </a:moveTo>
                  <a:lnTo>
                    <a:pt x="0" y="202"/>
                  </a:lnTo>
                  <a:lnTo>
                    <a:pt x="0" y="438"/>
                  </a:lnTo>
                  <a:lnTo>
                    <a:pt x="67" y="876"/>
                  </a:lnTo>
                  <a:lnTo>
                    <a:pt x="135" y="1549"/>
                  </a:lnTo>
                  <a:lnTo>
                    <a:pt x="168" y="1886"/>
                  </a:lnTo>
                  <a:lnTo>
                    <a:pt x="236" y="2222"/>
                  </a:lnTo>
                  <a:lnTo>
                    <a:pt x="269" y="2256"/>
                  </a:lnTo>
                  <a:lnTo>
                    <a:pt x="370" y="2256"/>
                  </a:lnTo>
                  <a:lnTo>
                    <a:pt x="370" y="2189"/>
                  </a:lnTo>
                  <a:lnTo>
                    <a:pt x="370" y="1953"/>
                  </a:lnTo>
                  <a:lnTo>
                    <a:pt x="370" y="1684"/>
                  </a:lnTo>
                  <a:lnTo>
                    <a:pt x="303" y="1179"/>
                  </a:lnTo>
                  <a:lnTo>
                    <a:pt x="236" y="573"/>
                  </a:lnTo>
                  <a:lnTo>
                    <a:pt x="168" y="270"/>
                  </a:lnTo>
                  <a:lnTo>
                    <a:pt x="6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" name="Google Shape;177;p2"/>
            <p:cNvSpPr/>
            <p:nvPr/>
          </p:nvSpPr>
          <p:spPr>
            <a:xfrm>
              <a:off x="1136750" y="5042550"/>
              <a:ext cx="11800" cy="50525"/>
            </a:xfrm>
            <a:custGeom>
              <a:avLst/>
              <a:gdLst/>
              <a:ahLst/>
              <a:cxnLst/>
              <a:rect l="l" t="t" r="r" b="b"/>
              <a:pathLst>
                <a:path w="472" h="2021" extrusionOk="0">
                  <a:moveTo>
                    <a:pt x="34" y="0"/>
                  </a:moveTo>
                  <a:lnTo>
                    <a:pt x="34" y="34"/>
                  </a:lnTo>
                  <a:lnTo>
                    <a:pt x="0" y="34"/>
                  </a:lnTo>
                  <a:lnTo>
                    <a:pt x="0" y="270"/>
                  </a:lnTo>
                  <a:lnTo>
                    <a:pt x="34" y="505"/>
                  </a:lnTo>
                  <a:lnTo>
                    <a:pt x="101" y="943"/>
                  </a:lnTo>
                  <a:lnTo>
                    <a:pt x="169" y="1482"/>
                  </a:lnTo>
                  <a:lnTo>
                    <a:pt x="236" y="1717"/>
                  </a:lnTo>
                  <a:lnTo>
                    <a:pt x="337" y="1987"/>
                  </a:lnTo>
                  <a:lnTo>
                    <a:pt x="371" y="2020"/>
                  </a:lnTo>
                  <a:lnTo>
                    <a:pt x="404" y="2020"/>
                  </a:lnTo>
                  <a:lnTo>
                    <a:pt x="438" y="1987"/>
                  </a:lnTo>
                  <a:lnTo>
                    <a:pt x="472" y="1953"/>
                  </a:lnTo>
                  <a:lnTo>
                    <a:pt x="438" y="1684"/>
                  </a:lnTo>
                  <a:lnTo>
                    <a:pt x="371" y="1414"/>
                  </a:lnTo>
                  <a:lnTo>
                    <a:pt x="270" y="909"/>
                  </a:lnTo>
                  <a:lnTo>
                    <a:pt x="202" y="472"/>
                  </a:lnTo>
                  <a:lnTo>
                    <a:pt x="169" y="236"/>
                  </a:lnTo>
                  <a:lnTo>
                    <a:pt x="101" y="34"/>
                  </a:lnTo>
                  <a:lnTo>
                    <a:pt x="6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" name="Google Shape;178;p2"/>
            <p:cNvSpPr/>
            <p:nvPr/>
          </p:nvSpPr>
          <p:spPr>
            <a:xfrm>
              <a:off x="1160325" y="5061050"/>
              <a:ext cx="16850" cy="22775"/>
            </a:xfrm>
            <a:custGeom>
              <a:avLst/>
              <a:gdLst/>
              <a:ahLst/>
              <a:cxnLst/>
              <a:rect l="l" t="t" r="r" b="b"/>
              <a:pathLst>
                <a:path w="674" h="911" extrusionOk="0">
                  <a:moveTo>
                    <a:pt x="370" y="1"/>
                  </a:moveTo>
                  <a:lnTo>
                    <a:pt x="236" y="35"/>
                  </a:lnTo>
                  <a:lnTo>
                    <a:pt x="168" y="68"/>
                  </a:lnTo>
                  <a:lnTo>
                    <a:pt x="101" y="136"/>
                  </a:lnTo>
                  <a:lnTo>
                    <a:pt x="34" y="203"/>
                  </a:lnTo>
                  <a:lnTo>
                    <a:pt x="0" y="237"/>
                  </a:lnTo>
                  <a:lnTo>
                    <a:pt x="34" y="304"/>
                  </a:lnTo>
                  <a:lnTo>
                    <a:pt x="135" y="304"/>
                  </a:lnTo>
                  <a:lnTo>
                    <a:pt x="202" y="237"/>
                  </a:lnTo>
                  <a:lnTo>
                    <a:pt x="269" y="169"/>
                  </a:lnTo>
                  <a:lnTo>
                    <a:pt x="337" y="169"/>
                  </a:lnTo>
                  <a:lnTo>
                    <a:pt x="404" y="237"/>
                  </a:lnTo>
                  <a:lnTo>
                    <a:pt x="337" y="338"/>
                  </a:lnTo>
                  <a:lnTo>
                    <a:pt x="269" y="439"/>
                  </a:lnTo>
                  <a:lnTo>
                    <a:pt x="202" y="573"/>
                  </a:lnTo>
                  <a:lnTo>
                    <a:pt x="202" y="641"/>
                  </a:lnTo>
                  <a:lnTo>
                    <a:pt x="236" y="674"/>
                  </a:lnTo>
                  <a:lnTo>
                    <a:pt x="303" y="674"/>
                  </a:lnTo>
                  <a:lnTo>
                    <a:pt x="370" y="641"/>
                  </a:lnTo>
                  <a:lnTo>
                    <a:pt x="471" y="641"/>
                  </a:lnTo>
                  <a:lnTo>
                    <a:pt x="471" y="742"/>
                  </a:lnTo>
                  <a:lnTo>
                    <a:pt x="370" y="742"/>
                  </a:lnTo>
                  <a:lnTo>
                    <a:pt x="236" y="775"/>
                  </a:lnTo>
                  <a:lnTo>
                    <a:pt x="236" y="809"/>
                  </a:lnTo>
                  <a:lnTo>
                    <a:pt x="236" y="843"/>
                  </a:lnTo>
                  <a:lnTo>
                    <a:pt x="303" y="876"/>
                  </a:lnTo>
                  <a:lnTo>
                    <a:pt x="370" y="910"/>
                  </a:lnTo>
                  <a:lnTo>
                    <a:pt x="539" y="876"/>
                  </a:lnTo>
                  <a:lnTo>
                    <a:pt x="606" y="843"/>
                  </a:lnTo>
                  <a:lnTo>
                    <a:pt x="640" y="775"/>
                  </a:lnTo>
                  <a:lnTo>
                    <a:pt x="673" y="708"/>
                  </a:lnTo>
                  <a:lnTo>
                    <a:pt x="673" y="641"/>
                  </a:lnTo>
                  <a:lnTo>
                    <a:pt x="640" y="540"/>
                  </a:lnTo>
                  <a:lnTo>
                    <a:pt x="572" y="506"/>
                  </a:lnTo>
                  <a:lnTo>
                    <a:pt x="505" y="472"/>
                  </a:lnTo>
                  <a:lnTo>
                    <a:pt x="404" y="472"/>
                  </a:lnTo>
                  <a:lnTo>
                    <a:pt x="539" y="304"/>
                  </a:lnTo>
                  <a:lnTo>
                    <a:pt x="539" y="203"/>
                  </a:lnTo>
                  <a:lnTo>
                    <a:pt x="505" y="68"/>
                  </a:lnTo>
                  <a:lnTo>
                    <a:pt x="438" y="35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" name="Google Shape;179;p2"/>
            <p:cNvSpPr/>
            <p:nvPr/>
          </p:nvSpPr>
          <p:spPr>
            <a:xfrm>
              <a:off x="1103925" y="5181425"/>
              <a:ext cx="12650" cy="18550"/>
            </a:xfrm>
            <a:custGeom>
              <a:avLst/>
              <a:gdLst/>
              <a:ahLst/>
              <a:cxnLst/>
              <a:rect l="l" t="t" r="r" b="b"/>
              <a:pathLst>
                <a:path w="506" h="742" extrusionOk="0">
                  <a:moveTo>
                    <a:pt x="169" y="1"/>
                  </a:moveTo>
                  <a:lnTo>
                    <a:pt x="135" y="34"/>
                  </a:lnTo>
                  <a:lnTo>
                    <a:pt x="101" y="68"/>
                  </a:lnTo>
                  <a:lnTo>
                    <a:pt x="34" y="438"/>
                  </a:lnTo>
                  <a:lnTo>
                    <a:pt x="0" y="573"/>
                  </a:lnTo>
                  <a:lnTo>
                    <a:pt x="0" y="640"/>
                  </a:lnTo>
                  <a:lnTo>
                    <a:pt x="0" y="708"/>
                  </a:lnTo>
                  <a:lnTo>
                    <a:pt x="34" y="741"/>
                  </a:lnTo>
                  <a:lnTo>
                    <a:pt x="68" y="741"/>
                  </a:lnTo>
                  <a:lnTo>
                    <a:pt x="135" y="674"/>
                  </a:lnTo>
                  <a:lnTo>
                    <a:pt x="169" y="607"/>
                  </a:lnTo>
                  <a:lnTo>
                    <a:pt x="303" y="607"/>
                  </a:lnTo>
                  <a:lnTo>
                    <a:pt x="371" y="708"/>
                  </a:lnTo>
                  <a:lnTo>
                    <a:pt x="404" y="741"/>
                  </a:lnTo>
                  <a:lnTo>
                    <a:pt x="438" y="741"/>
                  </a:lnTo>
                  <a:lnTo>
                    <a:pt x="472" y="708"/>
                  </a:lnTo>
                  <a:lnTo>
                    <a:pt x="505" y="674"/>
                  </a:lnTo>
                  <a:lnTo>
                    <a:pt x="472" y="539"/>
                  </a:lnTo>
                  <a:lnTo>
                    <a:pt x="505" y="506"/>
                  </a:lnTo>
                  <a:lnTo>
                    <a:pt x="472" y="472"/>
                  </a:lnTo>
                  <a:lnTo>
                    <a:pt x="438" y="472"/>
                  </a:lnTo>
                  <a:lnTo>
                    <a:pt x="404" y="371"/>
                  </a:lnTo>
                  <a:lnTo>
                    <a:pt x="270" y="34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" name="Google Shape;180;p2"/>
            <p:cNvSpPr/>
            <p:nvPr/>
          </p:nvSpPr>
          <p:spPr>
            <a:xfrm>
              <a:off x="1057625" y="5223500"/>
              <a:ext cx="57250" cy="63175"/>
            </a:xfrm>
            <a:custGeom>
              <a:avLst/>
              <a:gdLst/>
              <a:ahLst/>
              <a:cxnLst/>
              <a:rect l="l" t="t" r="r" b="b"/>
              <a:pathLst>
                <a:path w="2290" h="2527" extrusionOk="0">
                  <a:moveTo>
                    <a:pt x="1953" y="203"/>
                  </a:moveTo>
                  <a:lnTo>
                    <a:pt x="1953" y="641"/>
                  </a:lnTo>
                  <a:lnTo>
                    <a:pt x="1987" y="1112"/>
                  </a:lnTo>
                  <a:lnTo>
                    <a:pt x="2054" y="1583"/>
                  </a:lnTo>
                  <a:lnTo>
                    <a:pt x="2155" y="2021"/>
                  </a:lnTo>
                  <a:lnTo>
                    <a:pt x="2155" y="2055"/>
                  </a:lnTo>
                  <a:lnTo>
                    <a:pt x="2122" y="2055"/>
                  </a:lnTo>
                  <a:lnTo>
                    <a:pt x="1751" y="2088"/>
                  </a:lnTo>
                  <a:lnTo>
                    <a:pt x="1347" y="2156"/>
                  </a:lnTo>
                  <a:lnTo>
                    <a:pt x="910" y="2189"/>
                  </a:lnTo>
                  <a:lnTo>
                    <a:pt x="506" y="2257"/>
                  </a:lnTo>
                  <a:lnTo>
                    <a:pt x="304" y="1348"/>
                  </a:lnTo>
                  <a:lnTo>
                    <a:pt x="135" y="439"/>
                  </a:lnTo>
                  <a:lnTo>
                    <a:pt x="573" y="405"/>
                  </a:lnTo>
                  <a:lnTo>
                    <a:pt x="1044" y="371"/>
                  </a:lnTo>
                  <a:lnTo>
                    <a:pt x="1953" y="203"/>
                  </a:lnTo>
                  <a:close/>
                  <a:moveTo>
                    <a:pt x="1953" y="1"/>
                  </a:moveTo>
                  <a:lnTo>
                    <a:pt x="1011" y="169"/>
                  </a:lnTo>
                  <a:lnTo>
                    <a:pt x="539" y="203"/>
                  </a:lnTo>
                  <a:lnTo>
                    <a:pt x="102" y="304"/>
                  </a:lnTo>
                  <a:lnTo>
                    <a:pt x="68" y="338"/>
                  </a:lnTo>
                  <a:lnTo>
                    <a:pt x="34" y="371"/>
                  </a:lnTo>
                  <a:lnTo>
                    <a:pt x="1" y="371"/>
                  </a:lnTo>
                  <a:lnTo>
                    <a:pt x="1" y="439"/>
                  </a:lnTo>
                  <a:lnTo>
                    <a:pt x="34" y="944"/>
                  </a:lnTo>
                  <a:lnTo>
                    <a:pt x="102" y="1449"/>
                  </a:lnTo>
                  <a:lnTo>
                    <a:pt x="203" y="1987"/>
                  </a:lnTo>
                  <a:lnTo>
                    <a:pt x="371" y="2492"/>
                  </a:lnTo>
                  <a:lnTo>
                    <a:pt x="405" y="2526"/>
                  </a:lnTo>
                  <a:lnTo>
                    <a:pt x="472" y="2526"/>
                  </a:lnTo>
                  <a:lnTo>
                    <a:pt x="539" y="2492"/>
                  </a:lnTo>
                  <a:lnTo>
                    <a:pt x="539" y="2425"/>
                  </a:lnTo>
                  <a:lnTo>
                    <a:pt x="539" y="2358"/>
                  </a:lnTo>
                  <a:lnTo>
                    <a:pt x="943" y="2391"/>
                  </a:lnTo>
                  <a:lnTo>
                    <a:pt x="1347" y="2358"/>
                  </a:lnTo>
                  <a:lnTo>
                    <a:pt x="1785" y="2290"/>
                  </a:lnTo>
                  <a:lnTo>
                    <a:pt x="2155" y="2189"/>
                  </a:lnTo>
                  <a:lnTo>
                    <a:pt x="2189" y="2122"/>
                  </a:lnTo>
                  <a:lnTo>
                    <a:pt x="2189" y="2088"/>
                  </a:lnTo>
                  <a:lnTo>
                    <a:pt x="2256" y="2088"/>
                  </a:lnTo>
                  <a:lnTo>
                    <a:pt x="2290" y="2055"/>
                  </a:lnTo>
                  <a:lnTo>
                    <a:pt x="2290" y="1987"/>
                  </a:lnTo>
                  <a:lnTo>
                    <a:pt x="2256" y="1550"/>
                  </a:lnTo>
                  <a:lnTo>
                    <a:pt x="2189" y="1078"/>
                  </a:lnTo>
                  <a:lnTo>
                    <a:pt x="2122" y="607"/>
                  </a:lnTo>
                  <a:lnTo>
                    <a:pt x="2021" y="169"/>
                  </a:lnTo>
                  <a:lnTo>
                    <a:pt x="2054" y="102"/>
                  </a:lnTo>
                  <a:lnTo>
                    <a:pt x="2021" y="68"/>
                  </a:lnTo>
                  <a:lnTo>
                    <a:pt x="1987" y="35"/>
                  </a:lnTo>
                  <a:lnTo>
                    <a:pt x="195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" name="Google Shape;181;p2"/>
            <p:cNvSpPr/>
            <p:nvPr/>
          </p:nvSpPr>
          <p:spPr>
            <a:xfrm>
              <a:off x="1204075" y="5109050"/>
              <a:ext cx="11825" cy="5075"/>
            </a:xfrm>
            <a:custGeom>
              <a:avLst/>
              <a:gdLst/>
              <a:ahLst/>
              <a:cxnLst/>
              <a:rect l="l" t="t" r="r" b="b"/>
              <a:pathLst>
                <a:path w="473" h="203" extrusionOk="0">
                  <a:moveTo>
                    <a:pt x="405" y="0"/>
                  </a:moveTo>
                  <a:lnTo>
                    <a:pt x="337" y="34"/>
                  </a:lnTo>
                  <a:lnTo>
                    <a:pt x="270" y="34"/>
                  </a:lnTo>
                  <a:lnTo>
                    <a:pt x="102" y="67"/>
                  </a:lnTo>
                  <a:lnTo>
                    <a:pt x="68" y="67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1" y="168"/>
                  </a:lnTo>
                  <a:lnTo>
                    <a:pt x="68" y="168"/>
                  </a:lnTo>
                  <a:lnTo>
                    <a:pt x="169" y="202"/>
                  </a:lnTo>
                  <a:lnTo>
                    <a:pt x="304" y="168"/>
                  </a:lnTo>
                  <a:lnTo>
                    <a:pt x="371" y="168"/>
                  </a:lnTo>
                  <a:lnTo>
                    <a:pt x="438" y="135"/>
                  </a:lnTo>
                  <a:lnTo>
                    <a:pt x="472" y="101"/>
                  </a:lnTo>
                  <a:lnTo>
                    <a:pt x="472" y="67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" name="Google Shape;182;p2"/>
            <p:cNvSpPr/>
            <p:nvPr/>
          </p:nvSpPr>
          <p:spPr>
            <a:xfrm>
              <a:off x="1178825" y="5088000"/>
              <a:ext cx="58100" cy="57250"/>
            </a:xfrm>
            <a:custGeom>
              <a:avLst/>
              <a:gdLst/>
              <a:ahLst/>
              <a:cxnLst/>
              <a:rect l="l" t="t" r="r" b="b"/>
              <a:pathLst>
                <a:path w="2324" h="2290" extrusionOk="0">
                  <a:moveTo>
                    <a:pt x="1953" y="0"/>
                  </a:moveTo>
                  <a:lnTo>
                    <a:pt x="1953" y="34"/>
                  </a:lnTo>
                  <a:lnTo>
                    <a:pt x="1953" y="101"/>
                  </a:lnTo>
                  <a:lnTo>
                    <a:pt x="1448" y="101"/>
                  </a:lnTo>
                  <a:lnTo>
                    <a:pt x="943" y="169"/>
                  </a:lnTo>
                  <a:lnTo>
                    <a:pt x="472" y="169"/>
                  </a:lnTo>
                  <a:lnTo>
                    <a:pt x="270" y="236"/>
                  </a:lnTo>
                  <a:lnTo>
                    <a:pt x="169" y="270"/>
                  </a:lnTo>
                  <a:lnTo>
                    <a:pt x="102" y="337"/>
                  </a:lnTo>
                  <a:lnTo>
                    <a:pt x="270" y="404"/>
                  </a:lnTo>
                  <a:lnTo>
                    <a:pt x="438" y="404"/>
                  </a:lnTo>
                  <a:lnTo>
                    <a:pt x="809" y="371"/>
                  </a:lnTo>
                  <a:lnTo>
                    <a:pt x="1381" y="303"/>
                  </a:lnTo>
                  <a:lnTo>
                    <a:pt x="1953" y="270"/>
                  </a:lnTo>
                  <a:lnTo>
                    <a:pt x="1953" y="606"/>
                  </a:lnTo>
                  <a:lnTo>
                    <a:pt x="2021" y="909"/>
                  </a:lnTo>
                  <a:lnTo>
                    <a:pt x="2088" y="1347"/>
                  </a:lnTo>
                  <a:lnTo>
                    <a:pt x="2122" y="1583"/>
                  </a:lnTo>
                  <a:lnTo>
                    <a:pt x="2155" y="1785"/>
                  </a:lnTo>
                  <a:lnTo>
                    <a:pt x="1246" y="1919"/>
                  </a:lnTo>
                  <a:lnTo>
                    <a:pt x="809" y="1987"/>
                  </a:lnTo>
                  <a:lnTo>
                    <a:pt x="405" y="2121"/>
                  </a:lnTo>
                  <a:lnTo>
                    <a:pt x="304" y="1684"/>
                  </a:lnTo>
                  <a:lnTo>
                    <a:pt x="236" y="1246"/>
                  </a:lnTo>
                  <a:lnTo>
                    <a:pt x="203" y="775"/>
                  </a:lnTo>
                  <a:lnTo>
                    <a:pt x="169" y="573"/>
                  </a:lnTo>
                  <a:lnTo>
                    <a:pt x="68" y="371"/>
                  </a:lnTo>
                  <a:lnTo>
                    <a:pt x="1" y="505"/>
                  </a:lnTo>
                  <a:lnTo>
                    <a:pt x="1" y="640"/>
                  </a:lnTo>
                  <a:lnTo>
                    <a:pt x="1" y="943"/>
                  </a:lnTo>
                  <a:lnTo>
                    <a:pt x="102" y="1583"/>
                  </a:lnTo>
                  <a:lnTo>
                    <a:pt x="102" y="1751"/>
                  </a:lnTo>
                  <a:lnTo>
                    <a:pt x="135" y="1987"/>
                  </a:lnTo>
                  <a:lnTo>
                    <a:pt x="169" y="2088"/>
                  </a:lnTo>
                  <a:lnTo>
                    <a:pt x="203" y="2189"/>
                  </a:lnTo>
                  <a:lnTo>
                    <a:pt x="270" y="2256"/>
                  </a:lnTo>
                  <a:lnTo>
                    <a:pt x="371" y="2290"/>
                  </a:lnTo>
                  <a:lnTo>
                    <a:pt x="405" y="2256"/>
                  </a:lnTo>
                  <a:lnTo>
                    <a:pt x="405" y="2222"/>
                  </a:lnTo>
                  <a:lnTo>
                    <a:pt x="842" y="2222"/>
                  </a:lnTo>
                  <a:lnTo>
                    <a:pt x="1314" y="2155"/>
                  </a:lnTo>
                  <a:lnTo>
                    <a:pt x="2189" y="1987"/>
                  </a:lnTo>
                  <a:lnTo>
                    <a:pt x="2223" y="1953"/>
                  </a:lnTo>
                  <a:lnTo>
                    <a:pt x="2290" y="1987"/>
                  </a:lnTo>
                  <a:lnTo>
                    <a:pt x="2324" y="1953"/>
                  </a:lnTo>
                  <a:lnTo>
                    <a:pt x="2324" y="1717"/>
                  </a:lnTo>
                  <a:lnTo>
                    <a:pt x="2290" y="1482"/>
                  </a:lnTo>
                  <a:lnTo>
                    <a:pt x="2223" y="1044"/>
                  </a:lnTo>
                  <a:lnTo>
                    <a:pt x="2155" y="539"/>
                  </a:lnTo>
                  <a:lnTo>
                    <a:pt x="2088" y="270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" name="Google Shape;183;p2"/>
            <p:cNvSpPr/>
            <p:nvPr/>
          </p:nvSpPr>
          <p:spPr>
            <a:xfrm>
              <a:off x="1202400" y="5112400"/>
              <a:ext cx="13500" cy="16025"/>
            </a:xfrm>
            <a:custGeom>
              <a:avLst/>
              <a:gdLst/>
              <a:ahLst/>
              <a:cxnLst/>
              <a:rect l="l" t="t" r="r" b="b"/>
              <a:pathLst>
                <a:path w="540" h="641" extrusionOk="0">
                  <a:moveTo>
                    <a:pt x="0" y="1"/>
                  </a:moveTo>
                  <a:lnTo>
                    <a:pt x="0" y="270"/>
                  </a:lnTo>
                  <a:lnTo>
                    <a:pt x="34" y="506"/>
                  </a:lnTo>
                  <a:lnTo>
                    <a:pt x="34" y="539"/>
                  </a:lnTo>
                  <a:lnTo>
                    <a:pt x="68" y="539"/>
                  </a:lnTo>
                  <a:lnTo>
                    <a:pt x="34" y="573"/>
                  </a:lnTo>
                  <a:lnTo>
                    <a:pt x="34" y="607"/>
                  </a:lnTo>
                  <a:lnTo>
                    <a:pt x="169" y="640"/>
                  </a:lnTo>
                  <a:lnTo>
                    <a:pt x="303" y="607"/>
                  </a:lnTo>
                  <a:lnTo>
                    <a:pt x="438" y="573"/>
                  </a:lnTo>
                  <a:lnTo>
                    <a:pt x="505" y="539"/>
                  </a:lnTo>
                  <a:lnTo>
                    <a:pt x="539" y="506"/>
                  </a:lnTo>
                  <a:lnTo>
                    <a:pt x="539" y="472"/>
                  </a:lnTo>
                  <a:lnTo>
                    <a:pt x="539" y="438"/>
                  </a:lnTo>
                  <a:lnTo>
                    <a:pt x="404" y="438"/>
                  </a:lnTo>
                  <a:lnTo>
                    <a:pt x="303" y="472"/>
                  </a:lnTo>
                  <a:lnTo>
                    <a:pt x="135" y="539"/>
                  </a:lnTo>
                  <a:lnTo>
                    <a:pt x="169" y="506"/>
                  </a:lnTo>
                  <a:lnTo>
                    <a:pt x="135" y="304"/>
                  </a:lnTo>
                  <a:lnTo>
                    <a:pt x="337" y="304"/>
                  </a:lnTo>
                  <a:lnTo>
                    <a:pt x="371" y="270"/>
                  </a:lnTo>
                  <a:lnTo>
                    <a:pt x="404" y="236"/>
                  </a:lnTo>
                  <a:lnTo>
                    <a:pt x="404" y="169"/>
                  </a:lnTo>
                  <a:lnTo>
                    <a:pt x="371" y="135"/>
                  </a:lnTo>
                  <a:lnTo>
                    <a:pt x="303" y="135"/>
                  </a:lnTo>
                  <a:lnTo>
                    <a:pt x="202" y="169"/>
                  </a:lnTo>
                  <a:lnTo>
                    <a:pt x="169" y="169"/>
                  </a:lnTo>
                  <a:lnTo>
                    <a:pt x="101" y="203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" name="Google Shape;184;p2"/>
            <p:cNvSpPr/>
            <p:nvPr/>
          </p:nvSpPr>
          <p:spPr>
            <a:xfrm>
              <a:off x="1109800" y="5277375"/>
              <a:ext cx="58950" cy="64000"/>
            </a:xfrm>
            <a:custGeom>
              <a:avLst/>
              <a:gdLst/>
              <a:ahLst/>
              <a:cxnLst/>
              <a:rect l="l" t="t" r="r" b="b"/>
              <a:pathLst>
                <a:path w="2358" h="2560" extrusionOk="0">
                  <a:moveTo>
                    <a:pt x="1886" y="203"/>
                  </a:moveTo>
                  <a:lnTo>
                    <a:pt x="1954" y="573"/>
                  </a:lnTo>
                  <a:lnTo>
                    <a:pt x="2021" y="943"/>
                  </a:lnTo>
                  <a:lnTo>
                    <a:pt x="2088" y="1549"/>
                  </a:lnTo>
                  <a:lnTo>
                    <a:pt x="2189" y="2155"/>
                  </a:lnTo>
                  <a:lnTo>
                    <a:pt x="1987" y="2155"/>
                  </a:lnTo>
                  <a:lnTo>
                    <a:pt x="1819" y="2189"/>
                  </a:lnTo>
                  <a:lnTo>
                    <a:pt x="1449" y="2223"/>
                  </a:lnTo>
                  <a:lnTo>
                    <a:pt x="977" y="2290"/>
                  </a:lnTo>
                  <a:lnTo>
                    <a:pt x="742" y="2357"/>
                  </a:lnTo>
                  <a:lnTo>
                    <a:pt x="540" y="2425"/>
                  </a:lnTo>
                  <a:lnTo>
                    <a:pt x="405" y="1785"/>
                  </a:lnTo>
                  <a:lnTo>
                    <a:pt x="270" y="1179"/>
                  </a:lnTo>
                  <a:lnTo>
                    <a:pt x="203" y="809"/>
                  </a:lnTo>
                  <a:lnTo>
                    <a:pt x="102" y="438"/>
                  </a:lnTo>
                  <a:lnTo>
                    <a:pt x="1011" y="337"/>
                  </a:lnTo>
                  <a:lnTo>
                    <a:pt x="1886" y="203"/>
                  </a:lnTo>
                  <a:close/>
                  <a:moveTo>
                    <a:pt x="1886" y="1"/>
                  </a:moveTo>
                  <a:lnTo>
                    <a:pt x="977" y="135"/>
                  </a:lnTo>
                  <a:lnTo>
                    <a:pt x="68" y="270"/>
                  </a:lnTo>
                  <a:lnTo>
                    <a:pt x="1" y="304"/>
                  </a:lnTo>
                  <a:lnTo>
                    <a:pt x="1" y="371"/>
                  </a:lnTo>
                  <a:lnTo>
                    <a:pt x="1" y="573"/>
                  </a:lnTo>
                  <a:lnTo>
                    <a:pt x="1" y="775"/>
                  </a:lnTo>
                  <a:lnTo>
                    <a:pt x="68" y="1213"/>
                  </a:lnTo>
                  <a:lnTo>
                    <a:pt x="203" y="1886"/>
                  </a:lnTo>
                  <a:lnTo>
                    <a:pt x="304" y="2223"/>
                  </a:lnTo>
                  <a:lnTo>
                    <a:pt x="405" y="2526"/>
                  </a:lnTo>
                  <a:lnTo>
                    <a:pt x="439" y="2559"/>
                  </a:lnTo>
                  <a:lnTo>
                    <a:pt x="506" y="2526"/>
                  </a:lnTo>
                  <a:lnTo>
                    <a:pt x="506" y="2559"/>
                  </a:lnTo>
                  <a:lnTo>
                    <a:pt x="742" y="2559"/>
                  </a:lnTo>
                  <a:lnTo>
                    <a:pt x="944" y="2526"/>
                  </a:lnTo>
                  <a:lnTo>
                    <a:pt x="1348" y="2458"/>
                  </a:lnTo>
                  <a:lnTo>
                    <a:pt x="1785" y="2391"/>
                  </a:lnTo>
                  <a:lnTo>
                    <a:pt x="2021" y="2357"/>
                  </a:lnTo>
                  <a:lnTo>
                    <a:pt x="2223" y="2324"/>
                  </a:lnTo>
                  <a:lnTo>
                    <a:pt x="2290" y="2324"/>
                  </a:lnTo>
                  <a:lnTo>
                    <a:pt x="2324" y="2290"/>
                  </a:lnTo>
                  <a:lnTo>
                    <a:pt x="2358" y="2256"/>
                  </a:lnTo>
                  <a:lnTo>
                    <a:pt x="2358" y="1987"/>
                  </a:lnTo>
                  <a:lnTo>
                    <a:pt x="2324" y="1650"/>
                  </a:lnTo>
                  <a:lnTo>
                    <a:pt x="2223" y="1044"/>
                  </a:lnTo>
                  <a:lnTo>
                    <a:pt x="2122" y="539"/>
                  </a:lnTo>
                  <a:lnTo>
                    <a:pt x="2088" y="304"/>
                  </a:lnTo>
                  <a:lnTo>
                    <a:pt x="1987" y="34"/>
                  </a:lnTo>
                  <a:lnTo>
                    <a:pt x="1954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" name="Google Shape;185;p2"/>
            <p:cNvSpPr/>
            <p:nvPr/>
          </p:nvSpPr>
          <p:spPr>
            <a:xfrm>
              <a:off x="1660275" y="5133450"/>
              <a:ext cx="57275" cy="63150"/>
            </a:xfrm>
            <a:custGeom>
              <a:avLst/>
              <a:gdLst/>
              <a:ahLst/>
              <a:cxnLst/>
              <a:rect l="l" t="t" r="r" b="b"/>
              <a:pathLst>
                <a:path w="2291" h="2526" extrusionOk="0">
                  <a:moveTo>
                    <a:pt x="1954" y="202"/>
                  </a:moveTo>
                  <a:lnTo>
                    <a:pt x="1954" y="640"/>
                  </a:lnTo>
                  <a:lnTo>
                    <a:pt x="1987" y="1111"/>
                  </a:lnTo>
                  <a:lnTo>
                    <a:pt x="2055" y="1583"/>
                  </a:lnTo>
                  <a:lnTo>
                    <a:pt x="2156" y="2021"/>
                  </a:lnTo>
                  <a:lnTo>
                    <a:pt x="2156" y="2054"/>
                  </a:lnTo>
                  <a:lnTo>
                    <a:pt x="1752" y="2088"/>
                  </a:lnTo>
                  <a:lnTo>
                    <a:pt x="1348" y="2155"/>
                  </a:lnTo>
                  <a:lnTo>
                    <a:pt x="910" y="2189"/>
                  </a:lnTo>
                  <a:lnTo>
                    <a:pt x="506" y="2223"/>
                  </a:lnTo>
                  <a:lnTo>
                    <a:pt x="304" y="1347"/>
                  </a:lnTo>
                  <a:lnTo>
                    <a:pt x="136" y="404"/>
                  </a:lnTo>
                  <a:lnTo>
                    <a:pt x="607" y="404"/>
                  </a:lnTo>
                  <a:lnTo>
                    <a:pt x="1045" y="371"/>
                  </a:lnTo>
                  <a:lnTo>
                    <a:pt x="1954" y="202"/>
                  </a:lnTo>
                  <a:close/>
                  <a:moveTo>
                    <a:pt x="1954" y="0"/>
                  </a:moveTo>
                  <a:lnTo>
                    <a:pt x="1011" y="135"/>
                  </a:lnTo>
                  <a:lnTo>
                    <a:pt x="573" y="202"/>
                  </a:lnTo>
                  <a:lnTo>
                    <a:pt x="102" y="303"/>
                  </a:lnTo>
                  <a:lnTo>
                    <a:pt x="68" y="303"/>
                  </a:lnTo>
                  <a:lnTo>
                    <a:pt x="35" y="371"/>
                  </a:lnTo>
                  <a:lnTo>
                    <a:pt x="1" y="371"/>
                  </a:lnTo>
                  <a:lnTo>
                    <a:pt x="1" y="404"/>
                  </a:lnTo>
                  <a:lnTo>
                    <a:pt x="35" y="943"/>
                  </a:lnTo>
                  <a:lnTo>
                    <a:pt x="102" y="1448"/>
                  </a:lnTo>
                  <a:lnTo>
                    <a:pt x="237" y="1987"/>
                  </a:lnTo>
                  <a:lnTo>
                    <a:pt x="371" y="2458"/>
                  </a:lnTo>
                  <a:lnTo>
                    <a:pt x="405" y="2526"/>
                  </a:lnTo>
                  <a:lnTo>
                    <a:pt x="472" y="2526"/>
                  </a:lnTo>
                  <a:lnTo>
                    <a:pt x="540" y="2492"/>
                  </a:lnTo>
                  <a:lnTo>
                    <a:pt x="540" y="2425"/>
                  </a:lnTo>
                  <a:lnTo>
                    <a:pt x="540" y="2357"/>
                  </a:lnTo>
                  <a:lnTo>
                    <a:pt x="944" y="2391"/>
                  </a:lnTo>
                  <a:lnTo>
                    <a:pt x="1381" y="2357"/>
                  </a:lnTo>
                  <a:lnTo>
                    <a:pt x="1785" y="2290"/>
                  </a:lnTo>
                  <a:lnTo>
                    <a:pt x="2156" y="2189"/>
                  </a:lnTo>
                  <a:lnTo>
                    <a:pt x="2189" y="2122"/>
                  </a:lnTo>
                  <a:lnTo>
                    <a:pt x="2189" y="2088"/>
                  </a:lnTo>
                  <a:lnTo>
                    <a:pt x="2257" y="2054"/>
                  </a:lnTo>
                  <a:lnTo>
                    <a:pt x="2290" y="2054"/>
                  </a:lnTo>
                  <a:lnTo>
                    <a:pt x="2290" y="1987"/>
                  </a:lnTo>
                  <a:lnTo>
                    <a:pt x="2257" y="1549"/>
                  </a:lnTo>
                  <a:lnTo>
                    <a:pt x="2189" y="1078"/>
                  </a:lnTo>
                  <a:lnTo>
                    <a:pt x="2122" y="606"/>
                  </a:lnTo>
                  <a:lnTo>
                    <a:pt x="2021" y="169"/>
                  </a:lnTo>
                  <a:lnTo>
                    <a:pt x="2055" y="101"/>
                  </a:lnTo>
                  <a:lnTo>
                    <a:pt x="2055" y="68"/>
                  </a:lnTo>
                  <a:lnTo>
                    <a:pt x="2021" y="34"/>
                  </a:lnTo>
                  <a:lnTo>
                    <a:pt x="195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" name="Google Shape;186;p2"/>
            <p:cNvSpPr/>
            <p:nvPr/>
          </p:nvSpPr>
          <p:spPr>
            <a:xfrm>
              <a:off x="1620725" y="5199100"/>
              <a:ext cx="60625" cy="69875"/>
            </a:xfrm>
            <a:custGeom>
              <a:avLst/>
              <a:gdLst/>
              <a:ahLst/>
              <a:cxnLst/>
              <a:rect l="l" t="t" r="r" b="b"/>
              <a:pathLst>
                <a:path w="2425" h="2795" extrusionOk="0">
                  <a:moveTo>
                    <a:pt x="2021" y="1"/>
                  </a:moveTo>
                  <a:lnTo>
                    <a:pt x="2021" y="68"/>
                  </a:lnTo>
                  <a:lnTo>
                    <a:pt x="1751" y="102"/>
                  </a:lnTo>
                  <a:lnTo>
                    <a:pt x="1516" y="135"/>
                  </a:lnTo>
                  <a:lnTo>
                    <a:pt x="1010" y="270"/>
                  </a:lnTo>
                  <a:lnTo>
                    <a:pt x="775" y="304"/>
                  </a:lnTo>
                  <a:lnTo>
                    <a:pt x="236" y="304"/>
                  </a:lnTo>
                  <a:lnTo>
                    <a:pt x="135" y="337"/>
                  </a:lnTo>
                  <a:lnTo>
                    <a:pt x="34" y="405"/>
                  </a:lnTo>
                  <a:lnTo>
                    <a:pt x="0" y="472"/>
                  </a:lnTo>
                  <a:lnTo>
                    <a:pt x="34" y="506"/>
                  </a:lnTo>
                  <a:lnTo>
                    <a:pt x="909" y="506"/>
                  </a:lnTo>
                  <a:lnTo>
                    <a:pt x="1179" y="472"/>
                  </a:lnTo>
                  <a:lnTo>
                    <a:pt x="1448" y="371"/>
                  </a:lnTo>
                  <a:lnTo>
                    <a:pt x="1718" y="304"/>
                  </a:lnTo>
                  <a:lnTo>
                    <a:pt x="2021" y="270"/>
                  </a:lnTo>
                  <a:lnTo>
                    <a:pt x="2054" y="708"/>
                  </a:lnTo>
                  <a:lnTo>
                    <a:pt x="2122" y="1112"/>
                  </a:lnTo>
                  <a:lnTo>
                    <a:pt x="2189" y="1684"/>
                  </a:lnTo>
                  <a:lnTo>
                    <a:pt x="2223" y="1987"/>
                  </a:lnTo>
                  <a:lnTo>
                    <a:pt x="2290" y="2256"/>
                  </a:lnTo>
                  <a:lnTo>
                    <a:pt x="2256" y="2223"/>
                  </a:lnTo>
                  <a:lnTo>
                    <a:pt x="1718" y="2357"/>
                  </a:lnTo>
                  <a:lnTo>
                    <a:pt x="1179" y="2492"/>
                  </a:lnTo>
                  <a:lnTo>
                    <a:pt x="741" y="2593"/>
                  </a:lnTo>
                  <a:lnTo>
                    <a:pt x="539" y="2660"/>
                  </a:lnTo>
                  <a:lnTo>
                    <a:pt x="337" y="2761"/>
                  </a:lnTo>
                  <a:lnTo>
                    <a:pt x="573" y="2795"/>
                  </a:lnTo>
                  <a:lnTo>
                    <a:pt x="775" y="2761"/>
                  </a:lnTo>
                  <a:lnTo>
                    <a:pt x="1212" y="2627"/>
                  </a:lnTo>
                  <a:lnTo>
                    <a:pt x="1718" y="2526"/>
                  </a:lnTo>
                  <a:lnTo>
                    <a:pt x="2256" y="2391"/>
                  </a:lnTo>
                  <a:lnTo>
                    <a:pt x="2324" y="2391"/>
                  </a:lnTo>
                  <a:lnTo>
                    <a:pt x="2324" y="2357"/>
                  </a:lnTo>
                  <a:lnTo>
                    <a:pt x="2391" y="2391"/>
                  </a:lnTo>
                  <a:lnTo>
                    <a:pt x="2425" y="2357"/>
                  </a:lnTo>
                  <a:lnTo>
                    <a:pt x="2425" y="2088"/>
                  </a:lnTo>
                  <a:lnTo>
                    <a:pt x="2391" y="1819"/>
                  </a:lnTo>
                  <a:lnTo>
                    <a:pt x="2324" y="1280"/>
                  </a:lnTo>
                  <a:lnTo>
                    <a:pt x="2256" y="674"/>
                  </a:lnTo>
                  <a:lnTo>
                    <a:pt x="2189" y="371"/>
                  </a:lnTo>
                  <a:lnTo>
                    <a:pt x="2122" y="68"/>
                  </a:lnTo>
                  <a:lnTo>
                    <a:pt x="2122" y="34"/>
                  </a:lnTo>
                  <a:lnTo>
                    <a:pt x="205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7" name="Google Shape;187;p2"/>
            <p:cNvSpPr/>
            <p:nvPr/>
          </p:nvSpPr>
          <p:spPr>
            <a:xfrm>
              <a:off x="1201550" y="5226875"/>
              <a:ext cx="16025" cy="17700"/>
            </a:xfrm>
            <a:custGeom>
              <a:avLst/>
              <a:gdLst/>
              <a:ahLst/>
              <a:cxnLst/>
              <a:rect l="l" t="t" r="r" b="b"/>
              <a:pathLst>
                <a:path w="641" h="708" extrusionOk="0">
                  <a:moveTo>
                    <a:pt x="506" y="1"/>
                  </a:moveTo>
                  <a:lnTo>
                    <a:pt x="371" y="135"/>
                  </a:lnTo>
                  <a:lnTo>
                    <a:pt x="270" y="236"/>
                  </a:lnTo>
                  <a:lnTo>
                    <a:pt x="102" y="169"/>
                  </a:lnTo>
                  <a:lnTo>
                    <a:pt x="34" y="169"/>
                  </a:lnTo>
                  <a:lnTo>
                    <a:pt x="34" y="203"/>
                  </a:lnTo>
                  <a:lnTo>
                    <a:pt x="1" y="236"/>
                  </a:lnTo>
                  <a:lnTo>
                    <a:pt x="34" y="270"/>
                  </a:lnTo>
                  <a:lnTo>
                    <a:pt x="169" y="371"/>
                  </a:lnTo>
                  <a:lnTo>
                    <a:pt x="102" y="472"/>
                  </a:lnTo>
                  <a:lnTo>
                    <a:pt x="34" y="573"/>
                  </a:lnTo>
                  <a:lnTo>
                    <a:pt x="1" y="674"/>
                  </a:lnTo>
                  <a:lnTo>
                    <a:pt x="34" y="708"/>
                  </a:lnTo>
                  <a:lnTo>
                    <a:pt x="102" y="708"/>
                  </a:lnTo>
                  <a:lnTo>
                    <a:pt x="169" y="674"/>
                  </a:lnTo>
                  <a:lnTo>
                    <a:pt x="236" y="607"/>
                  </a:lnTo>
                  <a:lnTo>
                    <a:pt x="337" y="438"/>
                  </a:lnTo>
                  <a:lnTo>
                    <a:pt x="539" y="506"/>
                  </a:lnTo>
                  <a:lnTo>
                    <a:pt x="607" y="472"/>
                  </a:lnTo>
                  <a:lnTo>
                    <a:pt x="640" y="438"/>
                  </a:lnTo>
                  <a:lnTo>
                    <a:pt x="607" y="371"/>
                  </a:lnTo>
                  <a:lnTo>
                    <a:pt x="573" y="337"/>
                  </a:lnTo>
                  <a:lnTo>
                    <a:pt x="438" y="304"/>
                  </a:lnTo>
                  <a:lnTo>
                    <a:pt x="472" y="236"/>
                  </a:lnTo>
                  <a:lnTo>
                    <a:pt x="539" y="34"/>
                  </a:lnTo>
                  <a:lnTo>
                    <a:pt x="53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8" name="Google Shape;188;p2"/>
            <p:cNvSpPr/>
            <p:nvPr/>
          </p:nvSpPr>
          <p:spPr>
            <a:xfrm>
              <a:off x="1546650" y="5208350"/>
              <a:ext cx="73250" cy="67375"/>
            </a:xfrm>
            <a:custGeom>
              <a:avLst/>
              <a:gdLst/>
              <a:ahLst/>
              <a:cxnLst/>
              <a:rect l="l" t="t" r="r" b="b"/>
              <a:pathLst>
                <a:path w="2930" h="2695" extrusionOk="0">
                  <a:moveTo>
                    <a:pt x="2526" y="1"/>
                  </a:moveTo>
                  <a:lnTo>
                    <a:pt x="2492" y="35"/>
                  </a:lnTo>
                  <a:lnTo>
                    <a:pt x="2492" y="304"/>
                  </a:lnTo>
                  <a:lnTo>
                    <a:pt x="2526" y="573"/>
                  </a:lnTo>
                  <a:lnTo>
                    <a:pt x="2627" y="1078"/>
                  </a:lnTo>
                  <a:lnTo>
                    <a:pt x="2694" y="1684"/>
                  </a:lnTo>
                  <a:lnTo>
                    <a:pt x="2795" y="2257"/>
                  </a:lnTo>
                  <a:lnTo>
                    <a:pt x="2189" y="2324"/>
                  </a:lnTo>
                  <a:lnTo>
                    <a:pt x="1617" y="2391"/>
                  </a:lnTo>
                  <a:lnTo>
                    <a:pt x="1044" y="2492"/>
                  </a:lnTo>
                  <a:lnTo>
                    <a:pt x="775" y="2560"/>
                  </a:lnTo>
                  <a:lnTo>
                    <a:pt x="607" y="2560"/>
                  </a:lnTo>
                  <a:lnTo>
                    <a:pt x="438" y="2593"/>
                  </a:lnTo>
                  <a:lnTo>
                    <a:pt x="438" y="2290"/>
                  </a:lnTo>
                  <a:lnTo>
                    <a:pt x="405" y="1987"/>
                  </a:lnTo>
                  <a:lnTo>
                    <a:pt x="304" y="1415"/>
                  </a:lnTo>
                  <a:lnTo>
                    <a:pt x="236" y="876"/>
                  </a:lnTo>
                  <a:lnTo>
                    <a:pt x="169" y="641"/>
                  </a:lnTo>
                  <a:lnTo>
                    <a:pt x="34" y="405"/>
                  </a:lnTo>
                  <a:lnTo>
                    <a:pt x="1" y="641"/>
                  </a:lnTo>
                  <a:lnTo>
                    <a:pt x="1" y="910"/>
                  </a:lnTo>
                  <a:lnTo>
                    <a:pt x="102" y="1449"/>
                  </a:lnTo>
                  <a:lnTo>
                    <a:pt x="203" y="2055"/>
                  </a:lnTo>
                  <a:lnTo>
                    <a:pt x="270" y="2358"/>
                  </a:lnTo>
                  <a:lnTo>
                    <a:pt x="371" y="2661"/>
                  </a:lnTo>
                  <a:lnTo>
                    <a:pt x="405" y="2694"/>
                  </a:lnTo>
                  <a:lnTo>
                    <a:pt x="438" y="2694"/>
                  </a:lnTo>
                  <a:lnTo>
                    <a:pt x="573" y="2627"/>
                  </a:lnTo>
                  <a:lnTo>
                    <a:pt x="640" y="2661"/>
                  </a:lnTo>
                  <a:lnTo>
                    <a:pt x="708" y="2694"/>
                  </a:lnTo>
                  <a:lnTo>
                    <a:pt x="910" y="2694"/>
                  </a:lnTo>
                  <a:lnTo>
                    <a:pt x="1314" y="2593"/>
                  </a:lnTo>
                  <a:lnTo>
                    <a:pt x="2088" y="2492"/>
                  </a:lnTo>
                  <a:lnTo>
                    <a:pt x="2829" y="2391"/>
                  </a:lnTo>
                  <a:lnTo>
                    <a:pt x="2862" y="2358"/>
                  </a:lnTo>
                  <a:lnTo>
                    <a:pt x="2896" y="2324"/>
                  </a:lnTo>
                  <a:lnTo>
                    <a:pt x="2930" y="2290"/>
                  </a:lnTo>
                  <a:lnTo>
                    <a:pt x="2930" y="2021"/>
                  </a:lnTo>
                  <a:lnTo>
                    <a:pt x="2896" y="1752"/>
                  </a:lnTo>
                  <a:lnTo>
                    <a:pt x="2829" y="1247"/>
                  </a:lnTo>
                  <a:lnTo>
                    <a:pt x="2761" y="607"/>
                  </a:lnTo>
                  <a:lnTo>
                    <a:pt x="2660" y="304"/>
                  </a:lnTo>
                  <a:lnTo>
                    <a:pt x="255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9" name="Google Shape;189;p2"/>
            <p:cNvSpPr/>
            <p:nvPr/>
          </p:nvSpPr>
          <p:spPr>
            <a:xfrm>
              <a:off x="1246175" y="5223500"/>
              <a:ext cx="300500" cy="101875"/>
            </a:xfrm>
            <a:custGeom>
              <a:avLst/>
              <a:gdLst/>
              <a:ahLst/>
              <a:cxnLst/>
              <a:rect l="l" t="t" r="r" b="b"/>
              <a:pathLst>
                <a:path w="12020" h="4075" extrusionOk="0">
                  <a:moveTo>
                    <a:pt x="11481" y="304"/>
                  </a:moveTo>
                  <a:lnTo>
                    <a:pt x="11515" y="573"/>
                  </a:lnTo>
                  <a:lnTo>
                    <a:pt x="11582" y="876"/>
                  </a:lnTo>
                  <a:lnTo>
                    <a:pt x="11784" y="2223"/>
                  </a:lnTo>
                  <a:lnTo>
                    <a:pt x="11717" y="2223"/>
                  </a:lnTo>
                  <a:lnTo>
                    <a:pt x="11414" y="2189"/>
                  </a:lnTo>
                  <a:lnTo>
                    <a:pt x="11111" y="2189"/>
                  </a:lnTo>
                  <a:lnTo>
                    <a:pt x="10505" y="2257"/>
                  </a:lnTo>
                  <a:lnTo>
                    <a:pt x="9899" y="2391"/>
                  </a:lnTo>
                  <a:lnTo>
                    <a:pt x="9293" y="2526"/>
                  </a:lnTo>
                  <a:lnTo>
                    <a:pt x="8586" y="2694"/>
                  </a:lnTo>
                  <a:lnTo>
                    <a:pt x="7845" y="2829"/>
                  </a:lnTo>
                  <a:lnTo>
                    <a:pt x="6397" y="3065"/>
                  </a:lnTo>
                  <a:lnTo>
                    <a:pt x="4949" y="3233"/>
                  </a:lnTo>
                  <a:lnTo>
                    <a:pt x="3502" y="3401"/>
                  </a:lnTo>
                  <a:lnTo>
                    <a:pt x="2054" y="3603"/>
                  </a:lnTo>
                  <a:lnTo>
                    <a:pt x="1313" y="3738"/>
                  </a:lnTo>
                  <a:lnTo>
                    <a:pt x="606" y="3873"/>
                  </a:lnTo>
                  <a:lnTo>
                    <a:pt x="573" y="3570"/>
                  </a:lnTo>
                  <a:lnTo>
                    <a:pt x="505" y="3300"/>
                  </a:lnTo>
                  <a:lnTo>
                    <a:pt x="371" y="2728"/>
                  </a:lnTo>
                  <a:lnTo>
                    <a:pt x="236" y="2223"/>
                  </a:lnTo>
                  <a:lnTo>
                    <a:pt x="67" y="1718"/>
                  </a:lnTo>
                  <a:lnTo>
                    <a:pt x="1515" y="1583"/>
                  </a:lnTo>
                  <a:lnTo>
                    <a:pt x="2963" y="1415"/>
                  </a:lnTo>
                  <a:lnTo>
                    <a:pt x="5858" y="1011"/>
                  </a:lnTo>
                  <a:lnTo>
                    <a:pt x="11481" y="304"/>
                  </a:lnTo>
                  <a:close/>
                  <a:moveTo>
                    <a:pt x="11548" y="1"/>
                  </a:moveTo>
                  <a:lnTo>
                    <a:pt x="11515" y="68"/>
                  </a:lnTo>
                  <a:lnTo>
                    <a:pt x="5825" y="809"/>
                  </a:lnTo>
                  <a:lnTo>
                    <a:pt x="2929" y="1146"/>
                  </a:lnTo>
                  <a:lnTo>
                    <a:pt x="1482" y="1348"/>
                  </a:lnTo>
                  <a:lnTo>
                    <a:pt x="67" y="1583"/>
                  </a:lnTo>
                  <a:lnTo>
                    <a:pt x="0" y="1583"/>
                  </a:lnTo>
                  <a:lnTo>
                    <a:pt x="0" y="1617"/>
                  </a:lnTo>
                  <a:lnTo>
                    <a:pt x="0" y="1684"/>
                  </a:lnTo>
                  <a:lnTo>
                    <a:pt x="34" y="1954"/>
                  </a:lnTo>
                  <a:lnTo>
                    <a:pt x="67" y="2223"/>
                  </a:lnTo>
                  <a:lnTo>
                    <a:pt x="169" y="2762"/>
                  </a:lnTo>
                  <a:lnTo>
                    <a:pt x="303" y="3401"/>
                  </a:lnTo>
                  <a:lnTo>
                    <a:pt x="371" y="3738"/>
                  </a:lnTo>
                  <a:lnTo>
                    <a:pt x="472" y="4041"/>
                  </a:lnTo>
                  <a:lnTo>
                    <a:pt x="505" y="4075"/>
                  </a:lnTo>
                  <a:lnTo>
                    <a:pt x="573" y="4075"/>
                  </a:lnTo>
                  <a:lnTo>
                    <a:pt x="606" y="4041"/>
                  </a:lnTo>
                  <a:lnTo>
                    <a:pt x="606" y="4007"/>
                  </a:lnTo>
                  <a:lnTo>
                    <a:pt x="2020" y="3873"/>
                  </a:lnTo>
                  <a:lnTo>
                    <a:pt x="3434" y="3671"/>
                  </a:lnTo>
                  <a:lnTo>
                    <a:pt x="6229" y="3267"/>
                  </a:lnTo>
                  <a:lnTo>
                    <a:pt x="7575" y="3065"/>
                  </a:lnTo>
                  <a:lnTo>
                    <a:pt x="8249" y="2964"/>
                  </a:lnTo>
                  <a:lnTo>
                    <a:pt x="8922" y="2829"/>
                  </a:lnTo>
                  <a:lnTo>
                    <a:pt x="9629" y="2661"/>
                  </a:lnTo>
                  <a:lnTo>
                    <a:pt x="10303" y="2526"/>
                  </a:lnTo>
                  <a:lnTo>
                    <a:pt x="10639" y="2459"/>
                  </a:lnTo>
                  <a:lnTo>
                    <a:pt x="11010" y="2425"/>
                  </a:lnTo>
                  <a:lnTo>
                    <a:pt x="11750" y="2425"/>
                  </a:lnTo>
                  <a:lnTo>
                    <a:pt x="11784" y="2391"/>
                  </a:lnTo>
                  <a:lnTo>
                    <a:pt x="11818" y="2324"/>
                  </a:lnTo>
                  <a:lnTo>
                    <a:pt x="11952" y="2324"/>
                  </a:lnTo>
                  <a:lnTo>
                    <a:pt x="11986" y="2257"/>
                  </a:lnTo>
                  <a:lnTo>
                    <a:pt x="12020" y="2189"/>
                  </a:lnTo>
                  <a:lnTo>
                    <a:pt x="11818" y="1011"/>
                  </a:lnTo>
                  <a:lnTo>
                    <a:pt x="11784" y="641"/>
                  </a:lnTo>
                  <a:lnTo>
                    <a:pt x="11750" y="439"/>
                  </a:lnTo>
                  <a:lnTo>
                    <a:pt x="11683" y="270"/>
                  </a:lnTo>
                  <a:lnTo>
                    <a:pt x="11750" y="203"/>
                  </a:lnTo>
                  <a:lnTo>
                    <a:pt x="11750" y="136"/>
                  </a:lnTo>
                  <a:lnTo>
                    <a:pt x="11717" y="68"/>
                  </a:lnTo>
                  <a:lnTo>
                    <a:pt x="11616" y="68"/>
                  </a:lnTo>
                  <a:lnTo>
                    <a:pt x="1154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0" name="Google Shape;190;p2"/>
            <p:cNvSpPr/>
            <p:nvPr/>
          </p:nvSpPr>
          <p:spPr>
            <a:xfrm>
              <a:off x="1169575" y="5265600"/>
              <a:ext cx="79975" cy="69875"/>
            </a:xfrm>
            <a:custGeom>
              <a:avLst/>
              <a:gdLst/>
              <a:ahLst/>
              <a:cxnLst/>
              <a:rect l="l" t="t" r="r" b="b"/>
              <a:pathLst>
                <a:path w="3199" h="2795" extrusionOk="0">
                  <a:moveTo>
                    <a:pt x="2795" y="0"/>
                  </a:moveTo>
                  <a:lnTo>
                    <a:pt x="2761" y="34"/>
                  </a:lnTo>
                  <a:lnTo>
                    <a:pt x="2761" y="135"/>
                  </a:lnTo>
                  <a:lnTo>
                    <a:pt x="2727" y="101"/>
                  </a:lnTo>
                  <a:lnTo>
                    <a:pt x="2424" y="68"/>
                  </a:lnTo>
                  <a:lnTo>
                    <a:pt x="2121" y="34"/>
                  </a:lnTo>
                  <a:lnTo>
                    <a:pt x="1785" y="34"/>
                  </a:lnTo>
                  <a:lnTo>
                    <a:pt x="1448" y="68"/>
                  </a:lnTo>
                  <a:lnTo>
                    <a:pt x="1111" y="101"/>
                  </a:lnTo>
                  <a:lnTo>
                    <a:pt x="808" y="169"/>
                  </a:lnTo>
                  <a:lnTo>
                    <a:pt x="202" y="371"/>
                  </a:lnTo>
                  <a:lnTo>
                    <a:pt x="101" y="303"/>
                  </a:lnTo>
                  <a:lnTo>
                    <a:pt x="68" y="337"/>
                  </a:lnTo>
                  <a:lnTo>
                    <a:pt x="34" y="371"/>
                  </a:lnTo>
                  <a:lnTo>
                    <a:pt x="0" y="438"/>
                  </a:lnTo>
                  <a:lnTo>
                    <a:pt x="34" y="472"/>
                  </a:lnTo>
                  <a:lnTo>
                    <a:pt x="101" y="472"/>
                  </a:lnTo>
                  <a:lnTo>
                    <a:pt x="135" y="943"/>
                  </a:lnTo>
                  <a:lnTo>
                    <a:pt x="236" y="1684"/>
                  </a:lnTo>
                  <a:lnTo>
                    <a:pt x="404" y="2694"/>
                  </a:lnTo>
                  <a:lnTo>
                    <a:pt x="438" y="2761"/>
                  </a:lnTo>
                  <a:lnTo>
                    <a:pt x="505" y="2795"/>
                  </a:lnTo>
                  <a:lnTo>
                    <a:pt x="573" y="2761"/>
                  </a:lnTo>
                  <a:lnTo>
                    <a:pt x="573" y="2694"/>
                  </a:lnTo>
                  <a:lnTo>
                    <a:pt x="438" y="1852"/>
                  </a:lnTo>
                  <a:lnTo>
                    <a:pt x="303" y="1010"/>
                  </a:lnTo>
                  <a:lnTo>
                    <a:pt x="303" y="775"/>
                  </a:lnTo>
                  <a:lnTo>
                    <a:pt x="270" y="539"/>
                  </a:lnTo>
                  <a:lnTo>
                    <a:pt x="842" y="371"/>
                  </a:lnTo>
                  <a:lnTo>
                    <a:pt x="1448" y="270"/>
                  </a:lnTo>
                  <a:lnTo>
                    <a:pt x="2391" y="270"/>
                  </a:lnTo>
                  <a:lnTo>
                    <a:pt x="2694" y="236"/>
                  </a:lnTo>
                  <a:lnTo>
                    <a:pt x="2727" y="236"/>
                  </a:lnTo>
                  <a:lnTo>
                    <a:pt x="2727" y="438"/>
                  </a:lnTo>
                  <a:lnTo>
                    <a:pt x="2761" y="606"/>
                  </a:lnTo>
                  <a:lnTo>
                    <a:pt x="2795" y="1010"/>
                  </a:lnTo>
                  <a:lnTo>
                    <a:pt x="2862" y="1684"/>
                  </a:lnTo>
                  <a:lnTo>
                    <a:pt x="2929" y="2020"/>
                  </a:lnTo>
                  <a:lnTo>
                    <a:pt x="3030" y="2323"/>
                  </a:lnTo>
                  <a:lnTo>
                    <a:pt x="2323" y="2323"/>
                  </a:lnTo>
                  <a:lnTo>
                    <a:pt x="1583" y="2391"/>
                  </a:lnTo>
                  <a:lnTo>
                    <a:pt x="1347" y="2424"/>
                  </a:lnTo>
                  <a:lnTo>
                    <a:pt x="1044" y="2458"/>
                  </a:lnTo>
                  <a:lnTo>
                    <a:pt x="808" y="2525"/>
                  </a:lnTo>
                  <a:lnTo>
                    <a:pt x="674" y="2593"/>
                  </a:lnTo>
                  <a:lnTo>
                    <a:pt x="606" y="2694"/>
                  </a:lnTo>
                  <a:lnTo>
                    <a:pt x="876" y="2694"/>
                  </a:lnTo>
                  <a:lnTo>
                    <a:pt x="1179" y="2660"/>
                  </a:lnTo>
                  <a:lnTo>
                    <a:pt x="1515" y="2626"/>
                  </a:lnTo>
                  <a:lnTo>
                    <a:pt x="1818" y="2593"/>
                  </a:lnTo>
                  <a:lnTo>
                    <a:pt x="2458" y="2559"/>
                  </a:lnTo>
                  <a:lnTo>
                    <a:pt x="2795" y="2525"/>
                  </a:lnTo>
                  <a:lnTo>
                    <a:pt x="3131" y="2458"/>
                  </a:lnTo>
                  <a:lnTo>
                    <a:pt x="3165" y="2424"/>
                  </a:lnTo>
                  <a:lnTo>
                    <a:pt x="3199" y="2391"/>
                  </a:lnTo>
                  <a:lnTo>
                    <a:pt x="3199" y="2290"/>
                  </a:lnTo>
                  <a:lnTo>
                    <a:pt x="3131" y="1987"/>
                  </a:lnTo>
                  <a:lnTo>
                    <a:pt x="3064" y="1650"/>
                  </a:lnTo>
                  <a:lnTo>
                    <a:pt x="2963" y="977"/>
                  </a:lnTo>
                  <a:lnTo>
                    <a:pt x="2929" y="505"/>
                  </a:lnTo>
                  <a:lnTo>
                    <a:pt x="2896" y="236"/>
                  </a:lnTo>
                  <a:lnTo>
                    <a:pt x="2828" y="34"/>
                  </a:lnTo>
                  <a:lnTo>
                    <a:pt x="279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" name="Google Shape;191;p2"/>
            <p:cNvSpPr/>
            <p:nvPr/>
          </p:nvSpPr>
          <p:spPr>
            <a:xfrm>
              <a:off x="1418725" y="5052650"/>
              <a:ext cx="58100" cy="55575"/>
            </a:xfrm>
            <a:custGeom>
              <a:avLst/>
              <a:gdLst/>
              <a:ahLst/>
              <a:cxnLst/>
              <a:rect l="l" t="t" r="r" b="b"/>
              <a:pathLst>
                <a:path w="2324" h="2223" extrusionOk="0">
                  <a:moveTo>
                    <a:pt x="1919" y="202"/>
                  </a:moveTo>
                  <a:lnTo>
                    <a:pt x="1953" y="573"/>
                  </a:lnTo>
                  <a:lnTo>
                    <a:pt x="2020" y="943"/>
                  </a:lnTo>
                  <a:lnTo>
                    <a:pt x="2088" y="1381"/>
                  </a:lnTo>
                  <a:lnTo>
                    <a:pt x="2155" y="1818"/>
                  </a:lnTo>
                  <a:lnTo>
                    <a:pt x="1785" y="1818"/>
                  </a:lnTo>
                  <a:lnTo>
                    <a:pt x="1414" y="1886"/>
                  </a:lnTo>
                  <a:lnTo>
                    <a:pt x="943" y="1953"/>
                  </a:lnTo>
                  <a:lnTo>
                    <a:pt x="707" y="2020"/>
                  </a:lnTo>
                  <a:lnTo>
                    <a:pt x="471" y="2088"/>
                  </a:lnTo>
                  <a:lnTo>
                    <a:pt x="370" y="1616"/>
                  </a:lnTo>
                  <a:lnTo>
                    <a:pt x="269" y="1179"/>
                  </a:lnTo>
                  <a:lnTo>
                    <a:pt x="202" y="808"/>
                  </a:lnTo>
                  <a:lnTo>
                    <a:pt x="101" y="438"/>
                  </a:lnTo>
                  <a:lnTo>
                    <a:pt x="1010" y="337"/>
                  </a:lnTo>
                  <a:lnTo>
                    <a:pt x="1919" y="202"/>
                  </a:lnTo>
                  <a:close/>
                  <a:moveTo>
                    <a:pt x="1886" y="0"/>
                  </a:moveTo>
                  <a:lnTo>
                    <a:pt x="976" y="101"/>
                  </a:lnTo>
                  <a:lnTo>
                    <a:pt x="67" y="270"/>
                  </a:lnTo>
                  <a:lnTo>
                    <a:pt x="34" y="303"/>
                  </a:lnTo>
                  <a:lnTo>
                    <a:pt x="0" y="371"/>
                  </a:lnTo>
                  <a:lnTo>
                    <a:pt x="0" y="573"/>
                  </a:lnTo>
                  <a:lnTo>
                    <a:pt x="34" y="775"/>
                  </a:lnTo>
                  <a:lnTo>
                    <a:pt x="101" y="1212"/>
                  </a:lnTo>
                  <a:lnTo>
                    <a:pt x="202" y="1684"/>
                  </a:lnTo>
                  <a:lnTo>
                    <a:pt x="269" y="1953"/>
                  </a:lnTo>
                  <a:lnTo>
                    <a:pt x="337" y="2189"/>
                  </a:lnTo>
                  <a:lnTo>
                    <a:pt x="404" y="2222"/>
                  </a:lnTo>
                  <a:lnTo>
                    <a:pt x="471" y="2189"/>
                  </a:lnTo>
                  <a:lnTo>
                    <a:pt x="875" y="2189"/>
                  </a:lnTo>
                  <a:lnTo>
                    <a:pt x="1279" y="2121"/>
                  </a:lnTo>
                  <a:lnTo>
                    <a:pt x="1751" y="2054"/>
                  </a:lnTo>
                  <a:lnTo>
                    <a:pt x="1987" y="2020"/>
                  </a:lnTo>
                  <a:lnTo>
                    <a:pt x="2189" y="1953"/>
                  </a:lnTo>
                  <a:lnTo>
                    <a:pt x="2222" y="1987"/>
                  </a:lnTo>
                  <a:lnTo>
                    <a:pt x="2256" y="1987"/>
                  </a:lnTo>
                  <a:lnTo>
                    <a:pt x="2290" y="1953"/>
                  </a:lnTo>
                  <a:lnTo>
                    <a:pt x="2323" y="1919"/>
                  </a:lnTo>
                  <a:lnTo>
                    <a:pt x="2323" y="1717"/>
                  </a:lnTo>
                  <a:lnTo>
                    <a:pt x="2290" y="1482"/>
                  </a:lnTo>
                  <a:lnTo>
                    <a:pt x="2222" y="1044"/>
                  </a:lnTo>
                  <a:lnTo>
                    <a:pt x="2121" y="539"/>
                  </a:lnTo>
                  <a:lnTo>
                    <a:pt x="2088" y="270"/>
                  </a:lnTo>
                  <a:lnTo>
                    <a:pt x="1987" y="34"/>
                  </a:lnTo>
                  <a:lnTo>
                    <a:pt x="195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" name="Google Shape;192;p2"/>
            <p:cNvSpPr/>
            <p:nvPr/>
          </p:nvSpPr>
          <p:spPr>
            <a:xfrm>
              <a:off x="1241125" y="5079575"/>
              <a:ext cx="55575" cy="55575"/>
            </a:xfrm>
            <a:custGeom>
              <a:avLst/>
              <a:gdLst/>
              <a:ahLst/>
              <a:cxnLst/>
              <a:rect l="l" t="t" r="r" b="b"/>
              <a:pathLst>
                <a:path w="2223" h="2223" extrusionOk="0">
                  <a:moveTo>
                    <a:pt x="1818" y="1"/>
                  </a:moveTo>
                  <a:lnTo>
                    <a:pt x="1313" y="68"/>
                  </a:lnTo>
                  <a:lnTo>
                    <a:pt x="808" y="169"/>
                  </a:lnTo>
                  <a:lnTo>
                    <a:pt x="371" y="203"/>
                  </a:lnTo>
                  <a:lnTo>
                    <a:pt x="168" y="236"/>
                  </a:lnTo>
                  <a:lnTo>
                    <a:pt x="0" y="304"/>
                  </a:lnTo>
                  <a:lnTo>
                    <a:pt x="0" y="337"/>
                  </a:lnTo>
                  <a:lnTo>
                    <a:pt x="168" y="405"/>
                  </a:lnTo>
                  <a:lnTo>
                    <a:pt x="337" y="405"/>
                  </a:lnTo>
                  <a:lnTo>
                    <a:pt x="707" y="371"/>
                  </a:lnTo>
                  <a:lnTo>
                    <a:pt x="1246" y="304"/>
                  </a:lnTo>
                  <a:lnTo>
                    <a:pt x="1785" y="203"/>
                  </a:lnTo>
                  <a:lnTo>
                    <a:pt x="1751" y="405"/>
                  </a:lnTo>
                  <a:lnTo>
                    <a:pt x="1785" y="573"/>
                  </a:lnTo>
                  <a:lnTo>
                    <a:pt x="1852" y="943"/>
                  </a:lnTo>
                  <a:lnTo>
                    <a:pt x="1919" y="1381"/>
                  </a:lnTo>
                  <a:lnTo>
                    <a:pt x="1953" y="1617"/>
                  </a:lnTo>
                  <a:lnTo>
                    <a:pt x="2020" y="1852"/>
                  </a:lnTo>
                  <a:lnTo>
                    <a:pt x="1044" y="1953"/>
                  </a:lnTo>
                  <a:lnTo>
                    <a:pt x="674" y="1987"/>
                  </a:lnTo>
                  <a:lnTo>
                    <a:pt x="505" y="2054"/>
                  </a:lnTo>
                  <a:lnTo>
                    <a:pt x="371" y="2155"/>
                  </a:lnTo>
                  <a:lnTo>
                    <a:pt x="539" y="2223"/>
                  </a:lnTo>
                  <a:lnTo>
                    <a:pt x="707" y="2223"/>
                  </a:lnTo>
                  <a:lnTo>
                    <a:pt x="1078" y="2155"/>
                  </a:lnTo>
                  <a:lnTo>
                    <a:pt x="2121" y="2021"/>
                  </a:lnTo>
                  <a:lnTo>
                    <a:pt x="2189" y="2021"/>
                  </a:lnTo>
                  <a:lnTo>
                    <a:pt x="2222" y="1953"/>
                  </a:lnTo>
                  <a:lnTo>
                    <a:pt x="2222" y="1920"/>
                  </a:lnTo>
                  <a:lnTo>
                    <a:pt x="2189" y="1852"/>
                  </a:lnTo>
                  <a:lnTo>
                    <a:pt x="2155" y="1617"/>
                  </a:lnTo>
                  <a:lnTo>
                    <a:pt x="2121" y="1381"/>
                  </a:lnTo>
                  <a:lnTo>
                    <a:pt x="2054" y="910"/>
                  </a:lnTo>
                  <a:lnTo>
                    <a:pt x="1987" y="539"/>
                  </a:lnTo>
                  <a:lnTo>
                    <a:pt x="1953" y="337"/>
                  </a:lnTo>
                  <a:lnTo>
                    <a:pt x="1886" y="169"/>
                  </a:lnTo>
                  <a:lnTo>
                    <a:pt x="1919" y="102"/>
                  </a:lnTo>
                  <a:lnTo>
                    <a:pt x="1919" y="68"/>
                  </a:lnTo>
                  <a:lnTo>
                    <a:pt x="1886" y="34"/>
                  </a:lnTo>
                  <a:lnTo>
                    <a:pt x="181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" name="Google Shape;193;p2"/>
            <p:cNvSpPr/>
            <p:nvPr/>
          </p:nvSpPr>
          <p:spPr>
            <a:xfrm>
              <a:off x="1318550" y="5092200"/>
              <a:ext cx="18550" cy="16025"/>
            </a:xfrm>
            <a:custGeom>
              <a:avLst/>
              <a:gdLst/>
              <a:ahLst/>
              <a:cxnLst/>
              <a:rect l="l" t="t" r="r" b="b"/>
              <a:pathLst>
                <a:path w="742" h="641" extrusionOk="0">
                  <a:moveTo>
                    <a:pt x="405" y="1"/>
                  </a:moveTo>
                  <a:lnTo>
                    <a:pt x="236" y="34"/>
                  </a:lnTo>
                  <a:lnTo>
                    <a:pt x="34" y="34"/>
                  </a:lnTo>
                  <a:lnTo>
                    <a:pt x="1" y="102"/>
                  </a:lnTo>
                  <a:lnTo>
                    <a:pt x="1" y="135"/>
                  </a:lnTo>
                  <a:lnTo>
                    <a:pt x="34" y="135"/>
                  </a:lnTo>
                  <a:lnTo>
                    <a:pt x="135" y="169"/>
                  </a:lnTo>
                  <a:lnTo>
                    <a:pt x="236" y="203"/>
                  </a:lnTo>
                  <a:lnTo>
                    <a:pt x="203" y="371"/>
                  </a:lnTo>
                  <a:lnTo>
                    <a:pt x="203" y="539"/>
                  </a:lnTo>
                  <a:lnTo>
                    <a:pt x="203" y="607"/>
                  </a:lnTo>
                  <a:lnTo>
                    <a:pt x="270" y="640"/>
                  </a:lnTo>
                  <a:lnTo>
                    <a:pt x="304" y="640"/>
                  </a:lnTo>
                  <a:lnTo>
                    <a:pt x="337" y="607"/>
                  </a:lnTo>
                  <a:lnTo>
                    <a:pt x="337" y="438"/>
                  </a:lnTo>
                  <a:lnTo>
                    <a:pt x="337" y="270"/>
                  </a:lnTo>
                  <a:lnTo>
                    <a:pt x="371" y="270"/>
                  </a:lnTo>
                  <a:lnTo>
                    <a:pt x="573" y="236"/>
                  </a:lnTo>
                  <a:lnTo>
                    <a:pt x="640" y="203"/>
                  </a:lnTo>
                  <a:lnTo>
                    <a:pt x="741" y="169"/>
                  </a:lnTo>
                  <a:lnTo>
                    <a:pt x="741" y="68"/>
                  </a:lnTo>
                  <a:lnTo>
                    <a:pt x="741" y="34"/>
                  </a:lnTo>
                  <a:lnTo>
                    <a:pt x="70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" name="Google Shape;194;p2"/>
            <p:cNvSpPr/>
            <p:nvPr/>
          </p:nvSpPr>
          <p:spPr>
            <a:xfrm>
              <a:off x="1138425" y="5153650"/>
              <a:ext cx="55575" cy="57250"/>
            </a:xfrm>
            <a:custGeom>
              <a:avLst/>
              <a:gdLst/>
              <a:ahLst/>
              <a:cxnLst/>
              <a:rect l="l" t="t" r="r" b="b"/>
              <a:pathLst>
                <a:path w="2223" h="2290" extrusionOk="0">
                  <a:moveTo>
                    <a:pt x="1920" y="169"/>
                  </a:moveTo>
                  <a:lnTo>
                    <a:pt x="1953" y="539"/>
                  </a:lnTo>
                  <a:lnTo>
                    <a:pt x="1987" y="943"/>
                  </a:lnTo>
                  <a:lnTo>
                    <a:pt x="2021" y="1415"/>
                  </a:lnTo>
                  <a:lnTo>
                    <a:pt x="2054" y="1886"/>
                  </a:lnTo>
                  <a:lnTo>
                    <a:pt x="2054" y="1886"/>
                  </a:lnTo>
                  <a:lnTo>
                    <a:pt x="1819" y="1852"/>
                  </a:lnTo>
                  <a:lnTo>
                    <a:pt x="1583" y="1886"/>
                  </a:lnTo>
                  <a:lnTo>
                    <a:pt x="1112" y="1953"/>
                  </a:lnTo>
                  <a:lnTo>
                    <a:pt x="741" y="2021"/>
                  </a:lnTo>
                  <a:lnTo>
                    <a:pt x="573" y="2054"/>
                  </a:lnTo>
                  <a:lnTo>
                    <a:pt x="371" y="2088"/>
                  </a:lnTo>
                  <a:lnTo>
                    <a:pt x="337" y="1650"/>
                  </a:lnTo>
                  <a:lnTo>
                    <a:pt x="236" y="1213"/>
                  </a:lnTo>
                  <a:lnTo>
                    <a:pt x="203" y="842"/>
                  </a:lnTo>
                  <a:lnTo>
                    <a:pt x="135" y="472"/>
                  </a:lnTo>
                  <a:lnTo>
                    <a:pt x="1044" y="337"/>
                  </a:lnTo>
                  <a:lnTo>
                    <a:pt x="1920" y="169"/>
                  </a:lnTo>
                  <a:close/>
                  <a:moveTo>
                    <a:pt x="1920" y="0"/>
                  </a:moveTo>
                  <a:lnTo>
                    <a:pt x="1011" y="135"/>
                  </a:lnTo>
                  <a:lnTo>
                    <a:pt x="102" y="270"/>
                  </a:lnTo>
                  <a:lnTo>
                    <a:pt x="34" y="337"/>
                  </a:lnTo>
                  <a:lnTo>
                    <a:pt x="1" y="371"/>
                  </a:lnTo>
                  <a:lnTo>
                    <a:pt x="1" y="606"/>
                  </a:lnTo>
                  <a:lnTo>
                    <a:pt x="34" y="876"/>
                  </a:lnTo>
                  <a:lnTo>
                    <a:pt x="102" y="1381"/>
                  </a:lnTo>
                  <a:lnTo>
                    <a:pt x="135" y="1819"/>
                  </a:lnTo>
                  <a:lnTo>
                    <a:pt x="203" y="2054"/>
                  </a:lnTo>
                  <a:lnTo>
                    <a:pt x="270" y="2256"/>
                  </a:lnTo>
                  <a:lnTo>
                    <a:pt x="270" y="2290"/>
                  </a:lnTo>
                  <a:lnTo>
                    <a:pt x="371" y="2290"/>
                  </a:lnTo>
                  <a:lnTo>
                    <a:pt x="371" y="2256"/>
                  </a:lnTo>
                  <a:lnTo>
                    <a:pt x="607" y="2256"/>
                  </a:lnTo>
                  <a:lnTo>
                    <a:pt x="842" y="2223"/>
                  </a:lnTo>
                  <a:lnTo>
                    <a:pt x="1280" y="2122"/>
                  </a:lnTo>
                  <a:lnTo>
                    <a:pt x="1684" y="2088"/>
                  </a:lnTo>
                  <a:lnTo>
                    <a:pt x="1886" y="2054"/>
                  </a:lnTo>
                  <a:lnTo>
                    <a:pt x="2088" y="1987"/>
                  </a:lnTo>
                  <a:lnTo>
                    <a:pt x="2155" y="1987"/>
                  </a:lnTo>
                  <a:lnTo>
                    <a:pt x="2189" y="1920"/>
                  </a:lnTo>
                  <a:lnTo>
                    <a:pt x="2223" y="1650"/>
                  </a:lnTo>
                  <a:lnTo>
                    <a:pt x="2223" y="1415"/>
                  </a:lnTo>
                  <a:lnTo>
                    <a:pt x="2155" y="910"/>
                  </a:lnTo>
                  <a:lnTo>
                    <a:pt x="2122" y="505"/>
                  </a:lnTo>
                  <a:lnTo>
                    <a:pt x="2054" y="303"/>
                  </a:lnTo>
                  <a:lnTo>
                    <a:pt x="1987" y="101"/>
                  </a:lnTo>
                  <a:lnTo>
                    <a:pt x="1987" y="34"/>
                  </a:lnTo>
                  <a:lnTo>
                    <a:pt x="19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" name="Google Shape;195;p2"/>
            <p:cNvSpPr/>
            <p:nvPr/>
          </p:nvSpPr>
          <p:spPr>
            <a:xfrm>
              <a:off x="1238600" y="5087150"/>
              <a:ext cx="10950" cy="49700"/>
            </a:xfrm>
            <a:custGeom>
              <a:avLst/>
              <a:gdLst/>
              <a:ahLst/>
              <a:cxnLst/>
              <a:rect l="l" t="t" r="r" b="b"/>
              <a:pathLst>
                <a:path w="438" h="1988" extrusionOk="0">
                  <a:moveTo>
                    <a:pt x="0" y="1"/>
                  </a:moveTo>
                  <a:lnTo>
                    <a:pt x="0" y="34"/>
                  </a:lnTo>
                  <a:lnTo>
                    <a:pt x="0" y="270"/>
                  </a:lnTo>
                  <a:lnTo>
                    <a:pt x="0" y="472"/>
                  </a:lnTo>
                  <a:lnTo>
                    <a:pt x="67" y="943"/>
                  </a:lnTo>
                  <a:lnTo>
                    <a:pt x="168" y="1448"/>
                  </a:lnTo>
                  <a:lnTo>
                    <a:pt x="236" y="1718"/>
                  </a:lnTo>
                  <a:lnTo>
                    <a:pt x="337" y="1953"/>
                  </a:lnTo>
                  <a:lnTo>
                    <a:pt x="370" y="1987"/>
                  </a:lnTo>
                  <a:lnTo>
                    <a:pt x="438" y="1987"/>
                  </a:lnTo>
                  <a:lnTo>
                    <a:pt x="438" y="1920"/>
                  </a:lnTo>
                  <a:lnTo>
                    <a:pt x="438" y="1684"/>
                  </a:lnTo>
                  <a:lnTo>
                    <a:pt x="370" y="1415"/>
                  </a:lnTo>
                  <a:lnTo>
                    <a:pt x="269" y="910"/>
                  </a:lnTo>
                  <a:lnTo>
                    <a:pt x="202" y="472"/>
                  </a:lnTo>
                  <a:lnTo>
                    <a:pt x="135" y="236"/>
                  </a:lnTo>
                  <a:lnTo>
                    <a:pt x="101" y="34"/>
                  </a:lnTo>
                  <a:lnTo>
                    <a:pt x="6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" name="Google Shape;196;p2"/>
            <p:cNvSpPr/>
            <p:nvPr/>
          </p:nvSpPr>
          <p:spPr>
            <a:xfrm>
              <a:off x="1382525" y="5082950"/>
              <a:ext cx="12650" cy="16025"/>
            </a:xfrm>
            <a:custGeom>
              <a:avLst/>
              <a:gdLst/>
              <a:ahLst/>
              <a:cxnLst/>
              <a:rect l="l" t="t" r="r" b="b"/>
              <a:pathLst>
                <a:path w="506" h="641" extrusionOk="0">
                  <a:moveTo>
                    <a:pt x="472" y="0"/>
                  </a:moveTo>
                  <a:lnTo>
                    <a:pt x="371" y="101"/>
                  </a:lnTo>
                  <a:lnTo>
                    <a:pt x="270" y="202"/>
                  </a:lnTo>
                  <a:lnTo>
                    <a:pt x="202" y="169"/>
                  </a:lnTo>
                  <a:lnTo>
                    <a:pt x="68" y="68"/>
                  </a:lnTo>
                  <a:lnTo>
                    <a:pt x="0" y="68"/>
                  </a:lnTo>
                  <a:lnTo>
                    <a:pt x="0" y="101"/>
                  </a:lnTo>
                  <a:lnTo>
                    <a:pt x="34" y="202"/>
                  </a:lnTo>
                  <a:lnTo>
                    <a:pt x="135" y="270"/>
                  </a:lnTo>
                  <a:lnTo>
                    <a:pt x="169" y="303"/>
                  </a:lnTo>
                  <a:lnTo>
                    <a:pt x="68" y="539"/>
                  </a:lnTo>
                  <a:lnTo>
                    <a:pt x="68" y="606"/>
                  </a:lnTo>
                  <a:lnTo>
                    <a:pt x="101" y="640"/>
                  </a:lnTo>
                  <a:lnTo>
                    <a:pt x="169" y="640"/>
                  </a:lnTo>
                  <a:lnTo>
                    <a:pt x="236" y="606"/>
                  </a:lnTo>
                  <a:lnTo>
                    <a:pt x="337" y="337"/>
                  </a:lnTo>
                  <a:lnTo>
                    <a:pt x="371" y="337"/>
                  </a:lnTo>
                  <a:lnTo>
                    <a:pt x="404" y="303"/>
                  </a:lnTo>
                  <a:lnTo>
                    <a:pt x="404" y="236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7" name="Google Shape;197;p2"/>
            <p:cNvSpPr/>
            <p:nvPr/>
          </p:nvSpPr>
          <p:spPr>
            <a:xfrm>
              <a:off x="1298350" y="5071175"/>
              <a:ext cx="58950" cy="55575"/>
            </a:xfrm>
            <a:custGeom>
              <a:avLst/>
              <a:gdLst/>
              <a:ahLst/>
              <a:cxnLst/>
              <a:rect l="l" t="t" r="r" b="b"/>
              <a:pathLst>
                <a:path w="2358" h="2223" extrusionOk="0">
                  <a:moveTo>
                    <a:pt x="1650" y="0"/>
                  </a:moveTo>
                  <a:lnTo>
                    <a:pt x="1314" y="101"/>
                  </a:lnTo>
                  <a:lnTo>
                    <a:pt x="708" y="168"/>
                  </a:lnTo>
                  <a:lnTo>
                    <a:pt x="405" y="202"/>
                  </a:lnTo>
                  <a:lnTo>
                    <a:pt x="102" y="303"/>
                  </a:lnTo>
                  <a:lnTo>
                    <a:pt x="102" y="202"/>
                  </a:lnTo>
                  <a:lnTo>
                    <a:pt x="34" y="202"/>
                  </a:lnTo>
                  <a:lnTo>
                    <a:pt x="1" y="236"/>
                  </a:lnTo>
                  <a:lnTo>
                    <a:pt x="1" y="471"/>
                  </a:lnTo>
                  <a:lnTo>
                    <a:pt x="1" y="673"/>
                  </a:lnTo>
                  <a:lnTo>
                    <a:pt x="34" y="1145"/>
                  </a:lnTo>
                  <a:lnTo>
                    <a:pt x="135" y="1650"/>
                  </a:lnTo>
                  <a:lnTo>
                    <a:pt x="203" y="1919"/>
                  </a:lnTo>
                  <a:lnTo>
                    <a:pt x="304" y="2155"/>
                  </a:lnTo>
                  <a:lnTo>
                    <a:pt x="337" y="2222"/>
                  </a:lnTo>
                  <a:lnTo>
                    <a:pt x="371" y="2222"/>
                  </a:lnTo>
                  <a:lnTo>
                    <a:pt x="405" y="2188"/>
                  </a:lnTo>
                  <a:lnTo>
                    <a:pt x="438" y="2121"/>
                  </a:lnTo>
                  <a:lnTo>
                    <a:pt x="405" y="1885"/>
                  </a:lnTo>
                  <a:lnTo>
                    <a:pt x="337" y="1616"/>
                  </a:lnTo>
                  <a:lnTo>
                    <a:pt x="236" y="1111"/>
                  </a:lnTo>
                  <a:lnTo>
                    <a:pt x="203" y="741"/>
                  </a:lnTo>
                  <a:lnTo>
                    <a:pt x="135" y="370"/>
                  </a:lnTo>
                  <a:lnTo>
                    <a:pt x="539" y="370"/>
                  </a:lnTo>
                  <a:lnTo>
                    <a:pt x="943" y="303"/>
                  </a:lnTo>
                  <a:lnTo>
                    <a:pt x="1852" y="168"/>
                  </a:lnTo>
                  <a:lnTo>
                    <a:pt x="1886" y="202"/>
                  </a:lnTo>
                  <a:lnTo>
                    <a:pt x="1987" y="202"/>
                  </a:lnTo>
                  <a:lnTo>
                    <a:pt x="1987" y="471"/>
                  </a:lnTo>
                  <a:lnTo>
                    <a:pt x="2021" y="774"/>
                  </a:lnTo>
                  <a:lnTo>
                    <a:pt x="2155" y="1784"/>
                  </a:lnTo>
                  <a:lnTo>
                    <a:pt x="1751" y="1784"/>
                  </a:lnTo>
                  <a:lnTo>
                    <a:pt x="1347" y="1885"/>
                  </a:lnTo>
                  <a:lnTo>
                    <a:pt x="842" y="1919"/>
                  </a:lnTo>
                  <a:lnTo>
                    <a:pt x="607" y="1986"/>
                  </a:lnTo>
                  <a:lnTo>
                    <a:pt x="506" y="2054"/>
                  </a:lnTo>
                  <a:lnTo>
                    <a:pt x="438" y="2121"/>
                  </a:lnTo>
                  <a:lnTo>
                    <a:pt x="506" y="2188"/>
                  </a:lnTo>
                  <a:lnTo>
                    <a:pt x="842" y="2188"/>
                  </a:lnTo>
                  <a:lnTo>
                    <a:pt x="1246" y="2121"/>
                  </a:lnTo>
                  <a:lnTo>
                    <a:pt x="1718" y="2054"/>
                  </a:lnTo>
                  <a:lnTo>
                    <a:pt x="1987" y="2020"/>
                  </a:lnTo>
                  <a:lnTo>
                    <a:pt x="2189" y="1953"/>
                  </a:lnTo>
                  <a:lnTo>
                    <a:pt x="2256" y="1986"/>
                  </a:lnTo>
                  <a:lnTo>
                    <a:pt x="2290" y="1986"/>
                  </a:lnTo>
                  <a:lnTo>
                    <a:pt x="2357" y="1953"/>
                  </a:lnTo>
                  <a:lnTo>
                    <a:pt x="2357" y="1885"/>
                  </a:lnTo>
                  <a:lnTo>
                    <a:pt x="2189" y="875"/>
                  </a:lnTo>
                  <a:lnTo>
                    <a:pt x="2155" y="438"/>
                  </a:lnTo>
                  <a:lnTo>
                    <a:pt x="2122" y="236"/>
                  </a:lnTo>
                  <a:lnTo>
                    <a:pt x="2054" y="34"/>
                  </a:lnTo>
                  <a:lnTo>
                    <a:pt x="2021" y="34"/>
                  </a:lnTo>
                  <a:lnTo>
                    <a:pt x="1987" y="67"/>
                  </a:lnTo>
                  <a:lnTo>
                    <a:pt x="1987" y="34"/>
                  </a:lnTo>
                  <a:lnTo>
                    <a:pt x="19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8" name="Google Shape;198;p2"/>
            <p:cNvSpPr/>
            <p:nvPr/>
          </p:nvSpPr>
          <p:spPr>
            <a:xfrm>
              <a:off x="1358125" y="5059375"/>
              <a:ext cx="58100" cy="63150"/>
            </a:xfrm>
            <a:custGeom>
              <a:avLst/>
              <a:gdLst/>
              <a:ahLst/>
              <a:cxnLst/>
              <a:rect l="l" t="t" r="r" b="b"/>
              <a:pathLst>
                <a:path w="2324" h="2526" extrusionOk="0">
                  <a:moveTo>
                    <a:pt x="1953" y="203"/>
                  </a:moveTo>
                  <a:lnTo>
                    <a:pt x="1953" y="640"/>
                  </a:lnTo>
                  <a:lnTo>
                    <a:pt x="1986" y="1112"/>
                  </a:lnTo>
                  <a:lnTo>
                    <a:pt x="2054" y="1583"/>
                  </a:lnTo>
                  <a:lnTo>
                    <a:pt x="2155" y="2021"/>
                  </a:lnTo>
                  <a:lnTo>
                    <a:pt x="2188" y="2054"/>
                  </a:lnTo>
                  <a:lnTo>
                    <a:pt x="2155" y="2054"/>
                  </a:lnTo>
                  <a:lnTo>
                    <a:pt x="1751" y="2088"/>
                  </a:lnTo>
                  <a:lnTo>
                    <a:pt x="1347" y="2155"/>
                  </a:lnTo>
                  <a:lnTo>
                    <a:pt x="943" y="2189"/>
                  </a:lnTo>
                  <a:lnTo>
                    <a:pt x="505" y="2256"/>
                  </a:lnTo>
                  <a:lnTo>
                    <a:pt x="337" y="1347"/>
                  </a:lnTo>
                  <a:lnTo>
                    <a:pt x="168" y="438"/>
                  </a:lnTo>
                  <a:lnTo>
                    <a:pt x="606" y="405"/>
                  </a:lnTo>
                  <a:lnTo>
                    <a:pt x="1044" y="371"/>
                  </a:lnTo>
                  <a:lnTo>
                    <a:pt x="1953" y="203"/>
                  </a:lnTo>
                  <a:close/>
                  <a:moveTo>
                    <a:pt x="1953" y="1"/>
                  </a:moveTo>
                  <a:lnTo>
                    <a:pt x="1044" y="169"/>
                  </a:lnTo>
                  <a:lnTo>
                    <a:pt x="572" y="203"/>
                  </a:lnTo>
                  <a:lnTo>
                    <a:pt x="101" y="304"/>
                  </a:lnTo>
                  <a:lnTo>
                    <a:pt x="67" y="337"/>
                  </a:lnTo>
                  <a:lnTo>
                    <a:pt x="67" y="371"/>
                  </a:lnTo>
                  <a:lnTo>
                    <a:pt x="34" y="371"/>
                  </a:lnTo>
                  <a:lnTo>
                    <a:pt x="0" y="438"/>
                  </a:lnTo>
                  <a:lnTo>
                    <a:pt x="34" y="943"/>
                  </a:lnTo>
                  <a:lnTo>
                    <a:pt x="101" y="1448"/>
                  </a:lnTo>
                  <a:lnTo>
                    <a:pt x="236" y="1987"/>
                  </a:lnTo>
                  <a:lnTo>
                    <a:pt x="370" y="2492"/>
                  </a:lnTo>
                  <a:lnTo>
                    <a:pt x="404" y="2526"/>
                  </a:lnTo>
                  <a:lnTo>
                    <a:pt x="471" y="2526"/>
                  </a:lnTo>
                  <a:lnTo>
                    <a:pt x="539" y="2492"/>
                  </a:lnTo>
                  <a:lnTo>
                    <a:pt x="539" y="2425"/>
                  </a:lnTo>
                  <a:lnTo>
                    <a:pt x="539" y="2357"/>
                  </a:lnTo>
                  <a:lnTo>
                    <a:pt x="943" y="2391"/>
                  </a:lnTo>
                  <a:lnTo>
                    <a:pt x="1380" y="2357"/>
                  </a:lnTo>
                  <a:lnTo>
                    <a:pt x="1784" y="2290"/>
                  </a:lnTo>
                  <a:lnTo>
                    <a:pt x="2188" y="2189"/>
                  </a:lnTo>
                  <a:lnTo>
                    <a:pt x="2222" y="2122"/>
                  </a:lnTo>
                  <a:lnTo>
                    <a:pt x="2188" y="2088"/>
                  </a:lnTo>
                  <a:lnTo>
                    <a:pt x="2289" y="2088"/>
                  </a:lnTo>
                  <a:lnTo>
                    <a:pt x="2289" y="2054"/>
                  </a:lnTo>
                  <a:lnTo>
                    <a:pt x="2323" y="1987"/>
                  </a:lnTo>
                  <a:lnTo>
                    <a:pt x="2289" y="1549"/>
                  </a:lnTo>
                  <a:lnTo>
                    <a:pt x="2222" y="1078"/>
                  </a:lnTo>
                  <a:lnTo>
                    <a:pt x="2121" y="607"/>
                  </a:lnTo>
                  <a:lnTo>
                    <a:pt x="2020" y="169"/>
                  </a:lnTo>
                  <a:lnTo>
                    <a:pt x="2054" y="102"/>
                  </a:lnTo>
                  <a:lnTo>
                    <a:pt x="2054" y="68"/>
                  </a:lnTo>
                  <a:lnTo>
                    <a:pt x="2020" y="34"/>
                  </a:lnTo>
                  <a:lnTo>
                    <a:pt x="195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9" name="Google Shape;199;p2"/>
            <p:cNvSpPr/>
            <p:nvPr/>
          </p:nvSpPr>
          <p:spPr>
            <a:xfrm>
              <a:off x="1262150" y="5100625"/>
              <a:ext cx="13500" cy="17700"/>
            </a:xfrm>
            <a:custGeom>
              <a:avLst/>
              <a:gdLst/>
              <a:ahLst/>
              <a:cxnLst/>
              <a:rect l="l" t="t" r="r" b="b"/>
              <a:pathLst>
                <a:path w="540" h="708" extrusionOk="0">
                  <a:moveTo>
                    <a:pt x="304" y="135"/>
                  </a:moveTo>
                  <a:lnTo>
                    <a:pt x="270" y="270"/>
                  </a:lnTo>
                  <a:lnTo>
                    <a:pt x="203" y="371"/>
                  </a:lnTo>
                  <a:lnTo>
                    <a:pt x="136" y="404"/>
                  </a:lnTo>
                  <a:lnTo>
                    <a:pt x="136" y="371"/>
                  </a:lnTo>
                  <a:lnTo>
                    <a:pt x="136" y="303"/>
                  </a:lnTo>
                  <a:lnTo>
                    <a:pt x="203" y="202"/>
                  </a:lnTo>
                  <a:lnTo>
                    <a:pt x="237" y="169"/>
                  </a:lnTo>
                  <a:lnTo>
                    <a:pt x="304" y="135"/>
                  </a:lnTo>
                  <a:close/>
                  <a:moveTo>
                    <a:pt x="304" y="0"/>
                  </a:moveTo>
                  <a:lnTo>
                    <a:pt x="169" y="34"/>
                  </a:lnTo>
                  <a:lnTo>
                    <a:pt x="68" y="135"/>
                  </a:lnTo>
                  <a:lnTo>
                    <a:pt x="35" y="135"/>
                  </a:lnTo>
                  <a:lnTo>
                    <a:pt x="35" y="169"/>
                  </a:lnTo>
                  <a:lnTo>
                    <a:pt x="35" y="202"/>
                  </a:lnTo>
                  <a:lnTo>
                    <a:pt x="1" y="337"/>
                  </a:lnTo>
                  <a:lnTo>
                    <a:pt x="1" y="438"/>
                  </a:lnTo>
                  <a:lnTo>
                    <a:pt x="102" y="674"/>
                  </a:lnTo>
                  <a:lnTo>
                    <a:pt x="102" y="707"/>
                  </a:lnTo>
                  <a:lnTo>
                    <a:pt x="169" y="707"/>
                  </a:lnTo>
                  <a:lnTo>
                    <a:pt x="203" y="674"/>
                  </a:lnTo>
                  <a:lnTo>
                    <a:pt x="203" y="640"/>
                  </a:lnTo>
                  <a:lnTo>
                    <a:pt x="169" y="505"/>
                  </a:lnTo>
                  <a:lnTo>
                    <a:pt x="237" y="573"/>
                  </a:lnTo>
                  <a:lnTo>
                    <a:pt x="304" y="640"/>
                  </a:lnTo>
                  <a:lnTo>
                    <a:pt x="371" y="674"/>
                  </a:lnTo>
                  <a:lnTo>
                    <a:pt x="472" y="707"/>
                  </a:lnTo>
                  <a:lnTo>
                    <a:pt x="506" y="674"/>
                  </a:lnTo>
                  <a:lnTo>
                    <a:pt x="540" y="640"/>
                  </a:lnTo>
                  <a:lnTo>
                    <a:pt x="540" y="573"/>
                  </a:lnTo>
                  <a:lnTo>
                    <a:pt x="472" y="539"/>
                  </a:lnTo>
                  <a:lnTo>
                    <a:pt x="371" y="505"/>
                  </a:lnTo>
                  <a:lnTo>
                    <a:pt x="304" y="438"/>
                  </a:lnTo>
                  <a:lnTo>
                    <a:pt x="405" y="337"/>
                  </a:lnTo>
                  <a:lnTo>
                    <a:pt x="472" y="202"/>
                  </a:lnTo>
                  <a:lnTo>
                    <a:pt x="472" y="101"/>
                  </a:lnTo>
                  <a:lnTo>
                    <a:pt x="439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" name="Google Shape;200;p2"/>
            <p:cNvSpPr/>
            <p:nvPr/>
          </p:nvSpPr>
          <p:spPr>
            <a:xfrm>
              <a:off x="1118225" y="5216775"/>
              <a:ext cx="57275" cy="55575"/>
            </a:xfrm>
            <a:custGeom>
              <a:avLst/>
              <a:gdLst/>
              <a:ahLst/>
              <a:cxnLst/>
              <a:rect l="l" t="t" r="r" b="b"/>
              <a:pathLst>
                <a:path w="2291" h="2223" extrusionOk="0">
                  <a:moveTo>
                    <a:pt x="1886" y="203"/>
                  </a:moveTo>
                  <a:lnTo>
                    <a:pt x="1953" y="573"/>
                  </a:lnTo>
                  <a:lnTo>
                    <a:pt x="1987" y="943"/>
                  </a:lnTo>
                  <a:lnTo>
                    <a:pt x="2054" y="1381"/>
                  </a:lnTo>
                  <a:lnTo>
                    <a:pt x="2122" y="1819"/>
                  </a:lnTo>
                  <a:lnTo>
                    <a:pt x="1953" y="1819"/>
                  </a:lnTo>
                  <a:lnTo>
                    <a:pt x="1751" y="1852"/>
                  </a:lnTo>
                  <a:lnTo>
                    <a:pt x="1381" y="1886"/>
                  </a:lnTo>
                  <a:lnTo>
                    <a:pt x="910" y="1953"/>
                  </a:lnTo>
                  <a:lnTo>
                    <a:pt x="674" y="2021"/>
                  </a:lnTo>
                  <a:lnTo>
                    <a:pt x="472" y="2088"/>
                  </a:lnTo>
                  <a:lnTo>
                    <a:pt x="371" y="1617"/>
                  </a:lnTo>
                  <a:lnTo>
                    <a:pt x="270" y="1179"/>
                  </a:lnTo>
                  <a:lnTo>
                    <a:pt x="169" y="809"/>
                  </a:lnTo>
                  <a:lnTo>
                    <a:pt x="102" y="438"/>
                  </a:lnTo>
                  <a:lnTo>
                    <a:pt x="1011" y="337"/>
                  </a:lnTo>
                  <a:lnTo>
                    <a:pt x="1886" y="203"/>
                  </a:lnTo>
                  <a:close/>
                  <a:moveTo>
                    <a:pt x="1886" y="1"/>
                  </a:moveTo>
                  <a:lnTo>
                    <a:pt x="977" y="102"/>
                  </a:lnTo>
                  <a:lnTo>
                    <a:pt x="68" y="270"/>
                  </a:lnTo>
                  <a:lnTo>
                    <a:pt x="1" y="304"/>
                  </a:lnTo>
                  <a:lnTo>
                    <a:pt x="1" y="371"/>
                  </a:lnTo>
                  <a:lnTo>
                    <a:pt x="1" y="573"/>
                  </a:lnTo>
                  <a:lnTo>
                    <a:pt x="1" y="775"/>
                  </a:lnTo>
                  <a:lnTo>
                    <a:pt x="68" y="1213"/>
                  </a:lnTo>
                  <a:lnTo>
                    <a:pt x="169" y="1684"/>
                  </a:lnTo>
                  <a:lnTo>
                    <a:pt x="236" y="1953"/>
                  </a:lnTo>
                  <a:lnTo>
                    <a:pt x="337" y="2189"/>
                  </a:lnTo>
                  <a:lnTo>
                    <a:pt x="405" y="2223"/>
                  </a:lnTo>
                  <a:lnTo>
                    <a:pt x="438" y="2189"/>
                  </a:lnTo>
                  <a:lnTo>
                    <a:pt x="876" y="2189"/>
                  </a:lnTo>
                  <a:lnTo>
                    <a:pt x="1280" y="2122"/>
                  </a:lnTo>
                  <a:lnTo>
                    <a:pt x="1718" y="2054"/>
                  </a:lnTo>
                  <a:lnTo>
                    <a:pt x="1953" y="2021"/>
                  </a:lnTo>
                  <a:lnTo>
                    <a:pt x="2189" y="1953"/>
                  </a:lnTo>
                  <a:lnTo>
                    <a:pt x="2223" y="1987"/>
                  </a:lnTo>
                  <a:lnTo>
                    <a:pt x="2256" y="1987"/>
                  </a:lnTo>
                  <a:lnTo>
                    <a:pt x="2290" y="1953"/>
                  </a:lnTo>
                  <a:lnTo>
                    <a:pt x="2290" y="1920"/>
                  </a:lnTo>
                  <a:lnTo>
                    <a:pt x="2290" y="1718"/>
                  </a:lnTo>
                  <a:lnTo>
                    <a:pt x="2256" y="1482"/>
                  </a:lnTo>
                  <a:lnTo>
                    <a:pt x="2189" y="1044"/>
                  </a:lnTo>
                  <a:lnTo>
                    <a:pt x="2122" y="539"/>
                  </a:lnTo>
                  <a:lnTo>
                    <a:pt x="2054" y="270"/>
                  </a:lnTo>
                  <a:lnTo>
                    <a:pt x="1987" y="34"/>
                  </a:lnTo>
                  <a:lnTo>
                    <a:pt x="195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1" name="Google Shape;201;p2"/>
            <p:cNvSpPr/>
            <p:nvPr/>
          </p:nvSpPr>
          <p:spPr>
            <a:xfrm>
              <a:off x="1162000" y="5176375"/>
              <a:ext cx="12650" cy="18550"/>
            </a:xfrm>
            <a:custGeom>
              <a:avLst/>
              <a:gdLst/>
              <a:ahLst/>
              <a:cxnLst/>
              <a:rect l="l" t="t" r="r" b="b"/>
              <a:pathLst>
                <a:path w="506" h="742" extrusionOk="0">
                  <a:moveTo>
                    <a:pt x="169" y="1"/>
                  </a:moveTo>
                  <a:lnTo>
                    <a:pt x="68" y="68"/>
                  </a:lnTo>
                  <a:lnTo>
                    <a:pt x="34" y="169"/>
                  </a:lnTo>
                  <a:lnTo>
                    <a:pt x="34" y="270"/>
                  </a:lnTo>
                  <a:lnTo>
                    <a:pt x="101" y="371"/>
                  </a:lnTo>
                  <a:lnTo>
                    <a:pt x="202" y="438"/>
                  </a:lnTo>
                  <a:lnTo>
                    <a:pt x="337" y="438"/>
                  </a:lnTo>
                  <a:lnTo>
                    <a:pt x="337" y="506"/>
                  </a:lnTo>
                  <a:lnTo>
                    <a:pt x="303" y="539"/>
                  </a:lnTo>
                  <a:lnTo>
                    <a:pt x="236" y="573"/>
                  </a:lnTo>
                  <a:lnTo>
                    <a:pt x="101" y="573"/>
                  </a:lnTo>
                  <a:lnTo>
                    <a:pt x="68" y="539"/>
                  </a:lnTo>
                  <a:lnTo>
                    <a:pt x="0" y="573"/>
                  </a:lnTo>
                  <a:lnTo>
                    <a:pt x="0" y="607"/>
                  </a:lnTo>
                  <a:lnTo>
                    <a:pt x="0" y="640"/>
                  </a:lnTo>
                  <a:lnTo>
                    <a:pt x="34" y="674"/>
                  </a:lnTo>
                  <a:lnTo>
                    <a:pt x="101" y="708"/>
                  </a:lnTo>
                  <a:lnTo>
                    <a:pt x="202" y="741"/>
                  </a:lnTo>
                  <a:lnTo>
                    <a:pt x="303" y="708"/>
                  </a:lnTo>
                  <a:lnTo>
                    <a:pt x="404" y="674"/>
                  </a:lnTo>
                  <a:lnTo>
                    <a:pt x="472" y="607"/>
                  </a:lnTo>
                  <a:lnTo>
                    <a:pt x="505" y="506"/>
                  </a:lnTo>
                  <a:lnTo>
                    <a:pt x="505" y="405"/>
                  </a:lnTo>
                  <a:lnTo>
                    <a:pt x="472" y="337"/>
                  </a:lnTo>
                  <a:lnTo>
                    <a:pt x="438" y="304"/>
                  </a:lnTo>
                  <a:lnTo>
                    <a:pt x="371" y="270"/>
                  </a:lnTo>
                  <a:lnTo>
                    <a:pt x="202" y="270"/>
                  </a:lnTo>
                  <a:lnTo>
                    <a:pt x="169" y="203"/>
                  </a:lnTo>
                  <a:lnTo>
                    <a:pt x="202" y="169"/>
                  </a:lnTo>
                  <a:lnTo>
                    <a:pt x="236" y="135"/>
                  </a:lnTo>
                  <a:lnTo>
                    <a:pt x="337" y="102"/>
                  </a:lnTo>
                  <a:lnTo>
                    <a:pt x="371" y="102"/>
                  </a:lnTo>
                  <a:lnTo>
                    <a:pt x="371" y="68"/>
                  </a:lnTo>
                  <a:lnTo>
                    <a:pt x="337" y="34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2" name="Google Shape;202;p2"/>
            <p:cNvSpPr/>
            <p:nvPr/>
          </p:nvSpPr>
          <p:spPr>
            <a:xfrm>
              <a:off x="1219225" y="5164600"/>
              <a:ext cx="16025" cy="22750"/>
            </a:xfrm>
            <a:custGeom>
              <a:avLst/>
              <a:gdLst/>
              <a:ahLst/>
              <a:cxnLst/>
              <a:rect l="l" t="t" r="r" b="b"/>
              <a:pathLst>
                <a:path w="641" h="910" extrusionOk="0">
                  <a:moveTo>
                    <a:pt x="438" y="236"/>
                  </a:moveTo>
                  <a:lnTo>
                    <a:pt x="472" y="270"/>
                  </a:lnTo>
                  <a:lnTo>
                    <a:pt x="506" y="337"/>
                  </a:lnTo>
                  <a:lnTo>
                    <a:pt x="506" y="505"/>
                  </a:lnTo>
                  <a:lnTo>
                    <a:pt x="472" y="573"/>
                  </a:lnTo>
                  <a:lnTo>
                    <a:pt x="438" y="640"/>
                  </a:lnTo>
                  <a:lnTo>
                    <a:pt x="304" y="707"/>
                  </a:lnTo>
                  <a:lnTo>
                    <a:pt x="270" y="741"/>
                  </a:lnTo>
                  <a:lnTo>
                    <a:pt x="236" y="404"/>
                  </a:lnTo>
                  <a:lnTo>
                    <a:pt x="236" y="236"/>
                  </a:lnTo>
                  <a:close/>
                  <a:moveTo>
                    <a:pt x="169" y="0"/>
                  </a:moveTo>
                  <a:lnTo>
                    <a:pt x="135" y="101"/>
                  </a:lnTo>
                  <a:lnTo>
                    <a:pt x="102" y="168"/>
                  </a:lnTo>
                  <a:lnTo>
                    <a:pt x="68" y="371"/>
                  </a:lnTo>
                  <a:lnTo>
                    <a:pt x="68" y="573"/>
                  </a:lnTo>
                  <a:lnTo>
                    <a:pt x="135" y="775"/>
                  </a:lnTo>
                  <a:lnTo>
                    <a:pt x="68" y="775"/>
                  </a:lnTo>
                  <a:lnTo>
                    <a:pt x="1" y="842"/>
                  </a:lnTo>
                  <a:lnTo>
                    <a:pt x="34" y="876"/>
                  </a:lnTo>
                  <a:lnTo>
                    <a:pt x="68" y="909"/>
                  </a:lnTo>
                  <a:lnTo>
                    <a:pt x="236" y="909"/>
                  </a:lnTo>
                  <a:lnTo>
                    <a:pt x="405" y="808"/>
                  </a:lnTo>
                  <a:lnTo>
                    <a:pt x="539" y="674"/>
                  </a:lnTo>
                  <a:lnTo>
                    <a:pt x="607" y="505"/>
                  </a:lnTo>
                  <a:lnTo>
                    <a:pt x="640" y="404"/>
                  </a:lnTo>
                  <a:lnTo>
                    <a:pt x="607" y="337"/>
                  </a:lnTo>
                  <a:lnTo>
                    <a:pt x="539" y="168"/>
                  </a:lnTo>
                  <a:lnTo>
                    <a:pt x="472" y="135"/>
                  </a:lnTo>
                  <a:lnTo>
                    <a:pt x="371" y="101"/>
                  </a:lnTo>
                  <a:lnTo>
                    <a:pt x="236" y="135"/>
                  </a:lnTo>
                  <a:lnTo>
                    <a:pt x="203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3" name="Google Shape;203;p2"/>
            <p:cNvSpPr/>
            <p:nvPr/>
          </p:nvSpPr>
          <p:spPr>
            <a:xfrm>
              <a:off x="1140100" y="5236975"/>
              <a:ext cx="16875" cy="18550"/>
            </a:xfrm>
            <a:custGeom>
              <a:avLst/>
              <a:gdLst/>
              <a:ahLst/>
              <a:cxnLst/>
              <a:rect l="l" t="t" r="r" b="b"/>
              <a:pathLst>
                <a:path w="675" h="742" extrusionOk="0">
                  <a:moveTo>
                    <a:pt x="68" y="1"/>
                  </a:moveTo>
                  <a:lnTo>
                    <a:pt x="1" y="34"/>
                  </a:lnTo>
                  <a:lnTo>
                    <a:pt x="1" y="68"/>
                  </a:lnTo>
                  <a:lnTo>
                    <a:pt x="35" y="135"/>
                  </a:lnTo>
                  <a:lnTo>
                    <a:pt x="102" y="169"/>
                  </a:lnTo>
                  <a:lnTo>
                    <a:pt x="304" y="169"/>
                  </a:lnTo>
                  <a:lnTo>
                    <a:pt x="68" y="607"/>
                  </a:lnTo>
                  <a:lnTo>
                    <a:pt x="68" y="674"/>
                  </a:lnTo>
                  <a:lnTo>
                    <a:pt x="102" y="708"/>
                  </a:lnTo>
                  <a:lnTo>
                    <a:pt x="136" y="741"/>
                  </a:lnTo>
                  <a:lnTo>
                    <a:pt x="203" y="741"/>
                  </a:lnTo>
                  <a:lnTo>
                    <a:pt x="506" y="607"/>
                  </a:lnTo>
                  <a:lnTo>
                    <a:pt x="607" y="573"/>
                  </a:lnTo>
                  <a:lnTo>
                    <a:pt x="674" y="539"/>
                  </a:lnTo>
                  <a:lnTo>
                    <a:pt x="674" y="472"/>
                  </a:lnTo>
                  <a:lnTo>
                    <a:pt x="674" y="438"/>
                  </a:lnTo>
                  <a:lnTo>
                    <a:pt x="607" y="405"/>
                  </a:lnTo>
                  <a:lnTo>
                    <a:pt x="573" y="405"/>
                  </a:lnTo>
                  <a:lnTo>
                    <a:pt x="472" y="438"/>
                  </a:lnTo>
                  <a:lnTo>
                    <a:pt x="338" y="472"/>
                  </a:lnTo>
                  <a:lnTo>
                    <a:pt x="540" y="135"/>
                  </a:lnTo>
                  <a:lnTo>
                    <a:pt x="573" y="102"/>
                  </a:lnTo>
                  <a:lnTo>
                    <a:pt x="540" y="34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4" name="Google Shape;204;p2"/>
            <p:cNvSpPr/>
            <p:nvPr/>
          </p:nvSpPr>
          <p:spPr>
            <a:xfrm>
              <a:off x="1197350" y="5143550"/>
              <a:ext cx="58100" cy="60625"/>
            </a:xfrm>
            <a:custGeom>
              <a:avLst/>
              <a:gdLst/>
              <a:ahLst/>
              <a:cxnLst/>
              <a:rect l="l" t="t" r="r" b="b"/>
              <a:pathLst>
                <a:path w="2324" h="2425" extrusionOk="0">
                  <a:moveTo>
                    <a:pt x="1919" y="135"/>
                  </a:moveTo>
                  <a:lnTo>
                    <a:pt x="2020" y="1044"/>
                  </a:lnTo>
                  <a:lnTo>
                    <a:pt x="2122" y="1987"/>
                  </a:lnTo>
                  <a:lnTo>
                    <a:pt x="1684" y="2054"/>
                  </a:lnTo>
                  <a:lnTo>
                    <a:pt x="1280" y="2122"/>
                  </a:lnTo>
                  <a:lnTo>
                    <a:pt x="876" y="2189"/>
                  </a:lnTo>
                  <a:lnTo>
                    <a:pt x="472" y="2290"/>
                  </a:lnTo>
                  <a:lnTo>
                    <a:pt x="472" y="2256"/>
                  </a:lnTo>
                  <a:lnTo>
                    <a:pt x="438" y="1819"/>
                  </a:lnTo>
                  <a:lnTo>
                    <a:pt x="371" y="1347"/>
                  </a:lnTo>
                  <a:lnTo>
                    <a:pt x="270" y="876"/>
                  </a:lnTo>
                  <a:lnTo>
                    <a:pt x="135" y="438"/>
                  </a:lnTo>
                  <a:lnTo>
                    <a:pt x="1044" y="337"/>
                  </a:lnTo>
                  <a:lnTo>
                    <a:pt x="1482" y="270"/>
                  </a:lnTo>
                  <a:lnTo>
                    <a:pt x="1919" y="135"/>
                  </a:lnTo>
                  <a:close/>
                  <a:moveTo>
                    <a:pt x="1919" y="0"/>
                  </a:moveTo>
                  <a:lnTo>
                    <a:pt x="1482" y="68"/>
                  </a:lnTo>
                  <a:lnTo>
                    <a:pt x="1010" y="135"/>
                  </a:lnTo>
                  <a:lnTo>
                    <a:pt x="68" y="270"/>
                  </a:lnTo>
                  <a:lnTo>
                    <a:pt x="34" y="303"/>
                  </a:lnTo>
                  <a:lnTo>
                    <a:pt x="0" y="337"/>
                  </a:lnTo>
                  <a:lnTo>
                    <a:pt x="0" y="404"/>
                  </a:lnTo>
                  <a:lnTo>
                    <a:pt x="34" y="438"/>
                  </a:lnTo>
                  <a:lnTo>
                    <a:pt x="68" y="909"/>
                  </a:lnTo>
                  <a:lnTo>
                    <a:pt x="135" y="1381"/>
                  </a:lnTo>
                  <a:lnTo>
                    <a:pt x="236" y="1819"/>
                  </a:lnTo>
                  <a:lnTo>
                    <a:pt x="337" y="2290"/>
                  </a:lnTo>
                  <a:lnTo>
                    <a:pt x="337" y="2324"/>
                  </a:lnTo>
                  <a:lnTo>
                    <a:pt x="438" y="2324"/>
                  </a:lnTo>
                  <a:lnTo>
                    <a:pt x="472" y="2391"/>
                  </a:lnTo>
                  <a:lnTo>
                    <a:pt x="505" y="2425"/>
                  </a:lnTo>
                  <a:lnTo>
                    <a:pt x="909" y="2425"/>
                  </a:lnTo>
                  <a:lnTo>
                    <a:pt x="1313" y="2357"/>
                  </a:lnTo>
                  <a:lnTo>
                    <a:pt x="1751" y="2256"/>
                  </a:lnTo>
                  <a:lnTo>
                    <a:pt x="2122" y="2088"/>
                  </a:lnTo>
                  <a:lnTo>
                    <a:pt x="2122" y="2155"/>
                  </a:lnTo>
                  <a:lnTo>
                    <a:pt x="2155" y="2223"/>
                  </a:lnTo>
                  <a:lnTo>
                    <a:pt x="2223" y="2256"/>
                  </a:lnTo>
                  <a:lnTo>
                    <a:pt x="2290" y="2223"/>
                  </a:lnTo>
                  <a:lnTo>
                    <a:pt x="2324" y="2155"/>
                  </a:lnTo>
                  <a:lnTo>
                    <a:pt x="2290" y="1650"/>
                  </a:lnTo>
                  <a:lnTo>
                    <a:pt x="2256" y="1112"/>
                  </a:lnTo>
                  <a:lnTo>
                    <a:pt x="2189" y="606"/>
                  </a:lnTo>
                  <a:lnTo>
                    <a:pt x="2054" y="101"/>
                  </a:lnTo>
                  <a:lnTo>
                    <a:pt x="2020" y="68"/>
                  </a:lnTo>
                  <a:lnTo>
                    <a:pt x="1987" y="68"/>
                  </a:lnTo>
                  <a:lnTo>
                    <a:pt x="1987" y="34"/>
                  </a:lnTo>
                  <a:lnTo>
                    <a:pt x="191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5" name="Google Shape;205;p2"/>
            <p:cNvSpPr/>
            <p:nvPr/>
          </p:nvSpPr>
          <p:spPr>
            <a:xfrm>
              <a:off x="1178825" y="5206675"/>
              <a:ext cx="58950" cy="57250"/>
            </a:xfrm>
            <a:custGeom>
              <a:avLst/>
              <a:gdLst/>
              <a:ahLst/>
              <a:cxnLst/>
              <a:rect l="l" t="t" r="r" b="b"/>
              <a:pathLst>
                <a:path w="2358" h="2290" extrusionOk="0">
                  <a:moveTo>
                    <a:pt x="1953" y="304"/>
                  </a:moveTo>
                  <a:lnTo>
                    <a:pt x="1987" y="607"/>
                  </a:lnTo>
                  <a:lnTo>
                    <a:pt x="2054" y="943"/>
                  </a:lnTo>
                  <a:lnTo>
                    <a:pt x="2088" y="1381"/>
                  </a:lnTo>
                  <a:lnTo>
                    <a:pt x="2122" y="1583"/>
                  </a:lnTo>
                  <a:lnTo>
                    <a:pt x="2189" y="1819"/>
                  </a:lnTo>
                  <a:lnTo>
                    <a:pt x="1280" y="1920"/>
                  </a:lnTo>
                  <a:lnTo>
                    <a:pt x="842" y="1987"/>
                  </a:lnTo>
                  <a:lnTo>
                    <a:pt x="405" y="2122"/>
                  </a:lnTo>
                  <a:lnTo>
                    <a:pt x="337" y="1684"/>
                  </a:lnTo>
                  <a:lnTo>
                    <a:pt x="270" y="1246"/>
                  </a:lnTo>
                  <a:lnTo>
                    <a:pt x="236" y="809"/>
                  </a:lnTo>
                  <a:lnTo>
                    <a:pt x="169" y="573"/>
                  </a:lnTo>
                  <a:lnTo>
                    <a:pt x="102" y="371"/>
                  </a:lnTo>
                  <a:lnTo>
                    <a:pt x="102" y="371"/>
                  </a:lnTo>
                  <a:lnTo>
                    <a:pt x="270" y="405"/>
                  </a:lnTo>
                  <a:lnTo>
                    <a:pt x="472" y="405"/>
                  </a:lnTo>
                  <a:lnTo>
                    <a:pt x="842" y="371"/>
                  </a:lnTo>
                  <a:lnTo>
                    <a:pt x="1415" y="337"/>
                  </a:lnTo>
                  <a:lnTo>
                    <a:pt x="1953" y="304"/>
                  </a:lnTo>
                  <a:close/>
                  <a:moveTo>
                    <a:pt x="1987" y="1"/>
                  </a:moveTo>
                  <a:lnTo>
                    <a:pt x="1953" y="34"/>
                  </a:lnTo>
                  <a:lnTo>
                    <a:pt x="1953" y="102"/>
                  </a:lnTo>
                  <a:lnTo>
                    <a:pt x="1448" y="135"/>
                  </a:lnTo>
                  <a:lnTo>
                    <a:pt x="943" y="169"/>
                  </a:lnTo>
                  <a:lnTo>
                    <a:pt x="506" y="203"/>
                  </a:lnTo>
                  <a:lnTo>
                    <a:pt x="304" y="236"/>
                  </a:lnTo>
                  <a:lnTo>
                    <a:pt x="203" y="304"/>
                  </a:lnTo>
                  <a:lnTo>
                    <a:pt x="102" y="371"/>
                  </a:lnTo>
                  <a:lnTo>
                    <a:pt x="68" y="371"/>
                  </a:lnTo>
                  <a:lnTo>
                    <a:pt x="34" y="506"/>
                  </a:lnTo>
                  <a:lnTo>
                    <a:pt x="1" y="640"/>
                  </a:lnTo>
                  <a:lnTo>
                    <a:pt x="34" y="977"/>
                  </a:lnTo>
                  <a:lnTo>
                    <a:pt x="102" y="1583"/>
                  </a:lnTo>
                  <a:lnTo>
                    <a:pt x="135" y="1785"/>
                  </a:lnTo>
                  <a:lnTo>
                    <a:pt x="169" y="1987"/>
                  </a:lnTo>
                  <a:lnTo>
                    <a:pt x="169" y="2088"/>
                  </a:lnTo>
                  <a:lnTo>
                    <a:pt x="236" y="2189"/>
                  </a:lnTo>
                  <a:lnTo>
                    <a:pt x="304" y="2256"/>
                  </a:lnTo>
                  <a:lnTo>
                    <a:pt x="371" y="2290"/>
                  </a:lnTo>
                  <a:lnTo>
                    <a:pt x="438" y="2290"/>
                  </a:lnTo>
                  <a:lnTo>
                    <a:pt x="438" y="2256"/>
                  </a:lnTo>
                  <a:lnTo>
                    <a:pt x="438" y="2223"/>
                  </a:lnTo>
                  <a:lnTo>
                    <a:pt x="876" y="2223"/>
                  </a:lnTo>
                  <a:lnTo>
                    <a:pt x="1314" y="2155"/>
                  </a:lnTo>
                  <a:lnTo>
                    <a:pt x="2189" y="1987"/>
                  </a:lnTo>
                  <a:lnTo>
                    <a:pt x="2290" y="1987"/>
                  </a:lnTo>
                  <a:lnTo>
                    <a:pt x="2324" y="1953"/>
                  </a:lnTo>
                  <a:lnTo>
                    <a:pt x="2357" y="1718"/>
                  </a:lnTo>
                  <a:lnTo>
                    <a:pt x="2324" y="1516"/>
                  </a:lnTo>
                  <a:lnTo>
                    <a:pt x="2223" y="1078"/>
                  </a:lnTo>
                  <a:lnTo>
                    <a:pt x="2155" y="539"/>
                  </a:lnTo>
                  <a:lnTo>
                    <a:pt x="2122" y="270"/>
                  </a:lnTo>
                  <a:lnTo>
                    <a:pt x="2054" y="34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06" name="Google Shape;206;p2"/>
          <p:cNvSpPr txBox="1">
            <a:spLocks noGrp="1"/>
          </p:cNvSpPr>
          <p:nvPr>
            <p:ph type="ctrTitle"/>
          </p:nvPr>
        </p:nvSpPr>
        <p:spPr>
          <a:xfrm>
            <a:off x="2191050" y="2427150"/>
            <a:ext cx="4761900" cy="1546500"/>
          </a:xfrm>
          <a:prstGeom prst="rect">
            <a:avLst/>
          </a:prstGeom>
        </p:spPr>
        <p:txBody>
          <a:bodyPr spcFirstLastPara="1" wrap="square" lIns="91425" tIns="91425" rIns="91425" bIns="91425" anchor="ctr" anchorCtr="0"/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7200"/>
              <a:buNone/>
              <a:defRPr sz="7200" b="0">
                <a:solidFill>
                  <a:srgbClr val="FFFFFF"/>
                </a:solidFill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ubtitle">
  <p:cSld name="TITLE_1">
    <p:bg>
      <p:bgPr>
        <a:solidFill>
          <a:srgbClr val="95A5A6"/>
        </a:solidFill>
        <a:effectLst/>
      </p:bgPr>
    </p:bg>
    <p:spTree>
      <p:nvGrpSpPr>
        <p:cNvPr id="1" name="Shape 2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08" name="Google Shape;208;p3"/>
          <p:cNvGrpSpPr/>
          <p:nvPr/>
        </p:nvGrpSpPr>
        <p:grpSpPr>
          <a:xfrm>
            <a:off x="92" y="10"/>
            <a:ext cx="9152065" cy="6864065"/>
            <a:chOff x="3843650" y="238125"/>
            <a:chExt cx="3447625" cy="2585725"/>
          </a:xfrm>
        </p:grpSpPr>
        <p:sp>
          <p:nvSpPr>
            <p:cNvPr id="209" name="Google Shape;209;p3"/>
            <p:cNvSpPr/>
            <p:nvPr/>
          </p:nvSpPr>
          <p:spPr>
            <a:xfrm>
              <a:off x="4904200" y="1929925"/>
              <a:ext cx="1327375" cy="316500"/>
            </a:xfrm>
            <a:custGeom>
              <a:avLst/>
              <a:gdLst/>
              <a:ahLst/>
              <a:cxnLst/>
              <a:rect l="l" t="t" r="r" b="b"/>
              <a:pathLst>
                <a:path w="53095" h="12660" extrusionOk="0">
                  <a:moveTo>
                    <a:pt x="48112" y="1"/>
                  </a:moveTo>
                  <a:lnTo>
                    <a:pt x="46496" y="34"/>
                  </a:lnTo>
                  <a:lnTo>
                    <a:pt x="43264" y="135"/>
                  </a:lnTo>
                  <a:lnTo>
                    <a:pt x="40032" y="236"/>
                  </a:lnTo>
                  <a:lnTo>
                    <a:pt x="36699" y="371"/>
                  </a:lnTo>
                  <a:lnTo>
                    <a:pt x="33365" y="438"/>
                  </a:lnTo>
                  <a:lnTo>
                    <a:pt x="29999" y="472"/>
                  </a:lnTo>
                  <a:lnTo>
                    <a:pt x="26666" y="506"/>
                  </a:lnTo>
                  <a:lnTo>
                    <a:pt x="20067" y="506"/>
                  </a:lnTo>
                  <a:lnTo>
                    <a:pt x="13501" y="472"/>
                  </a:lnTo>
                  <a:lnTo>
                    <a:pt x="6768" y="405"/>
                  </a:lnTo>
                  <a:lnTo>
                    <a:pt x="3569" y="371"/>
                  </a:lnTo>
                  <a:lnTo>
                    <a:pt x="1145" y="371"/>
                  </a:lnTo>
                  <a:lnTo>
                    <a:pt x="337" y="438"/>
                  </a:lnTo>
                  <a:lnTo>
                    <a:pt x="202" y="236"/>
                  </a:lnTo>
                  <a:lnTo>
                    <a:pt x="169" y="236"/>
                  </a:lnTo>
                  <a:lnTo>
                    <a:pt x="169" y="270"/>
                  </a:lnTo>
                  <a:lnTo>
                    <a:pt x="169" y="438"/>
                  </a:lnTo>
                  <a:lnTo>
                    <a:pt x="68" y="438"/>
                  </a:lnTo>
                  <a:lnTo>
                    <a:pt x="34" y="472"/>
                  </a:lnTo>
                  <a:lnTo>
                    <a:pt x="0" y="506"/>
                  </a:lnTo>
                  <a:lnTo>
                    <a:pt x="34" y="539"/>
                  </a:lnTo>
                  <a:lnTo>
                    <a:pt x="202" y="539"/>
                  </a:lnTo>
                  <a:lnTo>
                    <a:pt x="236" y="809"/>
                  </a:lnTo>
                  <a:lnTo>
                    <a:pt x="303" y="1045"/>
                  </a:lnTo>
                  <a:lnTo>
                    <a:pt x="472" y="1550"/>
                  </a:lnTo>
                  <a:lnTo>
                    <a:pt x="977" y="3065"/>
                  </a:lnTo>
                  <a:lnTo>
                    <a:pt x="2088" y="6330"/>
                  </a:lnTo>
                  <a:lnTo>
                    <a:pt x="4243" y="12593"/>
                  </a:lnTo>
                  <a:lnTo>
                    <a:pt x="4276" y="12626"/>
                  </a:lnTo>
                  <a:lnTo>
                    <a:pt x="4310" y="12660"/>
                  </a:lnTo>
                  <a:lnTo>
                    <a:pt x="4377" y="12660"/>
                  </a:lnTo>
                  <a:lnTo>
                    <a:pt x="4445" y="12626"/>
                  </a:lnTo>
                  <a:lnTo>
                    <a:pt x="4478" y="12559"/>
                  </a:lnTo>
                  <a:lnTo>
                    <a:pt x="4445" y="12525"/>
                  </a:lnTo>
                  <a:lnTo>
                    <a:pt x="2391" y="6229"/>
                  </a:lnTo>
                  <a:lnTo>
                    <a:pt x="1280" y="2997"/>
                  </a:lnTo>
                  <a:lnTo>
                    <a:pt x="741" y="1482"/>
                  </a:lnTo>
                  <a:lnTo>
                    <a:pt x="606" y="1011"/>
                  </a:lnTo>
                  <a:lnTo>
                    <a:pt x="438" y="573"/>
                  </a:lnTo>
                  <a:lnTo>
                    <a:pt x="1179" y="640"/>
                  </a:lnTo>
                  <a:lnTo>
                    <a:pt x="1953" y="640"/>
                  </a:lnTo>
                  <a:lnTo>
                    <a:pt x="3468" y="674"/>
                  </a:lnTo>
                  <a:lnTo>
                    <a:pt x="6498" y="674"/>
                  </a:lnTo>
                  <a:lnTo>
                    <a:pt x="13232" y="708"/>
                  </a:lnTo>
                  <a:lnTo>
                    <a:pt x="19932" y="775"/>
                  </a:lnTo>
                  <a:lnTo>
                    <a:pt x="26666" y="775"/>
                  </a:lnTo>
                  <a:lnTo>
                    <a:pt x="29931" y="742"/>
                  </a:lnTo>
                  <a:lnTo>
                    <a:pt x="33231" y="708"/>
                  </a:lnTo>
                  <a:lnTo>
                    <a:pt x="36497" y="607"/>
                  </a:lnTo>
                  <a:lnTo>
                    <a:pt x="39796" y="506"/>
                  </a:lnTo>
                  <a:lnTo>
                    <a:pt x="43062" y="405"/>
                  </a:lnTo>
                  <a:lnTo>
                    <a:pt x="46328" y="304"/>
                  </a:lnTo>
                  <a:lnTo>
                    <a:pt x="47944" y="270"/>
                  </a:lnTo>
                  <a:lnTo>
                    <a:pt x="49593" y="270"/>
                  </a:lnTo>
                  <a:lnTo>
                    <a:pt x="51210" y="304"/>
                  </a:lnTo>
                  <a:lnTo>
                    <a:pt x="52859" y="337"/>
                  </a:lnTo>
                  <a:lnTo>
                    <a:pt x="52624" y="674"/>
                  </a:lnTo>
                  <a:lnTo>
                    <a:pt x="52422" y="1011"/>
                  </a:lnTo>
                  <a:lnTo>
                    <a:pt x="52051" y="1752"/>
                  </a:lnTo>
                  <a:lnTo>
                    <a:pt x="51445" y="3267"/>
                  </a:lnTo>
                  <a:lnTo>
                    <a:pt x="50873" y="4647"/>
                  </a:lnTo>
                  <a:lnTo>
                    <a:pt x="50334" y="6095"/>
                  </a:lnTo>
                  <a:lnTo>
                    <a:pt x="49762" y="7542"/>
                  </a:lnTo>
                  <a:lnTo>
                    <a:pt x="49257" y="9058"/>
                  </a:lnTo>
                  <a:lnTo>
                    <a:pt x="48752" y="10539"/>
                  </a:lnTo>
                  <a:lnTo>
                    <a:pt x="48314" y="12054"/>
                  </a:lnTo>
                  <a:lnTo>
                    <a:pt x="26531" y="12121"/>
                  </a:lnTo>
                  <a:lnTo>
                    <a:pt x="15589" y="12088"/>
                  </a:lnTo>
                  <a:lnTo>
                    <a:pt x="10067" y="12054"/>
                  </a:lnTo>
                  <a:lnTo>
                    <a:pt x="7306" y="12088"/>
                  </a:lnTo>
                  <a:lnTo>
                    <a:pt x="4546" y="12121"/>
                  </a:lnTo>
                  <a:lnTo>
                    <a:pt x="4512" y="12155"/>
                  </a:lnTo>
                  <a:lnTo>
                    <a:pt x="4478" y="12189"/>
                  </a:lnTo>
                  <a:lnTo>
                    <a:pt x="4512" y="12256"/>
                  </a:lnTo>
                  <a:lnTo>
                    <a:pt x="4546" y="12256"/>
                  </a:lnTo>
                  <a:lnTo>
                    <a:pt x="7239" y="12323"/>
                  </a:lnTo>
                  <a:lnTo>
                    <a:pt x="9933" y="12357"/>
                  </a:lnTo>
                  <a:lnTo>
                    <a:pt x="15319" y="12323"/>
                  </a:lnTo>
                  <a:lnTo>
                    <a:pt x="48247" y="12323"/>
                  </a:lnTo>
                  <a:lnTo>
                    <a:pt x="48247" y="12391"/>
                  </a:lnTo>
                  <a:lnTo>
                    <a:pt x="48314" y="12424"/>
                  </a:lnTo>
                  <a:lnTo>
                    <a:pt x="48381" y="12424"/>
                  </a:lnTo>
                  <a:lnTo>
                    <a:pt x="48449" y="12357"/>
                  </a:lnTo>
                  <a:lnTo>
                    <a:pt x="48482" y="12323"/>
                  </a:lnTo>
                  <a:lnTo>
                    <a:pt x="48516" y="12323"/>
                  </a:lnTo>
                  <a:lnTo>
                    <a:pt x="48583" y="12290"/>
                  </a:lnTo>
                  <a:lnTo>
                    <a:pt x="48617" y="12222"/>
                  </a:lnTo>
                  <a:lnTo>
                    <a:pt x="48617" y="12121"/>
                  </a:lnTo>
                  <a:lnTo>
                    <a:pt x="48550" y="12054"/>
                  </a:lnTo>
                  <a:lnTo>
                    <a:pt x="49055" y="10640"/>
                  </a:lnTo>
                  <a:lnTo>
                    <a:pt x="49526" y="9226"/>
                  </a:lnTo>
                  <a:lnTo>
                    <a:pt x="49964" y="7812"/>
                  </a:lnTo>
                  <a:lnTo>
                    <a:pt x="50469" y="6398"/>
                  </a:lnTo>
                  <a:lnTo>
                    <a:pt x="51075" y="4748"/>
                  </a:lnTo>
                  <a:lnTo>
                    <a:pt x="51748" y="3132"/>
                  </a:lnTo>
                  <a:lnTo>
                    <a:pt x="52051" y="2459"/>
                  </a:lnTo>
                  <a:lnTo>
                    <a:pt x="52388" y="1752"/>
                  </a:lnTo>
                  <a:lnTo>
                    <a:pt x="52725" y="1078"/>
                  </a:lnTo>
                  <a:lnTo>
                    <a:pt x="52859" y="708"/>
                  </a:lnTo>
                  <a:lnTo>
                    <a:pt x="52960" y="371"/>
                  </a:lnTo>
                  <a:lnTo>
                    <a:pt x="53028" y="337"/>
                  </a:lnTo>
                  <a:lnTo>
                    <a:pt x="53061" y="337"/>
                  </a:lnTo>
                  <a:lnTo>
                    <a:pt x="53095" y="236"/>
                  </a:lnTo>
                  <a:lnTo>
                    <a:pt x="53061" y="135"/>
                  </a:lnTo>
                  <a:lnTo>
                    <a:pt x="53028" y="102"/>
                  </a:lnTo>
                  <a:lnTo>
                    <a:pt x="52960" y="102"/>
                  </a:lnTo>
                  <a:lnTo>
                    <a:pt x="51344" y="34"/>
                  </a:lnTo>
                  <a:lnTo>
                    <a:pt x="4972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" name="Google Shape;210;p3"/>
            <p:cNvSpPr/>
            <p:nvPr/>
          </p:nvSpPr>
          <p:spPr>
            <a:xfrm>
              <a:off x="5562400" y="1903850"/>
              <a:ext cx="15175" cy="15175"/>
            </a:xfrm>
            <a:custGeom>
              <a:avLst/>
              <a:gdLst/>
              <a:ahLst/>
              <a:cxnLst/>
              <a:rect l="l" t="t" r="r" b="b"/>
              <a:pathLst>
                <a:path w="607" h="607" extrusionOk="0">
                  <a:moveTo>
                    <a:pt x="338" y="0"/>
                  </a:moveTo>
                  <a:lnTo>
                    <a:pt x="237" y="34"/>
                  </a:lnTo>
                  <a:lnTo>
                    <a:pt x="102" y="67"/>
                  </a:lnTo>
                  <a:lnTo>
                    <a:pt x="35" y="135"/>
                  </a:lnTo>
                  <a:lnTo>
                    <a:pt x="1" y="202"/>
                  </a:lnTo>
                  <a:lnTo>
                    <a:pt x="1" y="269"/>
                  </a:lnTo>
                  <a:lnTo>
                    <a:pt x="1" y="370"/>
                  </a:lnTo>
                  <a:lnTo>
                    <a:pt x="35" y="438"/>
                  </a:lnTo>
                  <a:lnTo>
                    <a:pt x="68" y="505"/>
                  </a:lnTo>
                  <a:lnTo>
                    <a:pt x="136" y="572"/>
                  </a:lnTo>
                  <a:lnTo>
                    <a:pt x="203" y="606"/>
                  </a:lnTo>
                  <a:lnTo>
                    <a:pt x="405" y="606"/>
                  </a:lnTo>
                  <a:lnTo>
                    <a:pt x="472" y="539"/>
                  </a:lnTo>
                  <a:lnTo>
                    <a:pt x="540" y="471"/>
                  </a:lnTo>
                  <a:lnTo>
                    <a:pt x="573" y="404"/>
                  </a:lnTo>
                  <a:lnTo>
                    <a:pt x="607" y="303"/>
                  </a:lnTo>
                  <a:lnTo>
                    <a:pt x="607" y="236"/>
                  </a:lnTo>
                  <a:lnTo>
                    <a:pt x="573" y="135"/>
                  </a:lnTo>
                  <a:lnTo>
                    <a:pt x="540" y="67"/>
                  </a:lnTo>
                  <a:lnTo>
                    <a:pt x="43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" name="Google Shape;211;p3"/>
            <p:cNvSpPr/>
            <p:nvPr/>
          </p:nvSpPr>
          <p:spPr>
            <a:xfrm>
              <a:off x="5150825" y="2276725"/>
              <a:ext cx="837500" cy="7600"/>
            </a:xfrm>
            <a:custGeom>
              <a:avLst/>
              <a:gdLst/>
              <a:ahLst/>
              <a:cxnLst/>
              <a:rect l="l" t="t" r="r" b="b"/>
              <a:pathLst>
                <a:path w="33500" h="304" extrusionOk="0">
                  <a:moveTo>
                    <a:pt x="23130" y="0"/>
                  </a:moveTo>
                  <a:lnTo>
                    <a:pt x="21009" y="67"/>
                  </a:lnTo>
                  <a:lnTo>
                    <a:pt x="18922" y="101"/>
                  </a:lnTo>
                  <a:lnTo>
                    <a:pt x="16834" y="135"/>
                  </a:lnTo>
                  <a:lnTo>
                    <a:pt x="4242" y="135"/>
                  </a:lnTo>
                  <a:lnTo>
                    <a:pt x="34" y="168"/>
                  </a:lnTo>
                  <a:lnTo>
                    <a:pt x="0" y="168"/>
                  </a:lnTo>
                  <a:lnTo>
                    <a:pt x="0" y="202"/>
                  </a:lnTo>
                  <a:lnTo>
                    <a:pt x="0" y="236"/>
                  </a:lnTo>
                  <a:lnTo>
                    <a:pt x="34" y="236"/>
                  </a:lnTo>
                  <a:lnTo>
                    <a:pt x="4242" y="303"/>
                  </a:lnTo>
                  <a:lnTo>
                    <a:pt x="8417" y="303"/>
                  </a:lnTo>
                  <a:lnTo>
                    <a:pt x="16834" y="269"/>
                  </a:lnTo>
                  <a:lnTo>
                    <a:pt x="18854" y="269"/>
                  </a:lnTo>
                  <a:lnTo>
                    <a:pt x="20874" y="202"/>
                  </a:lnTo>
                  <a:lnTo>
                    <a:pt x="22928" y="168"/>
                  </a:lnTo>
                  <a:lnTo>
                    <a:pt x="27069" y="168"/>
                  </a:lnTo>
                  <a:lnTo>
                    <a:pt x="29190" y="202"/>
                  </a:lnTo>
                  <a:lnTo>
                    <a:pt x="33433" y="303"/>
                  </a:lnTo>
                  <a:lnTo>
                    <a:pt x="33500" y="269"/>
                  </a:lnTo>
                  <a:lnTo>
                    <a:pt x="33500" y="202"/>
                  </a:lnTo>
                  <a:lnTo>
                    <a:pt x="33500" y="168"/>
                  </a:lnTo>
                  <a:lnTo>
                    <a:pt x="33433" y="135"/>
                  </a:lnTo>
                  <a:lnTo>
                    <a:pt x="29325" y="34"/>
                  </a:lnTo>
                  <a:lnTo>
                    <a:pt x="2727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" name="Google Shape;212;p3"/>
            <p:cNvSpPr/>
            <p:nvPr/>
          </p:nvSpPr>
          <p:spPr>
            <a:xfrm>
              <a:off x="6030400" y="634550"/>
              <a:ext cx="6750" cy="14350"/>
            </a:xfrm>
            <a:custGeom>
              <a:avLst/>
              <a:gdLst/>
              <a:ahLst/>
              <a:cxnLst/>
              <a:rect l="l" t="t" r="r" b="b"/>
              <a:pathLst>
                <a:path w="270" h="574" extrusionOk="0">
                  <a:moveTo>
                    <a:pt x="169" y="1"/>
                  </a:moveTo>
                  <a:lnTo>
                    <a:pt x="135" y="34"/>
                  </a:lnTo>
                  <a:lnTo>
                    <a:pt x="34" y="236"/>
                  </a:lnTo>
                  <a:lnTo>
                    <a:pt x="0" y="472"/>
                  </a:lnTo>
                  <a:lnTo>
                    <a:pt x="34" y="573"/>
                  </a:lnTo>
                  <a:lnTo>
                    <a:pt x="169" y="573"/>
                  </a:lnTo>
                  <a:lnTo>
                    <a:pt x="202" y="472"/>
                  </a:lnTo>
                  <a:lnTo>
                    <a:pt x="236" y="304"/>
                  </a:lnTo>
                  <a:lnTo>
                    <a:pt x="270" y="102"/>
                  </a:lnTo>
                  <a:lnTo>
                    <a:pt x="270" y="34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" name="Google Shape;213;p3"/>
            <p:cNvSpPr/>
            <p:nvPr/>
          </p:nvSpPr>
          <p:spPr>
            <a:xfrm>
              <a:off x="5362925" y="2780900"/>
              <a:ext cx="430975" cy="42950"/>
            </a:xfrm>
            <a:custGeom>
              <a:avLst/>
              <a:gdLst/>
              <a:ahLst/>
              <a:cxnLst/>
              <a:rect l="l" t="t" r="r" b="b"/>
              <a:pathLst>
                <a:path w="17239" h="1718" extrusionOk="0">
                  <a:moveTo>
                    <a:pt x="17070" y="0"/>
                  </a:moveTo>
                  <a:lnTo>
                    <a:pt x="8552" y="34"/>
                  </a:lnTo>
                  <a:lnTo>
                    <a:pt x="4310" y="68"/>
                  </a:lnTo>
                  <a:lnTo>
                    <a:pt x="2256" y="68"/>
                  </a:lnTo>
                  <a:lnTo>
                    <a:pt x="1246" y="101"/>
                  </a:lnTo>
                  <a:lnTo>
                    <a:pt x="741" y="169"/>
                  </a:lnTo>
                  <a:lnTo>
                    <a:pt x="236" y="236"/>
                  </a:lnTo>
                  <a:lnTo>
                    <a:pt x="203" y="101"/>
                  </a:lnTo>
                  <a:lnTo>
                    <a:pt x="169" y="68"/>
                  </a:lnTo>
                  <a:lnTo>
                    <a:pt x="135" y="68"/>
                  </a:lnTo>
                  <a:lnTo>
                    <a:pt x="34" y="303"/>
                  </a:lnTo>
                  <a:lnTo>
                    <a:pt x="1" y="303"/>
                  </a:lnTo>
                  <a:lnTo>
                    <a:pt x="1" y="337"/>
                  </a:lnTo>
                  <a:lnTo>
                    <a:pt x="1" y="404"/>
                  </a:lnTo>
                  <a:lnTo>
                    <a:pt x="1" y="707"/>
                  </a:lnTo>
                  <a:lnTo>
                    <a:pt x="1" y="977"/>
                  </a:lnTo>
                  <a:lnTo>
                    <a:pt x="1" y="1347"/>
                  </a:lnTo>
                  <a:lnTo>
                    <a:pt x="1" y="1717"/>
                  </a:lnTo>
                  <a:lnTo>
                    <a:pt x="270" y="1717"/>
                  </a:lnTo>
                  <a:lnTo>
                    <a:pt x="203" y="1145"/>
                  </a:lnTo>
                  <a:lnTo>
                    <a:pt x="236" y="775"/>
                  </a:lnTo>
                  <a:lnTo>
                    <a:pt x="236" y="404"/>
                  </a:lnTo>
                  <a:lnTo>
                    <a:pt x="1246" y="438"/>
                  </a:lnTo>
                  <a:lnTo>
                    <a:pt x="2290" y="371"/>
                  </a:lnTo>
                  <a:lnTo>
                    <a:pt x="3300" y="303"/>
                  </a:lnTo>
                  <a:lnTo>
                    <a:pt x="4310" y="270"/>
                  </a:lnTo>
                  <a:lnTo>
                    <a:pt x="8552" y="270"/>
                  </a:lnTo>
                  <a:lnTo>
                    <a:pt x="16936" y="303"/>
                  </a:lnTo>
                  <a:lnTo>
                    <a:pt x="16969" y="1650"/>
                  </a:lnTo>
                  <a:lnTo>
                    <a:pt x="16969" y="1717"/>
                  </a:lnTo>
                  <a:lnTo>
                    <a:pt x="17239" y="1717"/>
                  </a:lnTo>
                  <a:lnTo>
                    <a:pt x="17239" y="741"/>
                  </a:lnTo>
                  <a:lnTo>
                    <a:pt x="17205" y="135"/>
                  </a:lnTo>
                  <a:lnTo>
                    <a:pt x="17205" y="101"/>
                  </a:lnTo>
                  <a:lnTo>
                    <a:pt x="17171" y="34"/>
                  </a:lnTo>
                  <a:lnTo>
                    <a:pt x="17138" y="34"/>
                  </a:lnTo>
                  <a:lnTo>
                    <a:pt x="1707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" name="Google Shape;214;p3"/>
            <p:cNvSpPr/>
            <p:nvPr/>
          </p:nvSpPr>
          <p:spPr>
            <a:xfrm>
              <a:off x="4575925" y="2354150"/>
              <a:ext cx="326625" cy="469700"/>
            </a:xfrm>
            <a:custGeom>
              <a:avLst/>
              <a:gdLst/>
              <a:ahLst/>
              <a:cxnLst/>
              <a:rect l="l" t="t" r="r" b="b"/>
              <a:pathLst>
                <a:path w="13065" h="18788" extrusionOk="0">
                  <a:moveTo>
                    <a:pt x="1146" y="1"/>
                  </a:moveTo>
                  <a:lnTo>
                    <a:pt x="977" y="34"/>
                  </a:lnTo>
                  <a:lnTo>
                    <a:pt x="809" y="68"/>
                  </a:lnTo>
                  <a:lnTo>
                    <a:pt x="641" y="135"/>
                  </a:lnTo>
                  <a:lnTo>
                    <a:pt x="472" y="270"/>
                  </a:lnTo>
                  <a:lnTo>
                    <a:pt x="338" y="438"/>
                  </a:lnTo>
                  <a:lnTo>
                    <a:pt x="237" y="573"/>
                  </a:lnTo>
                  <a:lnTo>
                    <a:pt x="136" y="741"/>
                  </a:lnTo>
                  <a:lnTo>
                    <a:pt x="68" y="943"/>
                  </a:lnTo>
                  <a:lnTo>
                    <a:pt x="35" y="1112"/>
                  </a:lnTo>
                  <a:lnTo>
                    <a:pt x="1" y="1516"/>
                  </a:lnTo>
                  <a:lnTo>
                    <a:pt x="35" y="1953"/>
                  </a:lnTo>
                  <a:lnTo>
                    <a:pt x="68" y="2391"/>
                  </a:lnTo>
                  <a:lnTo>
                    <a:pt x="169" y="2795"/>
                  </a:lnTo>
                  <a:lnTo>
                    <a:pt x="338" y="3536"/>
                  </a:lnTo>
                  <a:lnTo>
                    <a:pt x="573" y="4310"/>
                  </a:lnTo>
                  <a:lnTo>
                    <a:pt x="809" y="5084"/>
                  </a:lnTo>
                  <a:lnTo>
                    <a:pt x="910" y="5387"/>
                  </a:lnTo>
                  <a:lnTo>
                    <a:pt x="1011" y="5690"/>
                  </a:lnTo>
                  <a:lnTo>
                    <a:pt x="1078" y="5825"/>
                  </a:lnTo>
                  <a:lnTo>
                    <a:pt x="1179" y="5926"/>
                  </a:lnTo>
                  <a:lnTo>
                    <a:pt x="1314" y="5993"/>
                  </a:lnTo>
                  <a:lnTo>
                    <a:pt x="1449" y="6027"/>
                  </a:lnTo>
                  <a:lnTo>
                    <a:pt x="1415" y="6094"/>
                  </a:lnTo>
                  <a:lnTo>
                    <a:pt x="1415" y="6633"/>
                  </a:lnTo>
                  <a:lnTo>
                    <a:pt x="1415" y="6869"/>
                  </a:lnTo>
                  <a:lnTo>
                    <a:pt x="1449" y="7138"/>
                  </a:lnTo>
                  <a:lnTo>
                    <a:pt x="1516" y="7374"/>
                  </a:lnTo>
                  <a:lnTo>
                    <a:pt x="1583" y="7609"/>
                  </a:lnTo>
                  <a:lnTo>
                    <a:pt x="1718" y="7845"/>
                  </a:lnTo>
                  <a:lnTo>
                    <a:pt x="1886" y="8081"/>
                  </a:lnTo>
                  <a:lnTo>
                    <a:pt x="2156" y="8384"/>
                  </a:lnTo>
                  <a:lnTo>
                    <a:pt x="2425" y="8721"/>
                  </a:lnTo>
                  <a:lnTo>
                    <a:pt x="2694" y="9024"/>
                  </a:lnTo>
                  <a:lnTo>
                    <a:pt x="2964" y="9360"/>
                  </a:lnTo>
                  <a:lnTo>
                    <a:pt x="3132" y="9596"/>
                  </a:lnTo>
                  <a:lnTo>
                    <a:pt x="3233" y="9865"/>
                  </a:lnTo>
                  <a:lnTo>
                    <a:pt x="3267" y="10135"/>
                  </a:lnTo>
                  <a:lnTo>
                    <a:pt x="3267" y="10404"/>
                  </a:lnTo>
                  <a:lnTo>
                    <a:pt x="3233" y="10673"/>
                  </a:lnTo>
                  <a:lnTo>
                    <a:pt x="3166" y="10943"/>
                  </a:lnTo>
                  <a:lnTo>
                    <a:pt x="3031" y="11178"/>
                  </a:lnTo>
                  <a:lnTo>
                    <a:pt x="2930" y="11448"/>
                  </a:lnTo>
                  <a:lnTo>
                    <a:pt x="2492" y="12188"/>
                  </a:lnTo>
                  <a:lnTo>
                    <a:pt x="2324" y="12559"/>
                  </a:lnTo>
                  <a:lnTo>
                    <a:pt x="2156" y="12895"/>
                  </a:lnTo>
                  <a:lnTo>
                    <a:pt x="2055" y="13266"/>
                  </a:lnTo>
                  <a:lnTo>
                    <a:pt x="1987" y="13636"/>
                  </a:lnTo>
                  <a:lnTo>
                    <a:pt x="1987" y="14074"/>
                  </a:lnTo>
                  <a:lnTo>
                    <a:pt x="2055" y="14511"/>
                  </a:lnTo>
                  <a:lnTo>
                    <a:pt x="2156" y="14915"/>
                  </a:lnTo>
                  <a:lnTo>
                    <a:pt x="2324" y="15319"/>
                  </a:lnTo>
                  <a:lnTo>
                    <a:pt x="2560" y="15723"/>
                  </a:lnTo>
                  <a:lnTo>
                    <a:pt x="2795" y="16128"/>
                  </a:lnTo>
                  <a:lnTo>
                    <a:pt x="3065" y="16498"/>
                  </a:lnTo>
                  <a:lnTo>
                    <a:pt x="3368" y="16868"/>
                  </a:lnTo>
                  <a:lnTo>
                    <a:pt x="3671" y="17171"/>
                  </a:lnTo>
                  <a:lnTo>
                    <a:pt x="4007" y="17474"/>
                  </a:lnTo>
                  <a:lnTo>
                    <a:pt x="4243" y="17676"/>
                  </a:lnTo>
                  <a:lnTo>
                    <a:pt x="4512" y="17845"/>
                  </a:lnTo>
                  <a:lnTo>
                    <a:pt x="4815" y="17979"/>
                  </a:lnTo>
                  <a:lnTo>
                    <a:pt x="5118" y="18080"/>
                  </a:lnTo>
                  <a:lnTo>
                    <a:pt x="5421" y="18181"/>
                  </a:lnTo>
                  <a:lnTo>
                    <a:pt x="5758" y="18249"/>
                  </a:lnTo>
                  <a:lnTo>
                    <a:pt x="6364" y="18249"/>
                  </a:lnTo>
                  <a:lnTo>
                    <a:pt x="6701" y="18181"/>
                  </a:lnTo>
                  <a:lnTo>
                    <a:pt x="6970" y="18080"/>
                  </a:lnTo>
                  <a:lnTo>
                    <a:pt x="7172" y="17912"/>
                  </a:lnTo>
                  <a:lnTo>
                    <a:pt x="7341" y="17710"/>
                  </a:lnTo>
                  <a:lnTo>
                    <a:pt x="7475" y="17474"/>
                  </a:lnTo>
                  <a:lnTo>
                    <a:pt x="7610" y="17205"/>
                  </a:lnTo>
                  <a:lnTo>
                    <a:pt x="7677" y="16902"/>
                  </a:lnTo>
                  <a:lnTo>
                    <a:pt x="7745" y="16599"/>
                  </a:lnTo>
                  <a:lnTo>
                    <a:pt x="7812" y="16161"/>
                  </a:lnTo>
                  <a:lnTo>
                    <a:pt x="7846" y="15757"/>
                  </a:lnTo>
                  <a:lnTo>
                    <a:pt x="7913" y="14882"/>
                  </a:lnTo>
                  <a:lnTo>
                    <a:pt x="7980" y="14444"/>
                  </a:lnTo>
                  <a:lnTo>
                    <a:pt x="8014" y="14006"/>
                  </a:lnTo>
                  <a:lnTo>
                    <a:pt x="8115" y="13569"/>
                  </a:lnTo>
                  <a:lnTo>
                    <a:pt x="8250" y="13165"/>
                  </a:lnTo>
                  <a:lnTo>
                    <a:pt x="8452" y="12727"/>
                  </a:lnTo>
                  <a:lnTo>
                    <a:pt x="8687" y="12357"/>
                  </a:lnTo>
                  <a:lnTo>
                    <a:pt x="8957" y="11986"/>
                  </a:lnTo>
                  <a:lnTo>
                    <a:pt x="9125" y="11818"/>
                  </a:lnTo>
                  <a:lnTo>
                    <a:pt x="9293" y="11683"/>
                  </a:lnTo>
                  <a:lnTo>
                    <a:pt x="9462" y="11582"/>
                  </a:lnTo>
                  <a:lnTo>
                    <a:pt x="9596" y="11515"/>
                  </a:lnTo>
                  <a:lnTo>
                    <a:pt x="9731" y="11481"/>
                  </a:lnTo>
                  <a:lnTo>
                    <a:pt x="10000" y="11481"/>
                  </a:lnTo>
                  <a:lnTo>
                    <a:pt x="10135" y="11549"/>
                  </a:lnTo>
                  <a:lnTo>
                    <a:pt x="10236" y="11582"/>
                  </a:lnTo>
                  <a:lnTo>
                    <a:pt x="10337" y="11683"/>
                  </a:lnTo>
                  <a:lnTo>
                    <a:pt x="10539" y="11852"/>
                  </a:lnTo>
                  <a:lnTo>
                    <a:pt x="10674" y="12121"/>
                  </a:lnTo>
                  <a:lnTo>
                    <a:pt x="10741" y="12390"/>
                  </a:lnTo>
                  <a:lnTo>
                    <a:pt x="10775" y="12693"/>
                  </a:lnTo>
                  <a:lnTo>
                    <a:pt x="10707" y="12727"/>
                  </a:lnTo>
                  <a:lnTo>
                    <a:pt x="10640" y="12761"/>
                  </a:lnTo>
                  <a:lnTo>
                    <a:pt x="10606" y="12828"/>
                  </a:lnTo>
                  <a:lnTo>
                    <a:pt x="10640" y="12862"/>
                  </a:lnTo>
                  <a:lnTo>
                    <a:pt x="10707" y="12895"/>
                  </a:lnTo>
                  <a:lnTo>
                    <a:pt x="10775" y="12929"/>
                  </a:lnTo>
                  <a:lnTo>
                    <a:pt x="11078" y="12895"/>
                  </a:lnTo>
                  <a:lnTo>
                    <a:pt x="11347" y="12862"/>
                  </a:lnTo>
                  <a:lnTo>
                    <a:pt x="11650" y="12794"/>
                  </a:lnTo>
                  <a:lnTo>
                    <a:pt x="11684" y="12761"/>
                  </a:lnTo>
                  <a:lnTo>
                    <a:pt x="11717" y="12727"/>
                  </a:lnTo>
                  <a:lnTo>
                    <a:pt x="11717" y="12660"/>
                  </a:lnTo>
                  <a:lnTo>
                    <a:pt x="11684" y="12592"/>
                  </a:lnTo>
                  <a:lnTo>
                    <a:pt x="11650" y="12559"/>
                  </a:lnTo>
                  <a:lnTo>
                    <a:pt x="11583" y="12559"/>
                  </a:lnTo>
                  <a:lnTo>
                    <a:pt x="11347" y="12626"/>
                  </a:lnTo>
                  <a:lnTo>
                    <a:pt x="11078" y="12660"/>
                  </a:lnTo>
                  <a:lnTo>
                    <a:pt x="11078" y="12390"/>
                  </a:lnTo>
                  <a:lnTo>
                    <a:pt x="11010" y="12155"/>
                  </a:lnTo>
                  <a:lnTo>
                    <a:pt x="10943" y="11919"/>
                  </a:lnTo>
                  <a:lnTo>
                    <a:pt x="10808" y="11683"/>
                  </a:lnTo>
                  <a:lnTo>
                    <a:pt x="10640" y="11515"/>
                  </a:lnTo>
                  <a:lnTo>
                    <a:pt x="10472" y="11347"/>
                  </a:lnTo>
                  <a:lnTo>
                    <a:pt x="10236" y="11246"/>
                  </a:lnTo>
                  <a:lnTo>
                    <a:pt x="9967" y="11178"/>
                  </a:lnTo>
                  <a:lnTo>
                    <a:pt x="9697" y="11178"/>
                  </a:lnTo>
                  <a:lnTo>
                    <a:pt x="9428" y="11246"/>
                  </a:lnTo>
                  <a:lnTo>
                    <a:pt x="9192" y="11380"/>
                  </a:lnTo>
                  <a:lnTo>
                    <a:pt x="8957" y="11549"/>
                  </a:lnTo>
                  <a:lnTo>
                    <a:pt x="8755" y="11751"/>
                  </a:lnTo>
                  <a:lnTo>
                    <a:pt x="8553" y="11986"/>
                  </a:lnTo>
                  <a:lnTo>
                    <a:pt x="8250" y="12424"/>
                  </a:lnTo>
                  <a:lnTo>
                    <a:pt x="8081" y="12761"/>
                  </a:lnTo>
                  <a:lnTo>
                    <a:pt x="7947" y="13131"/>
                  </a:lnTo>
                  <a:lnTo>
                    <a:pt x="7846" y="13468"/>
                  </a:lnTo>
                  <a:lnTo>
                    <a:pt x="7745" y="13804"/>
                  </a:lnTo>
                  <a:lnTo>
                    <a:pt x="7644" y="14545"/>
                  </a:lnTo>
                  <a:lnTo>
                    <a:pt x="7576" y="15286"/>
                  </a:lnTo>
                  <a:lnTo>
                    <a:pt x="7543" y="15824"/>
                  </a:lnTo>
                  <a:lnTo>
                    <a:pt x="7475" y="16363"/>
                  </a:lnTo>
                  <a:lnTo>
                    <a:pt x="7374" y="16902"/>
                  </a:lnTo>
                  <a:lnTo>
                    <a:pt x="7273" y="17171"/>
                  </a:lnTo>
                  <a:lnTo>
                    <a:pt x="7172" y="17407"/>
                  </a:lnTo>
                  <a:lnTo>
                    <a:pt x="7105" y="17542"/>
                  </a:lnTo>
                  <a:lnTo>
                    <a:pt x="7038" y="17643"/>
                  </a:lnTo>
                  <a:lnTo>
                    <a:pt x="6836" y="17811"/>
                  </a:lnTo>
                  <a:lnTo>
                    <a:pt x="6600" y="17912"/>
                  </a:lnTo>
                  <a:lnTo>
                    <a:pt x="6364" y="17946"/>
                  </a:lnTo>
                  <a:lnTo>
                    <a:pt x="6095" y="17946"/>
                  </a:lnTo>
                  <a:lnTo>
                    <a:pt x="5825" y="17912"/>
                  </a:lnTo>
                  <a:lnTo>
                    <a:pt x="5354" y="17811"/>
                  </a:lnTo>
                  <a:lnTo>
                    <a:pt x="4883" y="17643"/>
                  </a:lnTo>
                  <a:lnTo>
                    <a:pt x="4479" y="17441"/>
                  </a:lnTo>
                  <a:lnTo>
                    <a:pt x="4108" y="17138"/>
                  </a:lnTo>
                  <a:lnTo>
                    <a:pt x="3772" y="16801"/>
                  </a:lnTo>
                  <a:lnTo>
                    <a:pt x="3435" y="16464"/>
                  </a:lnTo>
                  <a:lnTo>
                    <a:pt x="3166" y="16060"/>
                  </a:lnTo>
                  <a:lnTo>
                    <a:pt x="2896" y="15656"/>
                  </a:lnTo>
                  <a:lnTo>
                    <a:pt x="2661" y="15252"/>
                  </a:lnTo>
                  <a:lnTo>
                    <a:pt x="2526" y="14915"/>
                  </a:lnTo>
                  <a:lnTo>
                    <a:pt x="2391" y="14612"/>
                  </a:lnTo>
                  <a:lnTo>
                    <a:pt x="2324" y="14276"/>
                  </a:lnTo>
                  <a:lnTo>
                    <a:pt x="2290" y="13939"/>
                  </a:lnTo>
                  <a:lnTo>
                    <a:pt x="2290" y="13602"/>
                  </a:lnTo>
                  <a:lnTo>
                    <a:pt x="2324" y="13266"/>
                  </a:lnTo>
                  <a:lnTo>
                    <a:pt x="2425" y="12929"/>
                  </a:lnTo>
                  <a:lnTo>
                    <a:pt x="2560" y="12592"/>
                  </a:lnTo>
                  <a:lnTo>
                    <a:pt x="2795" y="12222"/>
                  </a:lnTo>
                  <a:lnTo>
                    <a:pt x="3031" y="11852"/>
                  </a:lnTo>
                  <a:lnTo>
                    <a:pt x="3233" y="11481"/>
                  </a:lnTo>
                  <a:lnTo>
                    <a:pt x="3435" y="11077"/>
                  </a:lnTo>
                  <a:lnTo>
                    <a:pt x="3536" y="10741"/>
                  </a:lnTo>
                  <a:lnTo>
                    <a:pt x="3603" y="10438"/>
                  </a:lnTo>
                  <a:lnTo>
                    <a:pt x="3570" y="10135"/>
                  </a:lnTo>
                  <a:lnTo>
                    <a:pt x="3536" y="9832"/>
                  </a:lnTo>
                  <a:lnTo>
                    <a:pt x="3401" y="9562"/>
                  </a:lnTo>
                  <a:lnTo>
                    <a:pt x="3267" y="9293"/>
                  </a:lnTo>
                  <a:lnTo>
                    <a:pt x="3098" y="9024"/>
                  </a:lnTo>
                  <a:lnTo>
                    <a:pt x="2896" y="8788"/>
                  </a:lnTo>
                  <a:lnTo>
                    <a:pt x="2324" y="8148"/>
                  </a:lnTo>
                  <a:lnTo>
                    <a:pt x="2088" y="7811"/>
                  </a:lnTo>
                  <a:lnTo>
                    <a:pt x="1853" y="7475"/>
                  </a:lnTo>
                  <a:lnTo>
                    <a:pt x="1752" y="7306"/>
                  </a:lnTo>
                  <a:lnTo>
                    <a:pt x="1718" y="7138"/>
                  </a:lnTo>
                  <a:lnTo>
                    <a:pt x="1684" y="6801"/>
                  </a:lnTo>
                  <a:lnTo>
                    <a:pt x="1684" y="6094"/>
                  </a:lnTo>
                  <a:lnTo>
                    <a:pt x="1651" y="5993"/>
                  </a:lnTo>
                  <a:lnTo>
                    <a:pt x="1684" y="5960"/>
                  </a:lnTo>
                  <a:lnTo>
                    <a:pt x="1684" y="5892"/>
                  </a:lnTo>
                  <a:lnTo>
                    <a:pt x="1651" y="5825"/>
                  </a:lnTo>
                  <a:lnTo>
                    <a:pt x="1550" y="5791"/>
                  </a:lnTo>
                  <a:lnTo>
                    <a:pt x="1482" y="5791"/>
                  </a:lnTo>
                  <a:lnTo>
                    <a:pt x="1415" y="5758"/>
                  </a:lnTo>
                  <a:lnTo>
                    <a:pt x="1247" y="5589"/>
                  </a:lnTo>
                  <a:lnTo>
                    <a:pt x="1146" y="5354"/>
                  </a:lnTo>
                  <a:lnTo>
                    <a:pt x="1011" y="5084"/>
                  </a:lnTo>
                  <a:lnTo>
                    <a:pt x="843" y="4512"/>
                  </a:lnTo>
                  <a:lnTo>
                    <a:pt x="742" y="4074"/>
                  </a:lnTo>
                  <a:lnTo>
                    <a:pt x="573" y="3569"/>
                  </a:lnTo>
                  <a:lnTo>
                    <a:pt x="439" y="3031"/>
                  </a:lnTo>
                  <a:lnTo>
                    <a:pt x="338" y="2492"/>
                  </a:lnTo>
                  <a:lnTo>
                    <a:pt x="270" y="1953"/>
                  </a:lnTo>
                  <a:lnTo>
                    <a:pt x="270" y="1448"/>
                  </a:lnTo>
                  <a:lnTo>
                    <a:pt x="270" y="1213"/>
                  </a:lnTo>
                  <a:lnTo>
                    <a:pt x="338" y="943"/>
                  </a:lnTo>
                  <a:lnTo>
                    <a:pt x="405" y="741"/>
                  </a:lnTo>
                  <a:lnTo>
                    <a:pt x="540" y="539"/>
                  </a:lnTo>
                  <a:lnTo>
                    <a:pt x="708" y="371"/>
                  </a:lnTo>
                  <a:lnTo>
                    <a:pt x="944" y="270"/>
                  </a:lnTo>
                  <a:lnTo>
                    <a:pt x="1112" y="236"/>
                  </a:lnTo>
                  <a:lnTo>
                    <a:pt x="1112" y="236"/>
                  </a:lnTo>
                  <a:lnTo>
                    <a:pt x="977" y="337"/>
                  </a:lnTo>
                  <a:lnTo>
                    <a:pt x="843" y="472"/>
                  </a:lnTo>
                  <a:lnTo>
                    <a:pt x="742" y="640"/>
                  </a:lnTo>
                  <a:lnTo>
                    <a:pt x="674" y="842"/>
                  </a:lnTo>
                  <a:lnTo>
                    <a:pt x="674" y="1044"/>
                  </a:lnTo>
                  <a:lnTo>
                    <a:pt x="674" y="1246"/>
                  </a:lnTo>
                  <a:lnTo>
                    <a:pt x="742" y="1415"/>
                  </a:lnTo>
                  <a:lnTo>
                    <a:pt x="876" y="1549"/>
                  </a:lnTo>
                  <a:lnTo>
                    <a:pt x="910" y="1583"/>
                  </a:lnTo>
                  <a:lnTo>
                    <a:pt x="977" y="1583"/>
                  </a:lnTo>
                  <a:lnTo>
                    <a:pt x="1011" y="1549"/>
                  </a:lnTo>
                  <a:lnTo>
                    <a:pt x="1011" y="1482"/>
                  </a:lnTo>
                  <a:lnTo>
                    <a:pt x="910" y="1179"/>
                  </a:lnTo>
                  <a:lnTo>
                    <a:pt x="876" y="1044"/>
                  </a:lnTo>
                  <a:lnTo>
                    <a:pt x="910" y="876"/>
                  </a:lnTo>
                  <a:lnTo>
                    <a:pt x="944" y="741"/>
                  </a:lnTo>
                  <a:lnTo>
                    <a:pt x="1011" y="607"/>
                  </a:lnTo>
                  <a:lnTo>
                    <a:pt x="1213" y="405"/>
                  </a:lnTo>
                  <a:lnTo>
                    <a:pt x="1247" y="371"/>
                  </a:lnTo>
                  <a:lnTo>
                    <a:pt x="1213" y="304"/>
                  </a:lnTo>
                  <a:lnTo>
                    <a:pt x="1213" y="270"/>
                  </a:lnTo>
                  <a:lnTo>
                    <a:pt x="1146" y="236"/>
                  </a:lnTo>
                  <a:lnTo>
                    <a:pt x="1314" y="270"/>
                  </a:lnTo>
                  <a:lnTo>
                    <a:pt x="1449" y="270"/>
                  </a:lnTo>
                  <a:lnTo>
                    <a:pt x="1583" y="337"/>
                  </a:lnTo>
                  <a:lnTo>
                    <a:pt x="1718" y="405"/>
                  </a:lnTo>
                  <a:lnTo>
                    <a:pt x="1954" y="607"/>
                  </a:lnTo>
                  <a:lnTo>
                    <a:pt x="2122" y="876"/>
                  </a:lnTo>
                  <a:lnTo>
                    <a:pt x="2088" y="842"/>
                  </a:lnTo>
                  <a:lnTo>
                    <a:pt x="2021" y="842"/>
                  </a:lnTo>
                  <a:lnTo>
                    <a:pt x="1987" y="876"/>
                  </a:lnTo>
                  <a:lnTo>
                    <a:pt x="1954" y="910"/>
                  </a:lnTo>
                  <a:lnTo>
                    <a:pt x="1920" y="943"/>
                  </a:lnTo>
                  <a:lnTo>
                    <a:pt x="1886" y="943"/>
                  </a:lnTo>
                  <a:lnTo>
                    <a:pt x="1819" y="977"/>
                  </a:lnTo>
                  <a:lnTo>
                    <a:pt x="1785" y="1044"/>
                  </a:lnTo>
                  <a:lnTo>
                    <a:pt x="1752" y="1179"/>
                  </a:lnTo>
                  <a:lnTo>
                    <a:pt x="1785" y="1347"/>
                  </a:lnTo>
                  <a:lnTo>
                    <a:pt x="1785" y="1516"/>
                  </a:lnTo>
                  <a:lnTo>
                    <a:pt x="1853" y="1684"/>
                  </a:lnTo>
                  <a:lnTo>
                    <a:pt x="1954" y="1819"/>
                  </a:lnTo>
                  <a:lnTo>
                    <a:pt x="2088" y="1920"/>
                  </a:lnTo>
                  <a:lnTo>
                    <a:pt x="2156" y="1953"/>
                  </a:lnTo>
                  <a:lnTo>
                    <a:pt x="2223" y="1920"/>
                  </a:lnTo>
                  <a:lnTo>
                    <a:pt x="2257" y="1819"/>
                  </a:lnTo>
                  <a:lnTo>
                    <a:pt x="2223" y="1751"/>
                  </a:lnTo>
                  <a:lnTo>
                    <a:pt x="2290" y="1650"/>
                  </a:lnTo>
                  <a:lnTo>
                    <a:pt x="2257" y="1953"/>
                  </a:lnTo>
                  <a:lnTo>
                    <a:pt x="2189" y="2155"/>
                  </a:lnTo>
                  <a:lnTo>
                    <a:pt x="2055" y="2324"/>
                  </a:lnTo>
                  <a:lnTo>
                    <a:pt x="1920" y="2458"/>
                  </a:lnTo>
                  <a:lnTo>
                    <a:pt x="1752" y="2526"/>
                  </a:lnTo>
                  <a:lnTo>
                    <a:pt x="1550" y="2559"/>
                  </a:lnTo>
                  <a:lnTo>
                    <a:pt x="1381" y="2492"/>
                  </a:lnTo>
                  <a:lnTo>
                    <a:pt x="1314" y="2458"/>
                  </a:lnTo>
                  <a:lnTo>
                    <a:pt x="1213" y="2357"/>
                  </a:lnTo>
                  <a:lnTo>
                    <a:pt x="1146" y="2290"/>
                  </a:lnTo>
                  <a:lnTo>
                    <a:pt x="1112" y="2155"/>
                  </a:lnTo>
                  <a:lnTo>
                    <a:pt x="1045" y="2088"/>
                  </a:lnTo>
                  <a:lnTo>
                    <a:pt x="977" y="2088"/>
                  </a:lnTo>
                  <a:lnTo>
                    <a:pt x="944" y="2122"/>
                  </a:lnTo>
                  <a:lnTo>
                    <a:pt x="910" y="2189"/>
                  </a:lnTo>
                  <a:lnTo>
                    <a:pt x="1011" y="2391"/>
                  </a:lnTo>
                  <a:lnTo>
                    <a:pt x="1146" y="2593"/>
                  </a:lnTo>
                  <a:lnTo>
                    <a:pt x="1179" y="2997"/>
                  </a:lnTo>
                  <a:lnTo>
                    <a:pt x="1247" y="3401"/>
                  </a:lnTo>
                  <a:lnTo>
                    <a:pt x="1415" y="4209"/>
                  </a:lnTo>
                  <a:lnTo>
                    <a:pt x="1583" y="4983"/>
                  </a:lnTo>
                  <a:lnTo>
                    <a:pt x="1651" y="5421"/>
                  </a:lnTo>
                  <a:lnTo>
                    <a:pt x="1718" y="5825"/>
                  </a:lnTo>
                  <a:lnTo>
                    <a:pt x="1718" y="5859"/>
                  </a:lnTo>
                  <a:lnTo>
                    <a:pt x="1785" y="5892"/>
                  </a:lnTo>
                  <a:lnTo>
                    <a:pt x="1819" y="5859"/>
                  </a:lnTo>
                  <a:lnTo>
                    <a:pt x="1853" y="5825"/>
                  </a:lnTo>
                  <a:lnTo>
                    <a:pt x="1853" y="5421"/>
                  </a:lnTo>
                  <a:lnTo>
                    <a:pt x="1819" y="5051"/>
                  </a:lnTo>
                  <a:lnTo>
                    <a:pt x="1718" y="4276"/>
                  </a:lnTo>
                  <a:lnTo>
                    <a:pt x="1550" y="3502"/>
                  </a:lnTo>
                  <a:lnTo>
                    <a:pt x="1348" y="2728"/>
                  </a:lnTo>
                  <a:lnTo>
                    <a:pt x="1482" y="2795"/>
                  </a:lnTo>
                  <a:lnTo>
                    <a:pt x="1752" y="2795"/>
                  </a:lnTo>
                  <a:lnTo>
                    <a:pt x="1920" y="2728"/>
                  </a:lnTo>
                  <a:lnTo>
                    <a:pt x="2055" y="2627"/>
                  </a:lnTo>
                  <a:lnTo>
                    <a:pt x="2223" y="2492"/>
                  </a:lnTo>
                  <a:lnTo>
                    <a:pt x="2324" y="2324"/>
                  </a:lnTo>
                  <a:lnTo>
                    <a:pt x="2425" y="2155"/>
                  </a:lnTo>
                  <a:lnTo>
                    <a:pt x="2492" y="1953"/>
                  </a:lnTo>
                  <a:lnTo>
                    <a:pt x="2526" y="1785"/>
                  </a:lnTo>
                  <a:lnTo>
                    <a:pt x="2526" y="1583"/>
                  </a:lnTo>
                  <a:lnTo>
                    <a:pt x="2492" y="1381"/>
                  </a:lnTo>
                  <a:lnTo>
                    <a:pt x="2459" y="1213"/>
                  </a:lnTo>
                  <a:lnTo>
                    <a:pt x="2391" y="1011"/>
                  </a:lnTo>
                  <a:lnTo>
                    <a:pt x="2324" y="842"/>
                  </a:lnTo>
                  <a:lnTo>
                    <a:pt x="2223" y="674"/>
                  </a:lnTo>
                  <a:lnTo>
                    <a:pt x="1954" y="371"/>
                  </a:lnTo>
                  <a:lnTo>
                    <a:pt x="1819" y="270"/>
                  </a:lnTo>
                  <a:lnTo>
                    <a:pt x="1651" y="169"/>
                  </a:lnTo>
                  <a:lnTo>
                    <a:pt x="1482" y="102"/>
                  </a:lnTo>
                  <a:lnTo>
                    <a:pt x="1314" y="34"/>
                  </a:lnTo>
                  <a:lnTo>
                    <a:pt x="1146" y="1"/>
                  </a:lnTo>
                  <a:close/>
                  <a:moveTo>
                    <a:pt x="11785" y="12592"/>
                  </a:moveTo>
                  <a:lnTo>
                    <a:pt x="11751" y="12626"/>
                  </a:lnTo>
                  <a:lnTo>
                    <a:pt x="11717" y="12727"/>
                  </a:lnTo>
                  <a:lnTo>
                    <a:pt x="11684" y="12929"/>
                  </a:lnTo>
                  <a:lnTo>
                    <a:pt x="11684" y="13165"/>
                  </a:lnTo>
                  <a:lnTo>
                    <a:pt x="11684" y="13400"/>
                  </a:lnTo>
                  <a:lnTo>
                    <a:pt x="11751" y="13636"/>
                  </a:lnTo>
                  <a:lnTo>
                    <a:pt x="11886" y="14074"/>
                  </a:lnTo>
                  <a:lnTo>
                    <a:pt x="12020" y="14478"/>
                  </a:lnTo>
                  <a:lnTo>
                    <a:pt x="12222" y="15286"/>
                  </a:lnTo>
                  <a:lnTo>
                    <a:pt x="12357" y="16128"/>
                  </a:lnTo>
                  <a:lnTo>
                    <a:pt x="12492" y="16936"/>
                  </a:lnTo>
                  <a:lnTo>
                    <a:pt x="12660" y="17777"/>
                  </a:lnTo>
                  <a:lnTo>
                    <a:pt x="12458" y="17811"/>
                  </a:lnTo>
                  <a:lnTo>
                    <a:pt x="12290" y="17777"/>
                  </a:lnTo>
                  <a:lnTo>
                    <a:pt x="12155" y="17710"/>
                  </a:lnTo>
                  <a:lnTo>
                    <a:pt x="12020" y="17609"/>
                  </a:lnTo>
                  <a:lnTo>
                    <a:pt x="11886" y="17474"/>
                  </a:lnTo>
                  <a:lnTo>
                    <a:pt x="11785" y="17340"/>
                  </a:lnTo>
                  <a:lnTo>
                    <a:pt x="11650" y="16969"/>
                  </a:lnTo>
                  <a:lnTo>
                    <a:pt x="11515" y="16565"/>
                  </a:lnTo>
                  <a:lnTo>
                    <a:pt x="11448" y="16161"/>
                  </a:lnTo>
                  <a:lnTo>
                    <a:pt x="11347" y="15454"/>
                  </a:lnTo>
                  <a:lnTo>
                    <a:pt x="11212" y="14781"/>
                  </a:lnTo>
                  <a:lnTo>
                    <a:pt x="11044" y="14141"/>
                  </a:lnTo>
                  <a:lnTo>
                    <a:pt x="10943" y="13501"/>
                  </a:lnTo>
                  <a:lnTo>
                    <a:pt x="10842" y="13198"/>
                  </a:lnTo>
                  <a:lnTo>
                    <a:pt x="10775" y="13064"/>
                  </a:lnTo>
                  <a:lnTo>
                    <a:pt x="10707" y="12963"/>
                  </a:lnTo>
                  <a:lnTo>
                    <a:pt x="10640" y="12929"/>
                  </a:lnTo>
                  <a:lnTo>
                    <a:pt x="10606" y="12963"/>
                  </a:lnTo>
                  <a:lnTo>
                    <a:pt x="10539" y="13097"/>
                  </a:lnTo>
                  <a:lnTo>
                    <a:pt x="10539" y="13299"/>
                  </a:lnTo>
                  <a:lnTo>
                    <a:pt x="10573" y="13501"/>
                  </a:lnTo>
                  <a:lnTo>
                    <a:pt x="10640" y="13737"/>
                  </a:lnTo>
                  <a:lnTo>
                    <a:pt x="10909" y="14511"/>
                  </a:lnTo>
                  <a:lnTo>
                    <a:pt x="11078" y="15387"/>
                  </a:lnTo>
                  <a:lnTo>
                    <a:pt x="11212" y="16229"/>
                  </a:lnTo>
                  <a:lnTo>
                    <a:pt x="11347" y="16835"/>
                  </a:lnTo>
                  <a:lnTo>
                    <a:pt x="11448" y="17138"/>
                  </a:lnTo>
                  <a:lnTo>
                    <a:pt x="11583" y="17407"/>
                  </a:lnTo>
                  <a:lnTo>
                    <a:pt x="11751" y="17643"/>
                  </a:lnTo>
                  <a:lnTo>
                    <a:pt x="11919" y="17845"/>
                  </a:lnTo>
                  <a:lnTo>
                    <a:pt x="12155" y="17979"/>
                  </a:lnTo>
                  <a:lnTo>
                    <a:pt x="12290" y="18013"/>
                  </a:lnTo>
                  <a:lnTo>
                    <a:pt x="12424" y="18047"/>
                  </a:lnTo>
                  <a:lnTo>
                    <a:pt x="12492" y="18417"/>
                  </a:lnTo>
                  <a:lnTo>
                    <a:pt x="12559" y="18787"/>
                  </a:lnTo>
                  <a:lnTo>
                    <a:pt x="12896" y="18787"/>
                  </a:lnTo>
                  <a:lnTo>
                    <a:pt x="12795" y="18383"/>
                  </a:lnTo>
                  <a:lnTo>
                    <a:pt x="12626" y="18013"/>
                  </a:lnTo>
                  <a:lnTo>
                    <a:pt x="12828" y="17979"/>
                  </a:lnTo>
                  <a:lnTo>
                    <a:pt x="13030" y="17912"/>
                  </a:lnTo>
                  <a:lnTo>
                    <a:pt x="13064" y="17878"/>
                  </a:lnTo>
                  <a:lnTo>
                    <a:pt x="13064" y="17845"/>
                  </a:lnTo>
                  <a:lnTo>
                    <a:pt x="13064" y="17744"/>
                  </a:lnTo>
                  <a:lnTo>
                    <a:pt x="12997" y="17676"/>
                  </a:lnTo>
                  <a:lnTo>
                    <a:pt x="12896" y="17676"/>
                  </a:lnTo>
                  <a:lnTo>
                    <a:pt x="12593" y="16262"/>
                  </a:lnTo>
                  <a:lnTo>
                    <a:pt x="12357" y="14814"/>
                  </a:lnTo>
                  <a:lnTo>
                    <a:pt x="12290" y="14545"/>
                  </a:lnTo>
                  <a:lnTo>
                    <a:pt x="12222" y="14276"/>
                  </a:lnTo>
                  <a:lnTo>
                    <a:pt x="12054" y="13771"/>
                  </a:lnTo>
                  <a:lnTo>
                    <a:pt x="11987" y="13501"/>
                  </a:lnTo>
                  <a:lnTo>
                    <a:pt x="11919" y="13232"/>
                  </a:lnTo>
                  <a:lnTo>
                    <a:pt x="11919" y="12963"/>
                  </a:lnTo>
                  <a:lnTo>
                    <a:pt x="11919" y="12693"/>
                  </a:lnTo>
                  <a:lnTo>
                    <a:pt x="11919" y="12626"/>
                  </a:lnTo>
                  <a:lnTo>
                    <a:pt x="11852" y="12592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5" name="Google Shape;215;p3"/>
            <p:cNvSpPr/>
            <p:nvPr/>
          </p:nvSpPr>
          <p:spPr>
            <a:xfrm>
              <a:off x="4839400" y="1865975"/>
              <a:ext cx="1471300" cy="15175"/>
            </a:xfrm>
            <a:custGeom>
              <a:avLst/>
              <a:gdLst/>
              <a:ahLst/>
              <a:cxnLst/>
              <a:rect l="l" t="t" r="r" b="b"/>
              <a:pathLst>
                <a:path w="58852" h="607" extrusionOk="0">
                  <a:moveTo>
                    <a:pt x="25251" y="0"/>
                  </a:moveTo>
                  <a:lnTo>
                    <a:pt x="18551" y="34"/>
                  </a:lnTo>
                  <a:lnTo>
                    <a:pt x="11851" y="135"/>
                  </a:lnTo>
                  <a:lnTo>
                    <a:pt x="5151" y="269"/>
                  </a:lnTo>
                  <a:lnTo>
                    <a:pt x="2626" y="337"/>
                  </a:lnTo>
                  <a:lnTo>
                    <a:pt x="67" y="438"/>
                  </a:lnTo>
                  <a:lnTo>
                    <a:pt x="34" y="438"/>
                  </a:lnTo>
                  <a:lnTo>
                    <a:pt x="0" y="505"/>
                  </a:lnTo>
                  <a:lnTo>
                    <a:pt x="34" y="539"/>
                  </a:lnTo>
                  <a:lnTo>
                    <a:pt x="67" y="539"/>
                  </a:lnTo>
                  <a:lnTo>
                    <a:pt x="13467" y="303"/>
                  </a:lnTo>
                  <a:lnTo>
                    <a:pt x="20167" y="236"/>
                  </a:lnTo>
                  <a:lnTo>
                    <a:pt x="26867" y="168"/>
                  </a:lnTo>
                  <a:lnTo>
                    <a:pt x="33567" y="168"/>
                  </a:lnTo>
                  <a:lnTo>
                    <a:pt x="40267" y="236"/>
                  </a:lnTo>
                  <a:lnTo>
                    <a:pt x="46967" y="337"/>
                  </a:lnTo>
                  <a:lnTo>
                    <a:pt x="53667" y="471"/>
                  </a:lnTo>
                  <a:lnTo>
                    <a:pt x="58751" y="606"/>
                  </a:lnTo>
                  <a:lnTo>
                    <a:pt x="58818" y="572"/>
                  </a:lnTo>
                  <a:lnTo>
                    <a:pt x="58852" y="539"/>
                  </a:lnTo>
                  <a:lnTo>
                    <a:pt x="58818" y="471"/>
                  </a:lnTo>
                  <a:lnTo>
                    <a:pt x="58751" y="438"/>
                  </a:lnTo>
                  <a:lnTo>
                    <a:pt x="52051" y="236"/>
                  </a:lnTo>
                  <a:lnTo>
                    <a:pt x="45351" y="135"/>
                  </a:lnTo>
                  <a:lnTo>
                    <a:pt x="38651" y="34"/>
                  </a:lnTo>
                  <a:lnTo>
                    <a:pt x="319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6" name="Google Shape;216;p3"/>
            <p:cNvSpPr/>
            <p:nvPr/>
          </p:nvSpPr>
          <p:spPr>
            <a:xfrm>
              <a:off x="6021975" y="655600"/>
              <a:ext cx="8450" cy="16850"/>
            </a:xfrm>
            <a:custGeom>
              <a:avLst/>
              <a:gdLst/>
              <a:ahLst/>
              <a:cxnLst/>
              <a:rect l="l" t="t" r="r" b="b"/>
              <a:pathLst>
                <a:path w="338" h="674" extrusionOk="0">
                  <a:moveTo>
                    <a:pt x="236" y="0"/>
                  </a:moveTo>
                  <a:lnTo>
                    <a:pt x="203" y="34"/>
                  </a:lnTo>
                  <a:lnTo>
                    <a:pt x="102" y="303"/>
                  </a:lnTo>
                  <a:lnTo>
                    <a:pt x="1" y="573"/>
                  </a:lnTo>
                  <a:lnTo>
                    <a:pt x="1" y="606"/>
                  </a:lnTo>
                  <a:lnTo>
                    <a:pt x="34" y="674"/>
                  </a:lnTo>
                  <a:lnTo>
                    <a:pt x="102" y="674"/>
                  </a:lnTo>
                  <a:lnTo>
                    <a:pt x="169" y="640"/>
                  </a:lnTo>
                  <a:lnTo>
                    <a:pt x="236" y="539"/>
                  </a:lnTo>
                  <a:lnTo>
                    <a:pt x="304" y="404"/>
                  </a:lnTo>
                  <a:lnTo>
                    <a:pt x="337" y="236"/>
                  </a:lnTo>
                  <a:lnTo>
                    <a:pt x="337" y="101"/>
                  </a:lnTo>
                  <a:lnTo>
                    <a:pt x="337" y="34"/>
                  </a:lnTo>
                  <a:lnTo>
                    <a:pt x="30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7" name="Google Shape;217;p3"/>
            <p:cNvSpPr/>
            <p:nvPr/>
          </p:nvSpPr>
          <p:spPr>
            <a:xfrm>
              <a:off x="6037975" y="610975"/>
              <a:ext cx="7600" cy="13500"/>
            </a:xfrm>
            <a:custGeom>
              <a:avLst/>
              <a:gdLst/>
              <a:ahLst/>
              <a:cxnLst/>
              <a:rect l="l" t="t" r="r" b="b"/>
              <a:pathLst>
                <a:path w="304" h="540" extrusionOk="0">
                  <a:moveTo>
                    <a:pt x="202" y="1"/>
                  </a:moveTo>
                  <a:lnTo>
                    <a:pt x="135" y="35"/>
                  </a:lnTo>
                  <a:lnTo>
                    <a:pt x="34" y="237"/>
                  </a:lnTo>
                  <a:lnTo>
                    <a:pt x="0" y="439"/>
                  </a:lnTo>
                  <a:lnTo>
                    <a:pt x="34" y="506"/>
                  </a:lnTo>
                  <a:lnTo>
                    <a:pt x="135" y="540"/>
                  </a:lnTo>
                  <a:lnTo>
                    <a:pt x="202" y="506"/>
                  </a:lnTo>
                  <a:lnTo>
                    <a:pt x="236" y="439"/>
                  </a:lnTo>
                  <a:lnTo>
                    <a:pt x="270" y="270"/>
                  </a:lnTo>
                  <a:lnTo>
                    <a:pt x="303" y="102"/>
                  </a:lnTo>
                  <a:lnTo>
                    <a:pt x="303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8" name="Google Shape;218;p3"/>
            <p:cNvSpPr/>
            <p:nvPr/>
          </p:nvSpPr>
          <p:spPr>
            <a:xfrm>
              <a:off x="6859475" y="2144575"/>
              <a:ext cx="111975" cy="69875"/>
            </a:xfrm>
            <a:custGeom>
              <a:avLst/>
              <a:gdLst/>
              <a:ahLst/>
              <a:cxnLst/>
              <a:rect l="l" t="t" r="r" b="b"/>
              <a:pathLst>
                <a:path w="4479" h="2795" extrusionOk="0">
                  <a:moveTo>
                    <a:pt x="4175" y="303"/>
                  </a:moveTo>
                  <a:lnTo>
                    <a:pt x="4209" y="707"/>
                  </a:lnTo>
                  <a:lnTo>
                    <a:pt x="4209" y="876"/>
                  </a:lnTo>
                  <a:lnTo>
                    <a:pt x="4175" y="1078"/>
                  </a:lnTo>
                  <a:lnTo>
                    <a:pt x="4108" y="1212"/>
                  </a:lnTo>
                  <a:lnTo>
                    <a:pt x="4007" y="1347"/>
                  </a:lnTo>
                  <a:lnTo>
                    <a:pt x="3838" y="1482"/>
                  </a:lnTo>
                  <a:lnTo>
                    <a:pt x="3603" y="1549"/>
                  </a:lnTo>
                  <a:lnTo>
                    <a:pt x="3569" y="1549"/>
                  </a:lnTo>
                  <a:lnTo>
                    <a:pt x="3502" y="1347"/>
                  </a:lnTo>
                  <a:lnTo>
                    <a:pt x="3367" y="1111"/>
                  </a:lnTo>
                  <a:lnTo>
                    <a:pt x="3266" y="909"/>
                  </a:lnTo>
                  <a:lnTo>
                    <a:pt x="3199" y="674"/>
                  </a:lnTo>
                  <a:lnTo>
                    <a:pt x="3704" y="505"/>
                  </a:lnTo>
                  <a:lnTo>
                    <a:pt x="4175" y="303"/>
                  </a:lnTo>
                  <a:close/>
                  <a:moveTo>
                    <a:pt x="3064" y="707"/>
                  </a:moveTo>
                  <a:lnTo>
                    <a:pt x="3064" y="909"/>
                  </a:lnTo>
                  <a:lnTo>
                    <a:pt x="3131" y="1111"/>
                  </a:lnTo>
                  <a:lnTo>
                    <a:pt x="3232" y="1381"/>
                  </a:lnTo>
                  <a:lnTo>
                    <a:pt x="3367" y="1616"/>
                  </a:lnTo>
                  <a:lnTo>
                    <a:pt x="2660" y="1818"/>
                  </a:lnTo>
                  <a:lnTo>
                    <a:pt x="2559" y="1549"/>
                  </a:lnTo>
                  <a:lnTo>
                    <a:pt x="2391" y="1246"/>
                  </a:lnTo>
                  <a:lnTo>
                    <a:pt x="2290" y="1111"/>
                  </a:lnTo>
                  <a:lnTo>
                    <a:pt x="2155" y="977"/>
                  </a:lnTo>
                  <a:lnTo>
                    <a:pt x="2189" y="977"/>
                  </a:lnTo>
                  <a:lnTo>
                    <a:pt x="3064" y="707"/>
                  </a:lnTo>
                  <a:close/>
                  <a:moveTo>
                    <a:pt x="1987" y="1044"/>
                  </a:moveTo>
                  <a:lnTo>
                    <a:pt x="2155" y="1347"/>
                  </a:lnTo>
                  <a:lnTo>
                    <a:pt x="2290" y="1616"/>
                  </a:lnTo>
                  <a:lnTo>
                    <a:pt x="2391" y="1886"/>
                  </a:lnTo>
                  <a:lnTo>
                    <a:pt x="2189" y="1953"/>
                  </a:lnTo>
                  <a:lnTo>
                    <a:pt x="1549" y="2155"/>
                  </a:lnTo>
                  <a:lnTo>
                    <a:pt x="1414" y="1919"/>
                  </a:lnTo>
                  <a:lnTo>
                    <a:pt x="1381" y="1785"/>
                  </a:lnTo>
                  <a:lnTo>
                    <a:pt x="1347" y="1616"/>
                  </a:lnTo>
                  <a:lnTo>
                    <a:pt x="1280" y="1482"/>
                  </a:lnTo>
                  <a:lnTo>
                    <a:pt x="1212" y="1347"/>
                  </a:lnTo>
                  <a:lnTo>
                    <a:pt x="1179" y="1347"/>
                  </a:lnTo>
                  <a:lnTo>
                    <a:pt x="1145" y="1414"/>
                  </a:lnTo>
                  <a:lnTo>
                    <a:pt x="1111" y="1482"/>
                  </a:lnTo>
                  <a:lnTo>
                    <a:pt x="1111" y="1684"/>
                  </a:lnTo>
                  <a:lnTo>
                    <a:pt x="1145" y="1852"/>
                  </a:lnTo>
                  <a:lnTo>
                    <a:pt x="1212" y="2020"/>
                  </a:lnTo>
                  <a:lnTo>
                    <a:pt x="1313" y="2222"/>
                  </a:lnTo>
                  <a:lnTo>
                    <a:pt x="775" y="2391"/>
                  </a:lnTo>
                  <a:lnTo>
                    <a:pt x="606" y="2458"/>
                  </a:lnTo>
                  <a:lnTo>
                    <a:pt x="472" y="2424"/>
                  </a:lnTo>
                  <a:lnTo>
                    <a:pt x="404" y="2323"/>
                  </a:lnTo>
                  <a:lnTo>
                    <a:pt x="337" y="2189"/>
                  </a:lnTo>
                  <a:lnTo>
                    <a:pt x="303" y="1886"/>
                  </a:lnTo>
                  <a:lnTo>
                    <a:pt x="236" y="1515"/>
                  </a:lnTo>
                  <a:lnTo>
                    <a:pt x="707" y="1448"/>
                  </a:lnTo>
                  <a:lnTo>
                    <a:pt x="1145" y="1347"/>
                  </a:lnTo>
                  <a:lnTo>
                    <a:pt x="1987" y="1044"/>
                  </a:lnTo>
                  <a:close/>
                  <a:moveTo>
                    <a:pt x="4276" y="0"/>
                  </a:moveTo>
                  <a:lnTo>
                    <a:pt x="4209" y="34"/>
                  </a:lnTo>
                  <a:lnTo>
                    <a:pt x="4175" y="67"/>
                  </a:lnTo>
                  <a:lnTo>
                    <a:pt x="3636" y="202"/>
                  </a:lnTo>
                  <a:lnTo>
                    <a:pt x="3131" y="404"/>
                  </a:lnTo>
                  <a:lnTo>
                    <a:pt x="2121" y="775"/>
                  </a:lnTo>
                  <a:lnTo>
                    <a:pt x="1044" y="1078"/>
                  </a:lnTo>
                  <a:lnTo>
                    <a:pt x="539" y="1246"/>
                  </a:lnTo>
                  <a:lnTo>
                    <a:pt x="34" y="1482"/>
                  </a:lnTo>
                  <a:lnTo>
                    <a:pt x="0" y="1515"/>
                  </a:lnTo>
                  <a:lnTo>
                    <a:pt x="34" y="1549"/>
                  </a:lnTo>
                  <a:lnTo>
                    <a:pt x="169" y="1515"/>
                  </a:lnTo>
                  <a:lnTo>
                    <a:pt x="135" y="1818"/>
                  </a:lnTo>
                  <a:lnTo>
                    <a:pt x="135" y="2121"/>
                  </a:lnTo>
                  <a:lnTo>
                    <a:pt x="236" y="2727"/>
                  </a:lnTo>
                  <a:lnTo>
                    <a:pt x="236" y="2761"/>
                  </a:lnTo>
                  <a:lnTo>
                    <a:pt x="270" y="2795"/>
                  </a:lnTo>
                  <a:lnTo>
                    <a:pt x="371" y="2795"/>
                  </a:lnTo>
                  <a:lnTo>
                    <a:pt x="1448" y="2424"/>
                  </a:lnTo>
                  <a:lnTo>
                    <a:pt x="1549" y="2492"/>
                  </a:lnTo>
                  <a:lnTo>
                    <a:pt x="1650" y="2525"/>
                  </a:lnTo>
                  <a:lnTo>
                    <a:pt x="1684" y="2492"/>
                  </a:lnTo>
                  <a:lnTo>
                    <a:pt x="1717" y="2458"/>
                  </a:lnTo>
                  <a:lnTo>
                    <a:pt x="1684" y="2357"/>
                  </a:lnTo>
                  <a:lnTo>
                    <a:pt x="2525" y="2088"/>
                  </a:lnTo>
                  <a:lnTo>
                    <a:pt x="2593" y="2121"/>
                  </a:lnTo>
                  <a:lnTo>
                    <a:pt x="2626" y="2121"/>
                  </a:lnTo>
                  <a:lnTo>
                    <a:pt x="2660" y="2054"/>
                  </a:lnTo>
                  <a:lnTo>
                    <a:pt x="3670" y="1785"/>
                  </a:lnTo>
                  <a:lnTo>
                    <a:pt x="4074" y="1717"/>
                  </a:lnTo>
                  <a:lnTo>
                    <a:pt x="4276" y="1650"/>
                  </a:lnTo>
                  <a:lnTo>
                    <a:pt x="4377" y="1583"/>
                  </a:lnTo>
                  <a:lnTo>
                    <a:pt x="4411" y="1515"/>
                  </a:lnTo>
                  <a:lnTo>
                    <a:pt x="4478" y="1145"/>
                  </a:lnTo>
                  <a:lnTo>
                    <a:pt x="4478" y="808"/>
                  </a:lnTo>
                  <a:lnTo>
                    <a:pt x="4444" y="438"/>
                  </a:lnTo>
                  <a:lnTo>
                    <a:pt x="4377" y="101"/>
                  </a:lnTo>
                  <a:lnTo>
                    <a:pt x="4343" y="34"/>
                  </a:lnTo>
                  <a:lnTo>
                    <a:pt x="427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9" name="Google Shape;219;p3"/>
            <p:cNvSpPr/>
            <p:nvPr/>
          </p:nvSpPr>
          <p:spPr>
            <a:xfrm>
              <a:off x="7089250" y="1504875"/>
              <a:ext cx="114500" cy="168375"/>
            </a:xfrm>
            <a:custGeom>
              <a:avLst/>
              <a:gdLst/>
              <a:ahLst/>
              <a:cxnLst/>
              <a:rect l="l" t="t" r="r" b="b"/>
              <a:pathLst>
                <a:path w="4580" h="6735" extrusionOk="0">
                  <a:moveTo>
                    <a:pt x="4411" y="0"/>
                  </a:moveTo>
                  <a:lnTo>
                    <a:pt x="4378" y="34"/>
                  </a:lnTo>
                  <a:lnTo>
                    <a:pt x="3334" y="1650"/>
                  </a:lnTo>
                  <a:lnTo>
                    <a:pt x="2324" y="3266"/>
                  </a:lnTo>
                  <a:lnTo>
                    <a:pt x="1785" y="4142"/>
                  </a:lnTo>
                  <a:lnTo>
                    <a:pt x="1213" y="4950"/>
                  </a:lnTo>
                  <a:lnTo>
                    <a:pt x="34" y="6599"/>
                  </a:lnTo>
                  <a:lnTo>
                    <a:pt x="1" y="6667"/>
                  </a:lnTo>
                  <a:lnTo>
                    <a:pt x="34" y="6700"/>
                  </a:lnTo>
                  <a:lnTo>
                    <a:pt x="102" y="6734"/>
                  </a:lnTo>
                  <a:lnTo>
                    <a:pt x="135" y="6700"/>
                  </a:lnTo>
                  <a:lnTo>
                    <a:pt x="472" y="6364"/>
                  </a:lnTo>
                  <a:lnTo>
                    <a:pt x="775" y="5993"/>
                  </a:lnTo>
                  <a:lnTo>
                    <a:pt x="1381" y="5219"/>
                  </a:lnTo>
                  <a:lnTo>
                    <a:pt x="1886" y="4411"/>
                  </a:lnTo>
                  <a:lnTo>
                    <a:pt x="2391" y="3603"/>
                  </a:lnTo>
                  <a:lnTo>
                    <a:pt x="3468" y="1886"/>
                  </a:lnTo>
                  <a:lnTo>
                    <a:pt x="4007" y="1010"/>
                  </a:lnTo>
                  <a:lnTo>
                    <a:pt x="4546" y="169"/>
                  </a:lnTo>
                  <a:lnTo>
                    <a:pt x="4580" y="101"/>
                  </a:lnTo>
                  <a:lnTo>
                    <a:pt x="4580" y="68"/>
                  </a:lnTo>
                  <a:lnTo>
                    <a:pt x="451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0" name="Google Shape;220;p3"/>
            <p:cNvSpPr/>
            <p:nvPr/>
          </p:nvSpPr>
          <p:spPr>
            <a:xfrm>
              <a:off x="6601075" y="2117625"/>
              <a:ext cx="520200" cy="617850"/>
            </a:xfrm>
            <a:custGeom>
              <a:avLst/>
              <a:gdLst/>
              <a:ahLst/>
              <a:cxnLst/>
              <a:rect l="l" t="t" r="r" b="b"/>
              <a:pathLst>
                <a:path w="20808" h="24714" extrusionOk="0">
                  <a:moveTo>
                    <a:pt x="17710" y="8923"/>
                  </a:moveTo>
                  <a:lnTo>
                    <a:pt x="17979" y="10034"/>
                  </a:lnTo>
                  <a:lnTo>
                    <a:pt x="20470" y="20101"/>
                  </a:lnTo>
                  <a:lnTo>
                    <a:pt x="20369" y="20134"/>
                  </a:lnTo>
                  <a:lnTo>
                    <a:pt x="20369" y="20202"/>
                  </a:lnTo>
                  <a:lnTo>
                    <a:pt x="20369" y="20235"/>
                  </a:lnTo>
                  <a:lnTo>
                    <a:pt x="20437" y="20572"/>
                  </a:lnTo>
                  <a:lnTo>
                    <a:pt x="20470" y="20639"/>
                  </a:lnTo>
                  <a:lnTo>
                    <a:pt x="20437" y="20707"/>
                  </a:lnTo>
                  <a:lnTo>
                    <a:pt x="20403" y="20774"/>
                  </a:lnTo>
                  <a:lnTo>
                    <a:pt x="20336" y="20808"/>
                  </a:lnTo>
                  <a:lnTo>
                    <a:pt x="19326" y="21077"/>
                  </a:lnTo>
                  <a:lnTo>
                    <a:pt x="17272" y="21616"/>
                  </a:lnTo>
                  <a:lnTo>
                    <a:pt x="13232" y="22659"/>
                  </a:lnTo>
                  <a:lnTo>
                    <a:pt x="9495" y="23636"/>
                  </a:lnTo>
                  <a:lnTo>
                    <a:pt x="7542" y="24141"/>
                  </a:lnTo>
                  <a:lnTo>
                    <a:pt x="6835" y="24343"/>
                  </a:lnTo>
                  <a:lnTo>
                    <a:pt x="6431" y="24444"/>
                  </a:lnTo>
                  <a:lnTo>
                    <a:pt x="5993" y="24511"/>
                  </a:lnTo>
                  <a:lnTo>
                    <a:pt x="5589" y="24511"/>
                  </a:lnTo>
                  <a:lnTo>
                    <a:pt x="5387" y="24477"/>
                  </a:lnTo>
                  <a:lnTo>
                    <a:pt x="5219" y="24410"/>
                  </a:lnTo>
                  <a:lnTo>
                    <a:pt x="5084" y="24309"/>
                  </a:lnTo>
                  <a:lnTo>
                    <a:pt x="4983" y="24174"/>
                  </a:lnTo>
                  <a:lnTo>
                    <a:pt x="4882" y="24006"/>
                  </a:lnTo>
                  <a:lnTo>
                    <a:pt x="4848" y="23770"/>
                  </a:lnTo>
                  <a:lnTo>
                    <a:pt x="4815" y="23737"/>
                  </a:lnTo>
                  <a:lnTo>
                    <a:pt x="3468" y="18249"/>
                  </a:lnTo>
                  <a:lnTo>
                    <a:pt x="2189" y="12761"/>
                  </a:lnTo>
                  <a:lnTo>
                    <a:pt x="2626" y="12727"/>
                  </a:lnTo>
                  <a:lnTo>
                    <a:pt x="3064" y="12626"/>
                  </a:lnTo>
                  <a:lnTo>
                    <a:pt x="3939" y="12424"/>
                  </a:lnTo>
                  <a:lnTo>
                    <a:pt x="5690" y="11987"/>
                  </a:lnTo>
                  <a:lnTo>
                    <a:pt x="9697" y="11010"/>
                  </a:lnTo>
                  <a:lnTo>
                    <a:pt x="13737" y="10000"/>
                  </a:lnTo>
                  <a:lnTo>
                    <a:pt x="15723" y="9495"/>
                  </a:lnTo>
                  <a:lnTo>
                    <a:pt x="17710" y="8923"/>
                  </a:lnTo>
                  <a:close/>
                  <a:moveTo>
                    <a:pt x="15488" y="1"/>
                  </a:moveTo>
                  <a:lnTo>
                    <a:pt x="11616" y="876"/>
                  </a:lnTo>
                  <a:lnTo>
                    <a:pt x="7744" y="1819"/>
                  </a:lnTo>
                  <a:lnTo>
                    <a:pt x="3939" y="2829"/>
                  </a:lnTo>
                  <a:lnTo>
                    <a:pt x="101" y="3906"/>
                  </a:lnTo>
                  <a:lnTo>
                    <a:pt x="68" y="3940"/>
                  </a:lnTo>
                  <a:lnTo>
                    <a:pt x="34" y="3974"/>
                  </a:lnTo>
                  <a:lnTo>
                    <a:pt x="34" y="4075"/>
                  </a:lnTo>
                  <a:lnTo>
                    <a:pt x="0" y="4108"/>
                  </a:lnTo>
                  <a:lnTo>
                    <a:pt x="0" y="4176"/>
                  </a:lnTo>
                  <a:lnTo>
                    <a:pt x="1078" y="9091"/>
                  </a:lnTo>
                  <a:lnTo>
                    <a:pt x="2189" y="14007"/>
                  </a:lnTo>
                  <a:lnTo>
                    <a:pt x="3367" y="18922"/>
                  </a:lnTo>
                  <a:lnTo>
                    <a:pt x="4579" y="23804"/>
                  </a:lnTo>
                  <a:lnTo>
                    <a:pt x="4579" y="23838"/>
                  </a:lnTo>
                  <a:lnTo>
                    <a:pt x="4613" y="23871"/>
                  </a:lnTo>
                  <a:lnTo>
                    <a:pt x="4714" y="23905"/>
                  </a:lnTo>
                  <a:lnTo>
                    <a:pt x="4714" y="24040"/>
                  </a:lnTo>
                  <a:lnTo>
                    <a:pt x="4781" y="24208"/>
                  </a:lnTo>
                  <a:lnTo>
                    <a:pt x="4848" y="24309"/>
                  </a:lnTo>
                  <a:lnTo>
                    <a:pt x="4916" y="24410"/>
                  </a:lnTo>
                  <a:lnTo>
                    <a:pt x="5017" y="24511"/>
                  </a:lnTo>
                  <a:lnTo>
                    <a:pt x="5151" y="24578"/>
                  </a:lnTo>
                  <a:lnTo>
                    <a:pt x="5421" y="24646"/>
                  </a:lnTo>
                  <a:lnTo>
                    <a:pt x="5724" y="24713"/>
                  </a:lnTo>
                  <a:lnTo>
                    <a:pt x="6027" y="24679"/>
                  </a:lnTo>
                  <a:lnTo>
                    <a:pt x="6330" y="24646"/>
                  </a:lnTo>
                  <a:lnTo>
                    <a:pt x="6633" y="24612"/>
                  </a:lnTo>
                  <a:lnTo>
                    <a:pt x="11144" y="23434"/>
                  </a:lnTo>
                  <a:lnTo>
                    <a:pt x="20672" y="21010"/>
                  </a:lnTo>
                  <a:lnTo>
                    <a:pt x="20706" y="20976"/>
                  </a:lnTo>
                  <a:lnTo>
                    <a:pt x="20740" y="20942"/>
                  </a:lnTo>
                  <a:lnTo>
                    <a:pt x="20740" y="20841"/>
                  </a:lnTo>
                  <a:lnTo>
                    <a:pt x="20672" y="20437"/>
                  </a:lnTo>
                  <a:lnTo>
                    <a:pt x="20740" y="20437"/>
                  </a:lnTo>
                  <a:lnTo>
                    <a:pt x="20773" y="20404"/>
                  </a:lnTo>
                  <a:lnTo>
                    <a:pt x="20807" y="20336"/>
                  </a:lnTo>
                  <a:lnTo>
                    <a:pt x="20807" y="20269"/>
                  </a:lnTo>
                  <a:lnTo>
                    <a:pt x="18316" y="10202"/>
                  </a:lnTo>
                  <a:lnTo>
                    <a:pt x="17104" y="5287"/>
                  </a:lnTo>
                  <a:lnTo>
                    <a:pt x="16498" y="2728"/>
                  </a:lnTo>
                  <a:lnTo>
                    <a:pt x="16195" y="1482"/>
                  </a:lnTo>
                  <a:lnTo>
                    <a:pt x="15791" y="236"/>
                  </a:lnTo>
                  <a:lnTo>
                    <a:pt x="15757" y="169"/>
                  </a:lnTo>
                  <a:lnTo>
                    <a:pt x="15690" y="169"/>
                  </a:lnTo>
                  <a:lnTo>
                    <a:pt x="15656" y="203"/>
                  </a:lnTo>
                  <a:lnTo>
                    <a:pt x="15656" y="270"/>
                  </a:lnTo>
                  <a:lnTo>
                    <a:pt x="15892" y="1482"/>
                  </a:lnTo>
                  <a:lnTo>
                    <a:pt x="16161" y="2694"/>
                  </a:lnTo>
                  <a:lnTo>
                    <a:pt x="16801" y="5118"/>
                  </a:lnTo>
                  <a:lnTo>
                    <a:pt x="17642" y="8620"/>
                  </a:lnTo>
                  <a:lnTo>
                    <a:pt x="13770" y="9697"/>
                  </a:lnTo>
                  <a:lnTo>
                    <a:pt x="11851" y="10202"/>
                  </a:lnTo>
                  <a:lnTo>
                    <a:pt x="9899" y="10707"/>
                  </a:lnTo>
                  <a:lnTo>
                    <a:pt x="6128" y="11616"/>
                  </a:lnTo>
                  <a:lnTo>
                    <a:pt x="5118" y="11852"/>
                  </a:lnTo>
                  <a:lnTo>
                    <a:pt x="4108" y="12054"/>
                  </a:lnTo>
                  <a:lnTo>
                    <a:pt x="3098" y="12290"/>
                  </a:lnTo>
                  <a:lnTo>
                    <a:pt x="2626" y="12424"/>
                  </a:lnTo>
                  <a:lnTo>
                    <a:pt x="2155" y="12593"/>
                  </a:lnTo>
                  <a:lnTo>
                    <a:pt x="1179" y="8384"/>
                  </a:lnTo>
                  <a:lnTo>
                    <a:pt x="270" y="4142"/>
                  </a:lnTo>
                  <a:lnTo>
                    <a:pt x="4074" y="3065"/>
                  </a:lnTo>
                  <a:lnTo>
                    <a:pt x="7879" y="2055"/>
                  </a:lnTo>
                  <a:lnTo>
                    <a:pt x="11717" y="1112"/>
                  </a:lnTo>
                  <a:lnTo>
                    <a:pt x="15555" y="270"/>
                  </a:lnTo>
                  <a:lnTo>
                    <a:pt x="15622" y="236"/>
                  </a:lnTo>
                  <a:lnTo>
                    <a:pt x="15622" y="203"/>
                  </a:lnTo>
                  <a:lnTo>
                    <a:pt x="15656" y="102"/>
                  </a:lnTo>
                  <a:lnTo>
                    <a:pt x="15589" y="34"/>
                  </a:lnTo>
                  <a:lnTo>
                    <a:pt x="1555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" name="Google Shape;221;p3"/>
            <p:cNvSpPr/>
            <p:nvPr/>
          </p:nvSpPr>
          <p:spPr>
            <a:xfrm>
              <a:off x="6923450" y="1426600"/>
              <a:ext cx="69875" cy="218850"/>
            </a:xfrm>
            <a:custGeom>
              <a:avLst/>
              <a:gdLst/>
              <a:ahLst/>
              <a:cxnLst/>
              <a:rect l="l" t="t" r="r" b="b"/>
              <a:pathLst>
                <a:path w="2795" h="8754" extrusionOk="0">
                  <a:moveTo>
                    <a:pt x="1178" y="169"/>
                  </a:moveTo>
                  <a:lnTo>
                    <a:pt x="1347" y="202"/>
                  </a:lnTo>
                  <a:lnTo>
                    <a:pt x="1448" y="236"/>
                  </a:lnTo>
                  <a:lnTo>
                    <a:pt x="1515" y="303"/>
                  </a:lnTo>
                  <a:lnTo>
                    <a:pt x="1616" y="404"/>
                  </a:lnTo>
                  <a:lnTo>
                    <a:pt x="1683" y="539"/>
                  </a:lnTo>
                  <a:lnTo>
                    <a:pt x="1784" y="842"/>
                  </a:lnTo>
                  <a:lnTo>
                    <a:pt x="1852" y="1482"/>
                  </a:lnTo>
                  <a:lnTo>
                    <a:pt x="2391" y="5253"/>
                  </a:lnTo>
                  <a:lnTo>
                    <a:pt x="2458" y="5825"/>
                  </a:lnTo>
                  <a:lnTo>
                    <a:pt x="2492" y="6364"/>
                  </a:lnTo>
                  <a:lnTo>
                    <a:pt x="2525" y="6902"/>
                  </a:lnTo>
                  <a:lnTo>
                    <a:pt x="2525" y="7475"/>
                  </a:lnTo>
                  <a:lnTo>
                    <a:pt x="2458" y="7912"/>
                  </a:lnTo>
                  <a:lnTo>
                    <a:pt x="2391" y="8114"/>
                  </a:lnTo>
                  <a:lnTo>
                    <a:pt x="2290" y="8316"/>
                  </a:lnTo>
                  <a:lnTo>
                    <a:pt x="2256" y="8417"/>
                  </a:lnTo>
                  <a:lnTo>
                    <a:pt x="2189" y="8451"/>
                  </a:lnTo>
                  <a:lnTo>
                    <a:pt x="2121" y="8485"/>
                  </a:lnTo>
                  <a:lnTo>
                    <a:pt x="2054" y="8518"/>
                  </a:lnTo>
                  <a:lnTo>
                    <a:pt x="1919" y="8485"/>
                  </a:lnTo>
                  <a:lnTo>
                    <a:pt x="1751" y="8417"/>
                  </a:lnTo>
                  <a:lnTo>
                    <a:pt x="1616" y="8283"/>
                  </a:lnTo>
                  <a:lnTo>
                    <a:pt x="1481" y="8148"/>
                  </a:lnTo>
                  <a:lnTo>
                    <a:pt x="1279" y="7946"/>
                  </a:lnTo>
                  <a:lnTo>
                    <a:pt x="1178" y="7912"/>
                  </a:lnTo>
                  <a:lnTo>
                    <a:pt x="1111" y="7912"/>
                  </a:lnTo>
                  <a:lnTo>
                    <a:pt x="976" y="7138"/>
                  </a:lnTo>
                  <a:lnTo>
                    <a:pt x="875" y="6330"/>
                  </a:lnTo>
                  <a:lnTo>
                    <a:pt x="808" y="5488"/>
                  </a:lnTo>
                  <a:lnTo>
                    <a:pt x="673" y="4714"/>
                  </a:lnTo>
                  <a:lnTo>
                    <a:pt x="505" y="3704"/>
                  </a:lnTo>
                  <a:lnTo>
                    <a:pt x="370" y="2694"/>
                  </a:lnTo>
                  <a:lnTo>
                    <a:pt x="269" y="1717"/>
                  </a:lnTo>
                  <a:lnTo>
                    <a:pt x="168" y="707"/>
                  </a:lnTo>
                  <a:lnTo>
                    <a:pt x="236" y="707"/>
                  </a:lnTo>
                  <a:lnTo>
                    <a:pt x="404" y="640"/>
                  </a:lnTo>
                  <a:lnTo>
                    <a:pt x="539" y="539"/>
                  </a:lnTo>
                  <a:lnTo>
                    <a:pt x="875" y="337"/>
                  </a:lnTo>
                  <a:lnTo>
                    <a:pt x="1010" y="236"/>
                  </a:lnTo>
                  <a:lnTo>
                    <a:pt x="1178" y="169"/>
                  </a:lnTo>
                  <a:close/>
                  <a:moveTo>
                    <a:pt x="1212" y="0"/>
                  </a:moveTo>
                  <a:lnTo>
                    <a:pt x="976" y="68"/>
                  </a:lnTo>
                  <a:lnTo>
                    <a:pt x="707" y="202"/>
                  </a:lnTo>
                  <a:lnTo>
                    <a:pt x="438" y="371"/>
                  </a:lnTo>
                  <a:lnTo>
                    <a:pt x="168" y="573"/>
                  </a:lnTo>
                  <a:lnTo>
                    <a:pt x="168" y="505"/>
                  </a:lnTo>
                  <a:lnTo>
                    <a:pt x="135" y="438"/>
                  </a:lnTo>
                  <a:lnTo>
                    <a:pt x="67" y="404"/>
                  </a:lnTo>
                  <a:lnTo>
                    <a:pt x="34" y="438"/>
                  </a:lnTo>
                  <a:lnTo>
                    <a:pt x="0" y="505"/>
                  </a:lnTo>
                  <a:lnTo>
                    <a:pt x="0" y="977"/>
                  </a:lnTo>
                  <a:lnTo>
                    <a:pt x="0" y="1448"/>
                  </a:lnTo>
                  <a:lnTo>
                    <a:pt x="67" y="2391"/>
                  </a:lnTo>
                  <a:lnTo>
                    <a:pt x="202" y="3333"/>
                  </a:lnTo>
                  <a:lnTo>
                    <a:pt x="337" y="4276"/>
                  </a:lnTo>
                  <a:lnTo>
                    <a:pt x="539" y="5354"/>
                  </a:lnTo>
                  <a:lnTo>
                    <a:pt x="640" y="5926"/>
                  </a:lnTo>
                  <a:lnTo>
                    <a:pt x="707" y="6465"/>
                  </a:lnTo>
                  <a:lnTo>
                    <a:pt x="808" y="7407"/>
                  </a:lnTo>
                  <a:lnTo>
                    <a:pt x="842" y="7879"/>
                  </a:lnTo>
                  <a:lnTo>
                    <a:pt x="943" y="8350"/>
                  </a:lnTo>
                  <a:lnTo>
                    <a:pt x="976" y="8384"/>
                  </a:lnTo>
                  <a:lnTo>
                    <a:pt x="1010" y="8417"/>
                  </a:lnTo>
                  <a:lnTo>
                    <a:pt x="1111" y="8451"/>
                  </a:lnTo>
                  <a:lnTo>
                    <a:pt x="1178" y="8384"/>
                  </a:lnTo>
                  <a:lnTo>
                    <a:pt x="1212" y="8350"/>
                  </a:lnTo>
                  <a:lnTo>
                    <a:pt x="1178" y="8283"/>
                  </a:lnTo>
                  <a:lnTo>
                    <a:pt x="1178" y="8215"/>
                  </a:lnTo>
                  <a:lnTo>
                    <a:pt x="1347" y="8384"/>
                  </a:lnTo>
                  <a:lnTo>
                    <a:pt x="1515" y="8518"/>
                  </a:lnTo>
                  <a:lnTo>
                    <a:pt x="1683" y="8653"/>
                  </a:lnTo>
                  <a:lnTo>
                    <a:pt x="1885" y="8720"/>
                  </a:lnTo>
                  <a:lnTo>
                    <a:pt x="2054" y="8754"/>
                  </a:lnTo>
                  <a:lnTo>
                    <a:pt x="2256" y="8720"/>
                  </a:lnTo>
                  <a:lnTo>
                    <a:pt x="2323" y="8653"/>
                  </a:lnTo>
                  <a:lnTo>
                    <a:pt x="2424" y="8586"/>
                  </a:lnTo>
                  <a:lnTo>
                    <a:pt x="2559" y="8384"/>
                  </a:lnTo>
                  <a:lnTo>
                    <a:pt x="2660" y="8114"/>
                  </a:lnTo>
                  <a:lnTo>
                    <a:pt x="2761" y="7811"/>
                  </a:lnTo>
                  <a:lnTo>
                    <a:pt x="2795" y="7508"/>
                  </a:lnTo>
                  <a:lnTo>
                    <a:pt x="2795" y="7172"/>
                  </a:lnTo>
                  <a:lnTo>
                    <a:pt x="2795" y="6532"/>
                  </a:lnTo>
                  <a:lnTo>
                    <a:pt x="2727" y="5926"/>
                  </a:lnTo>
                  <a:lnTo>
                    <a:pt x="2391" y="3333"/>
                  </a:lnTo>
                  <a:lnTo>
                    <a:pt x="2189" y="2020"/>
                  </a:lnTo>
                  <a:lnTo>
                    <a:pt x="1953" y="741"/>
                  </a:lnTo>
                  <a:lnTo>
                    <a:pt x="1919" y="539"/>
                  </a:lnTo>
                  <a:lnTo>
                    <a:pt x="1852" y="371"/>
                  </a:lnTo>
                  <a:lnTo>
                    <a:pt x="1784" y="236"/>
                  </a:lnTo>
                  <a:lnTo>
                    <a:pt x="1683" y="135"/>
                  </a:lnTo>
                  <a:lnTo>
                    <a:pt x="1582" y="68"/>
                  </a:lnTo>
                  <a:lnTo>
                    <a:pt x="1481" y="34"/>
                  </a:lnTo>
                  <a:lnTo>
                    <a:pt x="134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2" name="Google Shape;222;p3"/>
            <p:cNvSpPr/>
            <p:nvPr/>
          </p:nvSpPr>
          <p:spPr>
            <a:xfrm>
              <a:off x="6956275" y="2530075"/>
              <a:ext cx="74925" cy="111125"/>
            </a:xfrm>
            <a:custGeom>
              <a:avLst/>
              <a:gdLst/>
              <a:ahLst/>
              <a:cxnLst/>
              <a:rect l="l" t="t" r="r" b="b"/>
              <a:pathLst>
                <a:path w="2997" h="4445" extrusionOk="0">
                  <a:moveTo>
                    <a:pt x="1381" y="303"/>
                  </a:moveTo>
                  <a:lnTo>
                    <a:pt x="1818" y="337"/>
                  </a:lnTo>
                  <a:lnTo>
                    <a:pt x="1852" y="337"/>
                  </a:lnTo>
                  <a:lnTo>
                    <a:pt x="1919" y="606"/>
                  </a:lnTo>
                  <a:lnTo>
                    <a:pt x="2020" y="943"/>
                  </a:lnTo>
                  <a:lnTo>
                    <a:pt x="2222" y="1381"/>
                  </a:lnTo>
                  <a:lnTo>
                    <a:pt x="2357" y="1987"/>
                  </a:lnTo>
                  <a:lnTo>
                    <a:pt x="2492" y="2593"/>
                  </a:lnTo>
                  <a:lnTo>
                    <a:pt x="2727" y="3805"/>
                  </a:lnTo>
                  <a:lnTo>
                    <a:pt x="2525" y="3805"/>
                  </a:lnTo>
                  <a:lnTo>
                    <a:pt x="2357" y="3838"/>
                  </a:lnTo>
                  <a:lnTo>
                    <a:pt x="1987" y="3973"/>
                  </a:lnTo>
                  <a:lnTo>
                    <a:pt x="1751" y="4040"/>
                  </a:lnTo>
                  <a:lnTo>
                    <a:pt x="1515" y="4074"/>
                  </a:lnTo>
                  <a:lnTo>
                    <a:pt x="1280" y="4108"/>
                  </a:lnTo>
                  <a:lnTo>
                    <a:pt x="1044" y="4141"/>
                  </a:lnTo>
                  <a:lnTo>
                    <a:pt x="673" y="2391"/>
                  </a:lnTo>
                  <a:lnTo>
                    <a:pt x="471" y="1482"/>
                  </a:lnTo>
                  <a:lnTo>
                    <a:pt x="202" y="640"/>
                  </a:lnTo>
                  <a:lnTo>
                    <a:pt x="236" y="640"/>
                  </a:lnTo>
                  <a:lnTo>
                    <a:pt x="404" y="572"/>
                  </a:lnTo>
                  <a:lnTo>
                    <a:pt x="572" y="505"/>
                  </a:lnTo>
                  <a:lnTo>
                    <a:pt x="909" y="370"/>
                  </a:lnTo>
                  <a:lnTo>
                    <a:pt x="1145" y="337"/>
                  </a:lnTo>
                  <a:lnTo>
                    <a:pt x="1381" y="303"/>
                  </a:lnTo>
                  <a:close/>
                  <a:moveTo>
                    <a:pt x="1381" y="0"/>
                  </a:moveTo>
                  <a:lnTo>
                    <a:pt x="1145" y="34"/>
                  </a:lnTo>
                  <a:lnTo>
                    <a:pt x="909" y="67"/>
                  </a:lnTo>
                  <a:lnTo>
                    <a:pt x="673" y="135"/>
                  </a:lnTo>
                  <a:lnTo>
                    <a:pt x="471" y="202"/>
                  </a:lnTo>
                  <a:lnTo>
                    <a:pt x="269" y="337"/>
                  </a:lnTo>
                  <a:lnTo>
                    <a:pt x="135" y="505"/>
                  </a:lnTo>
                  <a:lnTo>
                    <a:pt x="135" y="539"/>
                  </a:lnTo>
                  <a:lnTo>
                    <a:pt x="34" y="539"/>
                  </a:lnTo>
                  <a:lnTo>
                    <a:pt x="0" y="572"/>
                  </a:lnTo>
                  <a:lnTo>
                    <a:pt x="0" y="606"/>
                  </a:lnTo>
                  <a:lnTo>
                    <a:pt x="135" y="1515"/>
                  </a:lnTo>
                  <a:lnTo>
                    <a:pt x="337" y="2424"/>
                  </a:lnTo>
                  <a:lnTo>
                    <a:pt x="775" y="4209"/>
                  </a:lnTo>
                  <a:lnTo>
                    <a:pt x="808" y="4276"/>
                  </a:lnTo>
                  <a:lnTo>
                    <a:pt x="808" y="4343"/>
                  </a:lnTo>
                  <a:lnTo>
                    <a:pt x="842" y="4377"/>
                  </a:lnTo>
                  <a:lnTo>
                    <a:pt x="876" y="4444"/>
                  </a:lnTo>
                  <a:lnTo>
                    <a:pt x="943" y="4444"/>
                  </a:lnTo>
                  <a:lnTo>
                    <a:pt x="1448" y="4343"/>
                  </a:lnTo>
                  <a:lnTo>
                    <a:pt x="1919" y="4276"/>
                  </a:lnTo>
                  <a:lnTo>
                    <a:pt x="2121" y="4242"/>
                  </a:lnTo>
                  <a:lnTo>
                    <a:pt x="2357" y="4175"/>
                  </a:lnTo>
                  <a:lnTo>
                    <a:pt x="2761" y="4040"/>
                  </a:lnTo>
                  <a:lnTo>
                    <a:pt x="2795" y="4108"/>
                  </a:lnTo>
                  <a:lnTo>
                    <a:pt x="2828" y="4141"/>
                  </a:lnTo>
                  <a:lnTo>
                    <a:pt x="2896" y="4141"/>
                  </a:lnTo>
                  <a:lnTo>
                    <a:pt x="2997" y="4074"/>
                  </a:lnTo>
                  <a:lnTo>
                    <a:pt x="2997" y="4040"/>
                  </a:lnTo>
                  <a:lnTo>
                    <a:pt x="2997" y="3973"/>
                  </a:lnTo>
                  <a:lnTo>
                    <a:pt x="2828" y="2997"/>
                  </a:lnTo>
                  <a:lnTo>
                    <a:pt x="2626" y="2054"/>
                  </a:lnTo>
                  <a:lnTo>
                    <a:pt x="2357" y="1111"/>
                  </a:lnTo>
                  <a:lnTo>
                    <a:pt x="1953" y="135"/>
                  </a:lnTo>
                  <a:lnTo>
                    <a:pt x="2020" y="135"/>
                  </a:lnTo>
                  <a:lnTo>
                    <a:pt x="2054" y="101"/>
                  </a:lnTo>
                  <a:lnTo>
                    <a:pt x="2054" y="67"/>
                  </a:lnTo>
                  <a:lnTo>
                    <a:pt x="2020" y="0"/>
                  </a:lnTo>
                  <a:lnTo>
                    <a:pt x="1919" y="0"/>
                  </a:lnTo>
                  <a:lnTo>
                    <a:pt x="1886" y="34"/>
                  </a:lnTo>
                  <a:lnTo>
                    <a:pt x="1818" y="34"/>
                  </a:lnTo>
                  <a:lnTo>
                    <a:pt x="138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3" name="Google Shape;223;p3"/>
            <p:cNvSpPr/>
            <p:nvPr/>
          </p:nvSpPr>
          <p:spPr>
            <a:xfrm>
              <a:off x="6645675" y="2190850"/>
              <a:ext cx="331650" cy="88425"/>
            </a:xfrm>
            <a:custGeom>
              <a:avLst/>
              <a:gdLst/>
              <a:ahLst/>
              <a:cxnLst/>
              <a:rect l="l" t="t" r="r" b="b"/>
              <a:pathLst>
                <a:path w="13266" h="3537" extrusionOk="0">
                  <a:moveTo>
                    <a:pt x="13131" y="1"/>
                  </a:moveTo>
                  <a:lnTo>
                    <a:pt x="9933" y="910"/>
                  </a:lnTo>
                  <a:lnTo>
                    <a:pt x="6734" y="1752"/>
                  </a:lnTo>
                  <a:lnTo>
                    <a:pt x="3401" y="2560"/>
                  </a:lnTo>
                  <a:lnTo>
                    <a:pt x="2559" y="2762"/>
                  </a:lnTo>
                  <a:lnTo>
                    <a:pt x="1718" y="2930"/>
                  </a:lnTo>
                  <a:lnTo>
                    <a:pt x="876" y="3132"/>
                  </a:lnTo>
                  <a:lnTo>
                    <a:pt x="472" y="3233"/>
                  </a:lnTo>
                  <a:lnTo>
                    <a:pt x="68" y="3368"/>
                  </a:lnTo>
                  <a:lnTo>
                    <a:pt x="34" y="3401"/>
                  </a:lnTo>
                  <a:lnTo>
                    <a:pt x="1" y="3469"/>
                  </a:lnTo>
                  <a:lnTo>
                    <a:pt x="34" y="3502"/>
                  </a:lnTo>
                  <a:lnTo>
                    <a:pt x="102" y="3536"/>
                  </a:lnTo>
                  <a:lnTo>
                    <a:pt x="472" y="3502"/>
                  </a:lnTo>
                  <a:lnTo>
                    <a:pt x="876" y="3435"/>
                  </a:lnTo>
                  <a:lnTo>
                    <a:pt x="1650" y="3267"/>
                  </a:lnTo>
                  <a:lnTo>
                    <a:pt x="3233" y="2896"/>
                  </a:lnTo>
                  <a:lnTo>
                    <a:pt x="6566" y="2088"/>
                  </a:lnTo>
                  <a:lnTo>
                    <a:pt x="9899" y="1213"/>
                  </a:lnTo>
                  <a:lnTo>
                    <a:pt x="13199" y="270"/>
                  </a:lnTo>
                  <a:lnTo>
                    <a:pt x="13232" y="237"/>
                  </a:lnTo>
                  <a:lnTo>
                    <a:pt x="13266" y="203"/>
                  </a:lnTo>
                  <a:lnTo>
                    <a:pt x="13266" y="102"/>
                  </a:lnTo>
                  <a:lnTo>
                    <a:pt x="13232" y="35"/>
                  </a:lnTo>
                  <a:lnTo>
                    <a:pt x="1316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4" name="Google Shape;224;p3"/>
            <p:cNvSpPr/>
            <p:nvPr/>
          </p:nvSpPr>
          <p:spPr>
            <a:xfrm>
              <a:off x="7052225" y="2597400"/>
              <a:ext cx="16000" cy="8450"/>
            </a:xfrm>
            <a:custGeom>
              <a:avLst/>
              <a:gdLst/>
              <a:ahLst/>
              <a:cxnLst/>
              <a:rect l="l" t="t" r="r" b="b"/>
              <a:pathLst>
                <a:path w="640" h="338" extrusionOk="0">
                  <a:moveTo>
                    <a:pt x="505" y="1"/>
                  </a:moveTo>
                  <a:lnTo>
                    <a:pt x="236" y="135"/>
                  </a:lnTo>
                  <a:lnTo>
                    <a:pt x="135" y="169"/>
                  </a:lnTo>
                  <a:lnTo>
                    <a:pt x="0" y="236"/>
                  </a:lnTo>
                  <a:lnTo>
                    <a:pt x="0" y="270"/>
                  </a:lnTo>
                  <a:lnTo>
                    <a:pt x="34" y="304"/>
                  </a:lnTo>
                  <a:lnTo>
                    <a:pt x="101" y="337"/>
                  </a:lnTo>
                  <a:lnTo>
                    <a:pt x="169" y="337"/>
                  </a:lnTo>
                  <a:lnTo>
                    <a:pt x="303" y="304"/>
                  </a:lnTo>
                  <a:lnTo>
                    <a:pt x="472" y="236"/>
                  </a:lnTo>
                  <a:lnTo>
                    <a:pt x="606" y="169"/>
                  </a:lnTo>
                  <a:lnTo>
                    <a:pt x="640" y="135"/>
                  </a:lnTo>
                  <a:lnTo>
                    <a:pt x="640" y="102"/>
                  </a:lnTo>
                  <a:lnTo>
                    <a:pt x="640" y="34"/>
                  </a:lnTo>
                  <a:lnTo>
                    <a:pt x="6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5" name="Google Shape;225;p3"/>
            <p:cNvSpPr/>
            <p:nvPr/>
          </p:nvSpPr>
          <p:spPr>
            <a:xfrm>
              <a:off x="7051375" y="2588975"/>
              <a:ext cx="11800" cy="7600"/>
            </a:xfrm>
            <a:custGeom>
              <a:avLst/>
              <a:gdLst/>
              <a:ahLst/>
              <a:cxnLst/>
              <a:rect l="l" t="t" r="r" b="b"/>
              <a:pathLst>
                <a:path w="472" h="304" extrusionOk="0">
                  <a:moveTo>
                    <a:pt x="371" y="1"/>
                  </a:moveTo>
                  <a:lnTo>
                    <a:pt x="270" y="35"/>
                  </a:lnTo>
                  <a:lnTo>
                    <a:pt x="68" y="136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34" y="270"/>
                  </a:lnTo>
                  <a:lnTo>
                    <a:pt x="102" y="304"/>
                  </a:lnTo>
                  <a:lnTo>
                    <a:pt x="337" y="237"/>
                  </a:lnTo>
                  <a:lnTo>
                    <a:pt x="438" y="169"/>
                  </a:lnTo>
                  <a:lnTo>
                    <a:pt x="472" y="68"/>
                  </a:lnTo>
                  <a:lnTo>
                    <a:pt x="438" y="35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6" name="Google Shape;226;p3"/>
            <p:cNvSpPr/>
            <p:nvPr/>
          </p:nvSpPr>
          <p:spPr>
            <a:xfrm>
              <a:off x="7026125" y="2567950"/>
              <a:ext cx="60625" cy="54725"/>
            </a:xfrm>
            <a:custGeom>
              <a:avLst/>
              <a:gdLst/>
              <a:ahLst/>
              <a:cxnLst/>
              <a:rect l="l" t="t" r="r" b="b"/>
              <a:pathLst>
                <a:path w="2425" h="2189" extrusionOk="0">
                  <a:moveTo>
                    <a:pt x="1785" y="236"/>
                  </a:moveTo>
                  <a:lnTo>
                    <a:pt x="1987" y="741"/>
                  </a:lnTo>
                  <a:lnTo>
                    <a:pt x="2122" y="1111"/>
                  </a:lnTo>
                  <a:lnTo>
                    <a:pt x="2189" y="1347"/>
                  </a:lnTo>
                  <a:lnTo>
                    <a:pt x="2189" y="1414"/>
                  </a:lnTo>
                  <a:lnTo>
                    <a:pt x="2189" y="1482"/>
                  </a:lnTo>
                  <a:lnTo>
                    <a:pt x="2054" y="1583"/>
                  </a:lnTo>
                  <a:lnTo>
                    <a:pt x="1886" y="1650"/>
                  </a:lnTo>
                  <a:lnTo>
                    <a:pt x="1516" y="1751"/>
                  </a:lnTo>
                  <a:lnTo>
                    <a:pt x="1112" y="1852"/>
                  </a:lnTo>
                  <a:lnTo>
                    <a:pt x="910" y="1919"/>
                  </a:lnTo>
                  <a:lnTo>
                    <a:pt x="674" y="1953"/>
                  </a:lnTo>
                  <a:lnTo>
                    <a:pt x="539" y="1381"/>
                  </a:lnTo>
                  <a:lnTo>
                    <a:pt x="506" y="1078"/>
                  </a:lnTo>
                  <a:lnTo>
                    <a:pt x="472" y="909"/>
                  </a:lnTo>
                  <a:lnTo>
                    <a:pt x="405" y="775"/>
                  </a:lnTo>
                  <a:lnTo>
                    <a:pt x="1112" y="472"/>
                  </a:lnTo>
                  <a:lnTo>
                    <a:pt x="1785" y="236"/>
                  </a:lnTo>
                  <a:close/>
                  <a:moveTo>
                    <a:pt x="1819" y="0"/>
                  </a:moveTo>
                  <a:lnTo>
                    <a:pt x="1112" y="236"/>
                  </a:lnTo>
                  <a:lnTo>
                    <a:pt x="371" y="539"/>
                  </a:lnTo>
                  <a:lnTo>
                    <a:pt x="337" y="505"/>
                  </a:lnTo>
                  <a:lnTo>
                    <a:pt x="270" y="505"/>
                  </a:lnTo>
                  <a:lnTo>
                    <a:pt x="236" y="539"/>
                  </a:lnTo>
                  <a:lnTo>
                    <a:pt x="236" y="573"/>
                  </a:lnTo>
                  <a:lnTo>
                    <a:pt x="236" y="606"/>
                  </a:lnTo>
                  <a:lnTo>
                    <a:pt x="68" y="674"/>
                  </a:lnTo>
                  <a:lnTo>
                    <a:pt x="34" y="707"/>
                  </a:lnTo>
                  <a:lnTo>
                    <a:pt x="1" y="741"/>
                  </a:lnTo>
                  <a:lnTo>
                    <a:pt x="34" y="842"/>
                  </a:lnTo>
                  <a:lnTo>
                    <a:pt x="102" y="909"/>
                  </a:lnTo>
                  <a:lnTo>
                    <a:pt x="135" y="909"/>
                  </a:lnTo>
                  <a:lnTo>
                    <a:pt x="203" y="876"/>
                  </a:lnTo>
                  <a:lnTo>
                    <a:pt x="236" y="876"/>
                  </a:lnTo>
                  <a:lnTo>
                    <a:pt x="270" y="1179"/>
                  </a:lnTo>
                  <a:lnTo>
                    <a:pt x="304" y="1482"/>
                  </a:lnTo>
                  <a:lnTo>
                    <a:pt x="472" y="2088"/>
                  </a:lnTo>
                  <a:lnTo>
                    <a:pt x="539" y="2155"/>
                  </a:lnTo>
                  <a:lnTo>
                    <a:pt x="607" y="2189"/>
                  </a:lnTo>
                  <a:lnTo>
                    <a:pt x="842" y="2189"/>
                  </a:lnTo>
                  <a:lnTo>
                    <a:pt x="1112" y="2121"/>
                  </a:lnTo>
                  <a:lnTo>
                    <a:pt x="1583" y="1987"/>
                  </a:lnTo>
                  <a:lnTo>
                    <a:pt x="1987" y="1852"/>
                  </a:lnTo>
                  <a:lnTo>
                    <a:pt x="2155" y="1785"/>
                  </a:lnTo>
                  <a:lnTo>
                    <a:pt x="2357" y="1650"/>
                  </a:lnTo>
                  <a:lnTo>
                    <a:pt x="2391" y="1583"/>
                  </a:lnTo>
                  <a:lnTo>
                    <a:pt x="2425" y="1515"/>
                  </a:lnTo>
                  <a:lnTo>
                    <a:pt x="2425" y="1313"/>
                  </a:lnTo>
                  <a:lnTo>
                    <a:pt x="2324" y="1010"/>
                  </a:lnTo>
                  <a:lnTo>
                    <a:pt x="2223" y="707"/>
                  </a:lnTo>
                  <a:lnTo>
                    <a:pt x="1987" y="68"/>
                  </a:lnTo>
                  <a:lnTo>
                    <a:pt x="19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7" name="Google Shape;227;p3"/>
            <p:cNvSpPr/>
            <p:nvPr/>
          </p:nvSpPr>
          <p:spPr>
            <a:xfrm>
              <a:off x="4553200" y="2754800"/>
              <a:ext cx="129650" cy="69050"/>
            </a:xfrm>
            <a:custGeom>
              <a:avLst/>
              <a:gdLst/>
              <a:ahLst/>
              <a:cxnLst/>
              <a:rect l="l" t="t" r="r" b="b"/>
              <a:pathLst>
                <a:path w="5186" h="2762" extrusionOk="0">
                  <a:moveTo>
                    <a:pt x="2189" y="304"/>
                  </a:moveTo>
                  <a:lnTo>
                    <a:pt x="2391" y="337"/>
                  </a:lnTo>
                  <a:lnTo>
                    <a:pt x="2560" y="405"/>
                  </a:lnTo>
                  <a:lnTo>
                    <a:pt x="2694" y="506"/>
                  </a:lnTo>
                  <a:lnTo>
                    <a:pt x="2829" y="607"/>
                  </a:lnTo>
                  <a:lnTo>
                    <a:pt x="2930" y="775"/>
                  </a:lnTo>
                  <a:lnTo>
                    <a:pt x="2997" y="977"/>
                  </a:lnTo>
                  <a:lnTo>
                    <a:pt x="3031" y="1213"/>
                  </a:lnTo>
                  <a:lnTo>
                    <a:pt x="3031" y="1415"/>
                  </a:lnTo>
                  <a:lnTo>
                    <a:pt x="2997" y="1617"/>
                  </a:lnTo>
                  <a:lnTo>
                    <a:pt x="2964" y="1819"/>
                  </a:lnTo>
                  <a:lnTo>
                    <a:pt x="2896" y="2021"/>
                  </a:lnTo>
                  <a:lnTo>
                    <a:pt x="2021" y="2122"/>
                  </a:lnTo>
                  <a:lnTo>
                    <a:pt x="1415" y="2122"/>
                  </a:lnTo>
                  <a:lnTo>
                    <a:pt x="1045" y="2054"/>
                  </a:lnTo>
                  <a:lnTo>
                    <a:pt x="708" y="1920"/>
                  </a:lnTo>
                  <a:lnTo>
                    <a:pt x="573" y="1852"/>
                  </a:lnTo>
                  <a:lnTo>
                    <a:pt x="472" y="1751"/>
                  </a:lnTo>
                  <a:lnTo>
                    <a:pt x="371" y="1684"/>
                  </a:lnTo>
                  <a:lnTo>
                    <a:pt x="304" y="1549"/>
                  </a:lnTo>
                  <a:lnTo>
                    <a:pt x="270" y="1415"/>
                  </a:lnTo>
                  <a:lnTo>
                    <a:pt x="304" y="1280"/>
                  </a:lnTo>
                  <a:lnTo>
                    <a:pt x="371" y="1145"/>
                  </a:lnTo>
                  <a:lnTo>
                    <a:pt x="506" y="977"/>
                  </a:lnTo>
                  <a:lnTo>
                    <a:pt x="641" y="842"/>
                  </a:lnTo>
                  <a:lnTo>
                    <a:pt x="809" y="708"/>
                  </a:lnTo>
                  <a:lnTo>
                    <a:pt x="1146" y="506"/>
                  </a:lnTo>
                  <a:lnTo>
                    <a:pt x="1583" y="371"/>
                  </a:lnTo>
                  <a:lnTo>
                    <a:pt x="1785" y="337"/>
                  </a:lnTo>
                  <a:lnTo>
                    <a:pt x="1987" y="304"/>
                  </a:lnTo>
                  <a:close/>
                  <a:moveTo>
                    <a:pt x="2156" y="1"/>
                  </a:moveTo>
                  <a:lnTo>
                    <a:pt x="1920" y="34"/>
                  </a:lnTo>
                  <a:lnTo>
                    <a:pt x="1651" y="68"/>
                  </a:lnTo>
                  <a:lnTo>
                    <a:pt x="1314" y="135"/>
                  </a:lnTo>
                  <a:lnTo>
                    <a:pt x="944" y="304"/>
                  </a:lnTo>
                  <a:lnTo>
                    <a:pt x="607" y="506"/>
                  </a:lnTo>
                  <a:lnTo>
                    <a:pt x="304" y="775"/>
                  </a:lnTo>
                  <a:lnTo>
                    <a:pt x="203" y="910"/>
                  </a:lnTo>
                  <a:lnTo>
                    <a:pt x="102" y="1044"/>
                  </a:lnTo>
                  <a:lnTo>
                    <a:pt x="35" y="1213"/>
                  </a:lnTo>
                  <a:lnTo>
                    <a:pt x="1" y="1381"/>
                  </a:lnTo>
                  <a:lnTo>
                    <a:pt x="35" y="1549"/>
                  </a:lnTo>
                  <a:lnTo>
                    <a:pt x="68" y="1718"/>
                  </a:lnTo>
                  <a:lnTo>
                    <a:pt x="169" y="1886"/>
                  </a:lnTo>
                  <a:lnTo>
                    <a:pt x="338" y="2054"/>
                  </a:lnTo>
                  <a:lnTo>
                    <a:pt x="540" y="2223"/>
                  </a:lnTo>
                  <a:lnTo>
                    <a:pt x="775" y="2324"/>
                  </a:lnTo>
                  <a:lnTo>
                    <a:pt x="1045" y="2391"/>
                  </a:lnTo>
                  <a:lnTo>
                    <a:pt x="1314" y="2425"/>
                  </a:lnTo>
                  <a:lnTo>
                    <a:pt x="1617" y="2458"/>
                  </a:lnTo>
                  <a:lnTo>
                    <a:pt x="1886" y="2425"/>
                  </a:lnTo>
                  <a:lnTo>
                    <a:pt x="2425" y="2391"/>
                  </a:lnTo>
                  <a:lnTo>
                    <a:pt x="2728" y="2324"/>
                  </a:lnTo>
                  <a:lnTo>
                    <a:pt x="2593" y="2559"/>
                  </a:lnTo>
                  <a:lnTo>
                    <a:pt x="2425" y="2761"/>
                  </a:lnTo>
                  <a:lnTo>
                    <a:pt x="2728" y="2761"/>
                  </a:lnTo>
                  <a:lnTo>
                    <a:pt x="2896" y="2559"/>
                  </a:lnTo>
                  <a:lnTo>
                    <a:pt x="2997" y="2324"/>
                  </a:lnTo>
                  <a:lnTo>
                    <a:pt x="3435" y="2290"/>
                  </a:lnTo>
                  <a:lnTo>
                    <a:pt x="3671" y="2324"/>
                  </a:lnTo>
                  <a:lnTo>
                    <a:pt x="3906" y="2357"/>
                  </a:lnTo>
                  <a:lnTo>
                    <a:pt x="4310" y="2526"/>
                  </a:lnTo>
                  <a:lnTo>
                    <a:pt x="4546" y="2627"/>
                  </a:lnTo>
                  <a:lnTo>
                    <a:pt x="4748" y="2761"/>
                  </a:lnTo>
                  <a:lnTo>
                    <a:pt x="5186" y="2761"/>
                  </a:lnTo>
                  <a:lnTo>
                    <a:pt x="5051" y="2627"/>
                  </a:lnTo>
                  <a:lnTo>
                    <a:pt x="4916" y="2492"/>
                  </a:lnTo>
                  <a:lnTo>
                    <a:pt x="4748" y="2391"/>
                  </a:lnTo>
                  <a:lnTo>
                    <a:pt x="4546" y="2290"/>
                  </a:lnTo>
                  <a:lnTo>
                    <a:pt x="4176" y="2122"/>
                  </a:lnTo>
                  <a:lnTo>
                    <a:pt x="3805" y="2021"/>
                  </a:lnTo>
                  <a:lnTo>
                    <a:pt x="3469" y="1987"/>
                  </a:lnTo>
                  <a:lnTo>
                    <a:pt x="3132" y="1987"/>
                  </a:lnTo>
                  <a:lnTo>
                    <a:pt x="3233" y="1583"/>
                  </a:lnTo>
                  <a:lnTo>
                    <a:pt x="3267" y="1179"/>
                  </a:lnTo>
                  <a:lnTo>
                    <a:pt x="3233" y="1011"/>
                  </a:lnTo>
                  <a:lnTo>
                    <a:pt x="3233" y="842"/>
                  </a:lnTo>
                  <a:lnTo>
                    <a:pt x="3166" y="674"/>
                  </a:lnTo>
                  <a:lnTo>
                    <a:pt x="3098" y="506"/>
                  </a:lnTo>
                  <a:lnTo>
                    <a:pt x="2997" y="371"/>
                  </a:lnTo>
                  <a:lnTo>
                    <a:pt x="2863" y="270"/>
                  </a:lnTo>
                  <a:lnTo>
                    <a:pt x="2728" y="169"/>
                  </a:lnTo>
                  <a:lnTo>
                    <a:pt x="2560" y="102"/>
                  </a:lnTo>
                  <a:lnTo>
                    <a:pt x="2358" y="34"/>
                  </a:lnTo>
                  <a:lnTo>
                    <a:pt x="215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8" name="Google Shape;228;p3"/>
            <p:cNvSpPr/>
            <p:nvPr/>
          </p:nvSpPr>
          <p:spPr>
            <a:xfrm>
              <a:off x="7039600" y="1471200"/>
              <a:ext cx="157425" cy="198675"/>
            </a:xfrm>
            <a:custGeom>
              <a:avLst/>
              <a:gdLst/>
              <a:ahLst/>
              <a:cxnLst/>
              <a:rect l="l" t="t" r="r" b="b"/>
              <a:pathLst>
                <a:path w="6297" h="7947" extrusionOk="0">
                  <a:moveTo>
                    <a:pt x="5084" y="236"/>
                  </a:moveTo>
                  <a:lnTo>
                    <a:pt x="5252" y="337"/>
                  </a:lnTo>
                  <a:lnTo>
                    <a:pt x="5421" y="506"/>
                  </a:lnTo>
                  <a:lnTo>
                    <a:pt x="5555" y="674"/>
                  </a:lnTo>
                  <a:lnTo>
                    <a:pt x="5623" y="910"/>
                  </a:lnTo>
                  <a:lnTo>
                    <a:pt x="5690" y="1145"/>
                  </a:lnTo>
                  <a:lnTo>
                    <a:pt x="5724" y="1179"/>
                  </a:lnTo>
                  <a:lnTo>
                    <a:pt x="5286" y="1852"/>
                  </a:lnTo>
                  <a:lnTo>
                    <a:pt x="4714" y="2761"/>
                  </a:lnTo>
                  <a:lnTo>
                    <a:pt x="4444" y="3199"/>
                  </a:lnTo>
                  <a:lnTo>
                    <a:pt x="4141" y="3637"/>
                  </a:lnTo>
                  <a:lnTo>
                    <a:pt x="2795" y="5489"/>
                  </a:lnTo>
                  <a:lnTo>
                    <a:pt x="2155" y="6431"/>
                  </a:lnTo>
                  <a:lnTo>
                    <a:pt x="1852" y="6936"/>
                  </a:lnTo>
                  <a:lnTo>
                    <a:pt x="1583" y="7441"/>
                  </a:lnTo>
                  <a:lnTo>
                    <a:pt x="1179" y="7509"/>
                  </a:lnTo>
                  <a:lnTo>
                    <a:pt x="775" y="7509"/>
                  </a:lnTo>
                  <a:lnTo>
                    <a:pt x="573" y="7441"/>
                  </a:lnTo>
                  <a:lnTo>
                    <a:pt x="404" y="7340"/>
                  </a:lnTo>
                  <a:lnTo>
                    <a:pt x="303" y="7206"/>
                  </a:lnTo>
                  <a:lnTo>
                    <a:pt x="270" y="7105"/>
                  </a:lnTo>
                  <a:lnTo>
                    <a:pt x="236" y="6970"/>
                  </a:lnTo>
                  <a:lnTo>
                    <a:pt x="236" y="6835"/>
                  </a:lnTo>
                  <a:lnTo>
                    <a:pt x="270" y="6701"/>
                  </a:lnTo>
                  <a:lnTo>
                    <a:pt x="371" y="6398"/>
                  </a:lnTo>
                  <a:lnTo>
                    <a:pt x="505" y="6128"/>
                  </a:lnTo>
                  <a:lnTo>
                    <a:pt x="640" y="5859"/>
                  </a:lnTo>
                  <a:lnTo>
                    <a:pt x="1246" y="4782"/>
                  </a:lnTo>
                  <a:lnTo>
                    <a:pt x="1886" y="3738"/>
                  </a:lnTo>
                  <a:lnTo>
                    <a:pt x="2290" y="3098"/>
                  </a:lnTo>
                  <a:lnTo>
                    <a:pt x="2694" y="2492"/>
                  </a:lnTo>
                  <a:lnTo>
                    <a:pt x="3131" y="1886"/>
                  </a:lnTo>
                  <a:lnTo>
                    <a:pt x="3603" y="1347"/>
                  </a:lnTo>
                  <a:lnTo>
                    <a:pt x="4411" y="539"/>
                  </a:lnTo>
                  <a:lnTo>
                    <a:pt x="4512" y="405"/>
                  </a:lnTo>
                  <a:lnTo>
                    <a:pt x="4646" y="337"/>
                  </a:lnTo>
                  <a:lnTo>
                    <a:pt x="4781" y="270"/>
                  </a:lnTo>
                  <a:lnTo>
                    <a:pt x="4882" y="236"/>
                  </a:lnTo>
                  <a:close/>
                  <a:moveTo>
                    <a:pt x="4916" y="1"/>
                  </a:moveTo>
                  <a:lnTo>
                    <a:pt x="4646" y="68"/>
                  </a:lnTo>
                  <a:lnTo>
                    <a:pt x="4377" y="203"/>
                  </a:lnTo>
                  <a:lnTo>
                    <a:pt x="3973" y="539"/>
                  </a:lnTo>
                  <a:lnTo>
                    <a:pt x="3603" y="943"/>
                  </a:lnTo>
                  <a:lnTo>
                    <a:pt x="3232" y="1347"/>
                  </a:lnTo>
                  <a:lnTo>
                    <a:pt x="2896" y="1785"/>
                  </a:lnTo>
                  <a:lnTo>
                    <a:pt x="2559" y="2223"/>
                  </a:lnTo>
                  <a:lnTo>
                    <a:pt x="2256" y="2694"/>
                  </a:lnTo>
                  <a:lnTo>
                    <a:pt x="1684" y="3603"/>
                  </a:lnTo>
                  <a:lnTo>
                    <a:pt x="1179" y="4479"/>
                  </a:lnTo>
                  <a:lnTo>
                    <a:pt x="674" y="5320"/>
                  </a:lnTo>
                  <a:lnTo>
                    <a:pt x="472" y="5691"/>
                  </a:lnTo>
                  <a:lnTo>
                    <a:pt x="270" y="6027"/>
                  </a:lnTo>
                  <a:lnTo>
                    <a:pt x="101" y="6431"/>
                  </a:lnTo>
                  <a:lnTo>
                    <a:pt x="0" y="6802"/>
                  </a:lnTo>
                  <a:lnTo>
                    <a:pt x="0" y="6970"/>
                  </a:lnTo>
                  <a:lnTo>
                    <a:pt x="0" y="7105"/>
                  </a:lnTo>
                  <a:lnTo>
                    <a:pt x="34" y="7239"/>
                  </a:lnTo>
                  <a:lnTo>
                    <a:pt x="68" y="7340"/>
                  </a:lnTo>
                  <a:lnTo>
                    <a:pt x="135" y="7441"/>
                  </a:lnTo>
                  <a:lnTo>
                    <a:pt x="236" y="7509"/>
                  </a:lnTo>
                  <a:lnTo>
                    <a:pt x="438" y="7643"/>
                  </a:lnTo>
                  <a:lnTo>
                    <a:pt x="674" y="7711"/>
                  </a:lnTo>
                  <a:lnTo>
                    <a:pt x="1179" y="7711"/>
                  </a:lnTo>
                  <a:lnTo>
                    <a:pt x="1448" y="7677"/>
                  </a:lnTo>
                  <a:lnTo>
                    <a:pt x="1381" y="7812"/>
                  </a:lnTo>
                  <a:lnTo>
                    <a:pt x="1381" y="7879"/>
                  </a:lnTo>
                  <a:lnTo>
                    <a:pt x="1414" y="7946"/>
                  </a:lnTo>
                  <a:lnTo>
                    <a:pt x="1482" y="7946"/>
                  </a:lnTo>
                  <a:lnTo>
                    <a:pt x="1549" y="7913"/>
                  </a:lnTo>
                  <a:lnTo>
                    <a:pt x="1919" y="7340"/>
                  </a:lnTo>
                  <a:lnTo>
                    <a:pt x="2222" y="6768"/>
                  </a:lnTo>
                  <a:lnTo>
                    <a:pt x="2559" y="6229"/>
                  </a:lnTo>
                  <a:lnTo>
                    <a:pt x="2896" y="5657"/>
                  </a:lnTo>
                  <a:lnTo>
                    <a:pt x="3266" y="5118"/>
                  </a:lnTo>
                  <a:lnTo>
                    <a:pt x="3670" y="4613"/>
                  </a:lnTo>
                  <a:lnTo>
                    <a:pt x="4074" y="4108"/>
                  </a:lnTo>
                  <a:lnTo>
                    <a:pt x="4478" y="3570"/>
                  </a:lnTo>
                  <a:lnTo>
                    <a:pt x="4882" y="2963"/>
                  </a:lnTo>
                  <a:lnTo>
                    <a:pt x="5252" y="2324"/>
                  </a:lnTo>
                  <a:lnTo>
                    <a:pt x="4815" y="3199"/>
                  </a:lnTo>
                  <a:lnTo>
                    <a:pt x="4613" y="3637"/>
                  </a:lnTo>
                  <a:lnTo>
                    <a:pt x="4377" y="4041"/>
                  </a:lnTo>
                  <a:lnTo>
                    <a:pt x="3771" y="5017"/>
                  </a:lnTo>
                  <a:lnTo>
                    <a:pt x="3098" y="5926"/>
                  </a:lnTo>
                  <a:lnTo>
                    <a:pt x="1751" y="7778"/>
                  </a:lnTo>
                  <a:lnTo>
                    <a:pt x="1751" y="7812"/>
                  </a:lnTo>
                  <a:lnTo>
                    <a:pt x="1785" y="7879"/>
                  </a:lnTo>
                  <a:lnTo>
                    <a:pt x="1886" y="7879"/>
                  </a:lnTo>
                  <a:lnTo>
                    <a:pt x="2525" y="7071"/>
                  </a:lnTo>
                  <a:lnTo>
                    <a:pt x="3131" y="6229"/>
                  </a:lnTo>
                  <a:lnTo>
                    <a:pt x="3737" y="5388"/>
                  </a:lnTo>
                  <a:lnTo>
                    <a:pt x="4310" y="4512"/>
                  </a:lnTo>
                  <a:lnTo>
                    <a:pt x="4545" y="4108"/>
                  </a:lnTo>
                  <a:lnTo>
                    <a:pt x="4781" y="3671"/>
                  </a:lnTo>
                  <a:lnTo>
                    <a:pt x="5252" y="2829"/>
                  </a:lnTo>
                  <a:lnTo>
                    <a:pt x="5454" y="2391"/>
                  </a:lnTo>
                  <a:lnTo>
                    <a:pt x="5724" y="1953"/>
                  </a:lnTo>
                  <a:lnTo>
                    <a:pt x="5993" y="1549"/>
                  </a:lnTo>
                  <a:lnTo>
                    <a:pt x="6296" y="1179"/>
                  </a:lnTo>
                  <a:lnTo>
                    <a:pt x="6296" y="1112"/>
                  </a:lnTo>
                  <a:lnTo>
                    <a:pt x="6296" y="1078"/>
                  </a:lnTo>
                  <a:lnTo>
                    <a:pt x="6229" y="1044"/>
                  </a:lnTo>
                  <a:lnTo>
                    <a:pt x="6195" y="1078"/>
                  </a:lnTo>
                  <a:lnTo>
                    <a:pt x="5993" y="1280"/>
                  </a:lnTo>
                  <a:lnTo>
                    <a:pt x="5825" y="1482"/>
                  </a:lnTo>
                  <a:lnTo>
                    <a:pt x="5960" y="1213"/>
                  </a:lnTo>
                  <a:lnTo>
                    <a:pt x="5993" y="1078"/>
                  </a:lnTo>
                  <a:lnTo>
                    <a:pt x="5993" y="943"/>
                  </a:lnTo>
                  <a:lnTo>
                    <a:pt x="5993" y="910"/>
                  </a:lnTo>
                  <a:lnTo>
                    <a:pt x="5960" y="876"/>
                  </a:lnTo>
                  <a:lnTo>
                    <a:pt x="5926" y="876"/>
                  </a:lnTo>
                  <a:lnTo>
                    <a:pt x="5892" y="910"/>
                  </a:lnTo>
                  <a:lnTo>
                    <a:pt x="5791" y="640"/>
                  </a:lnTo>
                  <a:lnTo>
                    <a:pt x="5657" y="405"/>
                  </a:lnTo>
                  <a:lnTo>
                    <a:pt x="5522" y="203"/>
                  </a:lnTo>
                  <a:lnTo>
                    <a:pt x="5353" y="68"/>
                  </a:lnTo>
                  <a:lnTo>
                    <a:pt x="515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9" name="Google Shape;229;p3"/>
            <p:cNvSpPr/>
            <p:nvPr/>
          </p:nvSpPr>
          <p:spPr>
            <a:xfrm>
              <a:off x="6976475" y="2197600"/>
              <a:ext cx="36200" cy="117850"/>
            </a:xfrm>
            <a:custGeom>
              <a:avLst/>
              <a:gdLst/>
              <a:ahLst/>
              <a:cxnLst/>
              <a:rect l="l" t="t" r="r" b="b"/>
              <a:pathLst>
                <a:path w="1448" h="4714" extrusionOk="0">
                  <a:moveTo>
                    <a:pt x="34" y="0"/>
                  </a:moveTo>
                  <a:lnTo>
                    <a:pt x="0" y="236"/>
                  </a:lnTo>
                  <a:lnTo>
                    <a:pt x="0" y="505"/>
                  </a:lnTo>
                  <a:lnTo>
                    <a:pt x="68" y="775"/>
                  </a:lnTo>
                  <a:lnTo>
                    <a:pt x="135" y="1044"/>
                  </a:lnTo>
                  <a:lnTo>
                    <a:pt x="438" y="2088"/>
                  </a:lnTo>
                  <a:lnTo>
                    <a:pt x="1145" y="4613"/>
                  </a:lnTo>
                  <a:lnTo>
                    <a:pt x="1179" y="4680"/>
                  </a:lnTo>
                  <a:lnTo>
                    <a:pt x="1212" y="4714"/>
                  </a:lnTo>
                  <a:lnTo>
                    <a:pt x="1313" y="4714"/>
                  </a:lnTo>
                  <a:lnTo>
                    <a:pt x="1381" y="4680"/>
                  </a:lnTo>
                  <a:lnTo>
                    <a:pt x="1414" y="4646"/>
                  </a:lnTo>
                  <a:lnTo>
                    <a:pt x="1448" y="4613"/>
                  </a:lnTo>
                  <a:lnTo>
                    <a:pt x="1448" y="4545"/>
                  </a:lnTo>
                  <a:lnTo>
                    <a:pt x="741" y="1987"/>
                  </a:lnTo>
                  <a:lnTo>
                    <a:pt x="606" y="1482"/>
                  </a:lnTo>
                  <a:lnTo>
                    <a:pt x="472" y="943"/>
                  </a:lnTo>
                  <a:lnTo>
                    <a:pt x="404" y="674"/>
                  </a:lnTo>
                  <a:lnTo>
                    <a:pt x="303" y="438"/>
                  </a:lnTo>
                  <a:lnTo>
                    <a:pt x="202" y="202"/>
                  </a:lnTo>
                  <a:lnTo>
                    <a:pt x="6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0" name="Google Shape;230;p3"/>
            <p:cNvSpPr/>
            <p:nvPr/>
          </p:nvSpPr>
          <p:spPr>
            <a:xfrm>
              <a:off x="6639775" y="2213575"/>
              <a:ext cx="167525" cy="44650"/>
            </a:xfrm>
            <a:custGeom>
              <a:avLst/>
              <a:gdLst/>
              <a:ahLst/>
              <a:cxnLst/>
              <a:rect l="l" t="t" r="r" b="b"/>
              <a:pathLst>
                <a:path w="6701" h="1786" extrusionOk="0">
                  <a:moveTo>
                    <a:pt x="6600" y="1"/>
                  </a:moveTo>
                  <a:lnTo>
                    <a:pt x="5624" y="102"/>
                  </a:lnTo>
                  <a:lnTo>
                    <a:pt x="4647" y="270"/>
                  </a:lnTo>
                  <a:lnTo>
                    <a:pt x="2728" y="674"/>
                  </a:lnTo>
                  <a:lnTo>
                    <a:pt x="1718" y="910"/>
                  </a:lnTo>
                  <a:lnTo>
                    <a:pt x="708" y="1179"/>
                  </a:lnTo>
                  <a:lnTo>
                    <a:pt x="472" y="1247"/>
                  </a:lnTo>
                  <a:lnTo>
                    <a:pt x="270" y="1348"/>
                  </a:lnTo>
                  <a:lnTo>
                    <a:pt x="102" y="1482"/>
                  </a:lnTo>
                  <a:lnTo>
                    <a:pt x="1" y="1684"/>
                  </a:lnTo>
                  <a:lnTo>
                    <a:pt x="1" y="1752"/>
                  </a:lnTo>
                  <a:lnTo>
                    <a:pt x="35" y="1785"/>
                  </a:lnTo>
                  <a:lnTo>
                    <a:pt x="136" y="1785"/>
                  </a:lnTo>
                  <a:lnTo>
                    <a:pt x="270" y="1651"/>
                  </a:lnTo>
                  <a:lnTo>
                    <a:pt x="405" y="1550"/>
                  </a:lnTo>
                  <a:lnTo>
                    <a:pt x="607" y="1482"/>
                  </a:lnTo>
                  <a:lnTo>
                    <a:pt x="775" y="1415"/>
                  </a:lnTo>
                  <a:lnTo>
                    <a:pt x="1179" y="1314"/>
                  </a:lnTo>
                  <a:lnTo>
                    <a:pt x="1516" y="1247"/>
                  </a:lnTo>
                  <a:lnTo>
                    <a:pt x="3300" y="876"/>
                  </a:lnTo>
                  <a:lnTo>
                    <a:pt x="4142" y="708"/>
                  </a:lnTo>
                  <a:lnTo>
                    <a:pt x="4950" y="573"/>
                  </a:lnTo>
                  <a:lnTo>
                    <a:pt x="5792" y="405"/>
                  </a:lnTo>
                  <a:lnTo>
                    <a:pt x="6634" y="237"/>
                  </a:lnTo>
                  <a:lnTo>
                    <a:pt x="6667" y="237"/>
                  </a:lnTo>
                  <a:lnTo>
                    <a:pt x="6701" y="203"/>
                  </a:lnTo>
                  <a:lnTo>
                    <a:pt x="6701" y="102"/>
                  </a:lnTo>
                  <a:lnTo>
                    <a:pt x="6667" y="35"/>
                  </a:lnTo>
                  <a:lnTo>
                    <a:pt x="663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1" name="Google Shape;231;p3"/>
            <p:cNvSpPr/>
            <p:nvPr/>
          </p:nvSpPr>
          <p:spPr>
            <a:xfrm>
              <a:off x="6685250" y="2227900"/>
              <a:ext cx="282825" cy="132175"/>
            </a:xfrm>
            <a:custGeom>
              <a:avLst/>
              <a:gdLst/>
              <a:ahLst/>
              <a:cxnLst/>
              <a:rect l="l" t="t" r="r" b="b"/>
              <a:pathLst>
                <a:path w="11313" h="5287" extrusionOk="0">
                  <a:moveTo>
                    <a:pt x="10336" y="270"/>
                  </a:moveTo>
                  <a:lnTo>
                    <a:pt x="10370" y="539"/>
                  </a:lnTo>
                  <a:lnTo>
                    <a:pt x="10403" y="808"/>
                  </a:lnTo>
                  <a:lnTo>
                    <a:pt x="10572" y="1347"/>
                  </a:lnTo>
                  <a:lnTo>
                    <a:pt x="10774" y="1852"/>
                  </a:lnTo>
                  <a:lnTo>
                    <a:pt x="10976" y="2357"/>
                  </a:lnTo>
                  <a:lnTo>
                    <a:pt x="10370" y="2626"/>
                  </a:lnTo>
                  <a:lnTo>
                    <a:pt x="9696" y="2862"/>
                  </a:lnTo>
                  <a:lnTo>
                    <a:pt x="9057" y="3098"/>
                  </a:lnTo>
                  <a:lnTo>
                    <a:pt x="8383" y="3300"/>
                  </a:lnTo>
                  <a:lnTo>
                    <a:pt x="7037" y="3603"/>
                  </a:lnTo>
                  <a:lnTo>
                    <a:pt x="5690" y="3906"/>
                  </a:lnTo>
                  <a:lnTo>
                    <a:pt x="4444" y="4108"/>
                  </a:lnTo>
                  <a:lnTo>
                    <a:pt x="3198" y="4343"/>
                  </a:lnTo>
                  <a:lnTo>
                    <a:pt x="2559" y="4512"/>
                  </a:lnTo>
                  <a:lnTo>
                    <a:pt x="1953" y="4680"/>
                  </a:lnTo>
                  <a:lnTo>
                    <a:pt x="1347" y="4882"/>
                  </a:lnTo>
                  <a:lnTo>
                    <a:pt x="774" y="5118"/>
                  </a:lnTo>
                  <a:lnTo>
                    <a:pt x="572" y="4478"/>
                  </a:lnTo>
                  <a:lnTo>
                    <a:pt x="370" y="3838"/>
                  </a:lnTo>
                  <a:lnTo>
                    <a:pt x="269" y="3266"/>
                  </a:lnTo>
                  <a:lnTo>
                    <a:pt x="236" y="2997"/>
                  </a:lnTo>
                  <a:lnTo>
                    <a:pt x="168" y="2727"/>
                  </a:lnTo>
                  <a:lnTo>
                    <a:pt x="808" y="2626"/>
                  </a:lnTo>
                  <a:lnTo>
                    <a:pt x="1448" y="2492"/>
                  </a:lnTo>
                  <a:lnTo>
                    <a:pt x="2727" y="2189"/>
                  </a:lnTo>
                  <a:lnTo>
                    <a:pt x="4007" y="1818"/>
                  </a:lnTo>
                  <a:lnTo>
                    <a:pt x="5252" y="1515"/>
                  </a:lnTo>
                  <a:lnTo>
                    <a:pt x="10336" y="270"/>
                  </a:lnTo>
                  <a:close/>
                  <a:moveTo>
                    <a:pt x="10336" y="0"/>
                  </a:moveTo>
                  <a:lnTo>
                    <a:pt x="5185" y="1246"/>
                  </a:lnTo>
                  <a:lnTo>
                    <a:pt x="2626" y="1818"/>
                  </a:lnTo>
                  <a:lnTo>
                    <a:pt x="1347" y="2189"/>
                  </a:lnTo>
                  <a:lnTo>
                    <a:pt x="741" y="2357"/>
                  </a:lnTo>
                  <a:lnTo>
                    <a:pt x="101" y="2593"/>
                  </a:lnTo>
                  <a:lnTo>
                    <a:pt x="67" y="2492"/>
                  </a:lnTo>
                  <a:lnTo>
                    <a:pt x="67" y="2525"/>
                  </a:lnTo>
                  <a:lnTo>
                    <a:pt x="34" y="2626"/>
                  </a:lnTo>
                  <a:lnTo>
                    <a:pt x="34" y="2660"/>
                  </a:lnTo>
                  <a:lnTo>
                    <a:pt x="0" y="2929"/>
                  </a:lnTo>
                  <a:lnTo>
                    <a:pt x="34" y="3199"/>
                  </a:lnTo>
                  <a:lnTo>
                    <a:pt x="101" y="3704"/>
                  </a:lnTo>
                  <a:lnTo>
                    <a:pt x="202" y="4074"/>
                  </a:lnTo>
                  <a:lnTo>
                    <a:pt x="303" y="4444"/>
                  </a:lnTo>
                  <a:lnTo>
                    <a:pt x="539" y="5185"/>
                  </a:lnTo>
                  <a:lnTo>
                    <a:pt x="606" y="5253"/>
                  </a:lnTo>
                  <a:lnTo>
                    <a:pt x="640" y="5286"/>
                  </a:lnTo>
                  <a:lnTo>
                    <a:pt x="673" y="5286"/>
                  </a:lnTo>
                  <a:lnTo>
                    <a:pt x="741" y="5253"/>
                  </a:lnTo>
                  <a:lnTo>
                    <a:pt x="1347" y="5118"/>
                  </a:lnTo>
                  <a:lnTo>
                    <a:pt x="1953" y="4983"/>
                  </a:lnTo>
                  <a:lnTo>
                    <a:pt x="2592" y="4815"/>
                  </a:lnTo>
                  <a:lnTo>
                    <a:pt x="3198" y="4646"/>
                  </a:lnTo>
                  <a:lnTo>
                    <a:pt x="4579" y="4377"/>
                  </a:lnTo>
                  <a:lnTo>
                    <a:pt x="5993" y="4108"/>
                  </a:lnTo>
                  <a:lnTo>
                    <a:pt x="7340" y="3838"/>
                  </a:lnTo>
                  <a:lnTo>
                    <a:pt x="8653" y="3502"/>
                  </a:lnTo>
                  <a:lnTo>
                    <a:pt x="9292" y="3300"/>
                  </a:lnTo>
                  <a:lnTo>
                    <a:pt x="9932" y="3064"/>
                  </a:lnTo>
                  <a:lnTo>
                    <a:pt x="10572" y="2828"/>
                  </a:lnTo>
                  <a:lnTo>
                    <a:pt x="11211" y="2559"/>
                  </a:lnTo>
                  <a:lnTo>
                    <a:pt x="11245" y="2525"/>
                  </a:lnTo>
                  <a:lnTo>
                    <a:pt x="11279" y="2458"/>
                  </a:lnTo>
                  <a:lnTo>
                    <a:pt x="11312" y="2391"/>
                  </a:lnTo>
                  <a:lnTo>
                    <a:pt x="11279" y="2290"/>
                  </a:lnTo>
                  <a:lnTo>
                    <a:pt x="11043" y="1751"/>
                  </a:lnTo>
                  <a:lnTo>
                    <a:pt x="10875" y="1212"/>
                  </a:lnTo>
                  <a:lnTo>
                    <a:pt x="10504" y="101"/>
                  </a:lnTo>
                  <a:lnTo>
                    <a:pt x="10504" y="68"/>
                  </a:lnTo>
                  <a:lnTo>
                    <a:pt x="10504" y="34"/>
                  </a:lnTo>
                  <a:lnTo>
                    <a:pt x="10471" y="34"/>
                  </a:lnTo>
                  <a:lnTo>
                    <a:pt x="1043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2" name="Google Shape;232;p3"/>
            <p:cNvSpPr/>
            <p:nvPr/>
          </p:nvSpPr>
          <p:spPr>
            <a:xfrm>
              <a:off x="6644000" y="2278400"/>
              <a:ext cx="31150" cy="121225"/>
            </a:xfrm>
            <a:custGeom>
              <a:avLst/>
              <a:gdLst/>
              <a:ahLst/>
              <a:cxnLst/>
              <a:rect l="l" t="t" r="r" b="b"/>
              <a:pathLst>
                <a:path w="1246" h="4849" extrusionOk="0">
                  <a:moveTo>
                    <a:pt x="34" y="0"/>
                  </a:moveTo>
                  <a:lnTo>
                    <a:pt x="0" y="236"/>
                  </a:lnTo>
                  <a:lnTo>
                    <a:pt x="0" y="505"/>
                  </a:lnTo>
                  <a:lnTo>
                    <a:pt x="34" y="741"/>
                  </a:lnTo>
                  <a:lnTo>
                    <a:pt x="101" y="1010"/>
                  </a:lnTo>
                  <a:lnTo>
                    <a:pt x="337" y="1987"/>
                  </a:lnTo>
                  <a:lnTo>
                    <a:pt x="674" y="3401"/>
                  </a:lnTo>
                  <a:lnTo>
                    <a:pt x="842" y="4074"/>
                  </a:lnTo>
                  <a:lnTo>
                    <a:pt x="1044" y="4781"/>
                  </a:lnTo>
                  <a:lnTo>
                    <a:pt x="1078" y="4849"/>
                  </a:lnTo>
                  <a:lnTo>
                    <a:pt x="1179" y="4849"/>
                  </a:lnTo>
                  <a:lnTo>
                    <a:pt x="1246" y="4815"/>
                  </a:lnTo>
                  <a:lnTo>
                    <a:pt x="1246" y="4714"/>
                  </a:lnTo>
                  <a:lnTo>
                    <a:pt x="1145" y="4074"/>
                  </a:lnTo>
                  <a:lnTo>
                    <a:pt x="977" y="3435"/>
                  </a:lnTo>
                  <a:lnTo>
                    <a:pt x="674" y="2155"/>
                  </a:lnTo>
                  <a:lnTo>
                    <a:pt x="573" y="1616"/>
                  </a:lnTo>
                  <a:lnTo>
                    <a:pt x="438" y="1044"/>
                  </a:lnTo>
                  <a:lnTo>
                    <a:pt x="371" y="741"/>
                  </a:lnTo>
                  <a:lnTo>
                    <a:pt x="303" y="472"/>
                  </a:lnTo>
                  <a:lnTo>
                    <a:pt x="169" y="236"/>
                  </a:lnTo>
                  <a:lnTo>
                    <a:pt x="3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" name="Google Shape;233;p3"/>
            <p:cNvSpPr/>
            <p:nvPr/>
          </p:nvSpPr>
          <p:spPr>
            <a:xfrm>
              <a:off x="6672625" y="2313750"/>
              <a:ext cx="334175" cy="88400"/>
            </a:xfrm>
            <a:custGeom>
              <a:avLst/>
              <a:gdLst/>
              <a:ahLst/>
              <a:cxnLst/>
              <a:rect l="l" t="t" r="r" b="b"/>
              <a:pathLst>
                <a:path w="13367" h="3536" extrusionOk="0">
                  <a:moveTo>
                    <a:pt x="13198" y="0"/>
                  </a:moveTo>
                  <a:lnTo>
                    <a:pt x="11582" y="505"/>
                  </a:lnTo>
                  <a:lnTo>
                    <a:pt x="9932" y="977"/>
                  </a:lnTo>
                  <a:lnTo>
                    <a:pt x="6666" y="1886"/>
                  </a:lnTo>
                  <a:lnTo>
                    <a:pt x="5017" y="2290"/>
                  </a:lnTo>
                  <a:lnTo>
                    <a:pt x="3367" y="2694"/>
                  </a:lnTo>
                  <a:lnTo>
                    <a:pt x="2525" y="2862"/>
                  </a:lnTo>
                  <a:lnTo>
                    <a:pt x="1683" y="3031"/>
                  </a:lnTo>
                  <a:lnTo>
                    <a:pt x="842" y="3233"/>
                  </a:lnTo>
                  <a:lnTo>
                    <a:pt x="438" y="3334"/>
                  </a:lnTo>
                  <a:lnTo>
                    <a:pt x="34" y="3502"/>
                  </a:lnTo>
                  <a:lnTo>
                    <a:pt x="0" y="3536"/>
                  </a:lnTo>
                  <a:lnTo>
                    <a:pt x="438" y="3536"/>
                  </a:lnTo>
                  <a:lnTo>
                    <a:pt x="808" y="3468"/>
                  </a:lnTo>
                  <a:lnTo>
                    <a:pt x="1616" y="3334"/>
                  </a:lnTo>
                  <a:lnTo>
                    <a:pt x="3165" y="2963"/>
                  </a:lnTo>
                  <a:lnTo>
                    <a:pt x="6464" y="2189"/>
                  </a:lnTo>
                  <a:lnTo>
                    <a:pt x="8181" y="1751"/>
                  </a:lnTo>
                  <a:lnTo>
                    <a:pt x="9898" y="1280"/>
                  </a:lnTo>
                  <a:lnTo>
                    <a:pt x="11582" y="775"/>
                  </a:lnTo>
                  <a:lnTo>
                    <a:pt x="13299" y="270"/>
                  </a:lnTo>
                  <a:lnTo>
                    <a:pt x="13333" y="236"/>
                  </a:lnTo>
                  <a:lnTo>
                    <a:pt x="13366" y="202"/>
                  </a:lnTo>
                  <a:lnTo>
                    <a:pt x="13366" y="101"/>
                  </a:lnTo>
                  <a:lnTo>
                    <a:pt x="13333" y="34"/>
                  </a:lnTo>
                  <a:lnTo>
                    <a:pt x="1326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" name="Google Shape;234;p3"/>
            <p:cNvSpPr/>
            <p:nvPr/>
          </p:nvSpPr>
          <p:spPr>
            <a:xfrm>
              <a:off x="6762675" y="2487150"/>
              <a:ext cx="15175" cy="24425"/>
            </a:xfrm>
            <a:custGeom>
              <a:avLst/>
              <a:gdLst/>
              <a:ahLst/>
              <a:cxnLst/>
              <a:rect l="l" t="t" r="r" b="b"/>
              <a:pathLst>
                <a:path w="607" h="977" extrusionOk="0">
                  <a:moveTo>
                    <a:pt x="337" y="0"/>
                  </a:moveTo>
                  <a:lnTo>
                    <a:pt x="169" y="101"/>
                  </a:lnTo>
                  <a:lnTo>
                    <a:pt x="68" y="168"/>
                  </a:lnTo>
                  <a:lnTo>
                    <a:pt x="0" y="236"/>
                  </a:lnTo>
                  <a:lnTo>
                    <a:pt x="0" y="303"/>
                  </a:lnTo>
                  <a:lnTo>
                    <a:pt x="34" y="370"/>
                  </a:lnTo>
                  <a:lnTo>
                    <a:pt x="135" y="370"/>
                  </a:lnTo>
                  <a:lnTo>
                    <a:pt x="236" y="303"/>
                  </a:lnTo>
                  <a:lnTo>
                    <a:pt x="371" y="236"/>
                  </a:lnTo>
                  <a:lnTo>
                    <a:pt x="270" y="606"/>
                  </a:lnTo>
                  <a:lnTo>
                    <a:pt x="236" y="808"/>
                  </a:lnTo>
                  <a:lnTo>
                    <a:pt x="270" y="875"/>
                  </a:lnTo>
                  <a:lnTo>
                    <a:pt x="304" y="976"/>
                  </a:lnTo>
                  <a:lnTo>
                    <a:pt x="371" y="976"/>
                  </a:lnTo>
                  <a:lnTo>
                    <a:pt x="438" y="943"/>
                  </a:lnTo>
                  <a:lnTo>
                    <a:pt x="472" y="842"/>
                  </a:lnTo>
                  <a:lnTo>
                    <a:pt x="506" y="741"/>
                  </a:lnTo>
                  <a:lnTo>
                    <a:pt x="506" y="505"/>
                  </a:lnTo>
                  <a:lnTo>
                    <a:pt x="607" y="303"/>
                  </a:lnTo>
                  <a:lnTo>
                    <a:pt x="607" y="202"/>
                  </a:lnTo>
                  <a:lnTo>
                    <a:pt x="607" y="101"/>
                  </a:lnTo>
                  <a:lnTo>
                    <a:pt x="539" y="67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" name="Google Shape;235;p3"/>
            <p:cNvSpPr/>
            <p:nvPr/>
          </p:nvSpPr>
          <p:spPr>
            <a:xfrm>
              <a:off x="7013500" y="2429050"/>
              <a:ext cx="7600" cy="5925"/>
            </a:xfrm>
            <a:custGeom>
              <a:avLst/>
              <a:gdLst/>
              <a:ahLst/>
              <a:cxnLst/>
              <a:rect l="l" t="t" r="r" b="b"/>
              <a:pathLst>
                <a:path w="304" h="237" extrusionOk="0">
                  <a:moveTo>
                    <a:pt x="135" y="1"/>
                  </a:moveTo>
                  <a:lnTo>
                    <a:pt x="68" y="35"/>
                  </a:lnTo>
                  <a:lnTo>
                    <a:pt x="1" y="68"/>
                  </a:lnTo>
                  <a:lnTo>
                    <a:pt x="1" y="136"/>
                  </a:lnTo>
                  <a:lnTo>
                    <a:pt x="1" y="203"/>
                  </a:lnTo>
                  <a:lnTo>
                    <a:pt x="68" y="237"/>
                  </a:lnTo>
                  <a:lnTo>
                    <a:pt x="203" y="237"/>
                  </a:lnTo>
                  <a:lnTo>
                    <a:pt x="270" y="203"/>
                  </a:lnTo>
                  <a:lnTo>
                    <a:pt x="304" y="102"/>
                  </a:lnTo>
                  <a:lnTo>
                    <a:pt x="270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" name="Google Shape;236;p3"/>
            <p:cNvSpPr/>
            <p:nvPr/>
          </p:nvSpPr>
          <p:spPr>
            <a:xfrm>
              <a:off x="7026975" y="2478725"/>
              <a:ext cx="15175" cy="27800"/>
            </a:xfrm>
            <a:custGeom>
              <a:avLst/>
              <a:gdLst/>
              <a:ahLst/>
              <a:cxnLst/>
              <a:rect l="l" t="t" r="r" b="b"/>
              <a:pathLst>
                <a:path w="607" h="1112" extrusionOk="0">
                  <a:moveTo>
                    <a:pt x="573" y="0"/>
                  </a:moveTo>
                  <a:lnTo>
                    <a:pt x="404" y="202"/>
                  </a:lnTo>
                  <a:lnTo>
                    <a:pt x="270" y="438"/>
                  </a:lnTo>
                  <a:lnTo>
                    <a:pt x="101" y="303"/>
                  </a:lnTo>
                  <a:lnTo>
                    <a:pt x="34" y="303"/>
                  </a:lnTo>
                  <a:lnTo>
                    <a:pt x="0" y="337"/>
                  </a:lnTo>
                  <a:lnTo>
                    <a:pt x="34" y="371"/>
                  </a:lnTo>
                  <a:lnTo>
                    <a:pt x="202" y="573"/>
                  </a:lnTo>
                  <a:lnTo>
                    <a:pt x="34" y="977"/>
                  </a:lnTo>
                  <a:lnTo>
                    <a:pt x="34" y="1010"/>
                  </a:lnTo>
                  <a:lnTo>
                    <a:pt x="68" y="1078"/>
                  </a:lnTo>
                  <a:lnTo>
                    <a:pt x="135" y="1111"/>
                  </a:lnTo>
                  <a:lnTo>
                    <a:pt x="202" y="1111"/>
                  </a:lnTo>
                  <a:lnTo>
                    <a:pt x="236" y="1078"/>
                  </a:lnTo>
                  <a:lnTo>
                    <a:pt x="270" y="1044"/>
                  </a:lnTo>
                  <a:lnTo>
                    <a:pt x="371" y="707"/>
                  </a:lnTo>
                  <a:lnTo>
                    <a:pt x="404" y="741"/>
                  </a:lnTo>
                  <a:lnTo>
                    <a:pt x="472" y="741"/>
                  </a:lnTo>
                  <a:lnTo>
                    <a:pt x="505" y="707"/>
                  </a:lnTo>
                  <a:lnTo>
                    <a:pt x="539" y="674"/>
                  </a:lnTo>
                  <a:lnTo>
                    <a:pt x="505" y="606"/>
                  </a:lnTo>
                  <a:lnTo>
                    <a:pt x="438" y="573"/>
                  </a:lnTo>
                  <a:lnTo>
                    <a:pt x="472" y="505"/>
                  </a:lnTo>
                  <a:lnTo>
                    <a:pt x="539" y="270"/>
                  </a:lnTo>
                  <a:lnTo>
                    <a:pt x="6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7" name="Google Shape;237;p3"/>
            <p:cNvSpPr/>
            <p:nvPr/>
          </p:nvSpPr>
          <p:spPr>
            <a:xfrm>
              <a:off x="7005925" y="2460200"/>
              <a:ext cx="58950" cy="57275"/>
            </a:xfrm>
            <a:custGeom>
              <a:avLst/>
              <a:gdLst/>
              <a:ahLst/>
              <a:cxnLst/>
              <a:rect l="l" t="t" r="r" b="b"/>
              <a:pathLst>
                <a:path w="2358" h="2291" extrusionOk="0">
                  <a:moveTo>
                    <a:pt x="1886" y="236"/>
                  </a:moveTo>
                  <a:lnTo>
                    <a:pt x="1953" y="708"/>
                  </a:lnTo>
                  <a:lnTo>
                    <a:pt x="2054" y="1145"/>
                  </a:lnTo>
                  <a:lnTo>
                    <a:pt x="2088" y="1482"/>
                  </a:lnTo>
                  <a:lnTo>
                    <a:pt x="2122" y="1549"/>
                  </a:lnTo>
                  <a:lnTo>
                    <a:pt x="2122" y="1617"/>
                  </a:lnTo>
                  <a:lnTo>
                    <a:pt x="2088" y="1684"/>
                  </a:lnTo>
                  <a:lnTo>
                    <a:pt x="1987" y="1684"/>
                  </a:lnTo>
                  <a:lnTo>
                    <a:pt x="1381" y="1886"/>
                  </a:lnTo>
                  <a:lnTo>
                    <a:pt x="910" y="1987"/>
                  </a:lnTo>
                  <a:lnTo>
                    <a:pt x="708" y="2021"/>
                  </a:lnTo>
                  <a:lnTo>
                    <a:pt x="573" y="1953"/>
                  </a:lnTo>
                  <a:lnTo>
                    <a:pt x="472" y="1852"/>
                  </a:lnTo>
                  <a:lnTo>
                    <a:pt x="405" y="1684"/>
                  </a:lnTo>
                  <a:lnTo>
                    <a:pt x="304" y="1213"/>
                  </a:lnTo>
                  <a:lnTo>
                    <a:pt x="169" y="775"/>
                  </a:lnTo>
                  <a:lnTo>
                    <a:pt x="371" y="741"/>
                  </a:lnTo>
                  <a:lnTo>
                    <a:pt x="573" y="708"/>
                  </a:lnTo>
                  <a:lnTo>
                    <a:pt x="977" y="573"/>
                  </a:lnTo>
                  <a:lnTo>
                    <a:pt x="1448" y="472"/>
                  </a:lnTo>
                  <a:lnTo>
                    <a:pt x="1684" y="371"/>
                  </a:lnTo>
                  <a:lnTo>
                    <a:pt x="1886" y="236"/>
                  </a:lnTo>
                  <a:close/>
                  <a:moveTo>
                    <a:pt x="1819" y="1"/>
                  </a:moveTo>
                  <a:lnTo>
                    <a:pt x="1819" y="34"/>
                  </a:lnTo>
                  <a:lnTo>
                    <a:pt x="1852" y="135"/>
                  </a:lnTo>
                  <a:lnTo>
                    <a:pt x="1617" y="135"/>
                  </a:lnTo>
                  <a:lnTo>
                    <a:pt x="1347" y="169"/>
                  </a:lnTo>
                  <a:lnTo>
                    <a:pt x="910" y="337"/>
                  </a:lnTo>
                  <a:lnTo>
                    <a:pt x="472" y="472"/>
                  </a:lnTo>
                  <a:lnTo>
                    <a:pt x="270" y="539"/>
                  </a:lnTo>
                  <a:lnTo>
                    <a:pt x="68" y="640"/>
                  </a:lnTo>
                  <a:lnTo>
                    <a:pt x="34" y="674"/>
                  </a:lnTo>
                  <a:lnTo>
                    <a:pt x="1" y="708"/>
                  </a:lnTo>
                  <a:lnTo>
                    <a:pt x="1" y="741"/>
                  </a:lnTo>
                  <a:lnTo>
                    <a:pt x="1" y="775"/>
                  </a:lnTo>
                  <a:lnTo>
                    <a:pt x="34" y="775"/>
                  </a:lnTo>
                  <a:lnTo>
                    <a:pt x="68" y="1112"/>
                  </a:lnTo>
                  <a:lnTo>
                    <a:pt x="102" y="1448"/>
                  </a:lnTo>
                  <a:lnTo>
                    <a:pt x="169" y="1819"/>
                  </a:lnTo>
                  <a:lnTo>
                    <a:pt x="270" y="2088"/>
                  </a:lnTo>
                  <a:lnTo>
                    <a:pt x="371" y="2223"/>
                  </a:lnTo>
                  <a:lnTo>
                    <a:pt x="472" y="2256"/>
                  </a:lnTo>
                  <a:lnTo>
                    <a:pt x="607" y="2290"/>
                  </a:lnTo>
                  <a:lnTo>
                    <a:pt x="741" y="2290"/>
                  </a:lnTo>
                  <a:lnTo>
                    <a:pt x="1044" y="2223"/>
                  </a:lnTo>
                  <a:lnTo>
                    <a:pt x="1280" y="2155"/>
                  </a:lnTo>
                  <a:lnTo>
                    <a:pt x="1549" y="2088"/>
                  </a:lnTo>
                  <a:lnTo>
                    <a:pt x="1886" y="2021"/>
                  </a:lnTo>
                  <a:lnTo>
                    <a:pt x="2054" y="1953"/>
                  </a:lnTo>
                  <a:lnTo>
                    <a:pt x="2189" y="1886"/>
                  </a:lnTo>
                  <a:lnTo>
                    <a:pt x="2290" y="1785"/>
                  </a:lnTo>
                  <a:lnTo>
                    <a:pt x="2357" y="1684"/>
                  </a:lnTo>
                  <a:lnTo>
                    <a:pt x="2357" y="1549"/>
                  </a:lnTo>
                  <a:lnTo>
                    <a:pt x="2324" y="1381"/>
                  </a:lnTo>
                  <a:lnTo>
                    <a:pt x="2189" y="1112"/>
                  </a:lnTo>
                  <a:lnTo>
                    <a:pt x="2021" y="573"/>
                  </a:lnTo>
                  <a:lnTo>
                    <a:pt x="1886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8" name="Google Shape;238;p3"/>
            <p:cNvSpPr/>
            <p:nvPr/>
          </p:nvSpPr>
          <p:spPr>
            <a:xfrm>
              <a:off x="6926800" y="2425700"/>
              <a:ext cx="63150" cy="54725"/>
            </a:xfrm>
            <a:custGeom>
              <a:avLst/>
              <a:gdLst/>
              <a:ahLst/>
              <a:cxnLst/>
              <a:rect l="l" t="t" r="r" b="b"/>
              <a:pathLst>
                <a:path w="2526" h="2189" extrusionOk="0">
                  <a:moveTo>
                    <a:pt x="1886" y="202"/>
                  </a:moveTo>
                  <a:lnTo>
                    <a:pt x="2021" y="236"/>
                  </a:lnTo>
                  <a:lnTo>
                    <a:pt x="2088" y="270"/>
                  </a:lnTo>
                  <a:lnTo>
                    <a:pt x="2156" y="539"/>
                  </a:lnTo>
                  <a:lnTo>
                    <a:pt x="2223" y="808"/>
                  </a:lnTo>
                  <a:lnTo>
                    <a:pt x="2290" y="1381"/>
                  </a:lnTo>
                  <a:lnTo>
                    <a:pt x="2290" y="1482"/>
                  </a:lnTo>
                  <a:lnTo>
                    <a:pt x="2223" y="1549"/>
                  </a:lnTo>
                  <a:lnTo>
                    <a:pt x="2189" y="1583"/>
                  </a:lnTo>
                  <a:lnTo>
                    <a:pt x="2088" y="1616"/>
                  </a:lnTo>
                  <a:lnTo>
                    <a:pt x="1920" y="1650"/>
                  </a:lnTo>
                  <a:lnTo>
                    <a:pt x="1785" y="1684"/>
                  </a:lnTo>
                  <a:lnTo>
                    <a:pt x="1684" y="1717"/>
                  </a:lnTo>
                  <a:lnTo>
                    <a:pt x="1415" y="1717"/>
                  </a:lnTo>
                  <a:lnTo>
                    <a:pt x="1246" y="1751"/>
                  </a:lnTo>
                  <a:lnTo>
                    <a:pt x="977" y="1886"/>
                  </a:lnTo>
                  <a:lnTo>
                    <a:pt x="842" y="1919"/>
                  </a:lnTo>
                  <a:lnTo>
                    <a:pt x="741" y="1886"/>
                  </a:lnTo>
                  <a:lnTo>
                    <a:pt x="674" y="1785"/>
                  </a:lnTo>
                  <a:lnTo>
                    <a:pt x="640" y="1684"/>
                  </a:lnTo>
                  <a:lnTo>
                    <a:pt x="573" y="1448"/>
                  </a:lnTo>
                  <a:lnTo>
                    <a:pt x="506" y="1212"/>
                  </a:lnTo>
                  <a:lnTo>
                    <a:pt x="371" y="606"/>
                  </a:lnTo>
                  <a:lnTo>
                    <a:pt x="640" y="472"/>
                  </a:lnTo>
                  <a:lnTo>
                    <a:pt x="943" y="371"/>
                  </a:lnTo>
                  <a:lnTo>
                    <a:pt x="1179" y="303"/>
                  </a:lnTo>
                  <a:lnTo>
                    <a:pt x="1549" y="202"/>
                  </a:lnTo>
                  <a:close/>
                  <a:moveTo>
                    <a:pt x="1886" y="0"/>
                  </a:moveTo>
                  <a:lnTo>
                    <a:pt x="1684" y="34"/>
                  </a:lnTo>
                  <a:lnTo>
                    <a:pt x="1482" y="68"/>
                  </a:lnTo>
                  <a:lnTo>
                    <a:pt x="876" y="202"/>
                  </a:lnTo>
                  <a:lnTo>
                    <a:pt x="573" y="303"/>
                  </a:lnTo>
                  <a:lnTo>
                    <a:pt x="304" y="438"/>
                  </a:lnTo>
                  <a:lnTo>
                    <a:pt x="270" y="371"/>
                  </a:lnTo>
                  <a:lnTo>
                    <a:pt x="236" y="371"/>
                  </a:lnTo>
                  <a:lnTo>
                    <a:pt x="236" y="404"/>
                  </a:lnTo>
                  <a:lnTo>
                    <a:pt x="203" y="472"/>
                  </a:lnTo>
                  <a:lnTo>
                    <a:pt x="34" y="573"/>
                  </a:lnTo>
                  <a:lnTo>
                    <a:pt x="1" y="640"/>
                  </a:lnTo>
                  <a:lnTo>
                    <a:pt x="1" y="741"/>
                  </a:lnTo>
                  <a:lnTo>
                    <a:pt x="68" y="775"/>
                  </a:lnTo>
                  <a:lnTo>
                    <a:pt x="135" y="775"/>
                  </a:lnTo>
                  <a:lnTo>
                    <a:pt x="203" y="707"/>
                  </a:lnTo>
                  <a:lnTo>
                    <a:pt x="236" y="1078"/>
                  </a:lnTo>
                  <a:lnTo>
                    <a:pt x="304" y="1414"/>
                  </a:lnTo>
                  <a:lnTo>
                    <a:pt x="405" y="1751"/>
                  </a:lnTo>
                  <a:lnTo>
                    <a:pt x="539" y="2088"/>
                  </a:lnTo>
                  <a:lnTo>
                    <a:pt x="573" y="2155"/>
                  </a:lnTo>
                  <a:lnTo>
                    <a:pt x="640" y="2189"/>
                  </a:lnTo>
                  <a:lnTo>
                    <a:pt x="775" y="2155"/>
                  </a:lnTo>
                  <a:lnTo>
                    <a:pt x="943" y="2121"/>
                  </a:lnTo>
                  <a:lnTo>
                    <a:pt x="1213" y="2054"/>
                  </a:lnTo>
                  <a:lnTo>
                    <a:pt x="1482" y="1987"/>
                  </a:lnTo>
                  <a:lnTo>
                    <a:pt x="1617" y="1953"/>
                  </a:lnTo>
                  <a:lnTo>
                    <a:pt x="1751" y="1987"/>
                  </a:lnTo>
                  <a:lnTo>
                    <a:pt x="1819" y="1987"/>
                  </a:lnTo>
                  <a:lnTo>
                    <a:pt x="1886" y="1953"/>
                  </a:lnTo>
                  <a:lnTo>
                    <a:pt x="1954" y="1886"/>
                  </a:lnTo>
                  <a:lnTo>
                    <a:pt x="2088" y="1852"/>
                  </a:lnTo>
                  <a:lnTo>
                    <a:pt x="2358" y="1785"/>
                  </a:lnTo>
                  <a:lnTo>
                    <a:pt x="2425" y="1751"/>
                  </a:lnTo>
                  <a:lnTo>
                    <a:pt x="2459" y="1684"/>
                  </a:lnTo>
                  <a:lnTo>
                    <a:pt x="2492" y="1515"/>
                  </a:lnTo>
                  <a:lnTo>
                    <a:pt x="2526" y="1347"/>
                  </a:lnTo>
                  <a:lnTo>
                    <a:pt x="2526" y="1179"/>
                  </a:lnTo>
                  <a:lnTo>
                    <a:pt x="2425" y="808"/>
                  </a:lnTo>
                  <a:lnTo>
                    <a:pt x="2324" y="472"/>
                  </a:lnTo>
                  <a:lnTo>
                    <a:pt x="2223" y="169"/>
                  </a:lnTo>
                  <a:lnTo>
                    <a:pt x="2156" y="68"/>
                  </a:lnTo>
                  <a:lnTo>
                    <a:pt x="208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9" name="Google Shape;239;p3"/>
            <p:cNvSpPr/>
            <p:nvPr/>
          </p:nvSpPr>
          <p:spPr>
            <a:xfrm>
              <a:off x="6867875" y="2439150"/>
              <a:ext cx="63175" cy="58125"/>
            </a:xfrm>
            <a:custGeom>
              <a:avLst/>
              <a:gdLst/>
              <a:ahLst/>
              <a:cxnLst/>
              <a:rect l="l" t="t" r="r" b="b"/>
              <a:pathLst>
                <a:path w="2527" h="2325" extrusionOk="0">
                  <a:moveTo>
                    <a:pt x="1112" y="910"/>
                  </a:moveTo>
                  <a:lnTo>
                    <a:pt x="1112" y="977"/>
                  </a:lnTo>
                  <a:lnTo>
                    <a:pt x="1045" y="1045"/>
                  </a:lnTo>
                  <a:lnTo>
                    <a:pt x="977" y="1078"/>
                  </a:lnTo>
                  <a:lnTo>
                    <a:pt x="910" y="1078"/>
                  </a:lnTo>
                  <a:lnTo>
                    <a:pt x="1045" y="944"/>
                  </a:lnTo>
                  <a:lnTo>
                    <a:pt x="1112" y="910"/>
                  </a:lnTo>
                  <a:close/>
                  <a:moveTo>
                    <a:pt x="1886" y="270"/>
                  </a:moveTo>
                  <a:lnTo>
                    <a:pt x="1954" y="338"/>
                  </a:lnTo>
                  <a:lnTo>
                    <a:pt x="2055" y="506"/>
                  </a:lnTo>
                  <a:lnTo>
                    <a:pt x="2156" y="843"/>
                  </a:lnTo>
                  <a:lnTo>
                    <a:pt x="2257" y="1314"/>
                  </a:lnTo>
                  <a:lnTo>
                    <a:pt x="2257" y="1415"/>
                  </a:lnTo>
                  <a:lnTo>
                    <a:pt x="2223" y="1482"/>
                  </a:lnTo>
                  <a:lnTo>
                    <a:pt x="2156" y="1516"/>
                  </a:lnTo>
                  <a:lnTo>
                    <a:pt x="2088" y="1583"/>
                  </a:lnTo>
                  <a:lnTo>
                    <a:pt x="1886" y="1617"/>
                  </a:lnTo>
                  <a:lnTo>
                    <a:pt x="1718" y="1651"/>
                  </a:lnTo>
                  <a:lnTo>
                    <a:pt x="1482" y="1752"/>
                  </a:lnTo>
                  <a:lnTo>
                    <a:pt x="1482" y="1684"/>
                  </a:lnTo>
                  <a:lnTo>
                    <a:pt x="1415" y="1280"/>
                  </a:lnTo>
                  <a:lnTo>
                    <a:pt x="1348" y="876"/>
                  </a:lnTo>
                  <a:lnTo>
                    <a:pt x="1348" y="843"/>
                  </a:lnTo>
                  <a:lnTo>
                    <a:pt x="1348" y="809"/>
                  </a:lnTo>
                  <a:lnTo>
                    <a:pt x="1247" y="708"/>
                  </a:lnTo>
                  <a:lnTo>
                    <a:pt x="1078" y="708"/>
                  </a:lnTo>
                  <a:lnTo>
                    <a:pt x="977" y="775"/>
                  </a:lnTo>
                  <a:lnTo>
                    <a:pt x="775" y="910"/>
                  </a:lnTo>
                  <a:lnTo>
                    <a:pt x="674" y="1078"/>
                  </a:lnTo>
                  <a:lnTo>
                    <a:pt x="674" y="1179"/>
                  </a:lnTo>
                  <a:lnTo>
                    <a:pt x="708" y="1247"/>
                  </a:lnTo>
                  <a:lnTo>
                    <a:pt x="843" y="1280"/>
                  </a:lnTo>
                  <a:lnTo>
                    <a:pt x="944" y="1314"/>
                  </a:lnTo>
                  <a:lnTo>
                    <a:pt x="1078" y="1280"/>
                  </a:lnTo>
                  <a:lnTo>
                    <a:pt x="1179" y="1213"/>
                  </a:lnTo>
                  <a:lnTo>
                    <a:pt x="1213" y="1482"/>
                  </a:lnTo>
                  <a:lnTo>
                    <a:pt x="1280" y="1718"/>
                  </a:lnTo>
                  <a:lnTo>
                    <a:pt x="1314" y="1785"/>
                  </a:lnTo>
                  <a:lnTo>
                    <a:pt x="1348" y="1785"/>
                  </a:lnTo>
                  <a:lnTo>
                    <a:pt x="708" y="2088"/>
                  </a:lnTo>
                  <a:lnTo>
                    <a:pt x="607" y="1819"/>
                  </a:lnTo>
                  <a:lnTo>
                    <a:pt x="506" y="1550"/>
                  </a:lnTo>
                  <a:lnTo>
                    <a:pt x="405" y="1011"/>
                  </a:lnTo>
                  <a:lnTo>
                    <a:pt x="371" y="843"/>
                  </a:lnTo>
                  <a:lnTo>
                    <a:pt x="304" y="708"/>
                  </a:lnTo>
                  <a:lnTo>
                    <a:pt x="809" y="573"/>
                  </a:lnTo>
                  <a:lnTo>
                    <a:pt x="1314" y="405"/>
                  </a:lnTo>
                  <a:lnTo>
                    <a:pt x="1819" y="270"/>
                  </a:lnTo>
                  <a:close/>
                  <a:moveTo>
                    <a:pt x="1954" y="1"/>
                  </a:moveTo>
                  <a:lnTo>
                    <a:pt x="1045" y="237"/>
                  </a:lnTo>
                  <a:lnTo>
                    <a:pt x="573" y="371"/>
                  </a:lnTo>
                  <a:lnTo>
                    <a:pt x="136" y="540"/>
                  </a:lnTo>
                  <a:lnTo>
                    <a:pt x="102" y="540"/>
                  </a:lnTo>
                  <a:lnTo>
                    <a:pt x="68" y="573"/>
                  </a:lnTo>
                  <a:lnTo>
                    <a:pt x="1" y="607"/>
                  </a:lnTo>
                  <a:lnTo>
                    <a:pt x="1" y="674"/>
                  </a:lnTo>
                  <a:lnTo>
                    <a:pt x="35" y="742"/>
                  </a:lnTo>
                  <a:lnTo>
                    <a:pt x="136" y="742"/>
                  </a:lnTo>
                  <a:lnTo>
                    <a:pt x="304" y="1516"/>
                  </a:lnTo>
                  <a:lnTo>
                    <a:pt x="405" y="1886"/>
                  </a:lnTo>
                  <a:lnTo>
                    <a:pt x="573" y="2257"/>
                  </a:lnTo>
                  <a:lnTo>
                    <a:pt x="573" y="2290"/>
                  </a:lnTo>
                  <a:lnTo>
                    <a:pt x="641" y="2324"/>
                  </a:lnTo>
                  <a:lnTo>
                    <a:pt x="708" y="2290"/>
                  </a:lnTo>
                  <a:lnTo>
                    <a:pt x="1550" y="1954"/>
                  </a:lnTo>
                  <a:lnTo>
                    <a:pt x="2425" y="1684"/>
                  </a:lnTo>
                  <a:lnTo>
                    <a:pt x="2492" y="1651"/>
                  </a:lnTo>
                  <a:lnTo>
                    <a:pt x="2526" y="1583"/>
                  </a:lnTo>
                  <a:lnTo>
                    <a:pt x="2459" y="1179"/>
                  </a:lnTo>
                  <a:lnTo>
                    <a:pt x="2391" y="809"/>
                  </a:lnTo>
                  <a:lnTo>
                    <a:pt x="2257" y="405"/>
                  </a:lnTo>
                  <a:lnTo>
                    <a:pt x="2088" y="68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0" name="Google Shape;240;p3"/>
            <p:cNvSpPr/>
            <p:nvPr/>
          </p:nvSpPr>
          <p:spPr>
            <a:xfrm>
              <a:off x="7017700" y="2426525"/>
              <a:ext cx="12650" cy="31175"/>
            </a:xfrm>
            <a:custGeom>
              <a:avLst/>
              <a:gdLst/>
              <a:ahLst/>
              <a:cxnLst/>
              <a:rect l="l" t="t" r="r" b="b"/>
              <a:pathLst>
                <a:path w="506" h="1247" extrusionOk="0">
                  <a:moveTo>
                    <a:pt x="405" y="1"/>
                  </a:moveTo>
                  <a:lnTo>
                    <a:pt x="270" y="270"/>
                  </a:lnTo>
                  <a:lnTo>
                    <a:pt x="169" y="573"/>
                  </a:lnTo>
                  <a:lnTo>
                    <a:pt x="35" y="876"/>
                  </a:lnTo>
                  <a:lnTo>
                    <a:pt x="1" y="1011"/>
                  </a:lnTo>
                  <a:lnTo>
                    <a:pt x="1" y="1179"/>
                  </a:lnTo>
                  <a:lnTo>
                    <a:pt x="1" y="1213"/>
                  </a:lnTo>
                  <a:lnTo>
                    <a:pt x="35" y="1247"/>
                  </a:lnTo>
                  <a:lnTo>
                    <a:pt x="68" y="1247"/>
                  </a:lnTo>
                  <a:lnTo>
                    <a:pt x="136" y="1213"/>
                  </a:lnTo>
                  <a:lnTo>
                    <a:pt x="203" y="1112"/>
                  </a:lnTo>
                  <a:lnTo>
                    <a:pt x="270" y="977"/>
                  </a:lnTo>
                  <a:lnTo>
                    <a:pt x="338" y="708"/>
                  </a:lnTo>
                  <a:lnTo>
                    <a:pt x="439" y="371"/>
                  </a:lnTo>
                  <a:lnTo>
                    <a:pt x="506" y="35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1" name="Google Shape;241;p3"/>
            <p:cNvSpPr/>
            <p:nvPr/>
          </p:nvSpPr>
          <p:spPr>
            <a:xfrm>
              <a:off x="6901550" y="2507350"/>
              <a:ext cx="16025" cy="27800"/>
            </a:xfrm>
            <a:custGeom>
              <a:avLst/>
              <a:gdLst/>
              <a:ahLst/>
              <a:cxnLst/>
              <a:rect l="l" t="t" r="r" b="b"/>
              <a:pathLst>
                <a:path w="641" h="1112" extrusionOk="0">
                  <a:moveTo>
                    <a:pt x="405" y="707"/>
                  </a:moveTo>
                  <a:lnTo>
                    <a:pt x="405" y="741"/>
                  </a:lnTo>
                  <a:lnTo>
                    <a:pt x="405" y="808"/>
                  </a:lnTo>
                  <a:lnTo>
                    <a:pt x="371" y="875"/>
                  </a:lnTo>
                  <a:lnTo>
                    <a:pt x="337" y="909"/>
                  </a:lnTo>
                  <a:lnTo>
                    <a:pt x="304" y="875"/>
                  </a:lnTo>
                  <a:lnTo>
                    <a:pt x="236" y="842"/>
                  </a:lnTo>
                  <a:lnTo>
                    <a:pt x="236" y="774"/>
                  </a:lnTo>
                  <a:lnTo>
                    <a:pt x="337" y="707"/>
                  </a:lnTo>
                  <a:close/>
                  <a:moveTo>
                    <a:pt x="506" y="0"/>
                  </a:moveTo>
                  <a:lnTo>
                    <a:pt x="405" y="34"/>
                  </a:lnTo>
                  <a:lnTo>
                    <a:pt x="270" y="168"/>
                  </a:lnTo>
                  <a:lnTo>
                    <a:pt x="169" y="370"/>
                  </a:lnTo>
                  <a:lnTo>
                    <a:pt x="102" y="572"/>
                  </a:lnTo>
                  <a:lnTo>
                    <a:pt x="102" y="640"/>
                  </a:lnTo>
                  <a:lnTo>
                    <a:pt x="34" y="707"/>
                  </a:lnTo>
                  <a:lnTo>
                    <a:pt x="1" y="741"/>
                  </a:lnTo>
                  <a:lnTo>
                    <a:pt x="1" y="774"/>
                  </a:lnTo>
                  <a:lnTo>
                    <a:pt x="68" y="842"/>
                  </a:lnTo>
                  <a:lnTo>
                    <a:pt x="68" y="909"/>
                  </a:lnTo>
                  <a:lnTo>
                    <a:pt x="102" y="1010"/>
                  </a:lnTo>
                  <a:lnTo>
                    <a:pt x="135" y="1077"/>
                  </a:lnTo>
                  <a:lnTo>
                    <a:pt x="203" y="1111"/>
                  </a:lnTo>
                  <a:lnTo>
                    <a:pt x="371" y="1111"/>
                  </a:lnTo>
                  <a:lnTo>
                    <a:pt x="472" y="1077"/>
                  </a:lnTo>
                  <a:lnTo>
                    <a:pt x="539" y="976"/>
                  </a:lnTo>
                  <a:lnTo>
                    <a:pt x="573" y="909"/>
                  </a:lnTo>
                  <a:lnTo>
                    <a:pt x="607" y="808"/>
                  </a:lnTo>
                  <a:lnTo>
                    <a:pt x="607" y="707"/>
                  </a:lnTo>
                  <a:lnTo>
                    <a:pt x="573" y="640"/>
                  </a:lnTo>
                  <a:lnTo>
                    <a:pt x="539" y="572"/>
                  </a:lnTo>
                  <a:lnTo>
                    <a:pt x="472" y="539"/>
                  </a:lnTo>
                  <a:lnTo>
                    <a:pt x="304" y="505"/>
                  </a:lnTo>
                  <a:lnTo>
                    <a:pt x="371" y="370"/>
                  </a:lnTo>
                  <a:lnTo>
                    <a:pt x="438" y="236"/>
                  </a:lnTo>
                  <a:lnTo>
                    <a:pt x="539" y="135"/>
                  </a:lnTo>
                  <a:lnTo>
                    <a:pt x="607" y="101"/>
                  </a:lnTo>
                  <a:lnTo>
                    <a:pt x="640" y="101"/>
                  </a:lnTo>
                  <a:lnTo>
                    <a:pt x="640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2" name="Google Shape;242;p3"/>
            <p:cNvSpPr/>
            <p:nvPr/>
          </p:nvSpPr>
          <p:spPr>
            <a:xfrm>
              <a:off x="6878825" y="2490500"/>
              <a:ext cx="63150" cy="55575"/>
            </a:xfrm>
            <a:custGeom>
              <a:avLst/>
              <a:gdLst/>
              <a:ahLst/>
              <a:cxnLst/>
              <a:rect l="l" t="t" r="r" b="b"/>
              <a:pathLst>
                <a:path w="2526" h="2223" extrusionOk="0">
                  <a:moveTo>
                    <a:pt x="1953" y="169"/>
                  </a:moveTo>
                  <a:lnTo>
                    <a:pt x="2021" y="203"/>
                  </a:lnTo>
                  <a:lnTo>
                    <a:pt x="2021" y="236"/>
                  </a:lnTo>
                  <a:lnTo>
                    <a:pt x="2122" y="741"/>
                  </a:lnTo>
                  <a:lnTo>
                    <a:pt x="2290" y="1650"/>
                  </a:lnTo>
                  <a:lnTo>
                    <a:pt x="1617" y="1852"/>
                  </a:lnTo>
                  <a:lnTo>
                    <a:pt x="1280" y="1920"/>
                  </a:lnTo>
                  <a:lnTo>
                    <a:pt x="943" y="1953"/>
                  </a:lnTo>
                  <a:lnTo>
                    <a:pt x="809" y="1953"/>
                  </a:lnTo>
                  <a:lnTo>
                    <a:pt x="674" y="1852"/>
                  </a:lnTo>
                  <a:lnTo>
                    <a:pt x="573" y="1751"/>
                  </a:lnTo>
                  <a:lnTo>
                    <a:pt x="506" y="1583"/>
                  </a:lnTo>
                  <a:lnTo>
                    <a:pt x="371" y="1179"/>
                  </a:lnTo>
                  <a:lnTo>
                    <a:pt x="304" y="809"/>
                  </a:lnTo>
                  <a:lnTo>
                    <a:pt x="977" y="607"/>
                  </a:lnTo>
                  <a:lnTo>
                    <a:pt x="1650" y="337"/>
                  </a:lnTo>
                  <a:lnTo>
                    <a:pt x="1852" y="203"/>
                  </a:lnTo>
                  <a:lnTo>
                    <a:pt x="1953" y="169"/>
                  </a:lnTo>
                  <a:close/>
                  <a:moveTo>
                    <a:pt x="2021" y="1"/>
                  </a:moveTo>
                  <a:lnTo>
                    <a:pt x="1145" y="337"/>
                  </a:lnTo>
                  <a:lnTo>
                    <a:pt x="270" y="607"/>
                  </a:lnTo>
                  <a:lnTo>
                    <a:pt x="236" y="573"/>
                  </a:lnTo>
                  <a:lnTo>
                    <a:pt x="203" y="506"/>
                  </a:lnTo>
                  <a:lnTo>
                    <a:pt x="169" y="506"/>
                  </a:lnTo>
                  <a:lnTo>
                    <a:pt x="102" y="539"/>
                  </a:lnTo>
                  <a:lnTo>
                    <a:pt x="102" y="573"/>
                  </a:lnTo>
                  <a:lnTo>
                    <a:pt x="102" y="640"/>
                  </a:lnTo>
                  <a:lnTo>
                    <a:pt x="68" y="640"/>
                  </a:lnTo>
                  <a:lnTo>
                    <a:pt x="34" y="708"/>
                  </a:lnTo>
                  <a:lnTo>
                    <a:pt x="1" y="775"/>
                  </a:lnTo>
                  <a:lnTo>
                    <a:pt x="34" y="809"/>
                  </a:lnTo>
                  <a:lnTo>
                    <a:pt x="102" y="842"/>
                  </a:lnTo>
                  <a:lnTo>
                    <a:pt x="169" y="1246"/>
                  </a:lnTo>
                  <a:lnTo>
                    <a:pt x="270" y="1617"/>
                  </a:lnTo>
                  <a:lnTo>
                    <a:pt x="371" y="1920"/>
                  </a:lnTo>
                  <a:lnTo>
                    <a:pt x="438" y="2088"/>
                  </a:lnTo>
                  <a:lnTo>
                    <a:pt x="539" y="2189"/>
                  </a:lnTo>
                  <a:lnTo>
                    <a:pt x="640" y="2223"/>
                  </a:lnTo>
                  <a:lnTo>
                    <a:pt x="943" y="2223"/>
                  </a:lnTo>
                  <a:lnTo>
                    <a:pt x="1314" y="2155"/>
                  </a:lnTo>
                  <a:lnTo>
                    <a:pt x="1886" y="2021"/>
                  </a:lnTo>
                  <a:lnTo>
                    <a:pt x="2189" y="1953"/>
                  </a:lnTo>
                  <a:lnTo>
                    <a:pt x="2458" y="1819"/>
                  </a:lnTo>
                  <a:lnTo>
                    <a:pt x="2526" y="1785"/>
                  </a:lnTo>
                  <a:lnTo>
                    <a:pt x="2526" y="1684"/>
                  </a:lnTo>
                  <a:lnTo>
                    <a:pt x="2324" y="876"/>
                  </a:lnTo>
                  <a:lnTo>
                    <a:pt x="2122" y="34"/>
                  </a:lnTo>
                  <a:lnTo>
                    <a:pt x="208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3" name="Google Shape;243;p3"/>
            <p:cNvSpPr/>
            <p:nvPr/>
          </p:nvSpPr>
          <p:spPr>
            <a:xfrm>
              <a:off x="7032850" y="2440000"/>
              <a:ext cx="5925" cy="6750"/>
            </a:xfrm>
            <a:custGeom>
              <a:avLst/>
              <a:gdLst/>
              <a:ahLst/>
              <a:cxnLst/>
              <a:rect l="l" t="t" r="r" b="b"/>
              <a:pathLst>
                <a:path w="237" h="270" extrusionOk="0">
                  <a:moveTo>
                    <a:pt x="68" y="1"/>
                  </a:moveTo>
                  <a:lnTo>
                    <a:pt x="1" y="34"/>
                  </a:lnTo>
                  <a:lnTo>
                    <a:pt x="1" y="102"/>
                  </a:lnTo>
                  <a:lnTo>
                    <a:pt x="1" y="169"/>
                  </a:lnTo>
                  <a:lnTo>
                    <a:pt x="35" y="236"/>
                  </a:lnTo>
                  <a:lnTo>
                    <a:pt x="68" y="270"/>
                  </a:lnTo>
                  <a:lnTo>
                    <a:pt x="136" y="270"/>
                  </a:lnTo>
                  <a:lnTo>
                    <a:pt x="203" y="203"/>
                  </a:lnTo>
                  <a:lnTo>
                    <a:pt x="237" y="169"/>
                  </a:lnTo>
                  <a:lnTo>
                    <a:pt x="203" y="102"/>
                  </a:lnTo>
                  <a:lnTo>
                    <a:pt x="1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4" name="Google Shape;244;p3"/>
            <p:cNvSpPr/>
            <p:nvPr/>
          </p:nvSpPr>
          <p:spPr>
            <a:xfrm>
              <a:off x="6807275" y="1085700"/>
              <a:ext cx="484000" cy="586700"/>
            </a:xfrm>
            <a:custGeom>
              <a:avLst/>
              <a:gdLst/>
              <a:ahLst/>
              <a:cxnLst/>
              <a:rect l="l" t="t" r="r" b="b"/>
              <a:pathLst>
                <a:path w="19360" h="23468" extrusionOk="0">
                  <a:moveTo>
                    <a:pt x="3839" y="14343"/>
                  </a:moveTo>
                  <a:lnTo>
                    <a:pt x="3873" y="15320"/>
                  </a:lnTo>
                  <a:lnTo>
                    <a:pt x="3906" y="16296"/>
                  </a:lnTo>
                  <a:lnTo>
                    <a:pt x="4007" y="17239"/>
                  </a:lnTo>
                  <a:lnTo>
                    <a:pt x="4108" y="18215"/>
                  </a:lnTo>
                  <a:lnTo>
                    <a:pt x="4277" y="19293"/>
                  </a:lnTo>
                  <a:lnTo>
                    <a:pt x="4479" y="20336"/>
                  </a:lnTo>
                  <a:lnTo>
                    <a:pt x="4647" y="21212"/>
                  </a:lnTo>
                  <a:lnTo>
                    <a:pt x="4714" y="21683"/>
                  </a:lnTo>
                  <a:lnTo>
                    <a:pt x="4782" y="22121"/>
                  </a:lnTo>
                  <a:lnTo>
                    <a:pt x="4344" y="21986"/>
                  </a:lnTo>
                  <a:lnTo>
                    <a:pt x="4142" y="21919"/>
                  </a:lnTo>
                  <a:lnTo>
                    <a:pt x="3940" y="21818"/>
                  </a:lnTo>
                  <a:lnTo>
                    <a:pt x="3805" y="21683"/>
                  </a:lnTo>
                  <a:lnTo>
                    <a:pt x="3637" y="21515"/>
                  </a:lnTo>
                  <a:lnTo>
                    <a:pt x="3536" y="21313"/>
                  </a:lnTo>
                  <a:lnTo>
                    <a:pt x="3435" y="21043"/>
                  </a:lnTo>
                  <a:lnTo>
                    <a:pt x="3300" y="20471"/>
                  </a:lnTo>
                  <a:lnTo>
                    <a:pt x="3199" y="19865"/>
                  </a:lnTo>
                  <a:lnTo>
                    <a:pt x="3065" y="18687"/>
                  </a:lnTo>
                  <a:lnTo>
                    <a:pt x="2930" y="17777"/>
                  </a:lnTo>
                  <a:lnTo>
                    <a:pt x="2829" y="16835"/>
                  </a:lnTo>
                  <a:lnTo>
                    <a:pt x="2795" y="16397"/>
                  </a:lnTo>
                  <a:lnTo>
                    <a:pt x="2762" y="15926"/>
                  </a:lnTo>
                  <a:lnTo>
                    <a:pt x="2762" y="15488"/>
                  </a:lnTo>
                  <a:lnTo>
                    <a:pt x="2795" y="15017"/>
                  </a:lnTo>
                  <a:lnTo>
                    <a:pt x="3031" y="14781"/>
                  </a:lnTo>
                  <a:lnTo>
                    <a:pt x="3267" y="14545"/>
                  </a:lnTo>
                  <a:lnTo>
                    <a:pt x="3401" y="14444"/>
                  </a:lnTo>
                  <a:lnTo>
                    <a:pt x="3536" y="14377"/>
                  </a:lnTo>
                  <a:lnTo>
                    <a:pt x="3671" y="14343"/>
                  </a:lnTo>
                  <a:close/>
                  <a:moveTo>
                    <a:pt x="742" y="8081"/>
                  </a:moveTo>
                  <a:lnTo>
                    <a:pt x="809" y="8115"/>
                  </a:lnTo>
                  <a:lnTo>
                    <a:pt x="1314" y="8115"/>
                  </a:lnTo>
                  <a:lnTo>
                    <a:pt x="1146" y="10034"/>
                  </a:lnTo>
                  <a:lnTo>
                    <a:pt x="1078" y="10977"/>
                  </a:lnTo>
                  <a:lnTo>
                    <a:pt x="1078" y="11919"/>
                  </a:lnTo>
                  <a:lnTo>
                    <a:pt x="1112" y="12896"/>
                  </a:lnTo>
                  <a:lnTo>
                    <a:pt x="1179" y="13872"/>
                  </a:lnTo>
                  <a:lnTo>
                    <a:pt x="1381" y="15825"/>
                  </a:lnTo>
                  <a:lnTo>
                    <a:pt x="1516" y="17575"/>
                  </a:lnTo>
                  <a:lnTo>
                    <a:pt x="1583" y="18451"/>
                  </a:lnTo>
                  <a:lnTo>
                    <a:pt x="1684" y="19326"/>
                  </a:lnTo>
                  <a:lnTo>
                    <a:pt x="1853" y="20134"/>
                  </a:lnTo>
                  <a:lnTo>
                    <a:pt x="2088" y="20909"/>
                  </a:lnTo>
                  <a:lnTo>
                    <a:pt x="2391" y="21683"/>
                  </a:lnTo>
                  <a:lnTo>
                    <a:pt x="2728" y="22457"/>
                  </a:lnTo>
                  <a:lnTo>
                    <a:pt x="2694" y="22626"/>
                  </a:lnTo>
                  <a:lnTo>
                    <a:pt x="2661" y="22794"/>
                  </a:lnTo>
                  <a:lnTo>
                    <a:pt x="2492" y="23097"/>
                  </a:lnTo>
                  <a:lnTo>
                    <a:pt x="2425" y="23198"/>
                  </a:lnTo>
                  <a:lnTo>
                    <a:pt x="2358" y="23232"/>
                  </a:lnTo>
                  <a:lnTo>
                    <a:pt x="2324" y="23265"/>
                  </a:lnTo>
                  <a:lnTo>
                    <a:pt x="2257" y="23265"/>
                  </a:lnTo>
                  <a:lnTo>
                    <a:pt x="2122" y="23164"/>
                  </a:lnTo>
                  <a:lnTo>
                    <a:pt x="2021" y="23030"/>
                  </a:lnTo>
                  <a:lnTo>
                    <a:pt x="1920" y="22828"/>
                  </a:lnTo>
                  <a:lnTo>
                    <a:pt x="1853" y="22659"/>
                  </a:lnTo>
                  <a:lnTo>
                    <a:pt x="1785" y="22424"/>
                  </a:lnTo>
                  <a:lnTo>
                    <a:pt x="1516" y="21447"/>
                  </a:lnTo>
                  <a:lnTo>
                    <a:pt x="1280" y="20471"/>
                  </a:lnTo>
                  <a:lnTo>
                    <a:pt x="1078" y="19326"/>
                  </a:lnTo>
                  <a:lnTo>
                    <a:pt x="876" y="18181"/>
                  </a:lnTo>
                  <a:lnTo>
                    <a:pt x="472" y="15858"/>
                  </a:lnTo>
                  <a:lnTo>
                    <a:pt x="371" y="15252"/>
                  </a:lnTo>
                  <a:lnTo>
                    <a:pt x="338" y="14680"/>
                  </a:lnTo>
                  <a:lnTo>
                    <a:pt x="270" y="13502"/>
                  </a:lnTo>
                  <a:lnTo>
                    <a:pt x="237" y="12357"/>
                  </a:lnTo>
                  <a:lnTo>
                    <a:pt x="270" y="11145"/>
                  </a:lnTo>
                  <a:lnTo>
                    <a:pt x="270" y="10135"/>
                  </a:lnTo>
                  <a:lnTo>
                    <a:pt x="338" y="9630"/>
                  </a:lnTo>
                  <a:lnTo>
                    <a:pt x="405" y="9125"/>
                  </a:lnTo>
                  <a:lnTo>
                    <a:pt x="573" y="8586"/>
                  </a:lnTo>
                  <a:lnTo>
                    <a:pt x="708" y="8081"/>
                  </a:lnTo>
                  <a:close/>
                  <a:moveTo>
                    <a:pt x="10808" y="1"/>
                  </a:moveTo>
                  <a:lnTo>
                    <a:pt x="10000" y="34"/>
                  </a:lnTo>
                  <a:lnTo>
                    <a:pt x="9192" y="102"/>
                  </a:lnTo>
                  <a:lnTo>
                    <a:pt x="8351" y="236"/>
                  </a:lnTo>
                  <a:lnTo>
                    <a:pt x="7543" y="405"/>
                  </a:lnTo>
                  <a:lnTo>
                    <a:pt x="6735" y="674"/>
                  </a:lnTo>
                  <a:lnTo>
                    <a:pt x="6330" y="809"/>
                  </a:lnTo>
                  <a:lnTo>
                    <a:pt x="5926" y="977"/>
                  </a:lnTo>
                  <a:lnTo>
                    <a:pt x="5590" y="1145"/>
                  </a:lnTo>
                  <a:lnTo>
                    <a:pt x="5287" y="1314"/>
                  </a:lnTo>
                  <a:lnTo>
                    <a:pt x="4681" y="1751"/>
                  </a:lnTo>
                  <a:lnTo>
                    <a:pt x="4108" y="2189"/>
                  </a:lnTo>
                  <a:lnTo>
                    <a:pt x="3536" y="2694"/>
                  </a:lnTo>
                  <a:lnTo>
                    <a:pt x="2997" y="3199"/>
                  </a:lnTo>
                  <a:lnTo>
                    <a:pt x="2459" y="3772"/>
                  </a:lnTo>
                  <a:lnTo>
                    <a:pt x="2021" y="4378"/>
                  </a:lnTo>
                  <a:lnTo>
                    <a:pt x="1583" y="5017"/>
                  </a:lnTo>
                  <a:lnTo>
                    <a:pt x="1247" y="5691"/>
                  </a:lnTo>
                  <a:lnTo>
                    <a:pt x="977" y="6398"/>
                  </a:lnTo>
                  <a:lnTo>
                    <a:pt x="742" y="7138"/>
                  </a:lnTo>
                  <a:lnTo>
                    <a:pt x="674" y="7509"/>
                  </a:lnTo>
                  <a:lnTo>
                    <a:pt x="607" y="7879"/>
                  </a:lnTo>
                  <a:lnTo>
                    <a:pt x="607" y="7913"/>
                  </a:lnTo>
                  <a:lnTo>
                    <a:pt x="573" y="7913"/>
                  </a:lnTo>
                  <a:lnTo>
                    <a:pt x="540" y="7946"/>
                  </a:lnTo>
                  <a:lnTo>
                    <a:pt x="338" y="8620"/>
                  </a:lnTo>
                  <a:lnTo>
                    <a:pt x="169" y="9293"/>
                  </a:lnTo>
                  <a:lnTo>
                    <a:pt x="102" y="9630"/>
                  </a:lnTo>
                  <a:lnTo>
                    <a:pt x="68" y="9933"/>
                  </a:lnTo>
                  <a:lnTo>
                    <a:pt x="35" y="10606"/>
                  </a:lnTo>
                  <a:lnTo>
                    <a:pt x="1" y="11919"/>
                  </a:lnTo>
                  <a:lnTo>
                    <a:pt x="1" y="12660"/>
                  </a:lnTo>
                  <a:lnTo>
                    <a:pt x="35" y="13434"/>
                  </a:lnTo>
                  <a:lnTo>
                    <a:pt x="68" y="14175"/>
                  </a:lnTo>
                  <a:lnTo>
                    <a:pt x="136" y="14916"/>
                  </a:lnTo>
                  <a:lnTo>
                    <a:pt x="338" y="16397"/>
                  </a:lnTo>
                  <a:lnTo>
                    <a:pt x="607" y="17912"/>
                  </a:lnTo>
                  <a:lnTo>
                    <a:pt x="843" y="19326"/>
                  </a:lnTo>
                  <a:lnTo>
                    <a:pt x="1112" y="20774"/>
                  </a:lnTo>
                  <a:lnTo>
                    <a:pt x="1348" y="21919"/>
                  </a:lnTo>
                  <a:lnTo>
                    <a:pt x="1482" y="22491"/>
                  </a:lnTo>
                  <a:lnTo>
                    <a:pt x="1583" y="22760"/>
                  </a:lnTo>
                  <a:lnTo>
                    <a:pt x="1718" y="22996"/>
                  </a:lnTo>
                  <a:lnTo>
                    <a:pt x="1785" y="23164"/>
                  </a:lnTo>
                  <a:lnTo>
                    <a:pt x="1886" y="23265"/>
                  </a:lnTo>
                  <a:lnTo>
                    <a:pt x="1987" y="23366"/>
                  </a:lnTo>
                  <a:lnTo>
                    <a:pt x="2055" y="23434"/>
                  </a:lnTo>
                  <a:lnTo>
                    <a:pt x="2156" y="23467"/>
                  </a:lnTo>
                  <a:lnTo>
                    <a:pt x="2358" y="23467"/>
                  </a:lnTo>
                  <a:lnTo>
                    <a:pt x="2425" y="23434"/>
                  </a:lnTo>
                  <a:lnTo>
                    <a:pt x="2593" y="23299"/>
                  </a:lnTo>
                  <a:lnTo>
                    <a:pt x="2762" y="23097"/>
                  </a:lnTo>
                  <a:lnTo>
                    <a:pt x="2896" y="22895"/>
                  </a:lnTo>
                  <a:lnTo>
                    <a:pt x="2964" y="22626"/>
                  </a:lnTo>
                  <a:lnTo>
                    <a:pt x="3031" y="22558"/>
                  </a:lnTo>
                  <a:lnTo>
                    <a:pt x="3031" y="22525"/>
                  </a:lnTo>
                  <a:lnTo>
                    <a:pt x="3031" y="22457"/>
                  </a:lnTo>
                  <a:lnTo>
                    <a:pt x="2997" y="22424"/>
                  </a:lnTo>
                  <a:lnTo>
                    <a:pt x="2997" y="22356"/>
                  </a:lnTo>
                  <a:lnTo>
                    <a:pt x="2964" y="22323"/>
                  </a:lnTo>
                  <a:lnTo>
                    <a:pt x="2627" y="21582"/>
                  </a:lnTo>
                  <a:lnTo>
                    <a:pt x="2324" y="20808"/>
                  </a:lnTo>
                  <a:lnTo>
                    <a:pt x="2122" y="20033"/>
                  </a:lnTo>
                  <a:lnTo>
                    <a:pt x="1920" y="19259"/>
                  </a:lnTo>
                  <a:lnTo>
                    <a:pt x="1853" y="18788"/>
                  </a:lnTo>
                  <a:lnTo>
                    <a:pt x="1785" y="18350"/>
                  </a:lnTo>
                  <a:lnTo>
                    <a:pt x="1718" y="17407"/>
                  </a:lnTo>
                  <a:lnTo>
                    <a:pt x="1684" y="16498"/>
                  </a:lnTo>
                  <a:lnTo>
                    <a:pt x="1617" y="15555"/>
                  </a:lnTo>
                  <a:lnTo>
                    <a:pt x="1583" y="15488"/>
                  </a:lnTo>
                  <a:lnTo>
                    <a:pt x="1617" y="15488"/>
                  </a:lnTo>
                  <a:lnTo>
                    <a:pt x="1785" y="15623"/>
                  </a:lnTo>
                  <a:lnTo>
                    <a:pt x="2021" y="15757"/>
                  </a:lnTo>
                  <a:lnTo>
                    <a:pt x="2257" y="15825"/>
                  </a:lnTo>
                  <a:lnTo>
                    <a:pt x="2391" y="15858"/>
                  </a:lnTo>
                  <a:lnTo>
                    <a:pt x="2526" y="15858"/>
                  </a:lnTo>
                  <a:lnTo>
                    <a:pt x="2526" y="16498"/>
                  </a:lnTo>
                  <a:lnTo>
                    <a:pt x="2593" y="17104"/>
                  </a:lnTo>
                  <a:lnTo>
                    <a:pt x="2964" y="19798"/>
                  </a:lnTo>
                  <a:lnTo>
                    <a:pt x="3031" y="20370"/>
                  </a:lnTo>
                  <a:lnTo>
                    <a:pt x="3132" y="20942"/>
                  </a:lnTo>
                  <a:lnTo>
                    <a:pt x="3031" y="21010"/>
                  </a:lnTo>
                  <a:lnTo>
                    <a:pt x="2964" y="21077"/>
                  </a:lnTo>
                  <a:lnTo>
                    <a:pt x="2829" y="21279"/>
                  </a:lnTo>
                  <a:lnTo>
                    <a:pt x="2694" y="21481"/>
                  </a:lnTo>
                  <a:lnTo>
                    <a:pt x="2694" y="21582"/>
                  </a:lnTo>
                  <a:lnTo>
                    <a:pt x="2694" y="21683"/>
                  </a:lnTo>
                  <a:lnTo>
                    <a:pt x="2728" y="21717"/>
                  </a:lnTo>
                  <a:lnTo>
                    <a:pt x="2762" y="21750"/>
                  </a:lnTo>
                  <a:lnTo>
                    <a:pt x="2795" y="21750"/>
                  </a:lnTo>
                  <a:lnTo>
                    <a:pt x="2829" y="21717"/>
                  </a:lnTo>
                  <a:lnTo>
                    <a:pt x="3031" y="21414"/>
                  </a:lnTo>
                  <a:lnTo>
                    <a:pt x="3199" y="21212"/>
                  </a:lnTo>
                  <a:lnTo>
                    <a:pt x="3334" y="21515"/>
                  </a:lnTo>
                  <a:lnTo>
                    <a:pt x="3502" y="21818"/>
                  </a:lnTo>
                  <a:lnTo>
                    <a:pt x="3637" y="21952"/>
                  </a:lnTo>
                  <a:lnTo>
                    <a:pt x="3772" y="22053"/>
                  </a:lnTo>
                  <a:lnTo>
                    <a:pt x="3940" y="22154"/>
                  </a:lnTo>
                  <a:lnTo>
                    <a:pt x="4108" y="22222"/>
                  </a:lnTo>
                  <a:lnTo>
                    <a:pt x="4479" y="22323"/>
                  </a:lnTo>
                  <a:lnTo>
                    <a:pt x="4849" y="22390"/>
                  </a:lnTo>
                  <a:lnTo>
                    <a:pt x="4883" y="22491"/>
                  </a:lnTo>
                  <a:lnTo>
                    <a:pt x="4916" y="22525"/>
                  </a:lnTo>
                  <a:lnTo>
                    <a:pt x="4950" y="22558"/>
                  </a:lnTo>
                  <a:lnTo>
                    <a:pt x="5051" y="22558"/>
                  </a:lnTo>
                  <a:lnTo>
                    <a:pt x="5118" y="22525"/>
                  </a:lnTo>
                  <a:lnTo>
                    <a:pt x="5118" y="22457"/>
                  </a:lnTo>
                  <a:lnTo>
                    <a:pt x="5118" y="22424"/>
                  </a:lnTo>
                  <a:lnTo>
                    <a:pt x="5051" y="22087"/>
                  </a:lnTo>
                  <a:lnTo>
                    <a:pt x="5118" y="22222"/>
                  </a:lnTo>
                  <a:lnTo>
                    <a:pt x="5186" y="22289"/>
                  </a:lnTo>
                  <a:lnTo>
                    <a:pt x="5253" y="22323"/>
                  </a:lnTo>
                  <a:lnTo>
                    <a:pt x="5354" y="22289"/>
                  </a:lnTo>
                  <a:lnTo>
                    <a:pt x="5388" y="22255"/>
                  </a:lnTo>
                  <a:lnTo>
                    <a:pt x="5388" y="22154"/>
                  </a:lnTo>
                  <a:lnTo>
                    <a:pt x="5354" y="22087"/>
                  </a:lnTo>
                  <a:lnTo>
                    <a:pt x="5253" y="22020"/>
                  </a:lnTo>
                  <a:lnTo>
                    <a:pt x="5186" y="21885"/>
                  </a:lnTo>
                  <a:lnTo>
                    <a:pt x="5152" y="21683"/>
                  </a:lnTo>
                  <a:lnTo>
                    <a:pt x="5118" y="21481"/>
                  </a:lnTo>
                  <a:lnTo>
                    <a:pt x="5051" y="20808"/>
                  </a:lnTo>
                  <a:lnTo>
                    <a:pt x="4984" y="19899"/>
                  </a:lnTo>
                  <a:lnTo>
                    <a:pt x="4916" y="18990"/>
                  </a:lnTo>
                  <a:lnTo>
                    <a:pt x="4782" y="17744"/>
                  </a:lnTo>
                  <a:lnTo>
                    <a:pt x="4613" y="16532"/>
                  </a:lnTo>
                  <a:lnTo>
                    <a:pt x="4479" y="15286"/>
                  </a:lnTo>
                  <a:lnTo>
                    <a:pt x="4445" y="14680"/>
                  </a:lnTo>
                  <a:lnTo>
                    <a:pt x="4411" y="14074"/>
                  </a:lnTo>
                  <a:lnTo>
                    <a:pt x="4378" y="14007"/>
                  </a:lnTo>
                  <a:lnTo>
                    <a:pt x="4344" y="13973"/>
                  </a:lnTo>
                  <a:lnTo>
                    <a:pt x="4277" y="14007"/>
                  </a:lnTo>
                  <a:lnTo>
                    <a:pt x="4243" y="14074"/>
                  </a:lnTo>
                  <a:lnTo>
                    <a:pt x="4209" y="14747"/>
                  </a:lnTo>
                  <a:lnTo>
                    <a:pt x="4243" y="15421"/>
                  </a:lnTo>
                  <a:lnTo>
                    <a:pt x="4310" y="16094"/>
                  </a:lnTo>
                  <a:lnTo>
                    <a:pt x="4378" y="16801"/>
                  </a:lnTo>
                  <a:lnTo>
                    <a:pt x="4546" y="18148"/>
                  </a:lnTo>
                  <a:lnTo>
                    <a:pt x="4647" y="18855"/>
                  </a:lnTo>
                  <a:lnTo>
                    <a:pt x="4681" y="19528"/>
                  </a:lnTo>
                  <a:lnTo>
                    <a:pt x="4775" y="20470"/>
                  </a:lnTo>
                  <a:lnTo>
                    <a:pt x="4411" y="18619"/>
                  </a:lnTo>
                  <a:lnTo>
                    <a:pt x="4243" y="17542"/>
                  </a:lnTo>
                  <a:lnTo>
                    <a:pt x="4142" y="16464"/>
                  </a:lnTo>
                  <a:lnTo>
                    <a:pt x="4075" y="15387"/>
                  </a:lnTo>
                  <a:lnTo>
                    <a:pt x="4041" y="14310"/>
                  </a:lnTo>
                  <a:lnTo>
                    <a:pt x="4075" y="14242"/>
                  </a:lnTo>
                  <a:lnTo>
                    <a:pt x="4041" y="14141"/>
                  </a:lnTo>
                  <a:lnTo>
                    <a:pt x="4007" y="14108"/>
                  </a:lnTo>
                  <a:lnTo>
                    <a:pt x="3974" y="14074"/>
                  </a:lnTo>
                  <a:lnTo>
                    <a:pt x="3906" y="14074"/>
                  </a:lnTo>
                  <a:lnTo>
                    <a:pt x="3873" y="14108"/>
                  </a:lnTo>
                  <a:lnTo>
                    <a:pt x="3704" y="14108"/>
                  </a:lnTo>
                  <a:lnTo>
                    <a:pt x="3536" y="14141"/>
                  </a:lnTo>
                  <a:lnTo>
                    <a:pt x="3368" y="14209"/>
                  </a:lnTo>
                  <a:lnTo>
                    <a:pt x="3199" y="14276"/>
                  </a:lnTo>
                  <a:lnTo>
                    <a:pt x="3031" y="14411"/>
                  </a:lnTo>
                  <a:lnTo>
                    <a:pt x="2829" y="14579"/>
                  </a:lnTo>
                  <a:lnTo>
                    <a:pt x="2694" y="14747"/>
                  </a:lnTo>
                  <a:lnTo>
                    <a:pt x="2627" y="14949"/>
                  </a:lnTo>
                  <a:lnTo>
                    <a:pt x="2627" y="15017"/>
                  </a:lnTo>
                  <a:lnTo>
                    <a:pt x="2560" y="15286"/>
                  </a:lnTo>
                  <a:lnTo>
                    <a:pt x="2526" y="15589"/>
                  </a:lnTo>
                  <a:lnTo>
                    <a:pt x="2425" y="15589"/>
                  </a:lnTo>
                  <a:lnTo>
                    <a:pt x="2290" y="15555"/>
                  </a:lnTo>
                  <a:lnTo>
                    <a:pt x="2156" y="15522"/>
                  </a:lnTo>
                  <a:lnTo>
                    <a:pt x="1920" y="15421"/>
                  </a:lnTo>
                  <a:lnTo>
                    <a:pt x="1785" y="15387"/>
                  </a:lnTo>
                  <a:lnTo>
                    <a:pt x="1651" y="15353"/>
                  </a:lnTo>
                  <a:lnTo>
                    <a:pt x="1617" y="15387"/>
                  </a:lnTo>
                  <a:lnTo>
                    <a:pt x="1583" y="15421"/>
                  </a:lnTo>
                  <a:lnTo>
                    <a:pt x="1415" y="13670"/>
                  </a:lnTo>
                  <a:lnTo>
                    <a:pt x="1348" y="12795"/>
                  </a:lnTo>
                  <a:lnTo>
                    <a:pt x="1314" y="11919"/>
                  </a:lnTo>
                  <a:lnTo>
                    <a:pt x="1314" y="10943"/>
                  </a:lnTo>
                  <a:lnTo>
                    <a:pt x="1381" y="10000"/>
                  </a:lnTo>
                  <a:lnTo>
                    <a:pt x="1482" y="9024"/>
                  </a:lnTo>
                  <a:lnTo>
                    <a:pt x="1516" y="8047"/>
                  </a:lnTo>
                  <a:lnTo>
                    <a:pt x="1550" y="8014"/>
                  </a:lnTo>
                  <a:lnTo>
                    <a:pt x="1550" y="7980"/>
                  </a:lnTo>
                  <a:lnTo>
                    <a:pt x="1516" y="7913"/>
                  </a:lnTo>
                  <a:lnTo>
                    <a:pt x="1482" y="7879"/>
                  </a:lnTo>
                  <a:lnTo>
                    <a:pt x="1415" y="7879"/>
                  </a:lnTo>
                  <a:lnTo>
                    <a:pt x="1617" y="7206"/>
                  </a:lnTo>
                  <a:lnTo>
                    <a:pt x="1886" y="6566"/>
                  </a:lnTo>
                  <a:lnTo>
                    <a:pt x="2189" y="5994"/>
                  </a:lnTo>
                  <a:lnTo>
                    <a:pt x="2560" y="5421"/>
                  </a:lnTo>
                  <a:lnTo>
                    <a:pt x="2997" y="4883"/>
                  </a:lnTo>
                  <a:lnTo>
                    <a:pt x="3435" y="4411"/>
                  </a:lnTo>
                  <a:lnTo>
                    <a:pt x="3940" y="3940"/>
                  </a:lnTo>
                  <a:lnTo>
                    <a:pt x="4479" y="3502"/>
                  </a:lnTo>
                  <a:lnTo>
                    <a:pt x="5085" y="3098"/>
                  </a:lnTo>
                  <a:lnTo>
                    <a:pt x="5724" y="2762"/>
                  </a:lnTo>
                  <a:lnTo>
                    <a:pt x="6398" y="2492"/>
                  </a:lnTo>
                  <a:lnTo>
                    <a:pt x="7071" y="2256"/>
                  </a:lnTo>
                  <a:lnTo>
                    <a:pt x="7745" y="2088"/>
                  </a:lnTo>
                  <a:lnTo>
                    <a:pt x="8452" y="1953"/>
                  </a:lnTo>
                  <a:lnTo>
                    <a:pt x="9159" y="1852"/>
                  </a:lnTo>
                  <a:lnTo>
                    <a:pt x="9899" y="1785"/>
                  </a:lnTo>
                  <a:lnTo>
                    <a:pt x="10707" y="1785"/>
                  </a:lnTo>
                  <a:lnTo>
                    <a:pt x="11482" y="1819"/>
                  </a:lnTo>
                  <a:lnTo>
                    <a:pt x="12256" y="1920"/>
                  </a:lnTo>
                  <a:lnTo>
                    <a:pt x="13030" y="2054"/>
                  </a:lnTo>
                  <a:lnTo>
                    <a:pt x="13737" y="2256"/>
                  </a:lnTo>
                  <a:lnTo>
                    <a:pt x="14478" y="2526"/>
                  </a:lnTo>
                  <a:lnTo>
                    <a:pt x="15185" y="2863"/>
                  </a:lnTo>
                  <a:lnTo>
                    <a:pt x="15892" y="3267"/>
                  </a:lnTo>
                  <a:lnTo>
                    <a:pt x="16566" y="3704"/>
                  </a:lnTo>
                  <a:lnTo>
                    <a:pt x="17172" y="4142"/>
                  </a:lnTo>
                  <a:lnTo>
                    <a:pt x="17778" y="4647"/>
                  </a:lnTo>
                  <a:lnTo>
                    <a:pt x="18081" y="4916"/>
                  </a:lnTo>
                  <a:lnTo>
                    <a:pt x="18350" y="5186"/>
                  </a:lnTo>
                  <a:lnTo>
                    <a:pt x="18821" y="5758"/>
                  </a:lnTo>
                  <a:lnTo>
                    <a:pt x="19057" y="6061"/>
                  </a:lnTo>
                  <a:lnTo>
                    <a:pt x="19259" y="6398"/>
                  </a:lnTo>
                  <a:lnTo>
                    <a:pt x="19360" y="6566"/>
                  </a:lnTo>
                  <a:lnTo>
                    <a:pt x="19360" y="6061"/>
                  </a:lnTo>
                  <a:lnTo>
                    <a:pt x="19124" y="5657"/>
                  </a:lnTo>
                  <a:lnTo>
                    <a:pt x="18889" y="5354"/>
                  </a:lnTo>
                  <a:lnTo>
                    <a:pt x="18619" y="5051"/>
                  </a:lnTo>
                  <a:lnTo>
                    <a:pt x="18047" y="4512"/>
                  </a:lnTo>
                  <a:lnTo>
                    <a:pt x="17778" y="4243"/>
                  </a:lnTo>
                  <a:lnTo>
                    <a:pt x="17475" y="4007"/>
                  </a:lnTo>
                  <a:lnTo>
                    <a:pt x="16801" y="3536"/>
                  </a:lnTo>
                  <a:lnTo>
                    <a:pt x="16128" y="3098"/>
                  </a:lnTo>
                  <a:lnTo>
                    <a:pt x="15455" y="2728"/>
                  </a:lnTo>
                  <a:lnTo>
                    <a:pt x="15084" y="2526"/>
                  </a:lnTo>
                  <a:lnTo>
                    <a:pt x="14714" y="2324"/>
                  </a:lnTo>
                  <a:lnTo>
                    <a:pt x="13973" y="2054"/>
                  </a:lnTo>
                  <a:lnTo>
                    <a:pt x="13199" y="1819"/>
                  </a:lnTo>
                  <a:lnTo>
                    <a:pt x="12424" y="1684"/>
                  </a:lnTo>
                  <a:lnTo>
                    <a:pt x="11616" y="1583"/>
                  </a:lnTo>
                  <a:lnTo>
                    <a:pt x="10808" y="1549"/>
                  </a:lnTo>
                  <a:lnTo>
                    <a:pt x="10000" y="1549"/>
                  </a:lnTo>
                  <a:lnTo>
                    <a:pt x="9192" y="1617"/>
                  </a:lnTo>
                  <a:lnTo>
                    <a:pt x="8519" y="1684"/>
                  </a:lnTo>
                  <a:lnTo>
                    <a:pt x="7846" y="1819"/>
                  </a:lnTo>
                  <a:lnTo>
                    <a:pt x="7172" y="1987"/>
                  </a:lnTo>
                  <a:lnTo>
                    <a:pt x="6532" y="2189"/>
                  </a:lnTo>
                  <a:lnTo>
                    <a:pt x="5926" y="2459"/>
                  </a:lnTo>
                  <a:lnTo>
                    <a:pt x="5287" y="2728"/>
                  </a:lnTo>
                  <a:lnTo>
                    <a:pt x="4714" y="3065"/>
                  </a:lnTo>
                  <a:lnTo>
                    <a:pt x="4142" y="3469"/>
                  </a:lnTo>
                  <a:lnTo>
                    <a:pt x="3637" y="3873"/>
                  </a:lnTo>
                  <a:lnTo>
                    <a:pt x="3132" y="4344"/>
                  </a:lnTo>
                  <a:lnTo>
                    <a:pt x="2694" y="4849"/>
                  </a:lnTo>
                  <a:lnTo>
                    <a:pt x="2290" y="5388"/>
                  </a:lnTo>
                  <a:lnTo>
                    <a:pt x="1954" y="5960"/>
                  </a:lnTo>
                  <a:lnTo>
                    <a:pt x="1651" y="6566"/>
                  </a:lnTo>
                  <a:lnTo>
                    <a:pt x="1415" y="7206"/>
                  </a:lnTo>
                  <a:lnTo>
                    <a:pt x="1213" y="7879"/>
                  </a:lnTo>
                  <a:lnTo>
                    <a:pt x="1045" y="7879"/>
                  </a:lnTo>
                  <a:lnTo>
                    <a:pt x="1247" y="7273"/>
                  </a:lnTo>
                  <a:lnTo>
                    <a:pt x="1449" y="6667"/>
                  </a:lnTo>
                  <a:lnTo>
                    <a:pt x="1684" y="6061"/>
                  </a:lnTo>
                  <a:lnTo>
                    <a:pt x="1987" y="5489"/>
                  </a:lnTo>
                  <a:lnTo>
                    <a:pt x="2156" y="5186"/>
                  </a:lnTo>
                  <a:lnTo>
                    <a:pt x="2358" y="4883"/>
                  </a:lnTo>
                  <a:lnTo>
                    <a:pt x="2795" y="4310"/>
                  </a:lnTo>
                  <a:lnTo>
                    <a:pt x="3300" y="3805"/>
                  </a:lnTo>
                  <a:lnTo>
                    <a:pt x="3805" y="3267"/>
                  </a:lnTo>
                  <a:lnTo>
                    <a:pt x="4411" y="2694"/>
                  </a:lnTo>
                  <a:lnTo>
                    <a:pt x="5051" y="2155"/>
                  </a:lnTo>
                  <a:lnTo>
                    <a:pt x="5388" y="1920"/>
                  </a:lnTo>
                  <a:lnTo>
                    <a:pt x="5724" y="1718"/>
                  </a:lnTo>
                  <a:lnTo>
                    <a:pt x="6095" y="1516"/>
                  </a:lnTo>
                  <a:lnTo>
                    <a:pt x="6499" y="1347"/>
                  </a:lnTo>
                  <a:lnTo>
                    <a:pt x="7240" y="1145"/>
                  </a:lnTo>
                  <a:lnTo>
                    <a:pt x="8014" y="1011"/>
                  </a:lnTo>
                  <a:lnTo>
                    <a:pt x="8822" y="876"/>
                  </a:lnTo>
                  <a:lnTo>
                    <a:pt x="9596" y="809"/>
                  </a:lnTo>
                  <a:lnTo>
                    <a:pt x="10337" y="775"/>
                  </a:lnTo>
                  <a:lnTo>
                    <a:pt x="11078" y="775"/>
                  </a:lnTo>
                  <a:lnTo>
                    <a:pt x="11818" y="809"/>
                  </a:lnTo>
                  <a:lnTo>
                    <a:pt x="12559" y="910"/>
                  </a:lnTo>
                  <a:lnTo>
                    <a:pt x="13300" y="1044"/>
                  </a:lnTo>
                  <a:lnTo>
                    <a:pt x="14040" y="1213"/>
                  </a:lnTo>
                  <a:lnTo>
                    <a:pt x="14747" y="1448"/>
                  </a:lnTo>
                  <a:lnTo>
                    <a:pt x="15421" y="1751"/>
                  </a:lnTo>
                  <a:lnTo>
                    <a:pt x="16162" y="2088"/>
                  </a:lnTo>
                  <a:lnTo>
                    <a:pt x="16835" y="2526"/>
                  </a:lnTo>
                  <a:lnTo>
                    <a:pt x="17475" y="2964"/>
                  </a:lnTo>
                  <a:lnTo>
                    <a:pt x="18114" y="3469"/>
                  </a:lnTo>
                  <a:lnTo>
                    <a:pt x="18619" y="3940"/>
                  </a:lnTo>
                  <a:lnTo>
                    <a:pt x="19158" y="4411"/>
                  </a:lnTo>
                  <a:lnTo>
                    <a:pt x="19360" y="4580"/>
                  </a:lnTo>
                  <a:lnTo>
                    <a:pt x="19360" y="4243"/>
                  </a:lnTo>
                  <a:lnTo>
                    <a:pt x="19124" y="4075"/>
                  </a:lnTo>
                  <a:lnTo>
                    <a:pt x="18788" y="3772"/>
                  </a:lnTo>
                  <a:lnTo>
                    <a:pt x="18451" y="3469"/>
                  </a:lnTo>
                  <a:lnTo>
                    <a:pt x="17744" y="2896"/>
                  </a:lnTo>
                  <a:lnTo>
                    <a:pt x="17138" y="2425"/>
                  </a:lnTo>
                  <a:lnTo>
                    <a:pt x="16465" y="2054"/>
                  </a:lnTo>
                  <a:lnTo>
                    <a:pt x="15791" y="1684"/>
                  </a:lnTo>
                  <a:lnTo>
                    <a:pt x="15118" y="1381"/>
                  </a:lnTo>
                  <a:lnTo>
                    <a:pt x="14343" y="1112"/>
                  </a:lnTo>
                  <a:lnTo>
                    <a:pt x="13603" y="876"/>
                  </a:lnTo>
                  <a:lnTo>
                    <a:pt x="12828" y="741"/>
                  </a:lnTo>
                  <a:lnTo>
                    <a:pt x="12054" y="640"/>
                  </a:lnTo>
                  <a:lnTo>
                    <a:pt x="11246" y="573"/>
                  </a:lnTo>
                  <a:lnTo>
                    <a:pt x="10472" y="573"/>
                  </a:lnTo>
                  <a:lnTo>
                    <a:pt x="9664" y="640"/>
                  </a:lnTo>
                  <a:lnTo>
                    <a:pt x="8889" y="708"/>
                  </a:lnTo>
                  <a:lnTo>
                    <a:pt x="8182" y="809"/>
                  </a:lnTo>
                  <a:lnTo>
                    <a:pt x="7442" y="943"/>
                  </a:lnTo>
                  <a:lnTo>
                    <a:pt x="6735" y="1112"/>
                  </a:lnTo>
                  <a:lnTo>
                    <a:pt x="6061" y="1347"/>
                  </a:lnTo>
                  <a:lnTo>
                    <a:pt x="5724" y="1516"/>
                  </a:lnTo>
                  <a:lnTo>
                    <a:pt x="5388" y="1684"/>
                  </a:lnTo>
                  <a:lnTo>
                    <a:pt x="5085" y="1920"/>
                  </a:lnTo>
                  <a:lnTo>
                    <a:pt x="4782" y="2155"/>
                  </a:lnTo>
                  <a:lnTo>
                    <a:pt x="4243" y="2661"/>
                  </a:lnTo>
                  <a:lnTo>
                    <a:pt x="3704" y="3166"/>
                  </a:lnTo>
                  <a:lnTo>
                    <a:pt x="3199" y="3637"/>
                  </a:lnTo>
                  <a:lnTo>
                    <a:pt x="2762" y="4142"/>
                  </a:lnTo>
                  <a:lnTo>
                    <a:pt x="2324" y="4647"/>
                  </a:lnTo>
                  <a:lnTo>
                    <a:pt x="1954" y="5219"/>
                  </a:lnTo>
                  <a:lnTo>
                    <a:pt x="1617" y="5859"/>
                  </a:lnTo>
                  <a:lnTo>
                    <a:pt x="1314" y="6499"/>
                  </a:lnTo>
                  <a:lnTo>
                    <a:pt x="1078" y="7206"/>
                  </a:lnTo>
                  <a:lnTo>
                    <a:pt x="910" y="7879"/>
                  </a:lnTo>
                  <a:lnTo>
                    <a:pt x="809" y="7879"/>
                  </a:lnTo>
                  <a:lnTo>
                    <a:pt x="1011" y="7138"/>
                  </a:lnTo>
                  <a:lnTo>
                    <a:pt x="1247" y="6398"/>
                  </a:lnTo>
                  <a:lnTo>
                    <a:pt x="1550" y="5657"/>
                  </a:lnTo>
                  <a:lnTo>
                    <a:pt x="1920" y="4950"/>
                  </a:lnTo>
                  <a:lnTo>
                    <a:pt x="2088" y="4613"/>
                  </a:lnTo>
                  <a:lnTo>
                    <a:pt x="2324" y="4310"/>
                  </a:lnTo>
                  <a:lnTo>
                    <a:pt x="2526" y="4007"/>
                  </a:lnTo>
                  <a:lnTo>
                    <a:pt x="2762" y="3738"/>
                  </a:lnTo>
                  <a:lnTo>
                    <a:pt x="3300" y="3199"/>
                  </a:lnTo>
                  <a:lnTo>
                    <a:pt x="3873" y="2694"/>
                  </a:lnTo>
                  <a:lnTo>
                    <a:pt x="4479" y="2223"/>
                  </a:lnTo>
                  <a:lnTo>
                    <a:pt x="5085" y="1751"/>
                  </a:lnTo>
                  <a:lnTo>
                    <a:pt x="5388" y="1549"/>
                  </a:lnTo>
                  <a:lnTo>
                    <a:pt x="5724" y="1347"/>
                  </a:lnTo>
                  <a:lnTo>
                    <a:pt x="6061" y="1179"/>
                  </a:lnTo>
                  <a:lnTo>
                    <a:pt x="6431" y="1011"/>
                  </a:lnTo>
                  <a:lnTo>
                    <a:pt x="7240" y="741"/>
                  </a:lnTo>
                  <a:lnTo>
                    <a:pt x="8048" y="539"/>
                  </a:lnTo>
                  <a:lnTo>
                    <a:pt x="8856" y="405"/>
                  </a:lnTo>
                  <a:lnTo>
                    <a:pt x="9697" y="270"/>
                  </a:lnTo>
                  <a:lnTo>
                    <a:pt x="10505" y="236"/>
                  </a:lnTo>
                  <a:lnTo>
                    <a:pt x="11347" y="236"/>
                  </a:lnTo>
                  <a:lnTo>
                    <a:pt x="12155" y="337"/>
                  </a:lnTo>
                  <a:lnTo>
                    <a:pt x="12929" y="438"/>
                  </a:lnTo>
                  <a:lnTo>
                    <a:pt x="13737" y="640"/>
                  </a:lnTo>
                  <a:lnTo>
                    <a:pt x="14512" y="876"/>
                  </a:lnTo>
                  <a:lnTo>
                    <a:pt x="15253" y="1145"/>
                  </a:lnTo>
                  <a:lnTo>
                    <a:pt x="16027" y="1482"/>
                  </a:lnTo>
                  <a:lnTo>
                    <a:pt x="16667" y="1819"/>
                  </a:lnTo>
                  <a:lnTo>
                    <a:pt x="17306" y="2223"/>
                  </a:lnTo>
                  <a:lnTo>
                    <a:pt x="17879" y="2661"/>
                  </a:lnTo>
                  <a:lnTo>
                    <a:pt x="18451" y="3166"/>
                  </a:lnTo>
                  <a:lnTo>
                    <a:pt x="19360" y="4041"/>
                  </a:lnTo>
                  <a:lnTo>
                    <a:pt x="19360" y="3671"/>
                  </a:lnTo>
                  <a:lnTo>
                    <a:pt x="18754" y="3098"/>
                  </a:lnTo>
                  <a:lnTo>
                    <a:pt x="18148" y="2560"/>
                  </a:lnTo>
                  <a:lnTo>
                    <a:pt x="17879" y="2290"/>
                  </a:lnTo>
                  <a:lnTo>
                    <a:pt x="17542" y="2088"/>
                  </a:lnTo>
                  <a:lnTo>
                    <a:pt x="16902" y="1684"/>
                  </a:lnTo>
                  <a:lnTo>
                    <a:pt x="16229" y="1314"/>
                  </a:lnTo>
                  <a:lnTo>
                    <a:pt x="15556" y="1011"/>
                  </a:lnTo>
                  <a:lnTo>
                    <a:pt x="14781" y="708"/>
                  </a:lnTo>
                  <a:lnTo>
                    <a:pt x="14007" y="438"/>
                  </a:lnTo>
                  <a:lnTo>
                    <a:pt x="13232" y="236"/>
                  </a:lnTo>
                  <a:lnTo>
                    <a:pt x="12424" y="102"/>
                  </a:lnTo>
                  <a:lnTo>
                    <a:pt x="11616" y="34"/>
                  </a:lnTo>
                  <a:lnTo>
                    <a:pt x="1080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5" name="Google Shape;245;p3"/>
            <p:cNvSpPr/>
            <p:nvPr/>
          </p:nvSpPr>
          <p:spPr>
            <a:xfrm>
              <a:off x="6964675" y="2496400"/>
              <a:ext cx="14350" cy="8450"/>
            </a:xfrm>
            <a:custGeom>
              <a:avLst/>
              <a:gdLst/>
              <a:ahLst/>
              <a:cxnLst/>
              <a:rect l="l" t="t" r="r" b="b"/>
              <a:pathLst>
                <a:path w="574" h="338" extrusionOk="0">
                  <a:moveTo>
                    <a:pt x="439" y="0"/>
                  </a:moveTo>
                  <a:lnTo>
                    <a:pt x="102" y="169"/>
                  </a:lnTo>
                  <a:lnTo>
                    <a:pt x="1" y="236"/>
                  </a:lnTo>
                  <a:lnTo>
                    <a:pt x="1" y="270"/>
                  </a:lnTo>
                  <a:lnTo>
                    <a:pt x="1" y="303"/>
                  </a:lnTo>
                  <a:lnTo>
                    <a:pt x="34" y="337"/>
                  </a:lnTo>
                  <a:lnTo>
                    <a:pt x="203" y="337"/>
                  </a:lnTo>
                  <a:lnTo>
                    <a:pt x="472" y="236"/>
                  </a:lnTo>
                  <a:lnTo>
                    <a:pt x="540" y="202"/>
                  </a:lnTo>
                  <a:lnTo>
                    <a:pt x="573" y="169"/>
                  </a:lnTo>
                  <a:lnTo>
                    <a:pt x="573" y="101"/>
                  </a:lnTo>
                  <a:lnTo>
                    <a:pt x="506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6" name="Google Shape;246;p3"/>
            <p:cNvSpPr/>
            <p:nvPr/>
          </p:nvSpPr>
          <p:spPr>
            <a:xfrm>
              <a:off x="7014350" y="2516600"/>
              <a:ext cx="60625" cy="54725"/>
            </a:xfrm>
            <a:custGeom>
              <a:avLst/>
              <a:gdLst/>
              <a:ahLst/>
              <a:cxnLst/>
              <a:rect l="l" t="t" r="r" b="b"/>
              <a:pathLst>
                <a:path w="2425" h="2189" extrusionOk="0">
                  <a:moveTo>
                    <a:pt x="1886" y="270"/>
                  </a:moveTo>
                  <a:lnTo>
                    <a:pt x="2020" y="808"/>
                  </a:lnTo>
                  <a:lnTo>
                    <a:pt x="2088" y="1078"/>
                  </a:lnTo>
                  <a:lnTo>
                    <a:pt x="2155" y="1381"/>
                  </a:lnTo>
                  <a:lnTo>
                    <a:pt x="2155" y="1516"/>
                  </a:lnTo>
                  <a:lnTo>
                    <a:pt x="2121" y="1650"/>
                  </a:lnTo>
                  <a:lnTo>
                    <a:pt x="2054" y="1751"/>
                  </a:lnTo>
                  <a:lnTo>
                    <a:pt x="1886" y="1819"/>
                  </a:lnTo>
                  <a:lnTo>
                    <a:pt x="1313" y="1819"/>
                  </a:lnTo>
                  <a:lnTo>
                    <a:pt x="1044" y="1852"/>
                  </a:lnTo>
                  <a:lnTo>
                    <a:pt x="741" y="1920"/>
                  </a:lnTo>
                  <a:lnTo>
                    <a:pt x="640" y="1381"/>
                  </a:lnTo>
                  <a:lnTo>
                    <a:pt x="539" y="1044"/>
                  </a:lnTo>
                  <a:lnTo>
                    <a:pt x="472" y="674"/>
                  </a:lnTo>
                  <a:lnTo>
                    <a:pt x="472" y="640"/>
                  </a:lnTo>
                  <a:lnTo>
                    <a:pt x="842" y="539"/>
                  </a:lnTo>
                  <a:lnTo>
                    <a:pt x="1179" y="472"/>
                  </a:lnTo>
                  <a:lnTo>
                    <a:pt x="1549" y="371"/>
                  </a:lnTo>
                  <a:lnTo>
                    <a:pt x="1886" y="270"/>
                  </a:lnTo>
                  <a:close/>
                  <a:moveTo>
                    <a:pt x="1953" y="0"/>
                  </a:moveTo>
                  <a:lnTo>
                    <a:pt x="1886" y="34"/>
                  </a:lnTo>
                  <a:lnTo>
                    <a:pt x="1650" y="135"/>
                  </a:lnTo>
                  <a:lnTo>
                    <a:pt x="1414" y="169"/>
                  </a:lnTo>
                  <a:lnTo>
                    <a:pt x="909" y="236"/>
                  </a:lnTo>
                  <a:lnTo>
                    <a:pt x="674" y="303"/>
                  </a:lnTo>
                  <a:lnTo>
                    <a:pt x="472" y="337"/>
                  </a:lnTo>
                  <a:lnTo>
                    <a:pt x="34" y="539"/>
                  </a:lnTo>
                  <a:lnTo>
                    <a:pt x="0" y="573"/>
                  </a:lnTo>
                  <a:lnTo>
                    <a:pt x="0" y="606"/>
                  </a:lnTo>
                  <a:lnTo>
                    <a:pt x="0" y="674"/>
                  </a:lnTo>
                  <a:lnTo>
                    <a:pt x="68" y="741"/>
                  </a:lnTo>
                  <a:lnTo>
                    <a:pt x="169" y="741"/>
                  </a:lnTo>
                  <a:lnTo>
                    <a:pt x="270" y="707"/>
                  </a:lnTo>
                  <a:lnTo>
                    <a:pt x="303" y="909"/>
                  </a:lnTo>
                  <a:lnTo>
                    <a:pt x="337" y="1111"/>
                  </a:lnTo>
                  <a:lnTo>
                    <a:pt x="539" y="2088"/>
                  </a:lnTo>
                  <a:lnTo>
                    <a:pt x="606" y="2189"/>
                  </a:lnTo>
                  <a:lnTo>
                    <a:pt x="707" y="2189"/>
                  </a:lnTo>
                  <a:lnTo>
                    <a:pt x="876" y="2122"/>
                  </a:lnTo>
                  <a:lnTo>
                    <a:pt x="1111" y="2088"/>
                  </a:lnTo>
                  <a:lnTo>
                    <a:pt x="1549" y="2088"/>
                  </a:lnTo>
                  <a:lnTo>
                    <a:pt x="1751" y="2054"/>
                  </a:lnTo>
                  <a:lnTo>
                    <a:pt x="1953" y="2021"/>
                  </a:lnTo>
                  <a:lnTo>
                    <a:pt x="2155" y="1953"/>
                  </a:lnTo>
                  <a:lnTo>
                    <a:pt x="2323" y="1852"/>
                  </a:lnTo>
                  <a:lnTo>
                    <a:pt x="2391" y="1785"/>
                  </a:lnTo>
                  <a:lnTo>
                    <a:pt x="2424" y="1684"/>
                  </a:lnTo>
                  <a:lnTo>
                    <a:pt x="2391" y="1448"/>
                  </a:lnTo>
                  <a:lnTo>
                    <a:pt x="2054" y="68"/>
                  </a:lnTo>
                  <a:lnTo>
                    <a:pt x="2020" y="34"/>
                  </a:lnTo>
                  <a:lnTo>
                    <a:pt x="198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7" name="Google Shape;247;p3"/>
            <p:cNvSpPr/>
            <p:nvPr/>
          </p:nvSpPr>
          <p:spPr>
            <a:xfrm>
              <a:off x="6044700" y="589950"/>
              <a:ext cx="8450" cy="13475"/>
            </a:xfrm>
            <a:custGeom>
              <a:avLst/>
              <a:gdLst/>
              <a:ahLst/>
              <a:cxnLst/>
              <a:rect l="l" t="t" r="r" b="b"/>
              <a:pathLst>
                <a:path w="338" h="539" extrusionOk="0">
                  <a:moveTo>
                    <a:pt x="236" y="0"/>
                  </a:moveTo>
                  <a:lnTo>
                    <a:pt x="203" y="34"/>
                  </a:lnTo>
                  <a:lnTo>
                    <a:pt x="68" y="202"/>
                  </a:lnTo>
                  <a:lnTo>
                    <a:pt x="34" y="303"/>
                  </a:lnTo>
                  <a:lnTo>
                    <a:pt x="1" y="438"/>
                  </a:lnTo>
                  <a:lnTo>
                    <a:pt x="34" y="505"/>
                  </a:lnTo>
                  <a:lnTo>
                    <a:pt x="135" y="539"/>
                  </a:lnTo>
                  <a:lnTo>
                    <a:pt x="203" y="505"/>
                  </a:lnTo>
                  <a:lnTo>
                    <a:pt x="236" y="438"/>
                  </a:lnTo>
                  <a:lnTo>
                    <a:pt x="270" y="270"/>
                  </a:lnTo>
                  <a:lnTo>
                    <a:pt x="337" y="101"/>
                  </a:lnTo>
                  <a:lnTo>
                    <a:pt x="337" y="34"/>
                  </a:lnTo>
                  <a:lnTo>
                    <a:pt x="30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8" name="Google Shape;248;p3"/>
            <p:cNvSpPr/>
            <p:nvPr/>
          </p:nvSpPr>
          <p:spPr>
            <a:xfrm>
              <a:off x="6754250" y="2521650"/>
              <a:ext cx="64850" cy="53900"/>
            </a:xfrm>
            <a:custGeom>
              <a:avLst/>
              <a:gdLst/>
              <a:ahLst/>
              <a:cxnLst/>
              <a:rect l="l" t="t" r="r" b="b"/>
              <a:pathLst>
                <a:path w="2594" h="2156" extrusionOk="0">
                  <a:moveTo>
                    <a:pt x="1819" y="303"/>
                  </a:moveTo>
                  <a:lnTo>
                    <a:pt x="1954" y="404"/>
                  </a:lnTo>
                  <a:lnTo>
                    <a:pt x="2088" y="505"/>
                  </a:lnTo>
                  <a:lnTo>
                    <a:pt x="2156" y="674"/>
                  </a:lnTo>
                  <a:lnTo>
                    <a:pt x="2223" y="876"/>
                  </a:lnTo>
                  <a:lnTo>
                    <a:pt x="2257" y="1111"/>
                  </a:lnTo>
                  <a:lnTo>
                    <a:pt x="2324" y="1516"/>
                  </a:lnTo>
                  <a:lnTo>
                    <a:pt x="1954" y="1650"/>
                  </a:lnTo>
                  <a:lnTo>
                    <a:pt x="1550" y="1751"/>
                  </a:lnTo>
                  <a:lnTo>
                    <a:pt x="1179" y="1819"/>
                  </a:lnTo>
                  <a:lnTo>
                    <a:pt x="775" y="1886"/>
                  </a:lnTo>
                  <a:lnTo>
                    <a:pt x="573" y="1314"/>
                  </a:lnTo>
                  <a:lnTo>
                    <a:pt x="438" y="741"/>
                  </a:lnTo>
                  <a:lnTo>
                    <a:pt x="1011" y="505"/>
                  </a:lnTo>
                  <a:lnTo>
                    <a:pt x="1314" y="404"/>
                  </a:lnTo>
                  <a:lnTo>
                    <a:pt x="1617" y="337"/>
                  </a:lnTo>
                  <a:lnTo>
                    <a:pt x="1718" y="303"/>
                  </a:lnTo>
                  <a:close/>
                  <a:moveTo>
                    <a:pt x="1785" y="0"/>
                  </a:moveTo>
                  <a:lnTo>
                    <a:pt x="1550" y="68"/>
                  </a:lnTo>
                  <a:lnTo>
                    <a:pt x="1112" y="169"/>
                  </a:lnTo>
                  <a:lnTo>
                    <a:pt x="708" y="303"/>
                  </a:lnTo>
                  <a:lnTo>
                    <a:pt x="337" y="472"/>
                  </a:lnTo>
                  <a:lnTo>
                    <a:pt x="236" y="472"/>
                  </a:lnTo>
                  <a:lnTo>
                    <a:pt x="203" y="505"/>
                  </a:lnTo>
                  <a:lnTo>
                    <a:pt x="169" y="539"/>
                  </a:lnTo>
                  <a:lnTo>
                    <a:pt x="169" y="573"/>
                  </a:lnTo>
                  <a:lnTo>
                    <a:pt x="68" y="640"/>
                  </a:lnTo>
                  <a:lnTo>
                    <a:pt x="34" y="674"/>
                  </a:lnTo>
                  <a:lnTo>
                    <a:pt x="1" y="707"/>
                  </a:lnTo>
                  <a:lnTo>
                    <a:pt x="34" y="808"/>
                  </a:lnTo>
                  <a:lnTo>
                    <a:pt x="102" y="876"/>
                  </a:lnTo>
                  <a:lnTo>
                    <a:pt x="203" y="876"/>
                  </a:lnTo>
                  <a:lnTo>
                    <a:pt x="203" y="842"/>
                  </a:lnTo>
                  <a:lnTo>
                    <a:pt x="270" y="1179"/>
                  </a:lnTo>
                  <a:lnTo>
                    <a:pt x="337" y="1482"/>
                  </a:lnTo>
                  <a:lnTo>
                    <a:pt x="539" y="2054"/>
                  </a:lnTo>
                  <a:lnTo>
                    <a:pt x="607" y="2122"/>
                  </a:lnTo>
                  <a:lnTo>
                    <a:pt x="674" y="2155"/>
                  </a:lnTo>
                  <a:lnTo>
                    <a:pt x="1146" y="2122"/>
                  </a:lnTo>
                  <a:lnTo>
                    <a:pt x="1617" y="2021"/>
                  </a:lnTo>
                  <a:lnTo>
                    <a:pt x="2055" y="1886"/>
                  </a:lnTo>
                  <a:lnTo>
                    <a:pt x="2492" y="1718"/>
                  </a:lnTo>
                  <a:lnTo>
                    <a:pt x="2593" y="1650"/>
                  </a:lnTo>
                  <a:lnTo>
                    <a:pt x="2593" y="1549"/>
                  </a:lnTo>
                  <a:lnTo>
                    <a:pt x="2358" y="438"/>
                  </a:lnTo>
                  <a:lnTo>
                    <a:pt x="2324" y="303"/>
                  </a:lnTo>
                  <a:lnTo>
                    <a:pt x="2257" y="169"/>
                  </a:lnTo>
                  <a:lnTo>
                    <a:pt x="2156" y="101"/>
                  </a:lnTo>
                  <a:lnTo>
                    <a:pt x="2021" y="34"/>
                  </a:lnTo>
                  <a:lnTo>
                    <a:pt x="178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9" name="Google Shape;249;p3"/>
            <p:cNvSpPr/>
            <p:nvPr/>
          </p:nvSpPr>
          <p:spPr>
            <a:xfrm>
              <a:off x="6746675" y="2465250"/>
              <a:ext cx="58100" cy="58100"/>
            </a:xfrm>
            <a:custGeom>
              <a:avLst/>
              <a:gdLst/>
              <a:ahLst/>
              <a:cxnLst/>
              <a:rect l="l" t="t" r="r" b="b"/>
              <a:pathLst>
                <a:path w="2324" h="2324" extrusionOk="0">
                  <a:moveTo>
                    <a:pt x="1853" y="236"/>
                  </a:moveTo>
                  <a:lnTo>
                    <a:pt x="2088" y="1617"/>
                  </a:lnTo>
                  <a:lnTo>
                    <a:pt x="1449" y="1819"/>
                  </a:lnTo>
                  <a:lnTo>
                    <a:pt x="1045" y="1987"/>
                  </a:lnTo>
                  <a:lnTo>
                    <a:pt x="809" y="2054"/>
                  </a:lnTo>
                  <a:lnTo>
                    <a:pt x="607" y="2088"/>
                  </a:lnTo>
                  <a:lnTo>
                    <a:pt x="405" y="1482"/>
                  </a:lnTo>
                  <a:lnTo>
                    <a:pt x="203" y="842"/>
                  </a:lnTo>
                  <a:lnTo>
                    <a:pt x="640" y="708"/>
                  </a:lnTo>
                  <a:lnTo>
                    <a:pt x="1045" y="573"/>
                  </a:lnTo>
                  <a:lnTo>
                    <a:pt x="1853" y="236"/>
                  </a:lnTo>
                  <a:close/>
                  <a:moveTo>
                    <a:pt x="1886" y="1"/>
                  </a:moveTo>
                  <a:lnTo>
                    <a:pt x="1011" y="304"/>
                  </a:lnTo>
                  <a:lnTo>
                    <a:pt x="573" y="472"/>
                  </a:lnTo>
                  <a:lnTo>
                    <a:pt x="135" y="640"/>
                  </a:lnTo>
                  <a:lnTo>
                    <a:pt x="102" y="607"/>
                  </a:lnTo>
                  <a:lnTo>
                    <a:pt x="34" y="607"/>
                  </a:lnTo>
                  <a:lnTo>
                    <a:pt x="1" y="674"/>
                  </a:lnTo>
                  <a:lnTo>
                    <a:pt x="1" y="741"/>
                  </a:lnTo>
                  <a:lnTo>
                    <a:pt x="68" y="1112"/>
                  </a:lnTo>
                  <a:lnTo>
                    <a:pt x="169" y="1482"/>
                  </a:lnTo>
                  <a:lnTo>
                    <a:pt x="405" y="2256"/>
                  </a:lnTo>
                  <a:lnTo>
                    <a:pt x="438" y="2324"/>
                  </a:lnTo>
                  <a:lnTo>
                    <a:pt x="708" y="2324"/>
                  </a:lnTo>
                  <a:lnTo>
                    <a:pt x="876" y="2290"/>
                  </a:lnTo>
                  <a:lnTo>
                    <a:pt x="1213" y="2155"/>
                  </a:lnTo>
                  <a:lnTo>
                    <a:pt x="2257" y="1819"/>
                  </a:lnTo>
                  <a:lnTo>
                    <a:pt x="2290" y="1819"/>
                  </a:lnTo>
                  <a:lnTo>
                    <a:pt x="2324" y="1785"/>
                  </a:lnTo>
                  <a:lnTo>
                    <a:pt x="2324" y="1684"/>
                  </a:lnTo>
                  <a:lnTo>
                    <a:pt x="2021" y="68"/>
                  </a:lnTo>
                  <a:lnTo>
                    <a:pt x="1954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0" name="Google Shape;250;p3"/>
            <p:cNvSpPr/>
            <p:nvPr/>
          </p:nvSpPr>
          <p:spPr>
            <a:xfrm>
              <a:off x="6794650" y="2591500"/>
              <a:ext cx="11825" cy="24450"/>
            </a:xfrm>
            <a:custGeom>
              <a:avLst/>
              <a:gdLst/>
              <a:ahLst/>
              <a:cxnLst/>
              <a:rect l="l" t="t" r="r" b="b"/>
              <a:pathLst>
                <a:path w="473" h="978" extrusionOk="0">
                  <a:moveTo>
                    <a:pt x="35" y="1"/>
                  </a:moveTo>
                  <a:lnTo>
                    <a:pt x="1" y="68"/>
                  </a:lnTo>
                  <a:lnTo>
                    <a:pt x="35" y="169"/>
                  </a:lnTo>
                  <a:lnTo>
                    <a:pt x="68" y="270"/>
                  </a:lnTo>
                  <a:lnTo>
                    <a:pt x="136" y="506"/>
                  </a:lnTo>
                  <a:lnTo>
                    <a:pt x="203" y="742"/>
                  </a:lnTo>
                  <a:lnTo>
                    <a:pt x="237" y="843"/>
                  </a:lnTo>
                  <a:lnTo>
                    <a:pt x="304" y="944"/>
                  </a:lnTo>
                  <a:lnTo>
                    <a:pt x="338" y="977"/>
                  </a:lnTo>
                  <a:lnTo>
                    <a:pt x="405" y="977"/>
                  </a:lnTo>
                  <a:lnTo>
                    <a:pt x="439" y="944"/>
                  </a:lnTo>
                  <a:lnTo>
                    <a:pt x="472" y="876"/>
                  </a:lnTo>
                  <a:lnTo>
                    <a:pt x="439" y="775"/>
                  </a:lnTo>
                  <a:lnTo>
                    <a:pt x="405" y="674"/>
                  </a:lnTo>
                  <a:lnTo>
                    <a:pt x="338" y="439"/>
                  </a:lnTo>
                  <a:lnTo>
                    <a:pt x="237" y="203"/>
                  </a:lnTo>
                  <a:lnTo>
                    <a:pt x="203" y="102"/>
                  </a:lnTo>
                  <a:lnTo>
                    <a:pt x="1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1" name="Google Shape;251;p3"/>
            <p:cNvSpPr/>
            <p:nvPr/>
          </p:nvSpPr>
          <p:spPr>
            <a:xfrm>
              <a:off x="6770250" y="2573825"/>
              <a:ext cx="62300" cy="58100"/>
            </a:xfrm>
            <a:custGeom>
              <a:avLst/>
              <a:gdLst/>
              <a:ahLst/>
              <a:cxnLst/>
              <a:rect l="l" t="t" r="r" b="b"/>
              <a:pathLst>
                <a:path w="2492" h="2324" extrusionOk="0">
                  <a:moveTo>
                    <a:pt x="1886" y="237"/>
                  </a:moveTo>
                  <a:lnTo>
                    <a:pt x="2122" y="1078"/>
                  </a:lnTo>
                  <a:lnTo>
                    <a:pt x="2223" y="1415"/>
                  </a:lnTo>
                  <a:lnTo>
                    <a:pt x="2256" y="1583"/>
                  </a:lnTo>
                  <a:lnTo>
                    <a:pt x="2223" y="1684"/>
                  </a:lnTo>
                  <a:lnTo>
                    <a:pt x="2189" y="1752"/>
                  </a:lnTo>
                  <a:lnTo>
                    <a:pt x="2088" y="1819"/>
                  </a:lnTo>
                  <a:lnTo>
                    <a:pt x="1920" y="1886"/>
                  </a:lnTo>
                  <a:lnTo>
                    <a:pt x="1583" y="1954"/>
                  </a:lnTo>
                  <a:lnTo>
                    <a:pt x="1280" y="2021"/>
                  </a:lnTo>
                  <a:lnTo>
                    <a:pt x="943" y="2055"/>
                  </a:lnTo>
                  <a:lnTo>
                    <a:pt x="775" y="2055"/>
                  </a:lnTo>
                  <a:lnTo>
                    <a:pt x="674" y="2021"/>
                  </a:lnTo>
                  <a:lnTo>
                    <a:pt x="573" y="1954"/>
                  </a:lnTo>
                  <a:lnTo>
                    <a:pt x="506" y="1785"/>
                  </a:lnTo>
                  <a:lnTo>
                    <a:pt x="438" y="1247"/>
                  </a:lnTo>
                  <a:lnTo>
                    <a:pt x="371" y="944"/>
                  </a:lnTo>
                  <a:lnTo>
                    <a:pt x="270" y="674"/>
                  </a:lnTo>
                  <a:lnTo>
                    <a:pt x="472" y="674"/>
                  </a:lnTo>
                  <a:lnTo>
                    <a:pt x="674" y="641"/>
                  </a:lnTo>
                  <a:lnTo>
                    <a:pt x="1078" y="506"/>
                  </a:lnTo>
                  <a:lnTo>
                    <a:pt x="1886" y="237"/>
                  </a:lnTo>
                  <a:close/>
                  <a:moveTo>
                    <a:pt x="1920" y="1"/>
                  </a:moveTo>
                  <a:lnTo>
                    <a:pt x="977" y="270"/>
                  </a:lnTo>
                  <a:lnTo>
                    <a:pt x="506" y="405"/>
                  </a:lnTo>
                  <a:lnTo>
                    <a:pt x="34" y="506"/>
                  </a:lnTo>
                  <a:lnTo>
                    <a:pt x="1" y="540"/>
                  </a:lnTo>
                  <a:lnTo>
                    <a:pt x="1" y="573"/>
                  </a:lnTo>
                  <a:lnTo>
                    <a:pt x="1" y="641"/>
                  </a:lnTo>
                  <a:lnTo>
                    <a:pt x="34" y="641"/>
                  </a:lnTo>
                  <a:lnTo>
                    <a:pt x="102" y="674"/>
                  </a:lnTo>
                  <a:lnTo>
                    <a:pt x="68" y="708"/>
                  </a:lnTo>
                  <a:lnTo>
                    <a:pt x="68" y="742"/>
                  </a:lnTo>
                  <a:lnTo>
                    <a:pt x="169" y="1112"/>
                  </a:lnTo>
                  <a:lnTo>
                    <a:pt x="203" y="1516"/>
                  </a:lnTo>
                  <a:lnTo>
                    <a:pt x="270" y="1920"/>
                  </a:lnTo>
                  <a:lnTo>
                    <a:pt x="304" y="2122"/>
                  </a:lnTo>
                  <a:lnTo>
                    <a:pt x="405" y="2290"/>
                  </a:lnTo>
                  <a:lnTo>
                    <a:pt x="438" y="2324"/>
                  </a:lnTo>
                  <a:lnTo>
                    <a:pt x="775" y="2324"/>
                  </a:lnTo>
                  <a:lnTo>
                    <a:pt x="1078" y="2290"/>
                  </a:lnTo>
                  <a:lnTo>
                    <a:pt x="1650" y="2156"/>
                  </a:lnTo>
                  <a:lnTo>
                    <a:pt x="2021" y="2088"/>
                  </a:lnTo>
                  <a:lnTo>
                    <a:pt x="2189" y="2021"/>
                  </a:lnTo>
                  <a:lnTo>
                    <a:pt x="2357" y="1920"/>
                  </a:lnTo>
                  <a:lnTo>
                    <a:pt x="2425" y="1853"/>
                  </a:lnTo>
                  <a:lnTo>
                    <a:pt x="2458" y="1785"/>
                  </a:lnTo>
                  <a:lnTo>
                    <a:pt x="2492" y="1651"/>
                  </a:lnTo>
                  <a:lnTo>
                    <a:pt x="2458" y="1482"/>
                  </a:lnTo>
                  <a:lnTo>
                    <a:pt x="2458" y="1348"/>
                  </a:lnTo>
                  <a:lnTo>
                    <a:pt x="2256" y="708"/>
                  </a:lnTo>
                  <a:lnTo>
                    <a:pt x="2054" y="68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2" name="Google Shape;252;p3"/>
            <p:cNvSpPr/>
            <p:nvPr/>
          </p:nvSpPr>
          <p:spPr>
            <a:xfrm>
              <a:off x="6988250" y="2412225"/>
              <a:ext cx="64825" cy="58100"/>
            </a:xfrm>
            <a:custGeom>
              <a:avLst/>
              <a:gdLst/>
              <a:ahLst/>
              <a:cxnLst/>
              <a:rect l="l" t="t" r="r" b="b"/>
              <a:pathLst>
                <a:path w="2593" h="2324" extrusionOk="0">
                  <a:moveTo>
                    <a:pt x="1953" y="169"/>
                  </a:moveTo>
                  <a:lnTo>
                    <a:pt x="2021" y="506"/>
                  </a:lnTo>
                  <a:lnTo>
                    <a:pt x="2088" y="809"/>
                  </a:lnTo>
                  <a:lnTo>
                    <a:pt x="2189" y="1145"/>
                  </a:lnTo>
                  <a:lnTo>
                    <a:pt x="2357" y="1448"/>
                  </a:lnTo>
                  <a:lnTo>
                    <a:pt x="2290" y="1482"/>
                  </a:lnTo>
                  <a:lnTo>
                    <a:pt x="2155" y="1549"/>
                  </a:lnTo>
                  <a:lnTo>
                    <a:pt x="1684" y="1718"/>
                  </a:lnTo>
                  <a:lnTo>
                    <a:pt x="674" y="2054"/>
                  </a:lnTo>
                  <a:lnTo>
                    <a:pt x="539" y="1347"/>
                  </a:lnTo>
                  <a:lnTo>
                    <a:pt x="438" y="1011"/>
                  </a:lnTo>
                  <a:lnTo>
                    <a:pt x="304" y="674"/>
                  </a:lnTo>
                  <a:lnTo>
                    <a:pt x="1953" y="169"/>
                  </a:lnTo>
                  <a:close/>
                  <a:moveTo>
                    <a:pt x="2021" y="1"/>
                  </a:moveTo>
                  <a:lnTo>
                    <a:pt x="236" y="506"/>
                  </a:lnTo>
                  <a:lnTo>
                    <a:pt x="169" y="506"/>
                  </a:lnTo>
                  <a:lnTo>
                    <a:pt x="169" y="539"/>
                  </a:lnTo>
                  <a:lnTo>
                    <a:pt x="68" y="539"/>
                  </a:lnTo>
                  <a:lnTo>
                    <a:pt x="1" y="607"/>
                  </a:lnTo>
                  <a:lnTo>
                    <a:pt x="1" y="674"/>
                  </a:lnTo>
                  <a:lnTo>
                    <a:pt x="34" y="708"/>
                  </a:lnTo>
                  <a:lnTo>
                    <a:pt x="102" y="741"/>
                  </a:lnTo>
                  <a:lnTo>
                    <a:pt x="135" y="708"/>
                  </a:lnTo>
                  <a:lnTo>
                    <a:pt x="169" y="1112"/>
                  </a:lnTo>
                  <a:lnTo>
                    <a:pt x="270" y="1482"/>
                  </a:lnTo>
                  <a:lnTo>
                    <a:pt x="438" y="2223"/>
                  </a:lnTo>
                  <a:lnTo>
                    <a:pt x="472" y="2290"/>
                  </a:lnTo>
                  <a:lnTo>
                    <a:pt x="506" y="2324"/>
                  </a:lnTo>
                  <a:lnTo>
                    <a:pt x="607" y="2324"/>
                  </a:lnTo>
                  <a:lnTo>
                    <a:pt x="1650" y="1987"/>
                  </a:lnTo>
                  <a:lnTo>
                    <a:pt x="2122" y="1886"/>
                  </a:lnTo>
                  <a:lnTo>
                    <a:pt x="2357" y="1785"/>
                  </a:lnTo>
                  <a:lnTo>
                    <a:pt x="2458" y="1751"/>
                  </a:lnTo>
                  <a:lnTo>
                    <a:pt x="2526" y="1684"/>
                  </a:lnTo>
                  <a:lnTo>
                    <a:pt x="2593" y="1549"/>
                  </a:lnTo>
                  <a:lnTo>
                    <a:pt x="2593" y="1482"/>
                  </a:lnTo>
                  <a:lnTo>
                    <a:pt x="2593" y="1381"/>
                  </a:lnTo>
                  <a:lnTo>
                    <a:pt x="2290" y="741"/>
                  </a:lnTo>
                  <a:lnTo>
                    <a:pt x="2189" y="405"/>
                  </a:lnTo>
                  <a:lnTo>
                    <a:pt x="2122" y="68"/>
                  </a:lnTo>
                  <a:lnTo>
                    <a:pt x="208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3" name="Google Shape;253;p3"/>
            <p:cNvSpPr/>
            <p:nvPr/>
          </p:nvSpPr>
          <p:spPr>
            <a:xfrm>
              <a:off x="6893150" y="2546050"/>
              <a:ext cx="56400" cy="56425"/>
            </a:xfrm>
            <a:custGeom>
              <a:avLst/>
              <a:gdLst/>
              <a:ahLst/>
              <a:cxnLst/>
              <a:rect l="l" t="t" r="r" b="b"/>
              <a:pathLst>
                <a:path w="2256" h="2257" extrusionOk="0">
                  <a:moveTo>
                    <a:pt x="1751" y="236"/>
                  </a:moveTo>
                  <a:lnTo>
                    <a:pt x="2020" y="1583"/>
                  </a:lnTo>
                  <a:lnTo>
                    <a:pt x="1313" y="1785"/>
                  </a:lnTo>
                  <a:lnTo>
                    <a:pt x="606" y="1987"/>
                  </a:lnTo>
                  <a:lnTo>
                    <a:pt x="303" y="1011"/>
                  </a:lnTo>
                  <a:lnTo>
                    <a:pt x="236" y="775"/>
                  </a:lnTo>
                  <a:lnTo>
                    <a:pt x="236" y="607"/>
                  </a:lnTo>
                  <a:lnTo>
                    <a:pt x="269" y="573"/>
                  </a:lnTo>
                  <a:lnTo>
                    <a:pt x="337" y="540"/>
                  </a:lnTo>
                  <a:lnTo>
                    <a:pt x="572" y="472"/>
                  </a:lnTo>
                  <a:lnTo>
                    <a:pt x="842" y="472"/>
                  </a:lnTo>
                  <a:lnTo>
                    <a:pt x="1313" y="371"/>
                  </a:lnTo>
                  <a:lnTo>
                    <a:pt x="1751" y="236"/>
                  </a:lnTo>
                  <a:close/>
                  <a:moveTo>
                    <a:pt x="1784" y="1"/>
                  </a:moveTo>
                  <a:lnTo>
                    <a:pt x="1212" y="135"/>
                  </a:lnTo>
                  <a:lnTo>
                    <a:pt x="640" y="270"/>
                  </a:lnTo>
                  <a:lnTo>
                    <a:pt x="337" y="304"/>
                  </a:lnTo>
                  <a:lnTo>
                    <a:pt x="168" y="338"/>
                  </a:lnTo>
                  <a:lnTo>
                    <a:pt x="101" y="371"/>
                  </a:lnTo>
                  <a:lnTo>
                    <a:pt x="34" y="439"/>
                  </a:lnTo>
                  <a:lnTo>
                    <a:pt x="0" y="607"/>
                  </a:lnTo>
                  <a:lnTo>
                    <a:pt x="0" y="775"/>
                  </a:lnTo>
                  <a:lnTo>
                    <a:pt x="101" y="1078"/>
                  </a:lnTo>
                  <a:lnTo>
                    <a:pt x="303" y="1651"/>
                  </a:lnTo>
                  <a:lnTo>
                    <a:pt x="370" y="1819"/>
                  </a:lnTo>
                  <a:lnTo>
                    <a:pt x="505" y="2021"/>
                  </a:lnTo>
                  <a:lnTo>
                    <a:pt x="471" y="2055"/>
                  </a:lnTo>
                  <a:lnTo>
                    <a:pt x="438" y="2088"/>
                  </a:lnTo>
                  <a:lnTo>
                    <a:pt x="438" y="2189"/>
                  </a:lnTo>
                  <a:lnTo>
                    <a:pt x="505" y="2257"/>
                  </a:lnTo>
                  <a:lnTo>
                    <a:pt x="606" y="2257"/>
                  </a:lnTo>
                  <a:lnTo>
                    <a:pt x="1380" y="2021"/>
                  </a:lnTo>
                  <a:lnTo>
                    <a:pt x="2188" y="1752"/>
                  </a:lnTo>
                  <a:lnTo>
                    <a:pt x="2256" y="1718"/>
                  </a:lnTo>
                  <a:lnTo>
                    <a:pt x="2256" y="1617"/>
                  </a:lnTo>
                  <a:lnTo>
                    <a:pt x="2121" y="843"/>
                  </a:lnTo>
                  <a:lnTo>
                    <a:pt x="1953" y="68"/>
                  </a:lnTo>
                  <a:lnTo>
                    <a:pt x="188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4" name="Google Shape;254;p3"/>
            <p:cNvSpPr/>
            <p:nvPr/>
          </p:nvSpPr>
          <p:spPr>
            <a:xfrm>
              <a:off x="6779500" y="2537650"/>
              <a:ext cx="16875" cy="23575"/>
            </a:xfrm>
            <a:custGeom>
              <a:avLst/>
              <a:gdLst/>
              <a:ahLst/>
              <a:cxnLst/>
              <a:rect l="l" t="t" r="r" b="b"/>
              <a:pathLst>
                <a:path w="675" h="943" extrusionOk="0">
                  <a:moveTo>
                    <a:pt x="270" y="0"/>
                  </a:moveTo>
                  <a:lnTo>
                    <a:pt x="203" y="34"/>
                  </a:lnTo>
                  <a:lnTo>
                    <a:pt x="169" y="67"/>
                  </a:lnTo>
                  <a:lnTo>
                    <a:pt x="136" y="202"/>
                  </a:lnTo>
                  <a:lnTo>
                    <a:pt x="1" y="640"/>
                  </a:lnTo>
                  <a:lnTo>
                    <a:pt x="1" y="674"/>
                  </a:lnTo>
                  <a:lnTo>
                    <a:pt x="35" y="707"/>
                  </a:lnTo>
                  <a:lnTo>
                    <a:pt x="68" y="741"/>
                  </a:lnTo>
                  <a:lnTo>
                    <a:pt x="136" y="741"/>
                  </a:lnTo>
                  <a:lnTo>
                    <a:pt x="506" y="606"/>
                  </a:lnTo>
                  <a:lnTo>
                    <a:pt x="506" y="775"/>
                  </a:lnTo>
                  <a:lnTo>
                    <a:pt x="506" y="876"/>
                  </a:lnTo>
                  <a:lnTo>
                    <a:pt x="573" y="909"/>
                  </a:lnTo>
                  <a:lnTo>
                    <a:pt x="573" y="943"/>
                  </a:lnTo>
                  <a:lnTo>
                    <a:pt x="607" y="909"/>
                  </a:lnTo>
                  <a:lnTo>
                    <a:pt x="641" y="876"/>
                  </a:lnTo>
                  <a:lnTo>
                    <a:pt x="674" y="808"/>
                  </a:lnTo>
                  <a:lnTo>
                    <a:pt x="674" y="640"/>
                  </a:lnTo>
                  <a:lnTo>
                    <a:pt x="641" y="438"/>
                  </a:lnTo>
                  <a:lnTo>
                    <a:pt x="573" y="236"/>
                  </a:lnTo>
                  <a:lnTo>
                    <a:pt x="540" y="404"/>
                  </a:lnTo>
                  <a:lnTo>
                    <a:pt x="472" y="404"/>
                  </a:lnTo>
                  <a:lnTo>
                    <a:pt x="237" y="505"/>
                  </a:lnTo>
                  <a:lnTo>
                    <a:pt x="270" y="370"/>
                  </a:lnTo>
                  <a:lnTo>
                    <a:pt x="270" y="236"/>
                  </a:lnTo>
                  <a:lnTo>
                    <a:pt x="304" y="168"/>
                  </a:lnTo>
                  <a:lnTo>
                    <a:pt x="304" y="135"/>
                  </a:lnTo>
                  <a:lnTo>
                    <a:pt x="338" y="101"/>
                  </a:lnTo>
                  <a:lnTo>
                    <a:pt x="338" y="67"/>
                  </a:lnTo>
                  <a:lnTo>
                    <a:pt x="304" y="34"/>
                  </a:lnTo>
                  <a:lnTo>
                    <a:pt x="30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5" name="Google Shape;255;p3"/>
            <p:cNvSpPr/>
            <p:nvPr/>
          </p:nvSpPr>
          <p:spPr>
            <a:xfrm>
              <a:off x="6819075" y="2507350"/>
              <a:ext cx="59775" cy="53875"/>
            </a:xfrm>
            <a:custGeom>
              <a:avLst/>
              <a:gdLst/>
              <a:ahLst/>
              <a:cxnLst/>
              <a:rect l="l" t="t" r="r" b="b"/>
              <a:pathLst>
                <a:path w="2391" h="2155" extrusionOk="0">
                  <a:moveTo>
                    <a:pt x="1616" y="236"/>
                  </a:moveTo>
                  <a:lnTo>
                    <a:pt x="1717" y="269"/>
                  </a:lnTo>
                  <a:lnTo>
                    <a:pt x="1785" y="303"/>
                  </a:lnTo>
                  <a:lnTo>
                    <a:pt x="1818" y="370"/>
                  </a:lnTo>
                  <a:lnTo>
                    <a:pt x="1886" y="572"/>
                  </a:lnTo>
                  <a:lnTo>
                    <a:pt x="1919" y="774"/>
                  </a:lnTo>
                  <a:lnTo>
                    <a:pt x="2121" y="1616"/>
                  </a:lnTo>
                  <a:lnTo>
                    <a:pt x="1381" y="1784"/>
                  </a:lnTo>
                  <a:lnTo>
                    <a:pt x="606" y="1886"/>
                  </a:lnTo>
                  <a:lnTo>
                    <a:pt x="505" y="1582"/>
                  </a:lnTo>
                  <a:lnTo>
                    <a:pt x="472" y="1279"/>
                  </a:lnTo>
                  <a:lnTo>
                    <a:pt x="371" y="673"/>
                  </a:lnTo>
                  <a:lnTo>
                    <a:pt x="674" y="572"/>
                  </a:lnTo>
                  <a:lnTo>
                    <a:pt x="943" y="471"/>
                  </a:lnTo>
                  <a:lnTo>
                    <a:pt x="1212" y="370"/>
                  </a:lnTo>
                  <a:lnTo>
                    <a:pt x="1515" y="269"/>
                  </a:lnTo>
                  <a:lnTo>
                    <a:pt x="1616" y="236"/>
                  </a:lnTo>
                  <a:close/>
                  <a:moveTo>
                    <a:pt x="1852" y="0"/>
                  </a:moveTo>
                  <a:lnTo>
                    <a:pt x="1650" y="34"/>
                  </a:lnTo>
                  <a:lnTo>
                    <a:pt x="1448" y="67"/>
                  </a:lnTo>
                  <a:lnTo>
                    <a:pt x="1078" y="202"/>
                  </a:lnTo>
                  <a:lnTo>
                    <a:pt x="741" y="337"/>
                  </a:lnTo>
                  <a:lnTo>
                    <a:pt x="337" y="471"/>
                  </a:lnTo>
                  <a:lnTo>
                    <a:pt x="337" y="438"/>
                  </a:lnTo>
                  <a:lnTo>
                    <a:pt x="303" y="370"/>
                  </a:lnTo>
                  <a:lnTo>
                    <a:pt x="270" y="370"/>
                  </a:lnTo>
                  <a:lnTo>
                    <a:pt x="202" y="404"/>
                  </a:lnTo>
                  <a:lnTo>
                    <a:pt x="169" y="438"/>
                  </a:lnTo>
                  <a:lnTo>
                    <a:pt x="169" y="505"/>
                  </a:lnTo>
                  <a:lnTo>
                    <a:pt x="68" y="539"/>
                  </a:lnTo>
                  <a:lnTo>
                    <a:pt x="34" y="539"/>
                  </a:lnTo>
                  <a:lnTo>
                    <a:pt x="0" y="572"/>
                  </a:lnTo>
                  <a:lnTo>
                    <a:pt x="0" y="640"/>
                  </a:lnTo>
                  <a:lnTo>
                    <a:pt x="68" y="707"/>
                  </a:lnTo>
                  <a:lnTo>
                    <a:pt x="101" y="741"/>
                  </a:lnTo>
                  <a:lnTo>
                    <a:pt x="169" y="741"/>
                  </a:lnTo>
                  <a:lnTo>
                    <a:pt x="202" y="1077"/>
                  </a:lnTo>
                  <a:lnTo>
                    <a:pt x="236" y="1414"/>
                  </a:lnTo>
                  <a:lnTo>
                    <a:pt x="303" y="1717"/>
                  </a:lnTo>
                  <a:lnTo>
                    <a:pt x="404" y="2054"/>
                  </a:lnTo>
                  <a:lnTo>
                    <a:pt x="438" y="2121"/>
                  </a:lnTo>
                  <a:lnTo>
                    <a:pt x="505" y="2155"/>
                  </a:lnTo>
                  <a:lnTo>
                    <a:pt x="1414" y="2020"/>
                  </a:lnTo>
                  <a:lnTo>
                    <a:pt x="2290" y="1818"/>
                  </a:lnTo>
                  <a:lnTo>
                    <a:pt x="2357" y="1751"/>
                  </a:lnTo>
                  <a:lnTo>
                    <a:pt x="2391" y="1650"/>
                  </a:lnTo>
                  <a:lnTo>
                    <a:pt x="1953" y="101"/>
                  </a:lnTo>
                  <a:lnTo>
                    <a:pt x="1919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6" name="Google Shape;256;p3"/>
            <p:cNvSpPr/>
            <p:nvPr/>
          </p:nvSpPr>
          <p:spPr>
            <a:xfrm>
              <a:off x="6827475" y="2467775"/>
              <a:ext cx="15175" cy="29500"/>
            </a:xfrm>
            <a:custGeom>
              <a:avLst/>
              <a:gdLst/>
              <a:ahLst/>
              <a:cxnLst/>
              <a:rect l="l" t="t" r="r" b="b"/>
              <a:pathLst>
                <a:path w="607" h="1180" extrusionOk="0">
                  <a:moveTo>
                    <a:pt x="405" y="203"/>
                  </a:moveTo>
                  <a:lnTo>
                    <a:pt x="371" y="337"/>
                  </a:lnTo>
                  <a:lnTo>
                    <a:pt x="304" y="506"/>
                  </a:lnTo>
                  <a:lnTo>
                    <a:pt x="270" y="472"/>
                  </a:lnTo>
                  <a:lnTo>
                    <a:pt x="237" y="405"/>
                  </a:lnTo>
                  <a:lnTo>
                    <a:pt x="203" y="337"/>
                  </a:lnTo>
                  <a:lnTo>
                    <a:pt x="203" y="270"/>
                  </a:lnTo>
                  <a:lnTo>
                    <a:pt x="304" y="203"/>
                  </a:lnTo>
                  <a:close/>
                  <a:moveTo>
                    <a:pt x="338" y="1"/>
                  </a:moveTo>
                  <a:lnTo>
                    <a:pt x="203" y="34"/>
                  </a:lnTo>
                  <a:lnTo>
                    <a:pt x="68" y="102"/>
                  </a:lnTo>
                  <a:lnTo>
                    <a:pt x="35" y="169"/>
                  </a:lnTo>
                  <a:lnTo>
                    <a:pt x="1" y="236"/>
                  </a:lnTo>
                  <a:lnTo>
                    <a:pt x="35" y="405"/>
                  </a:lnTo>
                  <a:lnTo>
                    <a:pt x="102" y="573"/>
                  </a:lnTo>
                  <a:lnTo>
                    <a:pt x="203" y="674"/>
                  </a:lnTo>
                  <a:lnTo>
                    <a:pt x="136" y="741"/>
                  </a:lnTo>
                  <a:lnTo>
                    <a:pt x="68" y="809"/>
                  </a:lnTo>
                  <a:lnTo>
                    <a:pt x="68" y="910"/>
                  </a:lnTo>
                  <a:lnTo>
                    <a:pt x="68" y="977"/>
                  </a:lnTo>
                  <a:lnTo>
                    <a:pt x="136" y="1078"/>
                  </a:lnTo>
                  <a:lnTo>
                    <a:pt x="203" y="1145"/>
                  </a:lnTo>
                  <a:lnTo>
                    <a:pt x="304" y="1179"/>
                  </a:lnTo>
                  <a:lnTo>
                    <a:pt x="439" y="1145"/>
                  </a:lnTo>
                  <a:lnTo>
                    <a:pt x="506" y="1044"/>
                  </a:lnTo>
                  <a:lnTo>
                    <a:pt x="540" y="943"/>
                  </a:lnTo>
                  <a:lnTo>
                    <a:pt x="540" y="809"/>
                  </a:lnTo>
                  <a:lnTo>
                    <a:pt x="472" y="674"/>
                  </a:lnTo>
                  <a:lnTo>
                    <a:pt x="405" y="573"/>
                  </a:lnTo>
                  <a:lnTo>
                    <a:pt x="506" y="506"/>
                  </a:lnTo>
                  <a:lnTo>
                    <a:pt x="573" y="371"/>
                  </a:lnTo>
                  <a:lnTo>
                    <a:pt x="607" y="236"/>
                  </a:lnTo>
                  <a:lnTo>
                    <a:pt x="607" y="102"/>
                  </a:lnTo>
                  <a:lnTo>
                    <a:pt x="573" y="34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7" name="Google Shape;257;p3"/>
            <p:cNvSpPr/>
            <p:nvPr/>
          </p:nvSpPr>
          <p:spPr>
            <a:xfrm>
              <a:off x="6984050" y="2574675"/>
              <a:ext cx="27800" cy="22750"/>
            </a:xfrm>
            <a:custGeom>
              <a:avLst/>
              <a:gdLst/>
              <a:ahLst/>
              <a:cxnLst/>
              <a:rect l="l" t="t" r="r" b="b"/>
              <a:pathLst>
                <a:path w="1112" h="910" extrusionOk="0">
                  <a:moveTo>
                    <a:pt x="101" y="1"/>
                  </a:moveTo>
                  <a:lnTo>
                    <a:pt x="68" y="68"/>
                  </a:lnTo>
                  <a:lnTo>
                    <a:pt x="101" y="203"/>
                  </a:lnTo>
                  <a:lnTo>
                    <a:pt x="135" y="337"/>
                  </a:lnTo>
                  <a:lnTo>
                    <a:pt x="34" y="405"/>
                  </a:lnTo>
                  <a:lnTo>
                    <a:pt x="0" y="438"/>
                  </a:lnTo>
                  <a:lnTo>
                    <a:pt x="0" y="506"/>
                  </a:lnTo>
                  <a:lnTo>
                    <a:pt x="0" y="539"/>
                  </a:lnTo>
                  <a:lnTo>
                    <a:pt x="101" y="573"/>
                  </a:lnTo>
                  <a:lnTo>
                    <a:pt x="169" y="539"/>
                  </a:lnTo>
                  <a:lnTo>
                    <a:pt x="236" y="708"/>
                  </a:lnTo>
                  <a:lnTo>
                    <a:pt x="303" y="842"/>
                  </a:lnTo>
                  <a:lnTo>
                    <a:pt x="337" y="876"/>
                  </a:lnTo>
                  <a:lnTo>
                    <a:pt x="371" y="910"/>
                  </a:lnTo>
                  <a:lnTo>
                    <a:pt x="438" y="876"/>
                  </a:lnTo>
                  <a:lnTo>
                    <a:pt x="438" y="809"/>
                  </a:lnTo>
                  <a:lnTo>
                    <a:pt x="404" y="640"/>
                  </a:lnTo>
                  <a:lnTo>
                    <a:pt x="371" y="472"/>
                  </a:lnTo>
                  <a:lnTo>
                    <a:pt x="438" y="438"/>
                  </a:lnTo>
                  <a:lnTo>
                    <a:pt x="775" y="337"/>
                  </a:lnTo>
                  <a:lnTo>
                    <a:pt x="909" y="304"/>
                  </a:lnTo>
                  <a:lnTo>
                    <a:pt x="1078" y="236"/>
                  </a:lnTo>
                  <a:lnTo>
                    <a:pt x="1111" y="169"/>
                  </a:lnTo>
                  <a:lnTo>
                    <a:pt x="1111" y="135"/>
                  </a:lnTo>
                  <a:lnTo>
                    <a:pt x="1078" y="102"/>
                  </a:lnTo>
                  <a:lnTo>
                    <a:pt x="943" y="68"/>
                  </a:lnTo>
                  <a:lnTo>
                    <a:pt x="808" y="102"/>
                  </a:lnTo>
                  <a:lnTo>
                    <a:pt x="573" y="135"/>
                  </a:lnTo>
                  <a:lnTo>
                    <a:pt x="303" y="236"/>
                  </a:lnTo>
                  <a:lnTo>
                    <a:pt x="202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8" name="Google Shape;258;p3"/>
            <p:cNvSpPr/>
            <p:nvPr/>
          </p:nvSpPr>
          <p:spPr>
            <a:xfrm>
              <a:off x="6808975" y="2453475"/>
              <a:ext cx="55575" cy="55575"/>
            </a:xfrm>
            <a:custGeom>
              <a:avLst/>
              <a:gdLst/>
              <a:ahLst/>
              <a:cxnLst/>
              <a:rect l="l" t="t" r="r" b="b"/>
              <a:pathLst>
                <a:path w="2223" h="2223" extrusionOk="0">
                  <a:moveTo>
                    <a:pt x="1650" y="236"/>
                  </a:moveTo>
                  <a:lnTo>
                    <a:pt x="1717" y="371"/>
                  </a:lnTo>
                  <a:lnTo>
                    <a:pt x="1785" y="707"/>
                  </a:lnTo>
                  <a:lnTo>
                    <a:pt x="1953" y="1482"/>
                  </a:lnTo>
                  <a:lnTo>
                    <a:pt x="1246" y="1717"/>
                  </a:lnTo>
                  <a:lnTo>
                    <a:pt x="539" y="1953"/>
                  </a:lnTo>
                  <a:lnTo>
                    <a:pt x="371" y="1381"/>
                  </a:lnTo>
                  <a:lnTo>
                    <a:pt x="270" y="943"/>
                  </a:lnTo>
                  <a:lnTo>
                    <a:pt x="236" y="808"/>
                  </a:lnTo>
                  <a:lnTo>
                    <a:pt x="236" y="741"/>
                  </a:lnTo>
                  <a:lnTo>
                    <a:pt x="943" y="438"/>
                  </a:lnTo>
                  <a:lnTo>
                    <a:pt x="1280" y="303"/>
                  </a:lnTo>
                  <a:lnTo>
                    <a:pt x="1650" y="236"/>
                  </a:lnTo>
                  <a:close/>
                  <a:moveTo>
                    <a:pt x="1751" y="0"/>
                  </a:moveTo>
                  <a:lnTo>
                    <a:pt x="1347" y="34"/>
                  </a:lnTo>
                  <a:lnTo>
                    <a:pt x="909" y="135"/>
                  </a:lnTo>
                  <a:lnTo>
                    <a:pt x="505" y="337"/>
                  </a:lnTo>
                  <a:lnTo>
                    <a:pt x="337" y="438"/>
                  </a:lnTo>
                  <a:lnTo>
                    <a:pt x="169" y="539"/>
                  </a:lnTo>
                  <a:lnTo>
                    <a:pt x="101" y="539"/>
                  </a:lnTo>
                  <a:lnTo>
                    <a:pt x="34" y="573"/>
                  </a:lnTo>
                  <a:lnTo>
                    <a:pt x="0" y="606"/>
                  </a:lnTo>
                  <a:lnTo>
                    <a:pt x="0" y="674"/>
                  </a:lnTo>
                  <a:lnTo>
                    <a:pt x="0" y="775"/>
                  </a:lnTo>
                  <a:lnTo>
                    <a:pt x="68" y="1010"/>
                  </a:lnTo>
                  <a:lnTo>
                    <a:pt x="337" y="2121"/>
                  </a:lnTo>
                  <a:lnTo>
                    <a:pt x="337" y="2189"/>
                  </a:lnTo>
                  <a:lnTo>
                    <a:pt x="371" y="2222"/>
                  </a:lnTo>
                  <a:lnTo>
                    <a:pt x="472" y="2222"/>
                  </a:lnTo>
                  <a:lnTo>
                    <a:pt x="1313" y="1953"/>
                  </a:lnTo>
                  <a:lnTo>
                    <a:pt x="2121" y="1684"/>
                  </a:lnTo>
                  <a:lnTo>
                    <a:pt x="2189" y="1650"/>
                  </a:lnTo>
                  <a:lnTo>
                    <a:pt x="2222" y="1616"/>
                  </a:lnTo>
                  <a:lnTo>
                    <a:pt x="2222" y="1549"/>
                  </a:lnTo>
                  <a:lnTo>
                    <a:pt x="2222" y="1482"/>
                  </a:lnTo>
                  <a:lnTo>
                    <a:pt x="2088" y="1212"/>
                  </a:lnTo>
                  <a:lnTo>
                    <a:pt x="2054" y="909"/>
                  </a:lnTo>
                  <a:lnTo>
                    <a:pt x="1953" y="270"/>
                  </a:lnTo>
                  <a:lnTo>
                    <a:pt x="1919" y="202"/>
                  </a:lnTo>
                  <a:lnTo>
                    <a:pt x="1886" y="101"/>
                  </a:lnTo>
                  <a:lnTo>
                    <a:pt x="1818" y="34"/>
                  </a:lnTo>
                  <a:lnTo>
                    <a:pt x="17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9" name="Google Shape;259;p3"/>
            <p:cNvSpPr/>
            <p:nvPr/>
          </p:nvSpPr>
          <p:spPr>
            <a:xfrm>
              <a:off x="6914175" y="2562050"/>
              <a:ext cx="15175" cy="24425"/>
            </a:xfrm>
            <a:custGeom>
              <a:avLst/>
              <a:gdLst/>
              <a:ahLst/>
              <a:cxnLst/>
              <a:rect l="l" t="t" r="r" b="b"/>
              <a:pathLst>
                <a:path w="607" h="977" extrusionOk="0">
                  <a:moveTo>
                    <a:pt x="270" y="1"/>
                  </a:moveTo>
                  <a:lnTo>
                    <a:pt x="135" y="102"/>
                  </a:lnTo>
                  <a:lnTo>
                    <a:pt x="34" y="236"/>
                  </a:lnTo>
                  <a:lnTo>
                    <a:pt x="1" y="371"/>
                  </a:lnTo>
                  <a:lnTo>
                    <a:pt x="1" y="405"/>
                  </a:lnTo>
                  <a:lnTo>
                    <a:pt x="34" y="405"/>
                  </a:lnTo>
                  <a:lnTo>
                    <a:pt x="169" y="304"/>
                  </a:lnTo>
                  <a:lnTo>
                    <a:pt x="270" y="236"/>
                  </a:lnTo>
                  <a:lnTo>
                    <a:pt x="304" y="203"/>
                  </a:lnTo>
                  <a:lnTo>
                    <a:pt x="270" y="270"/>
                  </a:lnTo>
                  <a:lnTo>
                    <a:pt x="203" y="405"/>
                  </a:lnTo>
                  <a:lnTo>
                    <a:pt x="203" y="472"/>
                  </a:lnTo>
                  <a:lnTo>
                    <a:pt x="236" y="539"/>
                  </a:lnTo>
                  <a:lnTo>
                    <a:pt x="405" y="539"/>
                  </a:lnTo>
                  <a:lnTo>
                    <a:pt x="405" y="640"/>
                  </a:lnTo>
                  <a:lnTo>
                    <a:pt x="270" y="708"/>
                  </a:lnTo>
                  <a:lnTo>
                    <a:pt x="102" y="809"/>
                  </a:lnTo>
                  <a:lnTo>
                    <a:pt x="34" y="842"/>
                  </a:lnTo>
                  <a:lnTo>
                    <a:pt x="68" y="910"/>
                  </a:lnTo>
                  <a:lnTo>
                    <a:pt x="102" y="943"/>
                  </a:lnTo>
                  <a:lnTo>
                    <a:pt x="169" y="977"/>
                  </a:lnTo>
                  <a:lnTo>
                    <a:pt x="337" y="910"/>
                  </a:lnTo>
                  <a:lnTo>
                    <a:pt x="472" y="809"/>
                  </a:lnTo>
                  <a:lnTo>
                    <a:pt x="573" y="674"/>
                  </a:lnTo>
                  <a:lnTo>
                    <a:pt x="607" y="607"/>
                  </a:lnTo>
                  <a:lnTo>
                    <a:pt x="607" y="506"/>
                  </a:lnTo>
                  <a:lnTo>
                    <a:pt x="573" y="438"/>
                  </a:lnTo>
                  <a:lnTo>
                    <a:pt x="539" y="405"/>
                  </a:lnTo>
                  <a:lnTo>
                    <a:pt x="438" y="337"/>
                  </a:lnTo>
                  <a:lnTo>
                    <a:pt x="472" y="270"/>
                  </a:lnTo>
                  <a:lnTo>
                    <a:pt x="506" y="169"/>
                  </a:lnTo>
                  <a:lnTo>
                    <a:pt x="472" y="102"/>
                  </a:lnTo>
                  <a:lnTo>
                    <a:pt x="405" y="34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0" name="Google Shape;260;p3"/>
            <p:cNvSpPr/>
            <p:nvPr/>
          </p:nvSpPr>
          <p:spPr>
            <a:xfrm>
              <a:off x="6841800" y="2524175"/>
              <a:ext cx="14325" cy="21900"/>
            </a:xfrm>
            <a:custGeom>
              <a:avLst/>
              <a:gdLst/>
              <a:ahLst/>
              <a:cxnLst/>
              <a:rect l="l" t="t" r="r" b="b"/>
              <a:pathLst>
                <a:path w="573" h="876" extrusionOk="0">
                  <a:moveTo>
                    <a:pt x="337" y="0"/>
                  </a:moveTo>
                  <a:lnTo>
                    <a:pt x="236" y="34"/>
                  </a:lnTo>
                  <a:lnTo>
                    <a:pt x="135" y="101"/>
                  </a:lnTo>
                  <a:lnTo>
                    <a:pt x="68" y="169"/>
                  </a:lnTo>
                  <a:lnTo>
                    <a:pt x="0" y="270"/>
                  </a:lnTo>
                  <a:lnTo>
                    <a:pt x="0" y="371"/>
                  </a:lnTo>
                  <a:lnTo>
                    <a:pt x="0" y="472"/>
                  </a:lnTo>
                  <a:lnTo>
                    <a:pt x="68" y="573"/>
                  </a:lnTo>
                  <a:lnTo>
                    <a:pt x="135" y="606"/>
                  </a:lnTo>
                  <a:lnTo>
                    <a:pt x="202" y="573"/>
                  </a:lnTo>
                  <a:lnTo>
                    <a:pt x="303" y="505"/>
                  </a:lnTo>
                  <a:lnTo>
                    <a:pt x="371" y="505"/>
                  </a:lnTo>
                  <a:lnTo>
                    <a:pt x="404" y="573"/>
                  </a:lnTo>
                  <a:lnTo>
                    <a:pt x="371" y="606"/>
                  </a:lnTo>
                  <a:lnTo>
                    <a:pt x="303" y="674"/>
                  </a:lnTo>
                  <a:lnTo>
                    <a:pt x="101" y="674"/>
                  </a:lnTo>
                  <a:lnTo>
                    <a:pt x="34" y="707"/>
                  </a:lnTo>
                  <a:lnTo>
                    <a:pt x="0" y="741"/>
                  </a:lnTo>
                  <a:lnTo>
                    <a:pt x="34" y="775"/>
                  </a:lnTo>
                  <a:lnTo>
                    <a:pt x="101" y="842"/>
                  </a:lnTo>
                  <a:lnTo>
                    <a:pt x="169" y="876"/>
                  </a:lnTo>
                  <a:lnTo>
                    <a:pt x="371" y="842"/>
                  </a:lnTo>
                  <a:lnTo>
                    <a:pt x="438" y="808"/>
                  </a:lnTo>
                  <a:lnTo>
                    <a:pt x="505" y="741"/>
                  </a:lnTo>
                  <a:lnTo>
                    <a:pt x="573" y="640"/>
                  </a:lnTo>
                  <a:lnTo>
                    <a:pt x="573" y="573"/>
                  </a:lnTo>
                  <a:lnTo>
                    <a:pt x="573" y="472"/>
                  </a:lnTo>
                  <a:lnTo>
                    <a:pt x="539" y="404"/>
                  </a:lnTo>
                  <a:lnTo>
                    <a:pt x="472" y="371"/>
                  </a:lnTo>
                  <a:lnTo>
                    <a:pt x="404" y="337"/>
                  </a:lnTo>
                  <a:lnTo>
                    <a:pt x="270" y="337"/>
                  </a:lnTo>
                  <a:lnTo>
                    <a:pt x="169" y="404"/>
                  </a:lnTo>
                  <a:lnTo>
                    <a:pt x="135" y="337"/>
                  </a:lnTo>
                  <a:lnTo>
                    <a:pt x="169" y="303"/>
                  </a:lnTo>
                  <a:lnTo>
                    <a:pt x="270" y="202"/>
                  </a:lnTo>
                  <a:lnTo>
                    <a:pt x="472" y="101"/>
                  </a:lnTo>
                  <a:lnTo>
                    <a:pt x="472" y="68"/>
                  </a:lnTo>
                  <a:lnTo>
                    <a:pt x="438" y="34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1" name="Google Shape;261;p3"/>
            <p:cNvSpPr/>
            <p:nvPr/>
          </p:nvSpPr>
          <p:spPr>
            <a:xfrm>
              <a:off x="6716375" y="2637800"/>
              <a:ext cx="66525" cy="59800"/>
            </a:xfrm>
            <a:custGeom>
              <a:avLst/>
              <a:gdLst/>
              <a:ahLst/>
              <a:cxnLst/>
              <a:rect l="l" t="t" r="r" b="b"/>
              <a:pathLst>
                <a:path w="2661" h="2392" extrusionOk="0">
                  <a:moveTo>
                    <a:pt x="1953" y="304"/>
                  </a:moveTo>
                  <a:lnTo>
                    <a:pt x="2021" y="371"/>
                  </a:lnTo>
                  <a:lnTo>
                    <a:pt x="2088" y="472"/>
                  </a:lnTo>
                  <a:lnTo>
                    <a:pt x="2358" y="1347"/>
                  </a:lnTo>
                  <a:lnTo>
                    <a:pt x="2459" y="1718"/>
                  </a:lnTo>
                  <a:lnTo>
                    <a:pt x="2257" y="1718"/>
                  </a:lnTo>
                  <a:lnTo>
                    <a:pt x="2088" y="1751"/>
                  </a:lnTo>
                  <a:lnTo>
                    <a:pt x="1650" y="1852"/>
                  </a:lnTo>
                  <a:lnTo>
                    <a:pt x="1246" y="1987"/>
                  </a:lnTo>
                  <a:lnTo>
                    <a:pt x="977" y="2088"/>
                  </a:lnTo>
                  <a:lnTo>
                    <a:pt x="876" y="2122"/>
                  </a:lnTo>
                  <a:lnTo>
                    <a:pt x="809" y="2088"/>
                  </a:lnTo>
                  <a:lnTo>
                    <a:pt x="741" y="2054"/>
                  </a:lnTo>
                  <a:lnTo>
                    <a:pt x="708" y="1987"/>
                  </a:lnTo>
                  <a:lnTo>
                    <a:pt x="674" y="1852"/>
                  </a:lnTo>
                  <a:lnTo>
                    <a:pt x="640" y="1684"/>
                  </a:lnTo>
                  <a:lnTo>
                    <a:pt x="438" y="876"/>
                  </a:lnTo>
                  <a:lnTo>
                    <a:pt x="876" y="708"/>
                  </a:lnTo>
                  <a:lnTo>
                    <a:pt x="1213" y="607"/>
                  </a:lnTo>
                  <a:lnTo>
                    <a:pt x="1381" y="573"/>
                  </a:lnTo>
                  <a:lnTo>
                    <a:pt x="1549" y="472"/>
                  </a:lnTo>
                  <a:lnTo>
                    <a:pt x="1718" y="371"/>
                  </a:lnTo>
                  <a:lnTo>
                    <a:pt x="1852" y="304"/>
                  </a:lnTo>
                  <a:close/>
                  <a:moveTo>
                    <a:pt x="2021" y="1"/>
                  </a:moveTo>
                  <a:lnTo>
                    <a:pt x="1785" y="102"/>
                  </a:lnTo>
                  <a:lnTo>
                    <a:pt x="1583" y="203"/>
                  </a:lnTo>
                  <a:lnTo>
                    <a:pt x="1347" y="337"/>
                  </a:lnTo>
                  <a:lnTo>
                    <a:pt x="1145" y="405"/>
                  </a:lnTo>
                  <a:lnTo>
                    <a:pt x="573" y="607"/>
                  </a:lnTo>
                  <a:lnTo>
                    <a:pt x="304" y="708"/>
                  </a:lnTo>
                  <a:lnTo>
                    <a:pt x="34" y="842"/>
                  </a:lnTo>
                  <a:lnTo>
                    <a:pt x="1" y="910"/>
                  </a:lnTo>
                  <a:lnTo>
                    <a:pt x="1" y="977"/>
                  </a:lnTo>
                  <a:lnTo>
                    <a:pt x="68" y="1044"/>
                  </a:lnTo>
                  <a:lnTo>
                    <a:pt x="135" y="1044"/>
                  </a:lnTo>
                  <a:lnTo>
                    <a:pt x="304" y="943"/>
                  </a:lnTo>
                  <a:lnTo>
                    <a:pt x="337" y="1280"/>
                  </a:lnTo>
                  <a:lnTo>
                    <a:pt x="405" y="1617"/>
                  </a:lnTo>
                  <a:lnTo>
                    <a:pt x="607" y="2290"/>
                  </a:lnTo>
                  <a:lnTo>
                    <a:pt x="640" y="2357"/>
                  </a:lnTo>
                  <a:lnTo>
                    <a:pt x="708" y="2391"/>
                  </a:lnTo>
                  <a:lnTo>
                    <a:pt x="943" y="2324"/>
                  </a:lnTo>
                  <a:lnTo>
                    <a:pt x="1179" y="2256"/>
                  </a:lnTo>
                  <a:lnTo>
                    <a:pt x="1617" y="2088"/>
                  </a:lnTo>
                  <a:lnTo>
                    <a:pt x="2021" y="1987"/>
                  </a:lnTo>
                  <a:lnTo>
                    <a:pt x="2459" y="1953"/>
                  </a:lnTo>
                  <a:lnTo>
                    <a:pt x="2560" y="1920"/>
                  </a:lnTo>
                  <a:lnTo>
                    <a:pt x="2627" y="1886"/>
                  </a:lnTo>
                  <a:lnTo>
                    <a:pt x="2661" y="1785"/>
                  </a:lnTo>
                  <a:lnTo>
                    <a:pt x="2661" y="1684"/>
                  </a:lnTo>
                  <a:lnTo>
                    <a:pt x="2627" y="1482"/>
                  </a:lnTo>
                  <a:lnTo>
                    <a:pt x="2391" y="775"/>
                  </a:lnTo>
                  <a:lnTo>
                    <a:pt x="2122" y="68"/>
                  </a:lnTo>
                  <a:lnTo>
                    <a:pt x="2088" y="34"/>
                  </a:lnTo>
                  <a:lnTo>
                    <a:pt x="202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2" name="Google Shape;262;p3"/>
            <p:cNvSpPr/>
            <p:nvPr/>
          </p:nvSpPr>
          <p:spPr>
            <a:xfrm>
              <a:off x="6851050" y="2572150"/>
              <a:ext cx="24425" cy="21900"/>
            </a:xfrm>
            <a:custGeom>
              <a:avLst/>
              <a:gdLst/>
              <a:ahLst/>
              <a:cxnLst/>
              <a:rect l="l" t="t" r="r" b="b"/>
              <a:pathLst>
                <a:path w="977" h="876" extrusionOk="0">
                  <a:moveTo>
                    <a:pt x="304" y="1"/>
                  </a:moveTo>
                  <a:lnTo>
                    <a:pt x="203" y="68"/>
                  </a:lnTo>
                  <a:lnTo>
                    <a:pt x="102" y="135"/>
                  </a:lnTo>
                  <a:lnTo>
                    <a:pt x="1" y="270"/>
                  </a:lnTo>
                  <a:lnTo>
                    <a:pt x="34" y="304"/>
                  </a:lnTo>
                  <a:lnTo>
                    <a:pt x="68" y="304"/>
                  </a:lnTo>
                  <a:lnTo>
                    <a:pt x="203" y="236"/>
                  </a:lnTo>
                  <a:lnTo>
                    <a:pt x="371" y="203"/>
                  </a:lnTo>
                  <a:lnTo>
                    <a:pt x="337" y="371"/>
                  </a:lnTo>
                  <a:lnTo>
                    <a:pt x="304" y="506"/>
                  </a:lnTo>
                  <a:lnTo>
                    <a:pt x="236" y="640"/>
                  </a:lnTo>
                  <a:lnTo>
                    <a:pt x="236" y="741"/>
                  </a:lnTo>
                  <a:lnTo>
                    <a:pt x="270" y="809"/>
                  </a:lnTo>
                  <a:lnTo>
                    <a:pt x="304" y="876"/>
                  </a:lnTo>
                  <a:lnTo>
                    <a:pt x="573" y="876"/>
                  </a:lnTo>
                  <a:lnTo>
                    <a:pt x="910" y="809"/>
                  </a:lnTo>
                  <a:lnTo>
                    <a:pt x="943" y="775"/>
                  </a:lnTo>
                  <a:lnTo>
                    <a:pt x="977" y="741"/>
                  </a:lnTo>
                  <a:lnTo>
                    <a:pt x="977" y="674"/>
                  </a:lnTo>
                  <a:lnTo>
                    <a:pt x="910" y="573"/>
                  </a:lnTo>
                  <a:lnTo>
                    <a:pt x="842" y="573"/>
                  </a:lnTo>
                  <a:lnTo>
                    <a:pt x="573" y="640"/>
                  </a:lnTo>
                  <a:lnTo>
                    <a:pt x="472" y="674"/>
                  </a:lnTo>
                  <a:lnTo>
                    <a:pt x="438" y="674"/>
                  </a:lnTo>
                  <a:lnTo>
                    <a:pt x="472" y="607"/>
                  </a:lnTo>
                  <a:lnTo>
                    <a:pt x="539" y="371"/>
                  </a:lnTo>
                  <a:lnTo>
                    <a:pt x="573" y="102"/>
                  </a:lnTo>
                  <a:lnTo>
                    <a:pt x="539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3" name="Google Shape;263;p3"/>
            <p:cNvSpPr/>
            <p:nvPr/>
          </p:nvSpPr>
          <p:spPr>
            <a:xfrm>
              <a:off x="6775300" y="2626025"/>
              <a:ext cx="66525" cy="53050"/>
            </a:xfrm>
            <a:custGeom>
              <a:avLst/>
              <a:gdLst/>
              <a:ahLst/>
              <a:cxnLst/>
              <a:rect l="l" t="t" r="r" b="b"/>
              <a:pathLst>
                <a:path w="2661" h="2122" extrusionOk="0">
                  <a:moveTo>
                    <a:pt x="2122" y="236"/>
                  </a:moveTo>
                  <a:lnTo>
                    <a:pt x="2189" y="303"/>
                  </a:lnTo>
                  <a:lnTo>
                    <a:pt x="2256" y="438"/>
                  </a:lnTo>
                  <a:lnTo>
                    <a:pt x="2290" y="606"/>
                  </a:lnTo>
                  <a:lnTo>
                    <a:pt x="2391" y="1111"/>
                  </a:lnTo>
                  <a:lnTo>
                    <a:pt x="2391" y="1246"/>
                  </a:lnTo>
                  <a:lnTo>
                    <a:pt x="2391" y="1347"/>
                  </a:lnTo>
                  <a:lnTo>
                    <a:pt x="2357" y="1448"/>
                  </a:lnTo>
                  <a:lnTo>
                    <a:pt x="2324" y="1515"/>
                  </a:lnTo>
                  <a:lnTo>
                    <a:pt x="2189" y="1650"/>
                  </a:lnTo>
                  <a:lnTo>
                    <a:pt x="2021" y="1751"/>
                  </a:lnTo>
                  <a:lnTo>
                    <a:pt x="1819" y="1818"/>
                  </a:lnTo>
                  <a:lnTo>
                    <a:pt x="1617" y="1852"/>
                  </a:lnTo>
                  <a:lnTo>
                    <a:pt x="1179" y="1886"/>
                  </a:lnTo>
                  <a:lnTo>
                    <a:pt x="1044" y="1886"/>
                  </a:lnTo>
                  <a:lnTo>
                    <a:pt x="943" y="1785"/>
                  </a:lnTo>
                  <a:lnTo>
                    <a:pt x="842" y="1650"/>
                  </a:lnTo>
                  <a:lnTo>
                    <a:pt x="775" y="1515"/>
                  </a:lnTo>
                  <a:lnTo>
                    <a:pt x="674" y="1145"/>
                  </a:lnTo>
                  <a:lnTo>
                    <a:pt x="607" y="775"/>
                  </a:lnTo>
                  <a:lnTo>
                    <a:pt x="1112" y="640"/>
                  </a:lnTo>
                  <a:lnTo>
                    <a:pt x="1583" y="472"/>
                  </a:lnTo>
                  <a:lnTo>
                    <a:pt x="2054" y="236"/>
                  </a:lnTo>
                  <a:close/>
                  <a:moveTo>
                    <a:pt x="1987" y="0"/>
                  </a:moveTo>
                  <a:lnTo>
                    <a:pt x="1650" y="169"/>
                  </a:lnTo>
                  <a:lnTo>
                    <a:pt x="1381" y="303"/>
                  </a:lnTo>
                  <a:lnTo>
                    <a:pt x="1112" y="404"/>
                  </a:lnTo>
                  <a:lnTo>
                    <a:pt x="539" y="539"/>
                  </a:lnTo>
                  <a:lnTo>
                    <a:pt x="472" y="438"/>
                  </a:lnTo>
                  <a:lnTo>
                    <a:pt x="472" y="472"/>
                  </a:lnTo>
                  <a:lnTo>
                    <a:pt x="438" y="539"/>
                  </a:lnTo>
                  <a:lnTo>
                    <a:pt x="102" y="640"/>
                  </a:lnTo>
                  <a:lnTo>
                    <a:pt x="34" y="640"/>
                  </a:lnTo>
                  <a:lnTo>
                    <a:pt x="1" y="674"/>
                  </a:lnTo>
                  <a:lnTo>
                    <a:pt x="1" y="775"/>
                  </a:lnTo>
                  <a:lnTo>
                    <a:pt x="68" y="842"/>
                  </a:lnTo>
                  <a:lnTo>
                    <a:pt x="135" y="842"/>
                  </a:lnTo>
                  <a:lnTo>
                    <a:pt x="405" y="808"/>
                  </a:lnTo>
                  <a:lnTo>
                    <a:pt x="438" y="1179"/>
                  </a:lnTo>
                  <a:lnTo>
                    <a:pt x="539" y="1583"/>
                  </a:lnTo>
                  <a:lnTo>
                    <a:pt x="640" y="1751"/>
                  </a:lnTo>
                  <a:lnTo>
                    <a:pt x="708" y="1886"/>
                  </a:lnTo>
                  <a:lnTo>
                    <a:pt x="809" y="2020"/>
                  </a:lnTo>
                  <a:lnTo>
                    <a:pt x="943" y="2088"/>
                  </a:lnTo>
                  <a:lnTo>
                    <a:pt x="1179" y="2121"/>
                  </a:lnTo>
                  <a:lnTo>
                    <a:pt x="1415" y="2121"/>
                  </a:lnTo>
                  <a:lnTo>
                    <a:pt x="1650" y="2088"/>
                  </a:lnTo>
                  <a:lnTo>
                    <a:pt x="1852" y="2054"/>
                  </a:lnTo>
                  <a:lnTo>
                    <a:pt x="2223" y="1987"/>
                  </a:lnTo>
                  <a:lnTo>
                    <a:pt x="2391" y="1919"/>
                  </a:lnTo>
                  <a:lnTo>
                    <a:pt x="2458" y="1886"/>
                  </a:lnTo>
                  <a:lnTo>
                    <a:pt x="2526" y="1818"/>
                  </a:lnTo>
                  <a:lnTo>
                    <a:pt x="2627" y="1616"/>
                  </a:lnTo>
                  <a:lnTo>
                    <a:pt x="2660" y="1448"/>
                  </a:lnTo>
                  <a:lnTo>
                    <a:pt x="2627" y="1246"/>
                  </a:lnTo>
                  <a:lnTo>
                    <a:pt x="2593" y="1044"/>
                  </a:lnTo>
                  <a:lnTo>
                    <a:pt x="2526" y="505"/>
                  </a:lnTo>
                  <a:lnTo>
                    <a:pt x="2458" y="236"/>
                  </a:lnTo>
                  <a:lnTo>
                    <a:pt x="2391" y="135"/>
                  </a:lnTo>
                  <a:lnTo>
                    <a:pt x="2324" y="34"/>
                  </a:lnTo>
                  <a:lnTo>
                    <a:pt x="222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4" name="Google Shape;264;p3"/>
            <p:cNvSpPr/>
            <p:nvPr/>
          </p:nvSpPr>
          <p:spPr>
            <a:xfrm>
              <a:off x="6698700" y="2537650"/>
              <a:ext cx="58100" cy="48825"/>
            </a:xfrm>
            <a:custGeom>
              <a:avLst/>
              <a:gdLst/>
              <a:ahLst/>
              <a:cxnLst/>
              <a:rect l="l" t="t" r="r" b="b"/>
              <a:pathLst>
                <a:path w="2324" h="1953" extrusionOk="0">
                  <a:moveTo>
                    <a:pt x="1650" y="236"/>
                  </a:moveTo>
                  <a:lnTo>
                    <a:pt x="1718" y="269"/>
                  </a:lnTo>
                  <a:lnTo>
                    <a:pt x="1785" y="303"/>
                  </a:lnTo>
                  <a:lnTo>
                    <a:pt x="1886" y="438"/>
                  </a:lnTo>
                  <a:lnTo>
                    <a:pt x="1987" y="606"/>
                  </a:lnTo>
                  <a:lnTo>
                    <a:pt x="2021" y="808"/>
                  </a:lnTo>
                  <a:lnTo>
                    <a:pt x="2088" y="1010"/>
                  </a:lnTo>
                  <a:lnTo>
                    <a:pt x="2122" y="1414"/>
                  </a:lnTo>
                  <a:lnTo>
                    <a:pt x="1516" y="1549"/>
                  </a:lnTo>
                  <a:lnTo>
                    <a:pt x="910" y="1684"/>
                  </a:lnTo>
                  <a:lnTo>
                    <a:pt x="472" y="1684"/>
                  </a:lnTo>
                  <a:lnTo>
                    <a:pt x="371" y="1381"/>
                  </a:lnTo>
                  <a:lnTo>
                    <a:pt x="169" y="741"/>
                  </a:lnTo>
                  <a:lnTo>
                    <a:pt x="809" y="471"/>
                  </a:lnTo>
                  <a:lnTo>
                    <a:pt x="1112" y="337"/>
                  </a:lnTo>
                  <a:lnTo>
                    <a:pt x="1482" y="236"/>
                  </a:lnTo>
                  <a:close/>
                  <a:moveTo>
                    <a:pt x="1684" y="0"/>
                  </a:moveTo>
                  <a:lnTo>
                    <a:pt x="1482" y="34"/>
                  </a:lnTo>
                  <a:lnTo>
                    <a:pt x="1112" y="168"/>
                  </a:lnTo>
                  <a:lnTo>
                    <a:pt x="607" y="370"/>
                  </a:lnTo>
                  <a:lnTo>
                    <a:pt x="102" y="606"/>
                  </a:lnTo>
                  <a:lnTo>
                    <a:pt x="68" y="572"/>
                  </a:lnTo>
                  <a:lnTo>
                    <a:pt x="1" y="572"/>
                  </a:lnTo>
                  <a:lnTo>
                    <a:pt x="1" y="640"/>
                  </a:lnTo>
                  <a:lnTo>
                    <a:pt x="34" y="943"/>
                  </a:lnTo>
                  <a:lnTo>
                    <a:pt x="102" y="1280"/>
                  </a:lnTo>
                  <a:lnTo>
                    <a:pt x="304" y="1886"/>
                  </a:lnTo>
                  <a:lnTo>
                    <a:pt x="371" y="1919"/>
                  </a:lnTo>
                  <a:lnTo>
                    <a:pt x="438" y="1953"/>
                  </a:lnTo>
                  <a:lnTo>
                    <a:pt x="876" y="1886"/>
                  </a:lnTo>
                  <a:lnTo>
                    <a:pt x="1347" y="1818"/>
                  </a:lnTo>
                  <a:lnTo>
                    <a:pt x="1819" y="1717"/>
                  </a:lnTo>
                  <a:lnTo>
                    <a:pt x="2256" y="1583"/>
                  </a:lnTo>
                  <a:lnTo>
                    <a:pt x="2324" y="1515"/>
                  </a:lnTo>
                  <a:lnTo>
                    <a:pt x="2324" y="1448"/>
                  </a:lnTo>
                  <a:lnTo>
                    <a:pt x="2088" y="370"/>
                  </a:lnTo>
                  <a:lnTo>
                    <a:pt x="2021" y="135"/>
                  </a:lnTo>
                  <a:lnTo>
                    <a:pt x="1953" y="67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5" name="Google Shape;265;p3"/>
            <p:cNvSpPr/>
            <p:nvPr/>
          </p:nvSpPr>
          <p:spPr>
            <a:xfrm>
              <a:off x="6740800" y="2658000"/>
              <a:ext cx="19375" cy="24450"/>
            </a:xfrm>
            <a:custGeom>
              <a:avLst/>
              <a:gdLst/>
              <a:ahLst/>
              <a:cxnLst/>
              <a:rect l="l" t="t" r="r" b="b"/>
              <a:pathLst>
                <a:path w="775" h="978" extrusionOk="0">
                  <a:moveTo>
                    <a:pt x="741" y="1"/>
                  </a:moveTo>
                  <a:lnTo>
                    <a:pt x="673" y="34"/>
                  </a:lnTo>
                  <a:lnTo>
                    <a:pt x="606" y="34"/>
                  </a:lnTo>
                  <a:lnTo>
                    <a:pt x="505" y="135"/>
                  </a:lnTo>
                  <a:lnTo>
                    <a:pt x="269" y="472"/>
                  </a:lnTo>
                  <a:lnTo>
                    <a:pt x="67" y="708"/>
                  </a:lnTo>
                  <a:lnTo>
                    <a:pt x="0" y="809"/>
                  </a:lnTo>
                  <a:lnTo>
                    <a:pt x="0" y="876"/>
                  </a:lnTo>
                  <a:lnTo>
                    <a:pt x="0" y="977"/>
                  </a:lnTo>
                  <a:lnTo>
                    <a:pt x="67" y="977"/>
                  </a:lnTo>
                  <a:lnTo>
                    <a:pt x="135" y="943"/>
                  </a:lnTo>
                  <a:lnTo>
                    <a:pt x="269" y="809"/>
                  </a:lnTo>
                  <a:lnTo>
                    <a:pt x="471" y="573"/>
                  </a:lnTo>
                  <a:lnTo>
                    <a:pt x="673" y="337"/>
                  </a:lnTo>
                  <a:lnTo>
                    <a:pt x="774" y="203"/>
                  </a:lnTo>
                  <a:lnTo>
                    <a:pt x="774" y="135"/>
                  </a:lnTo>
                  <a:lnTo>
                    <a:pt x="774" y="68"/>
                  </a:lnTo>
                  <a:lnTo>
                    <a:pt x="774" y="34"/>
                  </a:lnTo>
                  <a:lnTo>
                    <a:pt x="74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6" name="Google Shape;266;p3"/>
            <p:cNvSpPr/>
            <p:nvPr/>
          </p:nvSpPr>
          <p:spPr>
            <a:xfrm>
              <a:off x="6705450" y="2585625"/>
              <a:ext cx="62300" cy="57250"/>
            </a:xfrm>
            <a:custGeom>
              <a:avLst/>
              <a:gdLst/>
              <a:ahLst/>
              <a:cxnLst/>
              <a:rect l="l" t="t" r="r" b="b"/>
              <a:pathLst>
                <a:path w="2492" h="2290" extrusionOk="0">
                  <a:moveTo>
                    <a:pt x="2087" y="270"/>
                  </a:moveTo>
                  <a:lnTo>
                    <a:pt x="2155" y="505"/>
                  </a:lnTo>
                  <a:lnTo>
                    <a:pt x="2188" y="741"/>
                  </a:lnTo>
                  <a:lnTo>
                    <a:pt x="2222" y="1212"/>
                  </a:lnTo>
                  <a:lnTo>
                    <a:pt x="2222" y="1381"/>
                  </a:lnTo>
                  <a:lnTo>
                    <a:pt x="2155" y="1515"/>
                  </a:lnTo>
                  <a:lnTo>
                    <a:pt x="2054" y="1583"/>
                  </a:lnTo>
                  <a:lnTo>
                    <a:pt x="1919" y="1650"/>
                  </a:lnTo>
                  <a:lnTo>
                    <a:pt x="1616" y="1751"/>
                  </a:lnTo>
                  <a:lnTo>
                    <a:pt x="1481" y="1818"/>
                  </a:lnTo>
                  <a:lnTo>
                    <a:pt x="1347" y="1886"/>
                  </a:lnTo>
                  <a:lnTo>
                    <a:pt x="1212" y="1953"/>
                  </a:lnTo>
                  <a:lnTo>
                    <a:pt x="976" y="2054"/>
                  </a:lnTo>
                  <a:lnTo>
                    <a:pt x="741" y="2088"/>
                  </a:lnTo>
                  <a:lnTo>
                    <a:pt x="673" y="2054"/>
                  </a:lnTo>
                  <a:lnTo>
                    <a:pt x="606" y="1987"/>
                  </a:lnTo>
                  <a:lnTo>
                    <a:pt x="505" y="1549"/>
                  </a:lnTo>
                  <a:lnTo>
                    <a:pt x="438" y="1179"/>
                  </a:lnTo>
                  <a:lnTo>
                    <a:pt x="337" y="808"/>
                  </a:lnTo>
                  <a:lnTo>
                    <a:pt x="572" y="674"/>
                  </a:lnTo>
                  <a:lnTo>
                    <a:pt x="808" y="606"/>
                  </a:lnTo>
                  <a:lnTo>
                    <a:pt x="1077" y="539"/>
                  </a:lnTo>
                  <a:lnTo>
                    <a:pt x="1347" y="472"/>
                  </a:lnTo>
                  <a:lnTo>
                    <a:pt x="1751" y="438"/>
                  </a:lnTo>
                  <a:lnTo>
                    <a:pt x="1919" y="371"/>
                  </a:lnTo>
                  <a:lnTo>
                    <a:pt x="2087" y="270"/>
                  </a:lnTo>
                  <a:close/>
                  <a:moveTo>
                    <a:pt x="2087" y="0"/>
                  </a:moveTo>
                  <a:lnTo>
                    <a:pt x="2054" y="34"/>
                  </a:lnTo>
                  <a:lnTo>
                    <a:pt x="1953" y="101"/>
                  </a:lnTo>
                  <a:lnTo>
                    <a:pt x="1818" y="169"/>
                  </a:lnTo>
                  <a:lnTo>
                    <a:pt x="1549" y="270"/>
                  </a:lnTo>
                  <a:lnTo>
                    <a:pt x="1279" y="303"/>
                  </a:lnTo>
                  <a:lnTo>
                    <a:pt x="976" y="337"/>
                  </a:lnTo>
                  <a:lnTo>
                    <a:pt x="707" y="371"/>
                  </a:lnTo>
                  <a:lnTo>
                    <a:pt x="438" y="438"/>
                  </a:lnTo>
                  <a:lnTo>
                    <a:pt x="303" y="505"/>
                  </a:lnTo>
                  <a:lnTo>
                    <a:pt x="202" y="606"/>
                  </a:lnTo>
                  <a:lnTo>
                    <a:pt x="101" y="674"/>
                  </a:lnTo>
                  <a:lnTo>
                    <a:pt x="0" y="808"/>
                  </a:lnTo>
                  <a:lnTo>
                    <a:pt x="0" y="876"/>
                  </a:lnTo>
                  <a:lnTo>
                    <a:pt x="34" y="909"/>
                  </a:lnTo>
                  <a:lnTo>
                    <a:pt x="67" y="943"/>
                  </a:lnTo>
                  <a:lnTo>
                    <a:pt x="135" y="909"/>
                  </a:lnTo>
                  <a:lnTo>
                    <a:pt x="236" y="876"/>
                  </a:lnTo>
                  <a:lnTo>
                    <a:pt x="236" y="1179"/>
                  </a:lnTo>
                  <a:lnTo>
                    <a:pt x="269" y="1515"/>
                  </a:lnTo>
                  <a:lnTo>
                    <a:pt x="337" y="1818"/>
                  </a:lnTo>
                  <a:lnTo>
                    <a:pt x="438" y="2121"/>
                  </a:lnTo>
                  <a:lnTo>
                    <a:pt x="505" y="2222"/>
                  </a:lnTo>
                  <a:lnTo>
                    <a:pt x="572" y="2290"/>
                  </a:lnTo>
                  <a:lnTo>
                    <a:pt x="842" y="2290"/>
                  </a:lnTo>
                  <a:lnTo>
                    <a:pt x="1111" y="2222"/>
                  </a:lnTo>
                  <a:lnTo>
                    <a:pt x="1313" y="2155"/>
                  </a:lnTo>
                  <a:lnTo>
                    <a:pt x="1481" y="2088"/>
                  </a:lnTo>
                  <a:lnTo>
                    <a:pt x="1650" y="2020"/>
                  </a:lnTo>
                  <a:lnTo>
                    <a:pt x="1953" y="1953"/>
                  </a:lnTo>
                  <a:lnTo>
                    <a:pt x="2087" y="1886"/>
                  </a:lnTo>
                  <a:lnTo>
                    <a:pt x="2222" y="1785"/>
                  </a:lnTo>
                  <a:lnTo>
                    <a:pt x="2323" y="1684"/>
                  </a:lnTo>
                  <a:lnTo>
                    <a:pt x="2424" y="1515"/>
                  </a:lnTo>
                  <a:lnTo>
                    <a:pt x="2458" y="1347"/>
                  </a:lnTo>
                  <a:lnTo>
                    <a:pt x="2491" y="1145"/>
                  </a:lnTo>
                  <a:lnTo>
                    <a:pt x="2458" y="775"/>
                  </a:lnTo>
                  <a:lnTo>
                    <a:pt x="2357" y="371"/>
                  </a:lnTo>
                  <a:lnTo>
                    <a:pt x="2222" y="34"/>
                  </a:lnTo>
                  <a:lnTo>
                    <a:pt x="218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7" name="Google Shape;267;p3"/>
            <p:cNvSpPr/>
            <p:nvPr/>
          </p:nvSpPr>
          <p:spPr>
            <a:xfrm>
              <a:off x="6806450" y="2643700"/>
              <a:ext cx="14325" cy="23600"/>
            </a:xfrm>
            <a:custGeom>
              <a:avLst/>
              <a:gdLst/>
              <a:ahLst/>
              <a:cxnLst/>
              <a:rect l="l" t="t" r="r" b="b"/>
              <a:pathLst>
                <a:path w="573" h="944" extrusionOk="0">
                  <a:moveTo>
                    <a:pt x="337" y="236"/>
                  </a:moveTo>
                  <a:lnTo>
                    <a:pt x="337" y="472"/>
                  </a:lnTo>
                  <a:lnTo>
                    <a:pt x="270" y="707"/>
                  </a:lnTo>
                  <a:lnTo>
                    <a:pt x="236" y="707"/>
                  </a:lnTo>
                  <a:lnTo>
                    <a:pt x="202" y="539"/>
                  </a:lnTo>
                  <a:lnTo>
                    <a:pt x="236" y="404"/>
                  </a:lnTo>
                  <a:lnTo>
                    <a:pt x="270" y="303"/>
                  </a:lnTo>
                  <a:lnTo>
                    <a:pt x="337" y="236"/>
                  </a:lnTo>
                  <a:close/>
                  <a:moveTo>
                    <a:pt x="303" y="0"/>
                  </a:moveTo>
                  <a:lnTo>
                    <a:pt x="202" y="68"/>
                  </a:lnTo>
                  <a:lnTo>
                    <a:pt x="135" y="135"/>
                  </a:lnTo>
                  <a:lnTo>
                    <a:pt x="68" y="270"/>
                  </a:lnTo>
                  <a:lnTo>
                    <a:pt x="34" y="371"/>
                  </a:lnTo>
                  <a:lnTo>
                    <a:pt x="0" y="505"/>
                  </a:lnTo>
                  <a:lnTo>
                    <a:pt x="0" y="640"/>
                  </a:lnTo>
                  <a:lnTo>
                    <a:pt x="34" y="775"/>
                  </a:lnTo>
                  <a:lnTo>
                    <a:pt x="101" y="876"/>
                  </a:lnTo>
                  <a:lnTo>
                    <a:pt x="135" y="909"/>
                  </a:lnTo>
                  <a:lnTo>
                    <a:pt x="202" y="943"/>
                  </a:lnTo>
                  <a:lnTo>
                    <a:pt x="337" y="909"/>
                  </a:lnTo>
                  <a:lnTo>
                    <a:pt x="438" y="842"/>
                  </a:lnTo>
                  <a:lnTo>
                    <a:pt x="472" y="775"/>
                  </a:lnTo>
                  <a:lnTo>
                    <a:pt x="505" y="674"/>
                  </a:lnTo>
                  <a:lnTo>
                    <a:pt x="573" y="404"/>
                  </a:lnTo>
                  <a:lnTo>
                    <a:pt x="573" y="169"/>
                  </a:lnTo>
                  <a:lnTo>
                    <a:pt x="539" y="101"/>
                  </a:lnTo>
                  <a:lnTo>
                    <a:pt x="472" y="68"/>
                  </a:lnTo>
                  <a:lnTo>
                    <a:pt x="404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8" name="Google Shape;268;p3"/>
            <p:cNvSpPr/>
            <p:nvPr/>
          </p:nvSpPr>
          <p:spPr>
            <a:xfrm>
              <a:off x="6932700" y="2630225"/>
              <a:ext cx="5925" cy="5075"/>
            </a:xfrm>
            <a:custGeom>
              <a:avLst/>
              <a:gdLst/>
              <a:ahLst/>
              <a:cxnLst/>
              <a:rect l="l" t="t" r="r" b="b"/>
              <a:pathLst>
                <a:path w="237" h="203" extrusionOk="0">
                  <a:moveTo>
                    <a:pt x="68" y="1"/>
                  </a:moveTo>
                  <a:lnTo>
                    <a:pt x="34" y="34"/>
                  </a:lnTo>
                  <a:lnTo>
                    <a:pt x="0" y="102"/>
                  </a:lnTo>
                  <a:lnTo>
                    <a:pt x="34" y="169"/>
                  </a:lnTo>
                  <a:lnTo>
                    <a:pt x="68" y="203"/>
                  </a:lnTo>
                  <a:lnTo>
                    <a:pt x="135" y="203"/>
                  </a:lnTo>
                  <a:lnTo>
                    <a:pt x="202" y="169"/>
                  </a:lnTo>
                  <a:lnTo>
                    <a:pt x="236" y="169"/>
                  </a:lnTo>
                  <a:lnTo>
                    <a:pt x="236" y="102"/>
                  </a:lnTo>
                  <a:lnTo>
                    <a:pt x="236" y="68"/>
                  </a:lnTo>
                  <a:lnTo>
                    <a:pt x="202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9" name="Google Shape;269;p3"/>
            <p:cNvSpPr/>
            <p:nvPr/>
          </p:nvSpPr>
          <p:spPr>
            <a:xfrm>
              <a:off x="6903250" y="2595725"/>
              <a:ext cx="58925" cy="53875"/>
            </a:xfrm>
            <a:custGeom>
              <a:avLst/>
              <a:gdLst/>
              <a:ahLst/>
              <a:cxnLst/>
              <a:rect l="l" t="t" r="r" b="b"/>
              <a:pathLst>
                <a:path w="2357" h="2155" extrusionOk="0">
                  <a:moveTo>
                    <a:pt x="1885" y="202"/>
                  </a:moveTo>
                  <a:lnTo>
                    <a:pt x="1986" y="640"/>
                  </a:lnTo>
                  <a:lnTo>
                    <a:pt x="2087" y="1044"/>
                  </a:lnTo>
                  <a:lnTo>
                    <a:pt x="2121" y="1313"/>
                  </a:lnTo>
                  <a:lnTo>
                    <a:pt x="2121" y="1448"/>
                  </a:lnTo>
                  <a:lnTo>
                    <a:pt x="2087" y="1515"/>
                  </a:lnTo>
                  <a:lnTo>
                    <a:pt x="2020" y="1549"/>
                  </a:lnTo>
                  <a:lnTo>
                    <a:pt x="1481" y="1751"/>
                  </a:lnTo>
                  <a:lnTo>
                    <a:pt x="1077" y="1886"/>
                  </a:lnTo>
                  <a:lnTo>
                    <a:pt x="943" y="1919"/>
                  </a:lnTo>
                  <a:lnTo>
                    <a:pt x="808" y="1919"/>
                  </a:lnTo>
                  <a:lnTo>
                    <a:pt x="741" y="1886"/>
                  </a:lnTo>
                  <a:lnTo>
                    <a:pt x="673" y="1751"/>
                  </a:lnTo>
                  <a:lnTo>
                    <a:pt x="640" y="1583"/>
                  </a:lnTo>
                  <a:lnTo>
                    <a:pt x="505" y="1145"/>
                  </a:lnTo>
                  <a:lnTo>
                    <a:pt x="370" y="707"/>
                  </a:lnTo>
                  <a:lnTo>
                    <a:pt x="1885" y="202"/>
                  </a:lnTo>
                  <a:close/>
                  <a:moveTo>
                    <a:pt x="1919" y="0"/>
                  </a:moveTo>
                  <a:lnTo>
                    <a:pt x="1347" y="202"/>
                  </a:lnTo>
                  <a:lnTo>
                    <a:pt x="774" y="371"/>
                  </a:lnTo>
                  <a:lnTo>
                    <a:pt x="370" y="438"/>
                  </a:lnTo>
                  <a:lnTo>
                    <a:pt x="202" y="505"/>
                  </a:lnTo>
                  <a:lnTo>
                    <a:pt x="101" y="573"/>
                  </a:lnTo>
                  <a:lnTo>
                    <a:pt x="34" y="640"/>
                  </a:lnTo>
                  <a:lnTo>
                    <a:pt x="0" y="707"/>
                  </a:lnTo>
                  <a:lnTo>
                    <a:pt x="34" y="775"/>
                  </a:lnTo>
                  <a:lnTo>
                    <a:pt x="34" y="808"/>
                  </a:lnTo>
                  <a:lnTo>
                    <a:pt x="67" y="842"/>
                  </a:lnTo>
                  <a:lnTo>
                    <a:pt x="202" y="842"/>
                  </a:lnTo>
                  <a:lnTo>
                    <a:pt x="236" y="775"/>
                  </a:lnTo>
                  <a:lnTo>
                    <a:pt x="236" y="1078"/>
                  </a:lnTo>
                  <a:lnTo>
                    <a:pt x="303" y="1381"/>
                  </a:lnTo>
                  <a:lnTo>
                    <a:pt x="505" y="1919"/>
                  </a:lnTo>
                  <a:lnTo>
                    <a:pt x="572" y="2054"/>
                  </a:lnTo>
                  <a:lnTo>
                    <a:pt x="673" y="2121"/>
                  </a:lnTo>
                  <a:lnTo>
                    <a:pt x="774" y="2155"/>
                  </a:lnTo>
                  <a:lnTo>
                    <a:pt x="909" y="2155"/>
                  </a:lnTo>
                  <a:lnTo>
                    <a:pt x="1145" y="2088"/>
                  </a:lnTo>
                  <a:lnTo>
                    <a:pt x="1414" y="2020"/>
                  </a:lnTo>
                  <a:lnTo>
                    <a:pt x="1919" y="1852"/>
                  </a:lnTo>
                  <a:lnTo>
                    <a:pt x="2054" y="1785"/>
                  </a:lnTo>
                  <a:lnTo>
                    <a:pt x="2188" y="1717"/>
                  </a:lnTo>
                  <a:lnTo>
                    <a:pt x="2289" y="1650"/>
                  </a:lnTo>
                  <a:lnTo>
                    <a:pt x="2323" y="1549"/>
                  </a:lnTo>
                  <a:lnTo>
                    <a:pt x="2357" y="1381"/>
                  </a:lnTo>
                  <a:lnTo>
                    <a:pt x="2357" y="1179"/>
                  </a:lnTo>
                  <a:lnTo>
                    <a:pt x="2289" y="775"/>
                  </a:lnTo>
                  <a:lnTo>
                    <a:pt x="2155" y="404"/>
                  </a:lnTo>
                  <a:lnTo>
                    <a:pt x="2020" y="68"/>
                  </a:lnTo>
                  <a:lnTo>
                    <a:pt x="198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0" name="Google Shape;270;p3"/>
            <p:cNvSpPr/>
            <p:nvPr/>
          </p:nvSpPr>
          <p:spPr>
            <a:xfrm>
              <a:off x="6844325" y="2609175"/>
              <a:ext cx="64000" cy="55600"/>
            </a:xfrm>
            <a:custGeom>
              <a:avLst/>
              <a:gdLst/>
              <a:ahLst/>
              <a:cxnLst/>
              <a:rect l="l" t="t" r="r" b="b"/>
              <a:pathLst>
                <a:path w="2560" h="2224" extrusionOk="0">
                  <a:moveTo>
                    <a:pt x="1852" y="304"/>
                  </a:moveTo>
                  <a:lnTo>
                    <a:pt x="1953" y="338"/>
                  </a:lnTo>
                  <a:lnTo>
                    <a:pt x="1987" y="371"/>
                  </a:lnTo>
                  <a:lnTo>
                    <a:pt x="2020" y="439"/>
                  </a:lnTo>
                  <a:lnTo>
                    <a:pt x="2020" y="708"/>
                  </a:lnTo>
                  <a:lnTo>
                    <a:pt x="2054" y="977"/>
                  </a:lnTo>
                  <a:lnTo>
                    <a:pt x="2121" y="1247"/>
                  </a:lnTo>
                  <a:lnTo>
                    <a:pt x="2256" y="1482"/>
                  </a:lnTo>
                  <a:lnTo>
                    <a:pt x="1549" y="1752"/>
                  </a:lnTo>
                  <a:lnTo>
                    <a:pt x="1179" y="1886"/>
                  </a:lnTo>
                  <a:lnTo>
                    <a:pt x="808" y="1954"/>
                  </a:lnTo>
                  <a:lnTo>
                    <a:pt x="741" y="1954"/>
                  </a:lnTo>
                  <a:lnTo>
                    <a:pt x="640" y="1853"/>
                  </a:lnTo>
                  <a:lnTo>
                    <a:pt x="573" y="1718"/>
                  </a:lnTo>
                  <a:lnTo>
                    <a:pt x="472" y="1550"/>
                  </a:lnTo>
                  <a:lnTo>
                    <a:pt x="236" y="809"/>
                  </a:lnTo>
                  <a:lnTo>
                    <a:pt x="977" y="540"/>
                  </a:lnTo>
                  <a:lnTo>
                    <a:pt x="1179" y="472"/>
                  </a:lnTo>
                  <a:lnTo>
                    <a:pt x="1549" y="338"/>
                  </a:lnTo>
                  <a:lnTo>
                    <a:pt x="1717" y="304"/>
                  </a:lnTo>
                  <a:close/>
                  <a:moveTo>
                    <a:pt x="1886" y="1"/>
                  </a:moveTo>
                  <a:lnTo>
                    <a:pt x="1717" y="35"/>
                  </a:lnTo>
                  <a:lnTo>
                    <a:pt x="1381" y="136"/>
                  </a:lnTo>
                  <a:lnTo>
                    <a:pt x="68" y="607"/>
                  </a:lnTo>
                  <a:lnTo>
                    <a:pt x="0" y="674"/>
                  </a:lnTo>
                  <a:lnTo>
                    <a:pt x="0" y="742"/>
                  </a:lnTo>
                  <a:lnTo>
                    <a:pt x="34" y="809"/>
                  </a:lnTo>
                  <a:lnTo>
                    <a:pt x="101" y="843"/>
                  </a:lnTo>
                  <a:lnTo>
                    <a:pt x="135" y="1078"/>
                  </a:lnTo>
                  <a:lnTo>
                    <a:pt x="202" y="1280"/>
                  </a:lnTo>
                  <a:lnTo>
                    <a:pt x="337" y="1718"/>
                  </a:lnTo>
                  <a:lnTo>
                    <a:pt x="404" y="1987"/>
                  </a:lnTo>
                  <a:lnTo>
                    <a:pt x="472" y="2122"/>
                  </a:lnTo>
                  <a:lnTo>
                    <a:pt x="505" y="2189"/>
                  </a:lnTo>
                  <a:lnTo>
                    <a:pt x="573" y="2223"/>
                  </a:lnTo>
                  <a:lnTo>
                    <a:pt x="775" y="2223"/>
                  </a:lnTo>
                  <a:lnTo>
                    <a:pt x="977" y="2189"/>
                  </a:lnTo>
                  <a:lnTo>
                    <a:pt x="1414" y="2088"/>
                  </a:lnTo>
                  <a:lnTo>
                    <a:pt x="1684" y="1987"/>
                  </a:lnTo>
                  <a:lnTo>
                    <a:pt x="1953" y="1886"/>
                  </a:lnTo>
                  <a:lnTo>
                    <a:pt x="2492" y="1651"/>
                  </a:lnTo>
                  <a:lnTo>
                    <a:pt x="2525" y="1617"/>
                  </a:lnTo>
                  <a:lnTo>
                    <a:pt x="2525" y="1583"/>
                  </a:lnTo>
                  <a:lnTo>
                    <a:pt x="2559" y="1516"/>
                  </a:lnTo>
                  <a:lnTo>
                    <a:pt x="2525" y="1482"/>
                  </a:lnTo>
                  <a:lnTo>
                    <a:pt x="2391" y="1247"/>
                  </a:lnTo>
                  <a:lnTo>
                    <a:pt x="2290" y="977"/>
                  </a:lnTo>
                  <a:lnTo>
                    <a:pt x="2256" y="708"/>
                  </a:lnTo>
                  <a:lnTo>
                    <a:pt x="2256" y="439"/>
                  </a:lnTo>
                  <a:lnTo>
                    <a:pt x="2256" y="304"/>
                  </a:lnTo>
                  <a:lnTo>
                    <a:pt x="2222" y="203"/>
                  </a:lnTo>
                  <a:lnTo>
                    <a:pt x="2155" y="102"/>
                  </a:lnTo>
                  <a:lnTo>
                    <a:pt x="2054" y="35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1" name="Google Shape;271;p3"/>
            <p:cNvSpPr/>
            <p:nvPr/>
          </p:nvSpPr>
          <p:spPr>
            <a:xfrm>
              <a:off x="6835050" y="2561200"/>
              <a:ext cx="56425" cy="55575"/>
            </a:xfrm>
            <a:custGeom>
              <a:avLst/>
              <a:gdLst/>
              <a:ahLst/>
              <a:cxnLst/>
              <a:rect l="l" t="t" r="r" b="b"/>
              <a:pathLst>
                <a:path w="2257" h="2223" extrusionOk="0">
                  <a:moveTo>
                    <a:pt x="1651" y="237"/>
                  </a:moveTo>
                  <a:lnTo>
                    <a:pt x="1752" y="573"/>
                  </a:lnTo>
                  <a:lnTo>
                    <a:pt x="1853" y="944"/>
                  </a:lnTo>
                  <a:lnTo>
                    <a:pt x="1954" y="1381"/>
                  </a:lnTo>
                  <a:lnTo>
                    <a:pt x="1987" y="1482"/>
                  </a:lnTo>
                  <a:lnTo>
                    <a:pt x="1987" y="1550"/>
                  </a:lnTo>
                  <a:lnTo>
                    <a:pt x="1954" y="1550"/>
                  </a:lnTo>
                  <a:lnTo>
                    <a:pt x="1853" y="1583"/>
                  </a:lnTo>
                  <a:lnTo>
                    <a:pt x="1516" y="1617"/>
                  </a:lnTo>
                  <a:lnTo>
                    <a:pt x="1213" y="1684"/>
                  </a:lnTo>
                  <a:lnTo>
                    <a:pt x="876" y="1819"/>
                  </a:lnTo>
                  <a:lnTo>
                    <a:pt x="573" y="1954"/>
                  </a:lnTo>
                  <a:lnTo>
                    <a:pt x="540" y="1954"/>
                  </a:lnTo>
                  <a:lnTo>
                    <a:pt x="506" y="1886"/>
                  </a:lnTo>
                  <a:lnTo>
                    <a:pt x="439" y="1617"/>
                  </a:lnTo>
                  <a:lnTo>
                    <a:pt x="338" y="1213"/>
                  </a:lnTo>
                  <a:lnTo>
                    <a:pt x="203" y="472"/>
                  </a:lnTo>
                  <a:lnTo>
                    <a:pt x="1078" y="304"/>
                  </a:lnTo>
                  <a:lnTo>
                    <a:pt x="1449" y="237"/>
                  </a:lnTo>
                  <a:close/>
                  <a:moveTo>
                    <a:pt x="1550" y="1"/>
                  </a:moveTo>
                  <a:lnTo>
                    <a:pt x="1247" y="68"/>
                  </a:lnTo>
                  <a:lnTo>
                    <a:pt x="674" y="169"/>
                  </a:lnTo>
                  <a:lnTo>
                    <a:pt x="405" y="270"/>
                  </a:lnTo>
                  <a:lnTo>
                    <a:pt x="136" y="338"/>
                  </a:lnTo>
                  <a:lnTo>
                    <a:pt x="68" y="371"/>
                  </a:lnTo>
                  <a:lnTo>
                    <a:pt x="1" y="405"/>
                  </a:lnTo>
                  <a:lnTo>
                    <a:pt x="1" y="439"/>
                  </a:lnTo>
                  <a:lnTo>
                    <a:pt x="1" y="708"/>
                  </a:lnTo>
                  <a:lnTo>
                    <a:pt x="68" y="944"/>
                  </a:lnTo>
                  <a:lnTo>
                    <a:pt x="169" y="1449"/>
                  </a:lnTo>
                  <a:lnTo>
                    <a:pt x="237" y="1853"/>
                  </a:lnTo>
                  <a:lnTo>
                    <a:pt x="304" y="2055"/>
                  </a:lnTo>
                  <a:lnTo>
                    <a:pt x="371" y="2122"/>
                  </a:lnTo>
                  <a:lnTo>
                    <a:pt x="439" y="2189"/>
                  </a:lnTo>
                  <a:lnTo>
                    <a:pt x="506" y="2223"/>
                  </a:lnTo>
                  <a:lnTo>
                    <a:pt x="607" y="2189"/>
                  </a:lnTo>
                  <a:lnTo>
                    <a:pt x="843" y="2122"/>
                  </a:lnTo>
                  <a:lnTo>
                    <a:pt x="1179" y="1920"/>
                  </a:lnTo>
                  <a:lnTo>
                    <a:pt x="1449" y="1886"/>
                  </a:lnTo>
                  <a:lnTo>
                    <a:pt x="1684" y="1853"/>
                  </a:lnTo>
                  <a:lnTo>
                    <a:pt x="1920" y="1819"/>
                  </a:lnTo>
                  <a:lnTo>
                    <a:pt x="2156" y="1752"/>
                  </a:lnTo>
                  <a:lnTo>
                    <a:pt x="2223" y="1684"/>
                  </a:lnTo>
                  <a:lnTo>
                    <a:pt x="2257" y="1617"/>
                  </a:lnTo>
                  <a:lnTo>
                    <a:pt x="2223" y="1449"/>
                  </a:lnTo>
                  <a:lnTo>
                    <a:pt x="2156" y="1179"/>
                  </a:lnTo>
                  <a:lnTo>
                    <a:pt x="2021" y="607"/>
                  </a:lnTo>
                  <a:lnTo>
                    <a:pt x="1920" y="338"/>
                  </a:lnTo>
                  <a:lnTo>
                    <a:pt x="1819" y="102"/>
                  </a:lnTo>
                  <a:lnTo>
                    <a:pt x="1752" y="35"/>
                  </a:lnTo>
                  <a:lnTo>
                    <a:pt x="171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2" name="Google Shape;272;p3"/>
            <p:cNvSpPr/>
            <p:nvPr/>
          </p:nvSpPr>
          <p:spPr>
            <a:xfrm>
              <a:off x="6862825" y="2622650"/>
              <a:ext cx="26125" cy="29475"/>
            </a:xfrm>
            <a:custGeom>
              <a:avLst/>
              <a:gdLst/>
              <a:ahLst/>
              <a:cxnLst/>
              <a:rect l="l" t="t" r="r" b="b"/>
              <a:pathLst>
                <a:path w="1045" h="1179" extrusionOk="0">
                  <a:moveTo>
                    <a:pt x="809" y="203"/>
                  </a:moveTo>
                  <a:lnTo>
                    <a:pt x="843" y="337"/>
                  </a:lnTo>
                  <a:lnTo>
                    <a:pt x="876" y="506"/>
                  </a:lnTo>
                  <a:lnTo>
                    <a:pt x="843" y="674"/>
                  </a:lnTo>
                  <a:lnTo>
                    <a:pt x="809" y="708"/>
                  </a:lnTo>
                  <a:lnTo>
                    <a:pt x="809" y="775"/>
                  </a:lnTo>
                  <a:lnTo>
                    <a:pt x="708" y="775"/>
                  </a:lnTo>
                  <a:lnTo>
                    <a:pt x="641" y="741"/>
                  </a:lnTo>
                  <a:lnTo>
                    <a:pt x="641" y="640"/>
                  </a:lnTo>
                  <a:lnTo>
                    <a:pt x="641" y="539"/>
                  </a:lnTo>
                  <a:lnTo>
                    <a:pt x="641" y="304"/>
                  </a:lnTo>
                  <a:lnTo>
                    <a:pt x="708" y="304"/>
                  </a:lnTo>
                  <a:lnTo>
                    <a:pt x="775" y="270"/>
                  </a:lnTo>
                  <a:lnTo>
                    <a:pt x="809" y="203"/>
                  </a:lnTo>
                  <a:close/>
                  <a:moveTo>
                    <a:pt x="203" y="371"/>
                  </a:moveTo>
                  <a:lnTo>
                    <a:pt x="270" y="405"/>
                  </a:lnTo>
                  <a:lnTo>
                    <a:pt x="338" y="405"/>
                  </a:lnTo>
                  <a:lnTo>
                    <a:pt x="405" y="438"/>
                  </a:lnTo>
                  <a:lnTo>
                    <a:pt x="371" y="573"/>
                  </a:lnTo>
                  <a:lnTo>
                    <a:pt x="338" y="708"/>
                  </a:lnTo>
                  <a:lnTo>
                    <a:pt x="304" y="842"/>
                  </a:lnTo>
                  <a:lnTo>
                    <a:pt x="203" y="977"/>
                  </a:lnTo>
                  <a:lnTo>
                    <a:pt x="169" y="842"/>
                  </a:lnTo>
                  <a:lnTo>
                    <a:pt x="136" y="674"/>
                  </a:lnTo>
                  <a:lnTo>
                    <a:pt x="169" y="539"/>
                  </a:lnTo>
                  <a:lnTo>
                    <a:pt x="203" y="371"/>
                  </a:lnTo>
                  <a:close/>
                  <a:moveTo>
                    <a:pt x="742" y="1"/>
                  </a:moveTo>
                  <a:lnTo>
                    <a:pt x="708" y="34"/>
                  </a:lnTo>
                  <a:lnTo>
                    <a:pt x="674" y="68"/>
                  </a:lnTo>
                  <a:lnTo>
                    <a:pt x="641" y="102"/>
                  </a:lnTo>
                  <a:lnTo>
                    <a:pt x="573" y="203"/>
                  </a:lnTo>
                  <a:lnTo>
                    <a:pt x="540" y="304"/>
                  </a:lnTo>
                  <a:lnTo>
                    <a:pt x="506" y="270"/>
                  </a:lnTo>
                  <a:lnTo>
                    <a:pt x="439" y="203"/>
                  </a:lnTo>
                  <a:lnTo>
                    <a:pt x="405" y="169"/>
                  </a:lnTo>
                  <a:lnTo>
                    <a:pt x="371" y="135"/>
                  </a:lnTo>
                  <a:lnTo>
                    <a:pt x="338" y="135"/>
                  </a:lnTo>
                  <a:lnTo>
                    <a:pt x="270" y="169"/>
                  </a:lnTo>
                  <a:lnTo>
                    <a:pt x="203" y="270"/>
                  </a:lnTo>
                  <a:lnTo>
                    <a:pt x="102" y="337"/>
                  </a:lnTo>
                  <a:lnTo>
                    <a:pt x="35" y="438"/>
                  </a:lnTo>
                  <a:lnTo>
                    <a:pt x="1" y="573"/>
                  </a:lnTo>
                  <a:lnTo>
                    <a:pt x="1" y="674"/>
                  </a:lnTo>
                  <a:lnTo>
                    <a:pt x="1" y="809"/>
                  </a:lnTo>
                  <a:lnTo>
                    <a:pt x="1" y="943"/>
                  </a:lnTo>
                  <a:lnTo>
                    <a:pt x="68" y="1044"/>
                  </a:lnTo>
                  <a:lnTo>
                    <a:pt x="136" y="1145"/>
                  </a:lnTo>
                  <a:lnTo>
                    <a:pt x="203" y="1179"/>
                  </a:lnTo>
                  <a:lnTo>
                    <a:pt x="270" y="1179"/>
                  </a:lnTo>
                  <a:lnTo>
                    <a:pt x="405" y="1011"/>
                  </a:lnTo>
                  <a:lnTo>
                    <a:pt x="506" y="775"/>
                  </a:lnTo>
                  <a:lnTo>
                    <a:pt x="540" y="876"/>
                  </a:lnTo>
                  <a:lnTo>
                    <a:pt x="607" y="943"/>
                  </a:lnTo>
                  <a:lnTo>
                    <a:pt x="708" y="977"/>
                  </a:lnTo>
                  <a:lnTo>
                    <a:pt x="809" y="943"/>
                  </a:lnTo>
                  <a:lnTo>
                    <a:pt x="910" y="876"/>
                  </a:lnTo>
                  <a:lnTo>
                    <a:pt x="977" y="775"/>
                  </a:lnTo>
                  <a:lnTo>
                    <a:pt x="1045" y="640"/>
                  </a:lnTo>
                  <a:lnTo>
                    <a:pt x="1045" y="506"/>
                  </a:lnTo>
                  <a:lnTo>
                    <a:pt x="1045" y="304"/>
                  </a:lnTo>
                  <a:lnTo>
                    <a:pt x="977" y="169"/>
                  </a:lnTo>
                  <a:lnTo>
                    <a:pt x="944" y="68"/>
                  </a:lnTo>
                  <a:lnTo>
                    <a:pt x="910" y="34"/>
                  </a:lnTo>
                  <a:lnTo>
                    <a:pt x="74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3" name="Google Shape;273;p3"/>
            <p:cNvSpPr/>
            <p:nvPr/>
          </p:nvSpPr>
          <p:spPr>
            <a:xfrm>
              <a:off x="6254275" y="238125"/>
              <a:ext cx="974725" cy="642225"/>
            </a:xfrm>
            <a:custGeom>
              <a:avLst/>
              <a:gdLst/>
              <a:ahLst/>
              <a:cxnLst/>
              <a:rect l="l" t="t" r="r" b="b"/>
              <a:pathLst>
                <a:path w="38989" h="25689" extrusionOk="0">
                  <a:moveTo>
                    <a:pt x="1" y="0"/>
                  </a:moveTo>
                  <a:lnTo>
                    <a:pt x="68" y="135"/>
                  </a:lnTo>
                  <a:lnTo>
                    <a:pt x="439" y="909"/>
                  </a:lnTo>
                  <a:lnTo>
                    <a:pt x="843" y="1683"/>
                  </a:lnTo>
                  <a:lnTo>
                    <a:pt x="1280" y="2424"/>
                  </a:lnTo>
                  <a:lnTo>
                    <a:pt x="1684" y="3198"/>
                  </a:lnTo>
                  <a:lnTo>
                    <a:pt x="2156" y="4108"/>
                  </a:lnTo>
                  <a:lnTo>
                    <a:pt x="2661" y="5050"/>
                  </a:lnTo>
                  <a:lnTo>
                    <a:pt x="3704" y="6868"/>
                  </a:lnTo>
                  <a:lnTo>
                    <a:pt x="4782" y="8686"/>
                  </a:lnTo>
                  <a:lnTo>
                    <a:pt x="5826" y="10471"/>
                  </a:lnTo>
                  <a:lnTo>
                    <a:pt x="6802" y="12222"/>
                  </a:lnTo>
                  <a:lnTo>
                    <a:pt x="7711" y="14006"/>
                  </a:lnTo>
                  <a:lnTo>
                    <a:pt x="9462" y="17575"/>
                  </a:lnTo>
                  <a:lnTo>
                    <a:pt x="10404" y="19359"/>
                  </a:lnTo>
                  <a:lnTo>
                    <a:pt x="11347" y="21110"/>
                  </a:lnTo>
                  <a:lnTo>
                    <a:pt x="11852" y="21952"/>
                  </a:lnTo>
                  <a:lnTo>
                    <a:pt x="12391" y="22793"/>
                  </a:lnTo>
                  <a:lnTo>
                    <a:pt x="12930" y="23635"/>
                  </a:lnTo>
                  <a:lnTo>
                    <a:pt x="13502" y="24443"/>
                  </a:lnTo>
                  <a:lnTo>
                    <a:pt x="13704" y="24780"/>
                  </a:lnTo>
                  <a:lnTo>
                    <a:pt x="13940" y="25049"/>
                  </a:lnTo>
                  <a:lnTo>
                    <a:pt x="14209" y="25318"/>
                  </a:lnTo>
                  <a:lnTo>
                    <a:pt x="14546" y="25487"/>
                  </a:lnTo>
                  <a:lnTo>
                    <a:pt x="14882" y="25621"/>
                  </a:lnTo>
                  <a:lnTo>
                    <a:pt x="15219" y="25689"/>
                  </a:lnTo>
                  <a:lnTo>
                    <a:pt x="15589" y="25689"/>
                  </a:lnTo>
                  <a:lnTo>
                    <a:pt x="15960" y="25621"/>
                  </a:lnTo>
                  <a:lnTo>
                    <a:pt x="15993" y="25655"/>
                  </a:lnTo>
                  <a:lnTo>
                    <a:pt x="16094" y="25621"/>
                  </a:lnTo>
                  <a:lnTo>
                    <a:pt x="18788" y="24140"/>
                  </a:lnTo>
                  <a:lnTo>
                    <a:pt x="21481" y="22659"/>
                  </a:lnTo>
                  <a:lnTo>
                    <a:pt x="24208" y="21144"/>
                  </a:lnTo>
                  <a:lnTo>
                    <a:pt x="26935" y="19696"/>
                  </a:lnTo>
                  <a:lnTo>
                    <a:pt x="29663" y="18282"/>
                  </a:lnTo>
                  <a:lnTo>
                    <a:pt x="32423" y="16901"/>
                  </a:lnTo>
                  <a:lnTo>
                    <a:pt x="33770" y="16194"/>
                  </a:lnTo>
                  <a:lnTo>
                    <a:pt x="34443" y="15824"/>
                  </a:lnTo>
                  <a:lnTo>
                    <a:pt x="35117" y="15420"/>
                  </a:lnTo>
                  <a:lnTo>
                    <a:pt x="36430" y="14646"/>
                  </a:lnTo>
                  <a:lnTo>
                    <a:pt x="37103" y="14275"/>
                  </a:lnTo>
                  <a:lnTo>
                    <a:pt x="37810" y="13972"/>
                  </a:lnTo>
                  <a:lnTo>
                    <a:pt x="38080" y="13871"/>
                  </a:lnTo>
                  <a:lnTo>
                    <a:pt x="38282" y="13737"/>
                  </a:lnTo>
                  <a:lnTo>
                    <a:pt x="38484" y="13568"/>
                  </a:lnTo>
                  <a:lnTo>
                    <a:pt x="38652" y="13434"/>
                  </a:lnTo>
                  <a:lnTo>
                    <a:pt x="38753" y="13232"/>
                  </a:lnTo>
                  <a:lnTo>
                    <a:pt x="38854" y="13063"/>
                  </a:lnTo>
                  <a:lnTo>
                    <a:pt x="38921" y="12861"/>
                  </a:lnTo>
                  <a:lnTo>
                    <a:pt x="38955" y="12626"/>
                  </a:lnTo>
                  <a:lnTo>
                    <a:pt x="38989" y="12424"/>
                  </a:lnTo>
                  <a:lnTo>
                    <a:pt x="38955" y="12188"/>
                  </a:lnTo>
                  <a:lnTo>
                    <a:pt x="38921" y="11952"/>
                  </a:lnTo>
                  <a:lnTo>
                    <a:pt x="38854" y="11683"/>
                  </a:lnTo>
                  <a:lnTo>
                    <a:pt x="38753" y="11447"/>
                  </a:lnTo>
                  <a:lnTo>
                    <a:pt x="38618" y="11178"/>
                  </a:lnTo>
                  <a:lnTo>
                    <a:pt x="38315" y="10639"/>
                  </a:lnTo>
                  <a:lnTo>
                    <a:pt x="36935" y="8013"/>
                  </a:lnTo>
                  <a:lnTo>
                    <a:pt x="35487" y="5387"/>
                  </a:lnTo>
                  <a:lnTo>
                    <a:pt x="34006" y="2727"/>
                  </a:lnTo>
                  <a:lnTo>
                    <a:pt x="33265" y="1380"/>
                  </a:lnTo>
                  <a:lnTo>
                    <a:pt x="32928" y="673"/>
                  </a:lnTo>
                  <a:lnTo>
                    <a:pt x="32625" y="0"/>
                  </a:lnTo>
                  <a:lnTo>
                    <a:pt x="32390" y="0"/>
                  </a:lnTo>
                  <a:lnTo>
                    <a:pt x="32659" y="640"/>
                  </a:lnTo>
                  <a:lnTo>
                    <a:pt x="32962" y="1279"/>
                  </a:lnTo>
                  <a:lnTo>
                    <a:pt x="33635" y="2559"/>
                  </a:lnTo>
                  <a:lnTo>
                    <a:pt x="34342" y="3804"/>
                  </a:lnTo>
                  <a:lnTo>
                    <a:pt x="35016" y="5050"/>
                  </a:lnTo>
                  <a:lnTo>
                    <a:pt x="35824" y="6464"/>
                  </a:lnTo>
                  <a:lnTo>
                    <a:pt x="36632" y="7878"/>
                  </a:lnTo>
                  <a:lnTo>
                    <a:pt x="37642" y="9730"/>
                  </a:lnTo>
                  <a:lnTo>
                    <a:pt x="38248" y="10908"/>
                  </a:lnTo>
                  <a:lnTo>
                    <a:pt x="38450" y="11346"/>
                  </a:lnTo>
                  <a:lnTo>
                    <a:pt x="38585" y="11750"/>
                  </a:lnTo>
                  <a:lnTo>
                    <a:pt x="38686" y="12121"/>
                  </a:lnTo>
                  <a:lnTo>
                    <a:pt x="38719" y="12491"/>
                  </a:lnTo>
                  <a:lnTo>
                    <a:pt x="38719" y="12693"/>
                  </a:lnTo>
                  <a:lnTo>
                    <a:pt x="38686" y="12861"/>
                  </a:lnTo>
                  <a:lnTo>
                    <a:pt x="38618" y="13030"/>
                  </a:lnTo>
                  <a:lnTo>
                    <a:pt x="38551" y="13198"/>
                  </a:lnTo>
                  <a:lnTo>
                    <a:pt x="38416" y="13333"/>
                  </a:lnTo>
                  <a:lnTo>
                    <a:pt x="38282" y="13467"/>
                  </a:lnTo>
                  <a:lnTo>
                    <a:pt x="38113" y="13602"/>
                  </a:lnTo>
                  <a:lnTo>
                    <a:pt x="37878" y="13737"/>
                  </a:lnTo>
                  <a:lnTo>
                    <a:pt x="37238" y="14006"/>
                  </a:lnTo>
                  <a:lnTo>
                    <a:pt x="36632" y="14309"/>
                  </a:lnTo>
                  <a:lnTo>
                    <a:pt x="35487" y="15016"/>
                  </a:lnTo>
                  <a:lnTo>
                    <a:pt x="34107" y="15757"/>
                  </a:lnTo>
                  <a:lnTo>
                    <a:pt x="32760" y="16464"/>
                  </a:lnTo>
                  <a:lnTo>
                    <a:pt x="29898" y="17911"/>
                  </a:lnTo>
                  <a:lnTo>
                    <a:pt x="27036" y="19359"/>
                  </a:lnTo>
                  <a:lnTo>
                    <a:pt x="24377" y="20773"/>
                  </a:lnTo>
                  <a:lnTo>
                    <a:pt x="21717" y="22221"/>
                  </a:lnTo>
                  <a:lnTo>
                    <a:pt x="19091" y="23702"/>
                  </a:lnTo>
                  <a:lnTo>
                    <a:pt x="16465" y="25184"/>
                  </a:lnTo>
                  <a:lnTo>
                    <a:pt x="16397" y="25184"/>
                  </a:lnTo>
                  <a:lnTo>
                    <a:pt x="16027" y="25318"/>
                  </a:lnTo>
                  <a:lnTo>
                    <a:pt x="15690" y="25386"/>
                  </a:lnTo>
                  <a:lnTo>
                    <a:pt x="15320" y="25453"/>
                  </a:lnTo>
                  <a:lnTo>
                    <a:pt x="15152" y="25453"/>
                  </a:lnTo>
                  <a:lnTo>
                    <a:pt x="14950" y="25419"/>
                  </a:lnTo>
                  <a:lnTo>
                    <a:pt x="14714" y="25352"/>
                  </a:lnTo>
                  <a:lnTo>
                    <a:pt x="14512" y="25251"/>
                  </a:lnTo>
                  <a:lnTo>
                    <a:pt x="14344" y="25150"/>
                  </a:lnTo>
                  <a:lnTo>
                    <a:pt x="14175" y="24982"/>
                  </a:lnTo>
                  <a:lnTo>
                    <a:pt x="14041" y="24813"/>
                  </a:lnTo>
                  <a:lnTo>
                    <a:pt x="13872" y="24645"/>
                  </a:lnTo>
                  <a:lnTo>
                    <a:pt x="13637" y="24275"/>
                  </a:lnTo>
                  <a:lnTo>
                    <a:pt x="13603" y="24241"/>
                  </a:lnTo>
                  <a:lnTo>
                    <a:pt x="13064" y="23366"/>
                  </a:lnTo>
                  <a:lnTo>
                    <a:pt x="12526" y="22524"/>
                  </a:lnTo>
                  <a:lnTo>
                    <a:pt x="11515" y="20740"/>
                  </a:lnTo>
                  <a:lnTo>
                    <a:pt x="10573" y="18955"/>
                  </a:lnTo>
                  <a:lnTo>
                    <a:pt x="9630" y="17137"/>
                  </a:lnTo>
                  <a:lnTo>
                    <a:pt x="7778" y="13535"/>
                  </a:lnTo>
                  <a:lnTo>
                    <a:pt x="6802" y="11716"/>
                  </a:lnTo>
                  <a:lnTo>
                    <a:pt x="5826" y="9966"/>
                  </a:lnTo>
                  <a:lnTo>
                    <a:pt x="5287" y="9057"/>
                  </a:lnTo>
                  <a:lnTo>
                    <a:pt x="4748" y="8148"/>
                  </a:lnTo>
                  <a:lnTo>
                    <a:pt x="4209" y="7272"/>
                  </a:lnTo>
                  <a:lnTo>
                    <a:pt x="3671" y="6363"/>
                  </a:lnTo>
                  <a:lnTo>
                    <a:pt x="2593" y="4411"/>
                  </a:lnTo>
                  <a:lnTo>
                    <a:pt x="1583" y="2424"/>
                  </a:lnTo>
                  <a:lnTo>
                    <a:pt x="1280" y="1818"/>
                  </a:lnTo>
                  <a:lnTo>
                    <a:pt x="944" y="1212"/>
                  </a:lnTo>
                  <a:lnTo>
                    <a:pt x="607" y="606"/>
                  </a:lnTo>
                  <a:lnTo>
                    <a:pt x="27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4" name="Google Shape;274;p3"/>
            <p:cNvSpPr/>
            <p:nvPr/>
          </p:nvSpPr>
          <p:spPr>
            <a:xfrm>
              <a:off x="6883875" y="670750"/>
              <a:ext cx="53900" cy="50525"/>
            </a:xfrm>
            <a:custGeom>
              <a:avLst/>
              <a:gdLst/>
              <a:ahLst/>
              <a:cxnLst/>
              <a:rect l="l" t="t" r="r" b="b"/>
              <a:pathLst>
                <a:path w="2156" h="2021" extrusionOk="0">
                  <a:moveTo>
                    <a:pt x="1044" y="270"/>
                  </a:moveTo>
                  <a:lnTo>
                    <a:pt x="1246" y="303"/>
                  </a:lnTo>
                  <a:lnTo>
                    <a:pt x="1415" y="404"/>
                  </a:lnTo>
                  <a:lnTo>
                    <a:pt x="1583" y="505"/>
                  </a:lnTo>
                  <a:lnTo>
                    <a:pt x="1718" y="674"/>
                  </a:lnTo>
                  <a:lnTo>
                    <a:pt x="1819" y="808"/>
                  </a:lnTo>
                  <a:lnTo>
                    <a:pt x="1886" y="977"/>
                  </a:lnTo>
                  <a:lnTo>
                    <a:pt x="1920" y="1179"/>
                  </a:lnTo>
                  <a:lnTo>
                    <a:pt x="1886" y="1347"/>
                  </a:lnTo>
                  <a:lnTo>
                    <a:pt x="1751" y="1482"/>
                  </a:lnTo>
                  <a:lnTo>
                    <a:pt x="1617" y="1583"/>
                  </a:lnTo>
                  <a:lnTo>
                    <a:pt x="1448" y="1684"/>
                  </a:lnTo>
                  <a:lnTo>
                    <a:pt x="1246" y="1751"/>
                  </a:lnTo>
                  <a:lnTo>
                    <a:pt x="1078" y="1785"/>
                  </a:lnTo>
                  <a:lnTo>
                    <a:pt x="910" y="1785"/>
                  </a:lnTo>
                  <a:lnTo>
                    <a:pt x="741" y="1751"/>
                  </a:lnTo>
                  <a:lnTo>
                    <a:pt x="607" y="1717"/>
                  </a:lnTo>
                  <a:lnTo>
                    <a:pt x="506" y="1616"/>
                  </a:lnTo>
                  <a:lnTo>
                    <a:pt x="405" y="1515"/>
                  </a:lnTo>
                  <a:lnTo>
                    <a:pt x="337" y="1414"/>
                  </a:lnTo>
                  <a:lnTo>
                    <a:pt x="270" y="1280"/>
                  </a:lnTo>
                  <a:lnTo>
                    <a:pt x="270" y="1111"/>
                  </a:lnTo>
                  <a:lnTo>
                    <a:pt x="236" y="977"/>
                  </a:lnTo>
                  <a:lnTo>
                    <a:pt x="270" y="775"/>
                  </a:lnTo>
                  <a:lnTo>
                    <a:pt x="337" y="606"/>
                  </a:lnTo>
                  <a:lnTo>
                    <a:pt x="438" y="472"/>
                  </a:lnTo>
                  <a:lnTo>
                    <a:pt x="573" y="337"/>
                  </a:lnTo>
                  <a:lnTo>
                    <a:pt x="640" y="371"/>
                  </a:lnTo>
                  <a:lnTo>
                    <a:pt x="708" y="337"/>
                  </a:lnTo>
                  <a:lnTo>
                    <a:pt x="876" y="270"/>
                  </a:lnTo>
                  <a:close/>
                  <a:moveTo>
                    <a:pt x="708" y="0"/>
                  </a:moveTo>
                  <a:lnTo>
                    <a:pt x="506" y="34"/>
                  </a:lnTo>
                  <a:lnTo>
                    <a:pt x="371" y="169"/>
                  </a:lnTo>
                  <a:lnTo>
                    <a:pt x="236" y="303"/>
                  </a:lnTo>
                  <a:lnTo>
                    <a:pt x="135" y="472"/>
                  </a:lnTo>
                  <a:lnTo>
                    <a:pt x="68" y="674"/>
                  </a:lnTo>
                  <a:lnTo>
                    <a:pt x="1" y="842"/>
                  </a:lnTo>
                  <a:lnTo>
                    <a:pt x="1" y="1044"/>
                  </a:lnTo>
                  <a:lnTo>
                    <a:pt x="1" y="1246"/>
                  </a:lnTo>
                  <a:lnTo>
                    <a:pt x="68" y="1448"/>
                  </a:lnTo>
                  <a:lnTo>
                    <a:pt x="169" y="1616"/>
                  </a:lnTo>
                  <a:lnTo>
                    <a:pt x="304" y="1785"/>
                  </a:lnTo>
                  <a:lnTo>
                    <a:pt x="472" y="1886"/>
                  </a:lnTo>
                  <a:lnTo>
                    <a:pt x="640" y="1987"/>
                  </a:lnTo>
                  <a:lnTo>
                    <a:pt x="842" y="2020"/>
                  </a:lnTo>
                  <a:lnTo>
                    <a:pt x="1280" y="2020"/>
                  </a:lnTo>
                  <a:lnTo>
                    <a:pt x="1516" y="1919"/>
                  </a:lnTo>
                  <a:lnTo>
                    <a:pt x="1718" y="1818"/>
                  </a:lnTo>
                  <a:lnTo>
                    <a:pt x="1886" y="1684"/>
                  </a:lnTo>
                  <a:lnTo>
                    <a:pt x="2021" y="1515"/>
                  </a:lnTo>
                  <a:lnTo>
                    <a:pt x="2122" y="1313"/>
                  </a:lnTo>
                  <a:lnTo>
                    <a:pt x="2155" y="1078"/>
                  </a:lnTo>
                  <a:lnTo>
                    <a:pt x="2122" y="842"/>
                  </a:lnTo>
                  <a:lnTo>
                    <a:pt x="2054" y="674"/>
                  </a:lnTo>
                  <a:lnTo>
                    <a:pt x="1953" y="539"/>
                  </a:lnTo>
                  <a:lnTo>
                    <a:pt x="1819" y="371"/>
                  </a:lnTo>
                  <a:lnTo>
                    <a:pt x="1650" y="270"/>
                  </a:lnTo>
                  <a:lnTo>
                    <a:pt x="1482" y="169"/>
                  </a:lnTo>
                  <a:lnTo>
                    <a:pt x="1314" y="68"/>
                  </a:lnTo>
                  <a:lnTo>
                    <a:pt x="1112" y="34"/>
                  </a:lnTo>
                  <a:lnTo>
                    <a:pt x="943" y="34"/>
                  </a:lnTo>
                  <a:lnTo>
                    <a:pt x="91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5" name="Google Shape;275;p3"/>
            <p:cNvSpPr/>
            <p:nvPr/>
          </p:nvSpPr>
          <p:spPr>
            <a:xfrm>
              <a:off x="6979825" y="2369300"/>
              <a:ext cx="63150" cy="42100"/>
            </a:xfrm>
            <a:custGeom>
              <a:avLst/>
              <a:gdLst/>
              <a:ahLst/>
              <a:cxnLst/>
              <a:rect l="l" t="t" r="r" b="b"/>
              <a:pathLst>
                <a:path w="2526" h="1684" extrusionOk="0">
                  <a:moveTo>
                    <a:pt x="2055" y="203"/>
                  </a:moveTo>
                  <a:lnTo>
                    <a:pt x="2156" y="539"/>
                  </a:lnTo>
                  <a:lnTo>
                    <a:pt x="2257" y="910"/>
                  </a:lnTo>
                  <a:lnTo>
                    <a:pt x="2223" y="1011"/>
                  </a:lnTo>
                  <a:lnTo>
                    <a:pt x="2156" y="1112"/>
                  </a:lnTo>
                  <a:lnTo>
                    <a:pt x="2021" y="1179"/>
                  </a:lnTo>
                  <a:lnTo>
                    <a:pt x="1886" y="1213"/>
                  </a:lnTo>
                  <a:lnTo>
                    <a:pt x="1550" y="1246"/>
                  </a:lnTo>
                  <a:lnTo>
                    <a:pt x="1280" y="1280"/>
                  </a:lnTo>
                  <a:lnTo>
                    <a:pt x="1078" y="1347"/>
                  </a:lnTo>
                  <a:lnTo>
                    <a:pt x="809" y="1415"/>
                  </a:lnTo>
                  <a:lnTo>
                    <a:pt x="674" y="1415"/>
                  </a:lnTo>
                  <a:lnTo>
                    <a:pt x="540" y="1381"/>
                  </a:lnTo>
                  <a:lnTo>
                    <a:pt x="472" y="1347"/>
                  </a:lnTo>
                  <a:lnTo>
                    <a:pt x="405" y="1246"/>
                  </a:lnTo>
                  <a:lnTo>
                    <a:pt x="338" y="977"/>
                  </a:lnTo>
                  <a:lnTo>
                    <a:pt x="270" y="741"/>
                  </a:lnTo>
                  <a:lnTo>
                    <a:pt x="472" y="640"/>
                  </a:lnTo>
                  <a:lnTo>
                    <a:pt x="674" y="573"/>
                  </a:lnTo>
                  <a:lnTo>
                    <a:pt x="1146" y="506"/>
                  </a:lnTo>
                  <a:lnTo>
                    <a:pt x="1617" y="371"/>
                  </a:lnTo>
                  <a:lnTo>
                    <a:pt x="2055" y="203"/>
                  </a:lnTo>
                  <a:close/>
                  <a:moveTo>
                    <a:pt x="2088" y="1"/>
                  </a:moveTo>
                  <a:lnTo>
                    <a:pt x="1819" y="102"/>
                  </a:lnTo>
                  <a:lnTo>
                    <a:pt x="1516" y="203"/>
                  </a:lnTo>
                  <a:lnTo>
                    <a:pt x="944" y="337"/>
                  </a:lnTo>
                  <a:lnTo>
                    <a:pt x="540" y="438"/>
                  </a:lnTo>
                  <a:lnTo>
                    <a:pt x="371" y="472"/>
                  </a:lnTo>
                  <a:lnTo>
                    <a:pt x="169" y="539"/>
                  </a:lnTo>
                  <a:lnTo>
                    <a:pt x="169" y="506"/>
                  </a:lnTo>
                  <a:lnTo>
                    <a:pt x="136" y="539"/>
                  </a:lnTo>
                  <a:lnTo>
                    <a:pt x="35" y="607"/>
                  </a:lnTo>
                  <a:lnTo>
                    <a:pt x="1" y="674"/>
                  </a:lnTo>
                  <a:lnTo>
                    <a:pt x="1" y="741"/>
                  </a:lnTo>
                  <a:lnTo>
                    <a:pt x="35" y="775"/>
                  </a:lnTo>
                  <a:lnTo>
                    <a:pt x="102" y="809"/>
                  </a:lnTo>
                  <a:lnTo>
                    <a:pt x="102" y="1011"/>
                  </a:lnTo>
                  <a:lnTo>
                    <a:pt x="169" y="1213"/>
                  </a:lnTo>
                  <a:lnTo>
                    <a:pt x="304" y="1583"/>
                  </a:lnTo>
                  <a:lnTo>
                    <a:pt x="338" y="1650"/>
                  </a:lnTo>
                  <a:lnTo>
                    <a:pt x="439" y="1684"/>
                  </a:lnTo>
                  <a:lnTo>
                    <a:pt x="2425" y="1314"/>
                  </a:lnTo>
                  <a:lnTo>
                    <a:pt x="2492" y="1280"/>
                  </a:lnTo>
                  <a:lnTo>
                    <a:pt x="2526" y="1213"/>
                  </a:lnTo>
                  <a:lnTo>
                    <a:pt x="2425" y="607"/>
                  </a:lnTo>
                  <a:lnTo>
                    <a:pt x="2324" y="337"/>
                  </a:lnTo>
                  <a:lnTo>
                    <a:pt x="2223" y="34"/>
                  </a:lnTo>
                  <a:lnTo>
                    <a:pt x="215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6" name="Google Shape;276;p3"/>
            <p:cNvSpPr/>
            <p:nvPr/>
          </p:nvSpPr>
          <p:spPr>
            <a:xfrm>
              <a:off x="6897350" y="685900"/>
              <a:ext cx="26125" cy="20225"/>
            </a:xfrm>
            <a:custGeom>
              <a:avLst/>
              <a:gdLst/>
              <a:ahLst/>
              <a:cxnLst/>
              <a:rect l="l" t="t" r="r" b="b"/>
              <a:pathLst>
                <a:path w="1045" h="809" extrusionOk="0">
                  <a:moveTo>
                    <a:pt x="539" y="236"/>
                  </a:moveTo>
                  <a:lnTo>
                    <a:pt x="674" y="371"/>
                  </a:lnTo>
                  <a:lnTo>
                    <a:pt x="741" y="539"/>
                  </a:lnTo>
                  <a:lnTo>
                    <a:pt x="472" y="606"/>
                  </a:lnTo>
                  <a:lnTo>
                    <a:pt x="371" y="640"/>
                  </a:lnTo>
                  <a:lnTo>
                    <a:pt x="303" y="573"/>
                  </a:lnTo>
                  <a:lnTo>
                    <a:pt x="236" y="505"/>
                  </a:lnTo>
                  <a:lnTo>
                    <a:pt x="236" y="404"/>
                  </a:lnTo>
                  <a:lnTo>
                    <a:pt x="539" y="236"/>
                  </a:lnTo>
                  <a:close/>
                  <a:moveTo>
                    <a:pt x="472" y="0"/>
                  </a:moveTo>
                  <a:lnTo>
                    <a:pt x="236" y="135"/>
                  </a:lnTo>
                  <a:lnTo>
                    <a:pt x="34" y="303"/>
                  </a:lnTo>
                  <a:lnTo>
                    <a:pt x="0" y="337"/>
                  </a:lnTo>
                  <a:lnTo>
                    <a:pt x="0" y="404"/>
                  </a:lnTo>
                  <a:lnTo>
                    <a:pt x="0" y="438"/>
                  </a:lnTo>
                  <a:lnTo>
                    <a:pt x="68" y="472"/>
                  </a:lnTo>
                  <a:lnTo>
                    <a:pt x="101" y="573"/>
                  </a:lnTo>
                  <a:lnTo>
                    <a:pt x="169" y="674"/>
                  </a:lnTo>
                  <a:lnTo>
                    <a:pt x="236" y="741"/>
                  </a:lnTo>
                  <a:lnTo>
                    <a:pt x="371" y="808"/>
                  </a:lnTo>
                  <a:lnTo>
                    <a:pt x="539" y="808"/>
                  </a:lnTo>
                  <a:lnTo>
                    <a:pt x="674" y="741"/>
                  </a:lnTo>
                  <a:lnTo>
                    <a:pt x="977" y="606"/>
                  </a:lnTo>
                  <a:lnTo>
                    <a:pt x="1044" y="573"/>
                  </a:lnTo>
                  <a:lnTo>
                    <a:pt x="1044" y="505"/>
                  </a:lnTo>
                  <a:lnTo>
                    <a:pt x="1010" y="472"/>
                  </a:lnTo>
                  <a:lnTo>
                    <a:pt x="943" y="438"/>
                  </a:lnTo>
                  <a:lnTo>
                    <a:pt x="909" y="438"/>
                  </a:lnTo>
                  <a:lnTo>
                    <a:pt x="876" y="303"/>
                  </a:lnTo>
                  <a:lnTo>
                    <a:pt x="808" y="202"/>
                  </a:lnTo>
                  <a:lnTo>
                    <a:pt x="707" y="101"/>
                  </a:lnTo>
                  <a:lnTo>
                    <a:pt x="6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7" name="Google Shape;277;p3"/>
            <p:cNvSpPr/>
            <p:nvPr/>
          </p:nvSpPr>
          <p:spPr>
            <a:xfrm>
              <a:off x="6942800" y="2476200"/>
              <a:ext cx="61475" cy="58100"/>
            </a:xfrm>
            <a:custGeom>
              <a:avLst/>
              <a:gdLst/>
              <a:ahLst/>
              <a:cxnLst/>
              <a:rect l="l" t="t" r="r" b="b"/>
              <a:pathLst>
                <a:path w="2459" h="2324" extrusionOk="0">
                  <a:moveTo>
                    <a:pt x="1886" y="270"/>
                  </a:moveTo>
                  <a:lnTo>
                    <a:pt x="2223" y="1280"/>
                  </a:lnTo>
                  <a:lnTo>
                    <a:pt x="2256" y="1414"/>
                  </a:lnTo>
                  <a:lnTo>
                    <a:pt x="2256" y="1482"/>
                  </a:lnTo>
                  <a:lnTo>
                    <a:pt x="2189" y="1549"/>
                  </a:lnTo>
                  <a:lnTo>
                    <a:pt x="2054" y="1616"/>
                  </a:lnTo>
                  <a:lnTo>
                    <a:pt x="1751" y="1717"/>
                  </a:lnTo>
                  <a:lnTo>
                    <a:pt x="1448" y="1818"/>
                  </a:lnTo>
                  <a:lnTo>
                    <a:pt x="943" y="1987"/>
                  </a:lnTo>
                  <a:lnTo>
                    <a:pt x="741" y="2020"/>
                  </a:lnTo>
                  <a:lnTo>
                    <a:pt x="674" y="2054"/>
                  </a:lnTo>
                  <a:lnTo>
                    <a:pt x="606" y="2020"/>
                  </a:lnTo>
                  <a:lnTo>
                    <a:pt x="573" y="1987"/>
                  </a:lnTo>
                  <a:lnTo>
                    <a:pt x="505" y="1953"/>
                  </a:lnTo>
                  <a:lnTo>
                    <a:pt x="438" y="1717"/>
                  </a:lnTo>
                  <a:lnTo>
                    <a:pt x="337" y="1482"/>
                  </a:lnTo>
                  <a:lnTo>
                    <a:pt x="270" y="1212"/>
                  </a:lnTo>
                  <a:lnTo>
                    <a:pt x="135" y="707"/>
                  </a:lnTo>
                  <a:lnTo>
                    <a:pt x="169" y="674"/>
                  </a:lnTo>
                  <a:lnTo>
                    <a:pt x="202" y="640"/>
                  </a:lnTo>
                  <a:lnTo>
                    <a:pt x="303" y="606"/>
                  </a:lnTo>
                  <a:lnTo>
                    <a:pt x="505" y="539"/>
                  </a:lnTo>
                  <a:lnTo>
                    <a:pt x="876" y="505"/>
                  </a:lnTo>
                  <a:lnTo>
                    <a:pt x="1852" y="270"/>
                  </a:lnTo>
                  <a:close/>
                  <a:moveTo>
                    <a:pt x="1819" y="0"/>
                  </a:moveTo>
                  <a:lnTo>
                    <a:pt x="1819" y="68"/>
                  </a:lnTo>
                  <a:lnTo>
                    <a:pt x="1785" y="68"/>
                  </a:lnTo>
                  <a:lnTo>
                    <a:pt x="539" y="337"/>
                  </a:lnTo>
                  <a:lnTo>
                    <a:pt x="270" y="404"/>
                  </a:lnTo>
                  <a:lnTo>
                    <a:pt x="135" y="472"/>
                  </a:lnTo>
                  <a:lnTo>
                    <a:pt x="68" y="505"/>
                  </a:lnTo>
                  <a:lnTo>
                    <a:pt x="34" y="573"/>
                  </a:lnTo>
                  <a:lnTo>
                    <a:pt x="0" y="606"/>
                  </a:lnTo>
                  <a:lnTo>
                    <a:pt x="0" y="842"/>
                  </a:lnTo>
                  <a:lnTo>
                    <a:pt x="0" y="1044"/>
                  </a:lnTo>
                  <a:lnTo>
                    <a:pt x="101" y="1482"/>
                  </a:lnTo>
                  <a:lnTo>
                    <a:pt x="236" y="1886"/>
                  </a:lnTo>
                  <a:lnTo>
                    <a:pt x="404" y="2290"/>
                  </a:lnTo>
                  <a:lnTo>
                    <a:pt x="472" y="2323"/>
                  </a:lnTo>
                  <a:lnTo>
                    <a:pt x="539" y="2323"/>
                  </a:lnTo>
                  <a:lnTo>
                    <a:pt x="1044" y="2189"/>
                  </a:lnTo>
                  <a:lnTo>
                    <a:pt x="1516" y="2054"/>
                  </a:lnTo>
                  <a:lnTo>
                    <a:pt x="1987" y="1852"/>
                  </a:lnTo>
                  <a:lnTo>
                    <a:pt x="2425" y="1650"/>
                  </a:lnTo>
                  <a:lnTo>
                    <a:pt x="2458" y="1616"/>
                  </a:lnTo>
                  <a:lnTo>
                    <a:pt x="2458" y="1549"/>
                  </a:lnTo>
                  <a:lnTo>
                    <a:pt x="1953" y="34"/>
                  </a:lnTo>
                  <a:lnTo>
                    <a:pt x="19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8" name="Google Shape;278;p3"/>
            <p:cNvSpPr/>
            <p:nvPr/>
          </p:nvSpPr>
          <p:spPr>
            <a:xfrm>
              <a:off x="6845150" y="1283500"/>
              <a:ext cx="25" cy="25"/>
            </a:xfrm>
            <a:custGeom>
              <a:avLst/>
              <a:gdLst/>
              <a:ahLst/>
              <a:cxnLst/>
              <a:rect l="l" t="t" r="r" b="b"/>
              <a:pathLst>
                <a:path w="1" h="1" extrusionOk="0">
                  <a:moveTo>
                    <a:pt x="1" y="1"/>
                  </a:moveTo>
                  <a:lnTo>
                    <a:pt x="1" y="1"/>
                  </a:lnTo>
                  <a:lnTo>
                    <a:pt x="1" y="1"/>
                  </a:lnTo>
                  <a:lnTo>
                    <a:pt x="1" y="1"/>
                  </a:lnTo>
                  <a:lnTo>
                    <a:pt x="1" y="1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9" name="Google Shape;279;p3"/>
            <p:cNvSpPr/>
            <p:nvPr/>
          </p:nvSpPr>
          <p:spPr>
            <a:xfrm>
              <a:off x="6918400" y="2384450"/>
              <a:ext cx="60625" cy="39575"/>
            </a:xfrm>
            <a:custGeom>
              <a:avLst/>
              <a:gdLst/>
              <a:ahLst/>
              <a:cxnLst/>
              <a:rect l="l" t="t" r="r" b="b"/>
              <a:pathLst>
                <a:path w="2425" h="1583" extrusionOk="0">
                  <a:moveTo>
                    <a:pt x="1852" y="270"/>
                  </a:moveTo>
                  <a:lnTo>
                    <a:pt x="1885" y="438"/>
                  </a:lnTo>
                  <a:lnTo>
                    <a:pt x="2121" y="775"/>
                  </a:lnTo>
                  <a:lnTo>
                    <a:pt x="2155" y="876"/>
                  </a:lnTo>
                  <a:lnTo>
                    <a:pt x="2155" y="977"/>
                  </a:lnTo>
                  <a:lnTo>
                    <a:pt x="2155" y="1044"/>
                  </a:lnTo>
                  <a:lnTo>
                    <a:pt x="2087" y="1078"/>
                  </a:lnTo>
                  <a:lnTo>
                    <a:pt x="1919" y="1145"/>
                  </a:lnTo>
                  <a:lnTo>
                    <a:pt x="1717" y="1145"/>
                  </a:lnTo>
                  <a:lnTo>
                    <a:pt x="1347" y="1179"/>
                  </a:lnTo>
                  <a:lnTo>
                    <a:pt x="976" y="1246"/>
                  </a:lnTo>
                  <a:lnTo>
                    <a:pt x="640" y="1347"/>
                  </a:lnTo>
                  <a:lnTo>
                    <a:pt x="539" y="1044"/>
                  </a:lnTo>
                  <a:lnTo>
                    <a:pt x="438" y="741"/>
                  </a:lnTo>
                  <a:lnTo>
                    <a:pt x="1145" y="539"/>
                  </a:lnTo>
                  <a:lnTo>
                    <a:pt x="1852" y="270"/>
                  </a:lnTo>
                  <a:close/>
                  <a:moveTo>
                    <a:pt x="1919" y="1"/>
                  </a:moveTo>
                  <a:lnTo>
                    <a:pt x="1145" y="270"/>
                  </a:lnTo>
                  <a:lnTo>
                    <a:pt x="337" y="539"/>
                  </a:lnTo>
                  <a:lnTo>
                    <a:pt x="269" y="506"/>
                  </a:lnTo>
                  <a:lnTo>
                    <a:pt x="236" y="573"/>
                  </a:lnTo>
                  <a:lnTo>
                    <a:pt x="67" y="607"/>
                  </a:lnTo>
                  <a:lnTo>
                    <a:pt x="0" y="674"/>
                  </a:lnTo>
                  <a:lnTo>
                    <a:pt x="0" y="741"/>
                  </a:lnTo>
                  <a:lnTo>
                    <a:pt x="34" y="775"/>
                  </a:lnTo>
                  <a:lnTo>
                    <a:pt x="135" y="809"/>
                  </a:lnTo>
                  <a:lnTo>
                    <a:pt x="269" y="775"/>
                  </a:lnTo>
                  <a:lnTo>
                    <a:pt x="370" y="1145"/>
                  </a:lnTo>
                  <a:lnTo>
                    <a:pt x="471" y="1516"/>
                  </a:lnTo>
                  <a:lnTo>
                    <a:pt x="505" y="1583"/>
                  </a:lnTo>
                  <a:lnTo>
                    <a:pt x="606" y="1583"/>
                  </a:lnTo>
                  <a:lnTo>
                    <a:pt x="1212" y="1415"/>
                  </a:lnTo>
                  <a:lnTo>
                    <a:pt x="1818" y="1347"/>
                  </a:lnTo>
                  <a:lnTo>
                    <a:pt x="2054" y="1347"/>
                  </a:lnTo>
                  <a:lnTo>
                    <a:pt x="2188" y="1314"/>
                  </a:lnTo>
                  <a:lnTo>
                    <a:pt x="2290" y="1246"/>
                  </a:lnTo>
                  <a:lnTo>
                    <a:pt x="2391" y="1112"/>
                  </a:lnTo>
                  <a:lnTo>
                    <a:pt x="2424" y="977"/>
                  </a:lnTo>
                  <a:lnTo>
                    <a:pt x="2391" y="842"/>
                  </a:lnTo>
                  <a:lnTo>
                    <a:pt x="2323" y="708"/>
                  </a:lnTo>
                  <a:lnTo>
                    <a:pt x="2155" y="405"/>
                  </a:lnTo>
                  <a:lnTo>
                    <a:pt x="2087" y="236"/>
                  </a:lnTo>
                  <a:lnTo>
                    <a:pt x="2054" y="102"/>
                  </a:lnTo>
                  <a:lnTo>
                    <a:pt x="2054" y="68"/>
                  </a:lnTo>
                  <a:lnTo>
                    <a:pt x="2020" y="34"/>
                  </a:lnTo>
                  <a:lnTo>
                    <a:pt x="19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0" name="Google Shape;280;p3"/>
            <p:cNvSpPr/>
            <p:nvPr/>
          </p:nvSpPr>
          <p:spPr>
            <a:xfrm>
              <a:off x="6689450" y="2435800"/>
              <a:ext cx="87550" cy="43800"/>
            </a:xfrm>
            <a:custGeom>
              <a:avLst/>
              <a:gdLst/>
              <a:ahLst/>
              <a:cxnLst/>
              <a:rect l="l" t="t" r="r" b="b"/>
              <a:pathLst>
                <a:path w="3502" h="1752" extrusionOk="0">
                  <a:moveTo>
                    <a:pt x="2694" y="270"/>
                  </a:moveTo>
                  <a:lnTo>
                    <a:pt x="2761" y="303"/>
                  </a:lnTo>
                  <a:lnTo>
                    <a:pt x="2828" y="303"/>
                  </a:lnTo>
                  <a:lnTo>
                    <a:pt x="2896" y="371"/>
                  </a:lnTo>
                  <a:lnTo>
                    <a:pt x="2929" y="438"/>
                  </a:lnTo>
                  <a:lnTo>
                    <a:pt x="2997" y="674"/>
                  </a:lnTo>
                  <a:lnTo>
                    <a:pt x="2761" y="808"/>
                  </a:lnTo>
                  <a:lnTo>
                    <a:pt x="2458" y="909"/>
                  </a:lnTo>
                  <a:lnTo>
                    <a:pt x="1886" y="1078"/>
                  </a:lnTo>
                  <a:lnTo>
                    <a:pt x="1212" y="1313"/>
                  </a:lnTo>
                  <a:lnTo>
                    <a:pt x="1010" y="1381"/>
                  </a:lnTo>
                  <a:lnTo>
                    <a:pt x="876" y="1414"/>
                  </a:lnTo>
                  <a:lnTo>
                    <a:pt x="775" y="1414"/>
                  </a:lnTo>
                  <a:lnTo>
                    <a:pt x="707" y="1381"/>
                  </a:lnTo>
                  <a:lnTo>
                    <a:pt x="674" y="1313"/>
                  </a:lnTo>
                  <a:lnTo>
                    <a:pt x="876" y="1280"/>
                  </a:lnTo>
                  <a:lnTo>
                    <a:pt x="1044" y="1212"/>
                  </a:lnTo>
                  <a:lnTo>
                    <a:pt x="1246" y="1111"/>
                  </a:lnTo>
                  <a:lnTo>
                    <a:pt x="1482" y="1078"/>
                  </a:lnTo>
                  <a:lnTo>
                    <a:pt x="1549" y="1044"/>
                  </a:lnTo>
                  <a:lnTo>
                    <a:pt x="1583" y="977"/>
                  </a:lnTo>
                  <a:lnTo>
                    <a:pt x="1616" y="943"/>
                  </a:lnTo>
                  <a:lnTo>
                    <a:pt x="1616" y="876"/>
                  </a:lnTo>
                  <a:lnTo>
                    <a:pt x="1583" y="808"/>
                  </a:lnTo>
                  <a:lnTo>
                    <a:pt x="1515" y="741"/>
                  </a:lnTo>
                  <a:lnTo>
                    <a:pt x="1381" y="741"/>
                  </a:lnTo>
                  <a:lnTo>
                    <a:pt x="1179" y="775"/>
                  </a:lnTo>
                  <a:lnTo>
                    <a:pt x="977" y="842"/>
                  </a:lnTo>
                  <a:lnTo>
                    <a:pt x="808" y="977"/>
                  </a:lnTo>
                  <a:lnTo>
                    <a:pt x="640" y="1111"/>
                  </a:lnTo>
                  <a:lnTo>
                    <a:pt x="674" y="909"/>
                  </a:lnTo>
                  <a:lnTo>
                    <a:pt x="1549" y="573"/>
                  </a:lnTo>
                  <a:lnTo>
                    <a:pt x="2256" y="371"/>
                  </a:lnTo>
                  <a:lnTo>
                    <a:pt x="2492" y="337"/>
                  </a:lnTo>
                  <a:lnTo>
                    <a:pt x="2694" y="270"/>
                  </a:lnTo>
                  <a:close/>
                  <a:moveTo>
                    <a:pt x="2862" y="0"/>
                  </a:moveTo>
                  <a:lnTo>
                    <a:pt x="2626" y="34"/>
                  </a:lnTo>
                  <a:lnTo>
                    <a:pt x="2424" y="68"/>
                  </a:lnTo>
                  <a:lnTo>
                    <a:pt x="1987" y="169"/>
                  </a:lnTo>
                  <a:lnTo>
                    <a:pt x="1515" y="303"/>
                  </a:lnTo>
                  <a:lnTo>
                    <a:pt x="640" y="606"/>
                  </a:lnTo>
                  <a:lnTo>
                    <a:pt x="472" y="606"/>
                  </a:lnTo>
                  <a:lnTo>
                    <a:pt x="303" y="674"/>
                  </a:lnTo>
                  <a:lnTo>
                    <a:pt x="169" y="775"/>
                  </a:lnTo>
                  <a:lnTo>
                    <a:pt x="68" y="909"/>
                  </a:lnTo>
                  <a:lnTo>
                    <a:pt x="0" y="1044"/>
                  </a:lnTo>
                  <a:lnTo>
                    <a:pt x="0" y="1212"/>
                  </a:lnTo>
                  <a:lnTo>
                    <a:pt x="0" y="1381"/>
                  </a:lnTo>
                  <a:lnTo>
                    <a:pt x="101" y="1549"/>
                  </a:lnTo>
                  <a:lnTo>
                    <a:pt x="202" y="1650"/>
                  </a:lnTo>
                  <a:lnTo>
                    <a:pt x="371" y="1717"/>
                  </a:lnTo>
                  <a:lnTo>
                    <a:pt x="539" y="1751"/>
                  </a:lnTo>
                  <a:lnTo>
                    <a:pt x="707" y="1717"/>
                  </a:lnTo>
                  <a:lnTo>
                    <a:pt x="1179" y="1616"/>
                  </a:lnTo>
                  <a:lnTo>
                    <a:pt x="1650" y="1448"/>
                  </a:lnTo>
                  <a:lnTo>
                    <a:pt x="2593" y="1111"/>
                  </a:lnTo>
                  <a:lnTo>
                    <a:pt x="2963" y="977"/>
                  </a:lnTo>
                  <a:lnTo>
                    <a:pt x="3131" y="842"/>
                  </a:lnTo>
                  <a:lnTo>
                    <a:pt x="3334" y="707"/>
                  </a:lnTo>
                  <a:lnTo>
                    <a:pt x="3435" y="573"/>
                  </a:lnTo>
                  <a:lnTo>
                    <a:pt x="3468" y="505"/>
                  </a:lnTo>
                  <a:lnTo>
                    <a:pt x="3502" y="404"/>
                  </a:lnTo>
                  <a:lnTo>
                    <a:pt x="3502" y="337"/>
                  </a:lnTo>
                  <a:lnTo>
                    <a:pt x="3468" y="236"/>
                  </a:lnTo>
                  <a:lnTo>
                    <a:pt x="3401" y="169"/>
                  </a:lnTo>
                  <a:lnTo>
                    <a:pt x="3300" y="68"/>
                  </a:lnTo>
                  <a:lnTo>
                    <a:pt x="3199" y="34"/>
                  </a:lnTo>
                  <a:lnTo>
                    <a:pt x="309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1" name="Google Shape;281;p3"/>
            <p:cNvSpPr/>
            <p:nvPr/>
          </p:nvSpPr>
          <p:spPr>
            <a:xfrm>
              <a:off x="3843650" y="1982125"/>
              <a:ext cx="530300" cy="841725"/>
            </a:xfrm>
            <a:custGeom>
              <a:avLst/>
              <a:gdLst/>
              <a:ahLst/>
              <a:cxnLst/>
              <a:rect l="l" t="t" r="r" b="b"/>
              <a:pathLst>
                <a:path w="21212" h="33669" extrusionOk="0">
                  <a:moveTo>
                    <a:pt x="18787" y="11144"/>
                  </a:moveTo>
                  <a:lnTo>
                    <a:pt x="18990" y="11178"/>
                  </a:lnTo>
                  <a:lnTo>
                    <a:pt x="19091" y="11212"/>
                  </a:lnTo>
                  <a:lnTo>
                    <a:pt x="19192" y="11279"/>
                  </a:lnTo>
                  <a:lnTo>
                    <a:pt x="19360" y="11481"/>
                  </a:lnTo>
                  <a:lnTo>
                    <a:pt x="19562" y="11750"/>
                  </a:lnTo>
                  <a:lnTo>
                    <a:pt x="19730" y="12053"/>
                  </a:lnTo>
                  <a:lnTo>
                    <a:pt x="19596" y="12188"/>
                  </a:lnTo>
                  <a:lnTo>
                    <a:pt x="19562" y="12154"/>
                  </a:lnTo>
                  <a:lnTo>
                    <a:pt x="19495" y="12121"/>
                  </a:lnTo>
                  <a:lnTo>
                    <a:pt x="19461" y="12154"/>
                  </a:lnTo>
                  <a:lnTo>
                    <a:pt x="19427" y="12188"/>
                  </a:lnTo>
                  <a:lnTo>
                    <a:pt x="19360" y="12255"/>
                  </a:lnTo>
                  <a:lnTo>
                    <a:pt x="19225" y="12020"/>
                  </a:lnTo>
                  <a:lnTo>
                    <a:pt x="19158" y="11784"/>
                  </a:lnTo>
                  <a:lnTo>
                    <a:pt x="19057" y="11515"/>
                  </a:lnTo>
                  <a:lnTo>
                    <a:pt x="18956" y="11279"/>
                  </a:lnTo>
                  <a:lnTo>
                    <a:pt x="18888" y="11212"/>
                  </a:lnTo>
                  <a:lnTo>
                    <a:pt x="18821" y="11212"/>
                  </a:lnTo>
                  <a:lnTo>
                    <a:pt x="18754" y="11245"/>
                  </a:lnTo>
                  <a:lnTo>
                    <a:pt x="18720" y="11346"/>
                  </a:lnTo>
                  <a:lnTo>
                    <a:pt x="18720" y="11750"/>
                  </a:lnTo>
                  <a:lnTo>
                    <a:pt x="18754" y="12154"/>
                  </a:lnTo>
                  <a:lnTo>
                    <a:pt x="18653" y="11784"/>
                  </a:lnTo>
                  <a:lnTo>
                    <a:pt x="18552" y="11447"/>
                  </a:lnTo>
                  <a:lnTo>
                    <a:pt x="18518" y="11414"/>
                  </a:lnTo>
                  <a:lnTo>
                    <a:pt x="18484" y="11380"/>
                  </a:lnTo>
                  <a:lnTo>
                    <a:pt x="18787" y="11144"/>
                  </a:lnTo>
                  <a:close/>
                  <a:moveTo>
                    <a:pt x="17508" y="12255"/>
                  </a:moveTo>
                  <a:lnTo>
                    <a:pt x="17474" y="12424"/>
                  </a:lnTo>
                  <a:lnTo>
                    <a:pt x="17441" y="12390"/>
                  </a:lnTo>
                  <a:lnTo>
                    <a:pt x="17373" y="12390"/>
                  </a:lnTo>
                  <a:lnTo>
                    <a:pt x="17508" y="12255"/>
                  </a:lnTo>
                  <a:close/>
                  <a:moveTo>
                    <a:pt x="19023" y="12121"/>
                  </a:moveTo>
                  <a:lnTo>
                    <a:pt x="19091" y="12323"/>
                  </a:lnTo>
                  <a:lnTo>
                    <a:pt x="19225" y="12491"/>
                  </a:lnTo>
                  <a:lnTo>
                    <a:pt x="18990" y="12693"/>
                  </a:lnTo>
                  <a:lnTo>
                    <a:pt x="19023" y="12424"/>
                  </a:lnTo>
                  <a:lnTo>
                    <a:pt x="19023" y="12121"/>
                  </a:lnTo>
                  <a:close/>
                  <a:moveTo>
                    <a:pt x="18282" y="11548"/>
                  </a:moveTo>
                  <a:lnTo>
                    <a:pt x="18249" y="11851"/>
                  </a:lnTo>
                  <a:lnTo>
                    <a:pt x="18215" y="12188"/>
                  </a:lnTo>
                  <a:lnTo>
                    <a:pt x="18114" y="12828"/>
                  </a:lnTo>
                  <a:lnTo>
                    <a:pt x="18013" y="12356"/>
                  </a:lnTo>
                  <a:lnTo>
                    <a:pt x="17878" y="11885"/>
                  </a:lnTo>
                  <a:lnTo>
                    <a:pt x="18282" y="11548"/>
                  </a:lnTo>
                  <a:close/>
                  <a:moveTo>
                    <a:pt x="18484" y="12087"/>
                  </a:moveTo>
                  <a:lnTo>
                    <a:pt x="18653" y="12996"/>
                  </a:lnTo>
                  <a:lnTo>
                    <a:pt x="17542" y="14040"/>
                  </a:lnTo>
                  <a:lnTo>
                    <a:pt x="17609" y="13602"/>
                  </a:lnTo>
                  <a:lnTo>
                    <a:pt x="17643" y="13131"/>
                  </a:lnTo>
                  <a:lnTo>
                    <a:pt x="17676" y="12693"/>
                  </a:lnTo>
                  <a:lnTo>
                    <a:pt x="17744" y="12255"/>
                  </a:lnTo>
                  <a:lnTo>
                    <a:pt x="17878" y="12794"/>
                  </a:lnTo>
                  <a:lnTo>
                    <a:pt x="18013" y="13333"/>
                  </a:lnTo>
                  <a:lnTo>
                    <a:pt x="18047" y="13400"/>
                  </a:lnTo>
                  <a:lnTo>
                    <a:pt x="18114" y="13434"/>
                  </a:lnTo>
                  <a:lnTo>
                    <a:pt x="18181" y="13400"/>
                  </a:lnTo>
                  <a:lnTo>
                    <a:pt x="18249" y="13333"/>
                  </a:lnTo>
                  <a:lnTo>
                    <a:pt x="18350" y="13030"/>
                  </a:lnTo>
                  <a:lnTo>
                    <a:pt x="18383" y="12727"/>
                  </a:lnTo>
                  <a:lnTo>
                    <a:pt x="18484" y="12087"/>
                  </a:lnTo>
                  <a:close/>
                  <a:moveTo>
                    <a:pt x="21010" y="13703"/>
                  </a:moveTo>
                  <a:lnTo>
                    <a:pt x="21043" y="13905"/>
                  </a:lnTo>
                  <a:lnTo>
                    <a:pt x="21077" y="14073"/>
                  </a:lnTo>
                  <a:lnTo>
                    <a:pt x="21010" y="14040"/>
                  </a:lnTo>
                  <a:lnTo>
                    <a:pt x="21010" y="13703"/>
                  </a:lnTo>
                  <a:close/>
                  <a:moveTo>
                    <a:pt x="17306" y="12457"/>
                  </a:moveTo>
                  <a:lnTo>
                    <a:pt x="17306" y="12491"/>
                  </a:lnTo>
                  <a:lnTo>
                    <a:pt x="17272" y="12693"/>
                  </a:lnTo>
                  <a:lnTo>
                    <a:pt x="17239" y="12727"/>
                  </a:lnTo>
                  <a:lnTo>
                    <a:pt x="17239" y="12929"/>
                  </a:lnTo>
                  <a:lnTo>
                    <a:pt x="17205" y="13131"/>
                  </a:lnTo>
                  <a:lnTo>
                    <a:pt x="17239" y="13535"/>
                  </a:lnTo>
                  <a:lnTo>
                    <a:pt x="17239" y="13568"/>
                  </a:lnTo>
                  <a:lnTo>
                    <a:pt x="17171" y="13838"/>
                  </a:lnTo>
                  <a:lnTo>
                    <a:pt x="17070" y="14107"/>
                  </a:lnTo>
                  <a:lnTo>
                    <a:pt x="16936" y="13838"/>
                  </a:lnTo>
                  <a:lnTo>
                    <a:pt x="16868" y="13535"/>
                  </a:lnTo>
                  <a:lnTo>
                    <a:pt x="16835" y="13232"/>
                  </a:lnTo>
                  <a:lnTo>
                    <a:pt x="16835" y="12929"/>
                  </a:lnTo>
                  <a:lnTo>
                    <a:pt x="17306" y="12457"/>
                  </a:lnTo>
                  <a:close/>
                  <a:moveTo>
                    <a:pt x="17272" y="14174"/>
                  </a:moveTo>
                  <a:lnTo>
                    <a:pt x="17340" y="14242"/>
                  </a:lnTo>
                  <a:lnTo>
                    <a:pt x="17171" y="14410"/>
                  </a:lnTo>
                  <a:lnTo>
                    <a:pt x="17171" y="14410"/>
                  </a:lnTo>
                  <a:lnTo>
                    <a:pt x="17272" y="14174"/>
                  </a:lnTo>
                  <a:close/>
                  <a:moveTo>
                    <a:pt x="16666" y="13131"/>
                  </a:moveTo>
                  <a:lnTo>
                    <a:pt x="16666" y="13400"/>
                  </a:lnTo>
                  <a:lnTo>
                    <a:pt x="16666" y="13636"/>
                  </a:lnTo>
                  <a:lnTo>
                    <a:pt x="16666" y="13703"/>
                  </a:lnTo>
                  <a:lnTo>
                    <a:pt x="16599" y="14107"/>
                  </a:lnTo>
                  <a:lnTo>
                    <a:pt x="16498" y="14477"/>
                  </a:lnTo>
                  <a:lnTo>
                    <a:pt x="16363" y="14073"/>
                  </a:lnTo>
                  <a:lnTo>
                    <a:pt x="16262" y="13703"/>
                  </a:lnTo>
                  <a:lnTo>
                    <a:pt x="16195" y="13636"/>
                  </a:lnTo>
                  <a:lnTo>
                    <a:pt x="16666" y="13131"/>
                  </a:lnTo>
                  <a:close/>
                  <a:moveTo>
                    <a:pt x="16801" y="14107"/>
                  </a:moveTo>
                  <a:lnTo>
                    <a:pt x="16969" y="14410"/>
                  </a:lnTo>
                  <a:lnTo>
                    <a:pt x="17037" y="14477"/>
                  </a:lnTo>
                  <a:lnTo>
                    <a:pt x="17104" y="14477"/>
                  </a:lnTo>
                  <a:lnTo>
                    <a:pt x="16027" y="15555"/>
                  </a:lnTo>
                  <a:lnTo>
                    <a:pt x="16094" y="15286"/>
                  </a:lnTo>
                  <a:lnTo>
                    <a:pt x="16161" y="14983"/>
                  </a:lnTo>
                  <a:lnTo>
                    <a:pt x="16195" y="14376"/>
                  </a:lnTo>
                  <a:lnTo>
                    <a:pt x="16296" y="14612"/>
                  </a:lnTo>
                  <a:lnTo>
                    <a:pt x="16397" y="14848"/>
                  </a:lnTo>
                  <a:lnTo>
                    <a:pt x="16431" y="14882"/>
                  </a:lnTo>
                  <a:lnTo>
                    <a:pt x="16565" y="14882"/>
                  </a:lnTo>
                  <a:lnTo>
                    <a:pt x="16633" y="14814"/>
                  </a:lnTo>
                  <a:lnTo>
                    <a:pt x="16734" y="14477"/>
                  </a:lnTo>
                  <a:lnTo>
                    <a:pt x="16801" y="14107"/>
                  </a:lnTo>
                  <a:close/>
                  <a:moveTo>
                    <a:pt x="20976" y="14242"/>
                  </a:moveTo>
                  <a:lnTo>
                    <a:pt x="20976" y="14477"/>
                  </a:lnTo>
                  <a:lnTo>
                    <a:pt x="20909" y="14612"/>
                  </a:lnTo>
                  <a:lnTo>
                    <a:pt x="20774" y="14882"/>
                  </a:lnTo>
                  <a:lnTo>
                    <a:pt x="20639" y="15117"/>
                  </a:lnTo>
                  <a:lnTo>
                    <a:pt x="20471" y="15353"/>
                  </a:lnTo>
                  <a:lnTo>
                    <a:pt x="20269" y="15555"/>
                  </a:lnTo>
                  <a:lnTo>
                    <a:pt x="20505" y="15252"/>
                  </a:lnTo>
                  <a:lnTo>
                    <a:pt x="20707" y="14915"/>
                  </a:lnTo>
                  <a:lnTo>
                    <a:pt x="20875" y="14578"/>
                  </a:lnTo>
                  <a:lnTo>
                    <a:pt x="20976" y="14242"/>
                  </a:lnTo>
                  <a:close/>
                  <a:moveTo>
                    <a:pt x="15993" y="13871"/>
                  </a:moveTo>
                  <a:lnTo>
                    <a:pt x="15926" y="14578"/>
                  </a:lnTo>
                  <a:lnTo>
                    <a:pt x="15892" y="14915"/>
                  </a:lnTo>
                  <a:lnTo>
                    <a:pt x="15858" y="15252"/>
                  </a:lnTo>
                  <a:lnTo>
                    <a:pt x="15757" y="14949"/>
                  </a:lnTo>
                  <a:lnTo>
                    <a:pt x="15724" y="14612"/>
                  </a:lnTo>
                  <a:lnTo>
                    <a:pt x="15690" y="14545"/>
                  </a:lnTo>
                  <a:lnTo>
                    <a:pt x="15623" y="14511"/>
                  </a:lnTo>
                  <a:lnTo>
                    <a:pt x="15555" y="14511"/>
                  </a:lnTo>
                  <a:lnTo>
                    <a:pt x="15488" y="14578"/>
                  </a:lnTo>
                  <a:lnTo>
                    <a:pt x="15353" y="15286"/>
                  </a:lnTo>
                  <a:lnTo>
                    <a:pt x="15219" y="15993"/>
                  </a:lnTo>
                  <a:lnTo>
                    <a:pt x="15084" y="15488"/>
                  </a:lnTo>
                  <a:lnTo>
                    <a:pt x="14983" y="14949"/>
                  </a:lnTo>
                  <a:lnTo>
                    <a:pt x="15993" y="13871"/>
                  </a:lnTo>
                  <a:close/>
                  <a:moveTo>
                    <a:pt x="15589" y="15286"/>
                  </a:moveTo>
                  <a:lnTo>
                    <a:pt x="15757" y="15690"/>
                  </a:lnTo>
                  <a:lnTo>
                    <a:pt x="15791" y="15723"/>
                  </a:lnTo>
                  <a:lnTo>
                    <a:pt x="15858" y="15723"/>
                  </a:lnTo>
                  <a:lnTo>
                    <a:pt x="15421" y="16161"/>
                  </a:lnTo>
                  <a:lnTo>
                    <a:pt x="15522" y="15723"/>
                  </a:lnTo>
                  <a:lnTo>
                    <a:pt x="15589" y="15286"/>
                  </a:lnTo>
                  <a:close/>
                  <a:moveTo>
                    <a:pt x="14916" y="15824"/>
                  </a:moveTo>
                  <a:lnTo>
                    <a:pt x="15017" y="16127"/>
                  </a:lnTo>
                  <a:lnTo>
                    <a:pt x="15151" y="16397"/>
                  </a:lnTo>
                  <a:lnTo>
                    <a:pt x="15151" y="16430"/>
                  </a:lnTo>
                  <a:lnTo>
                    <a:pt x="14848" y="16733"/>
                  </a:lnTo>
                  <a:lnTo>
                    <a:pt x="14916" y="16262"/>
                  </a:lnTo>
                  <a:lnTo>
                    <a:pt x="14916" y="15824"/>
                  </a:lnTo>
                  <a:close/>
                  <a:moveTo>
                    <a:pt x="14747" y="15218"/>
                  </a:moveTo>
                  <a:lnTo>
                    <a:pt x="14680" y="16127"/>
                  </a:lnTo>
                  <a:lnTo>
                    <a:pt x="14613" y="16565"/>
                  </a:lnTo>
                  <a:lnTo>
                    <a:pt x="14579" y="16801"/>
                  </a:lnTo>
                  <a:lnTo>
                    <a:pt x="14512" y="17003"/>
                  </a:lnTo>
                  <a:lnTo>
                    <a:pt x="14411" y="16700"/>
                  </a:lnTo>
                  <a:lnTo>
                    <a:pt x="14343" y="16397"/>
                  </a:lnTo>
                  <a:lnTo>
                    <a:pt x="14209" y="15723"/>
                  </a:lnTo>
                  <a:lnTo>
                    <a:pt x="14747" y="15218"/>
                  </a:lnTo>
                  <a:close/>
                  <a:moveTo>
                    <a:pt x="13906" y="15993"/>
                  </a:moveTo>
                  <a:lnTo>
                    <a:pt x="13771" y="16599"/>
                  </a:lnTo>
                  <a:lnTo>
                    <a:pt x="13670" y="16902"/>
                  </a:lnTo>
                  <a:lnTo>
                    <a:pt x="13569" y="17205"/>
                  </a:lnTo>
                  <a:lnTo>
                    <a:pt x="13468" y="16834"/>
                  </a:lnTo>
                  <a:lnTo>
                    <a:pt x="13333" y="16464"/>
                  </a:lnTo>
                  <a:lnTo>
                    <a:pt x="13906" y="15993"/>
                  </a:lnTo>
                  <a:close/>
                  <a:moveTo>
                    <a:pt x="12997" y="16733"/>
                  </a:moveTo>
                  <a:lnTo>
                    <a:pt x="12929" y="17104"/>
                  </a:lnTo>
                  <a:lnTo>
                    <a:pt x="12896" y="17508"/>
                  </a:lnTo>
                  <a:lnTo>
                    <a:pt x="12828" y="16868"/>
                  </a:lnTo>
                  <a:lnTo>
                    <a:pt x="12997" y="16733"/>
                  </a:lnTo>
                  <a:close/>
                  <a:moveTo>
                    <a:pt x="12492" y="17104"/>
                  </a:moveTo>
                  <a:lnTo>
                    <a:pt x="12458" y="17474"/>
                  </a:lnTo>
                  <a:lnTo>
                    <a:pt x="12391" y="17811"/>
                  </a:lnTo>
                  <a:lnTo>
                    <a:pt x="12357" y="18181"/>
                  </a:lnTo>
                  <a:lnTo>
                    <a:pt x="12256" y="18518"/>
                  </a:lnTo>
                  <a:lnTo>
                    <a:pt x="12155" y="18013"/>
                  </a:lnTo>
                  <a:lnTo>
                    <a:pt x="11987" y="17474"/>
                  </a:lnTo>
                  <a:lnTo>
                    <a:pt x="12492" y="17104"/>
                  </a:lnTo>
                  <a:close/>
                  <a:moveTo>
                    <a:pt x="8216" y="236"/>
                  </a:moveTo>
                  <a:lnTo>
                    <a:pt x="8889" y="808"/>
                  </a:lnTo>
                  <a:lnTo>
                    <a:pt x="9529" y="1448"/>
                  </a:lnTo>
                  <a:lnTo>
                    <a:pt x="10135" y="2088"/>
                  </a:lnTo>
                  <a:lnTo>
                    <a:pt x="10707" y="2761"/>
                  </a:lnTo>
                  <a:lnTo>
                    <a:pt x="11886" y="4108"/>
                  </a:lnTo>
                  <a:lnTo>
                    <a:pt x="12492" y="4781"/>
                  </a:lnTo>
                  <a:lnTo>
                    <a:pt x="13098" y="5421"/>
                  </a:lnTo>
                  <a:lnTo>
                    <a:pt x="14478" y="6734"/>
                  </a:lnTo>
                  <a:lnTo>
                    <a:pt x="15118" y="7407"/>
                  </a:lnTo>
                  <a:lnTo>
                    <a:pt x="15791" y="8114"/>
                  </a:lnTo>
                  <a:lnTo>
                    <a:pt x="17070" y="9629"/>
                  </a:lnTo>
                  <a:lnTo>
                    <a:pt x="18383" y="11144"/>
                  </a:lnTo>
                  <a:lnTo>
                    <a:pt x="17811" y="11616"/>
                  </a:lnTo>
                  <a:lnTo>
                    <a:pt x="17239" y="12121"/>
                  </a:lnTo>
                  <a:lnTo>
                    <a:pt x="16734" y="12659"/>
                  </a:lnTo>
                  <a:lnTo>
                    <a:pt x="16195" y="13232"/>
                  </a:lnTo>
                  <a:lnTo>
                    <a:pt x="15185" y="14343"/>
                  </a:lnTo>
                  <a:lnTo>
                    <a:pt x="14680" y="14882"/>
                  </a:lnTo>
                  <a:lnTo>
                    <a:pt x="14175" y="15420"/>
                  </a:lnTo>
                  <a:lnTo>
                    <a:pt x="13636" y="15925"/>
                  </a:lnTo>
                  <a:lnTo>
                    <a:pt x="13064" y="16363"/>
                  </a:lnTo>
                  <a:lnTo>
                    <a:pt x="11919" y="17238"/>
                  </a:lnTo>
                  <a:lnTo>
                    <a:pt x="11852" y="17205"/>
                  </a:lnTo>
                  <a:lnTo>
                    <a:pt x="11785" y="17171"/>
                  </a:lnTo>
                  <a:lnTo>
                    <a:pt x="11717" y="17171"/>
                  </a:lnTo>
                  <a:lnTo>
                    <a:pt x="11684" y="17238"/>
                  </a:lnTo>
                  <a:lnTo>
                    <a:pt x="11650" y="17440"/>
                  </a:lnTo>
                  <a:lnTo>
                    <a:pt x="11347" y="17676"/>
                  </a:lnTo>
                  <a:lnTo>
                    <a:pt x="10808" y="18114"/>
                  </a:lnTo>
                  <a:lnTo>
                    <a:pt x="10337" y="18551"/>
                  </a:lnTo>
                  <a:lnTo>
                    <a:pt x="9933" y="18282"/>
                  </a:lnTo>
                  <a:lnTo>
                    <a:pt x="9529" y="17945"/>
                  </a:lnTo>
                  <a:lnTo>
                    <a:pt x="9192" y="17609"/>
                  </a:lnTo>
                  <a:lnTo>
                    <a:pt x="8855" y="17238"/>
                  </a:lnTo>
                  <a:lnTo>
                    <a:pt x="8182" y="16464"/>
                  </a:lnTo>
                  <a:lnTo>
                    <a:pt x="7542" y="15690"/>
                  </a:lnTo>
                  <a:lnTo>
                    <a:pt x="6835" y="14949"/>
                  </a:lnTo>
                  <a:lnTo>
                    <a:pt x="6465" y="14578"/>
                  </a:lnTo>
                  <a:lnTo>
                    <a:pt x="6128" y="14141"/>
                  </a:lnTo>
                  <a:lnTo>
                    <a:pt x="5556" y="13434"/>
                  </a:lnTo>
                  <a:lnTo>
                    <a:pt x="5253" y="13097"/>
                  </a:lnTo>
                  <a:lnTo>
                    <a:pt x="4950" y="12760"/>
                  </a:lnTo>
                  <a:lnTo>
                    <a:pt x="4209" y="12053"/>
                  </a:lnTo>
                  <a:lnTo>
                    <a:pt x="3873" y="11683"/>
                  </a:lnTo>
                  <a:lnTo>
                    <a:pt x="3536" y="11279"/>
                  </a:lnTo>
                  <a:lnTo>
                    <a:pt x="2896" y="10404"/>
                  </a:lnTo>
                  <a:lnTo>
                    <a:pt x="2223" y="9495"/>
                  </a:lnTo>
                  <a:lnTo>
                    <a:pt x="1751" y="8922"/>
                  </a:lnTo>
                  <a:lnTo>
                    <a:pt x="1516" y="8619"/>
                  </a:lnTo>
                  <a:lnTo>
                    <a:pt x="1246" y="8350"/>
                  </a:lnTo>
                  <a:lnTo>
                    <a:pt x="741" y="7912"/>
                  </a:lnTo>
                  <a:lnTo>
                    <a:pt x="472" y="7710"/>
                  </a:lnTo>
                  <a:lnTo>
                    <a:pt x="270" y="7441"/>
                  </a:lnTo>
                  <a:lnTo>
                    <a:pt x="539" y="7239"/>
                  </a:lnTo>
                  <a:lnTo>
                    <a:pt x="809" y="7037"/>
                  </a:lnTo>
                  <a:lnTo>
                    <a:pt x="1347" y="6532"/>
                  </a:lnTo>
                  <a:lnTo>
                    <a:pt x="1819" y="6027"/>
                  </a:lnTo>
                  <a:lnTo>
                    <a:pt x="2256" y="5488"/>
                  </a:lnTo>
                  <a:lnTo>
                    <a:pt x="2762" y="4882"/>
                  </a:lnTo>
                  <a:lnTo>
                    <a:pt x="3300" y="4310"/>
                  </a:lnTo>
                  <a:lnTo>
                    <a:pt x="3873" y="3737"/>
                  </a:lnTo>
                  <a:lnTo>
                    <a:pt x="4479" y="3232"/>
                  </a:lnTo>
                  <a:lnTo>
                    <a:pt x="6364" y="1751"/>
                  </a:lnTo>
                  <a:lnTo>
                    <a:pt x="8216" y="236"/>
                  </a:lnTo>
                  <a:close/>
                  <a:moveTo>
                    <a:pt x="14074" y="16296"/>
                  </a:moveTo>
                  <a:lnTo>
                    <a:pt x="14175" y="16767"/>
                  </a:lnTo>
                  <a:lnTo>
                    <a:pt x="14242" y="17003"/>
                  </a:lnTo>
                  <a:lnTo>
                    <a:pt x="14343" y="17205"/>
                  </a:lnTo>
                  <a:lnTo>
                    <a:pt x="13670" y="17811"/>
                  </a:lnTo>
                  <a:lnTo>
                    <a:pt x="12963" y="18383"/>
                  </a:lnTo>
                  <a:lnTo>
                    <a:pt x="12391" y="18854"/>
                  </a:lnTo>
                  <a:lnTo>
                    <a:pt x="12492" y="18585"/>
                  </a:lnTo>
                  <a:lnTo>
                    <a:pt x="12593" y="18282"/>
                  </a:lnTo>
                  <a:lnTo>
                    <a:pt x="12660" y="17710"/>
                  </a:lnTo>
                  <a:lnTo>
                    <a:pt x="12694" y="18013"/>
                  </a:lnTo>
                  <a:lnTo>
                    <a:pt x="12761" y="18316"/>
                  </a:lnTo>
                  <a:lnTo>
                    <a:pt x="12795" y="18349"/>
                  </a:lnTo>
                  <a:lnTo>
                    <a:pt x="12862" y="18383"/>
                  </a:lnTo>
                  <a:lnTo>
                    <a:pt x="12963" y="18383"/>
                  </a:lnTo>
                  <a:lnTo>
                    <a:pt x="13030" y="18316"/>
                  </a:lnTo>
                  <a:lnTo>
                    <a:pt x="13098" y="17945"/>
                  </a:lnTo>
                  <a:lnTo>
                    <a:pt x="13131" y="17575"/>
                  </a:lnTo>
                  <a:lnTo>
                    <a:pt x="13165" y="17205"/>
                  </a:lnTo>
                  <a:lnTo>
                    <a:pt x="13199" y="16868"/>
                  </a:lnTo>
                  <a:lnTo>
                    <a:pt x="13333" y="17205"/>
                  </a:lnTo>
                  <a:lnTo>
                    <a:pt x="13468" y="17541"/>
                  </a:lnTo>
                  <a:lnTo>
                    <a:pt x="13502" y="17609"/>
                  </a:lnTo>
                  <a:lnTo>
                    <a:pt x="13636" y="17609"/>
                  </a:lnTo>
                  <a:lnTo>
                    <a:pt x="13670" y="17541"/>
                  </a:lnTo>
                  <a:lnTo>
                    <a:pt x="13805" y="17272"/>
                  </a:lnTo>
                  <a:lnTo>
                    <a:pt x="13906" y="16935"/>
                  </a:lnTo>
                  <a:lnTo>
                    <a:pt x="14074" y="16296"/>
                  </a:lnTo>
                  <a:close/>
                  <a:moveTo>
                    <a:pt x="11616" y="17777"/>
                  </a:moveTo>
                  <a:lnTo>
                    <a:pt x="11583" y="18585"/>
                  </a:lnTo>
                  <a:lnTo>
                    <a:pt x="11549" y="18989"/>
                  </a:lnTo>
                  <a:lnTo>
                    <a:pt x="11482" y="19393"/>
                  </a:lnTo>
                  <a:lnTo>
                    <a:pt x="11347" y="18821"/>
                  </a:lnTo>
                  <a:lnTo>
                    <a:pt x="11246" y="18248"/>
                  </a:lnTo>
                  <a:lnTo>
                    <a:pt x="11212" y="18181"/>
                  </a:lnTo>
                  <a:lnTo>
                    <a:pt x="11145" y="18147"/>
                  </a:lnTo>
                  <a:lnTo>
                    <a:pt x="11313" y="18013"/>
                  </a:lnTo>
                  <a:lnTo>
                    <a:pt x="11616" y="17777"/>
                  </a:lnTo>
                  <a:close/>
                  <a:moveTo>
                    <a:pt x="11852" y="17878"/>
                  </a:moveTo>
                  <a:lnTo>
                    <a:pt x="11987" y="18417"/>
                  </a:lnTo>
                  <a:lnTo>
                    <a:pt x="12088" y="18922"/>
                  </a:lnTo>
                  <a:lnTo>
                    <a:pt x="12121" y="18989"/>
                  </a:lnTo>
                  <a:lnTo>
                    <a:pt x="12189" y="19023"/>
                  </a:lnTo>
                  <a:lnTo>
                    <a:pt x="12088" y="19090"/>
                  </a:lnTo>
                  <a:lnTo>
                    <a:pt x="11717" y="19427"/>
                  </a:lnTo>
                  <a:lnTo>
                    <a:pt x="11785" y="19023"/>
                  </a:lnTo>
                  <a:lnTo>
                    <a:pt x="11818" y="18652"/>
                  </a:lnTo>
                  <a:lnTo>
                    <a:pt x="11852" y="17878"/>
                  </a:lnTo>
                  <a:close/>
                  <a:moveTo>
                    <a:pt x="10977" y="18282"/>
                  </a:moveTo>
                  <a:lnTo>
                    <a:pt x="10876" y="18686"/>
                  </a:lnTo>
                  <a:lnTo>
                    <a:pt x="10808" y="19090"/>
                  </a:lnTo>
                  <a:lnTo>
                    <a:pt x="10741" y="19528"/>
                  </a:lnTo>
                  <a:lnTo>
                    <a:pt x="10640" y="19932"/>
                  </a:lnTo>
                  <a:lnTo>
                    <a:pt x="10505" y="19359"/>
                  </a:lnTo>
                  <a:lnTo>
                    <a:pt x="10404" y="18787"/>
                  </a:lnTo>
                  <a:lnTo>
                    <a:pt x="10977" y="18282"/>
                  </a:lnTo>
                  <a:close/>
                  <a:moveTo>
                    <a:pt x="11111" y="18753"/>
                  </a:moveTo>
                  <a:lnTo>
                    <a:pt x="11212" y="19258"/>
                  </a:lnTo>
                  <a:lnTo>
                    <a:pt x="11313" y="19763"/>
                  </a:lnTo>
                  <a:lnTo>
                    <a:pt x="10775" y="20235"/>
                  </a:lnTo>
                  <a:lnTo>
                    <a:pt x="10775" y="20235"/>
                  </a:lnTo>
                  <a:lnTo>
                    <a:pt x="10909" y="19898"/>
                  </a:lnTo>
                  <a:lnTo>
                    <a:pt x="10977" y="19494"/>
                  </a:lnTo>
                  <a:lnTo>
                    <a:pt x="11111" y="18753"/>
                  </a:lnTo>
                  <a:close/>
                  <a:moveTo>
                    <a:pt x="10135" y="19056"/>
                  </a:moveTo>
                  <a:lnTo>
                    <a:pt x="10101" y="19763"/>
                  </a:lnTo>
                  <a:lnTo>
                    <a:pt x="10067" y="20100"/>
                  </a:lnTo>
                  <a:lnTo>
                    <a:pt x="10034" y="20437"/>
                  </a:lnTo>
                  <a:lnTo>
                    <a:pt x="9966" y="19898"/>
                  </a:lnTo>
                  <a:lnTo>
                    <a:pt x="9933" y="19359"/>
                  </a:lnTo>
                  <a:lnTo>
                    <a:pt x="9899" y="19292"/>
                  </a:lnTo>
                  <a:lnTo>
                    <a:pt x="10135" y="19056"/>
                  </a:lnTo>
                  <a:close/>
                  <a:moveTo>
                    <a:pt x="10337" y="19696"/>
                  </a:moveTo>
                  <a:lnTo>
                    <a:pt x="10438" y="19999"/>
                  </a:lnTo>
                  <a:lnTo>
                    <a:pt x="10539" y="20302"/>
                  </a:lnTo>
                  <a:lnTo>
                    <a:pt x="10572" y="20336"/>
                  </a:lnTo>
                  <a:lnTo>
                    <a:pt x="10640" y="20369"/>
                  </a:lnTo>
                  <a:lnTo>
                    <a:pt x="10202" y="20773"/>
                  </a:lnTo>
                  <a:lnTo>
                    <a:pt x="10303" y="20235"/>
                  </a:lnTo>
                  <a:lnTo>
                    <a:pt x="10337" y="19696"/>
                  </a:lnTo>
                  <a:close/>
                  <a:moveTo>
                    <a:pt x="9663" y="19494"/>
                  </a:moveTo>
                  <a:lnTo>
                    <a:pt x="9596" y="19864"/>
                  </a:lnTo>
                  <a:lnTo>
                    <a:pt x="9529" y="20235"/>
                  </a:lnTo>
                  <a:lnTo>
                    <a:pt x="9428" y="20942"/>
                  </a:lnTo>
                  <a:lnTo>
                    <a:pt x="9293" y="20437"/>
                  </a:lnTo>
                  <a:lnTo>
                    <a:pt x="9226" y="19932"/>
                  </a:lnTo>
                  <a:lnTo>
                    <a:pt x="9663" y="19494"/>
                  </a:lnTo>
                  <a:close/>
                  <a:moveTo>
                    <a:pt x="9798" y="20066"/>
                  </a:moveTo>
                  <a:lnTo>
                    <a:pt x="9832" y="20571"/>
                  </a:lnTo>
                  <a:lnTo>
                    <a:pt x="9899" y="21009"/>
                  </a:lnTo>
                  <a:lnTo>
                    <a:pt x="9899" y="21043"/>
                  </a:lnTo>
                  <a:lnTo>
                    <a:pt x="9562" y="21346"/>
                  </a:lnTo>
                  <a:lnTo>
                    <a:pt x="9630" y="21043"/>
                  </a:lnTo>
                  <a:lnTo>
                    <a:pt x="9697" y="20706"/>
                  </a:lnTo>
                  <a:lnTo>
                    <a:pt x="9798" y="20066"/>
                  </a:lnTo>
                  <a:close/>
                  <a:moveTo>
                    <a:pt x="19730" y="12390"/>
                  </a:moveTo>
                  <a:lnTo>
                    <a:pt x="20067" y="12592"/>
                  </a:lnTo>
                  <a:lnTo>
                    <a:pt x="20336" y="12861"/>
                  </a:lnTo>
                  <a:lnTo>
                    <a:pt x="20538" y="13131"/>
                  </a:lnTo>
                  <a:lnTo>
                    <a:pt x="20639" y="13434"/>
                  </a:lnTo>
                  <a:lnTo>
                    <a:pt x="20707" y="13770"/>
                  </a:lnTo>
                  <a:lnTo>
                    <a:pt x="20707" y="14107"/>
                  </a:lnTo>
                  <a:lnTo>
                    <a:pt x="20639" y="14444"/>
                  </a:lnTo>
                  <a:lnTo>
                    <a:pt x="20505" y="14814"/>
                  </a:lnTo>
                  <a:lnTo>
                    <a:pt x="20471" y="14781"/>
                  </a:lnTo>
                  <a:lnTo>
                    <a:pt x="20437" y="14814"/>
                  </a:lnTo>
                  <a:lnTo>
                    <a:pt x="20033" y="15454"/>
                  </a:lnTo>
                  <a:lnTo>
                    <a:pt x="19562" y="15925"/>
                  </a:lnTo>
                  <a:lnTo>
                    <a:pt x="19091" y="16363"/>
                  </a:lnTo>
                  <a:lnTo>
                    <a:pt x="18047" y="17137"/>
                  </a:lnTo>
                  <a:lnTo>
                    <a:pt x="17407" y="17609"/>
                  </a:lnTo>
                  <a:lnTo>
                    <a:pt x="16767" y="18147"/>
                  </a:lnTo>
                  <a:lnTo>
                    <a:pt x="15555" y="19225"/>
                  </a:lnTo>
                  <a:lnTo>
                    <a:pt x="14377" y="20369"/>
                  </a:lnTo>
                  <a:lnTo>
                    <a:pt x="13232" y="21514"/>
                  </a:lnTo>
                  <a:lnTo>
                    <a:pt x="12727" y="21110"/>
                  </a:lnTo>
                  <a:lnTo>
                    <a:pt x="12290" y="20672"/>
                  </a:lnTo>
                  <a:lnTo>
                    <a:pt x="11953" y="20268"/>
                  </a:lnTo>
                  <a:lnTo>
                    <a:pt x="11751" y="20100"/>
                  </a:lnTo>
                  <a:lnTo>
                    <a:pt x="11583" y="19932"/>
                  </a:lnTo>
                  <a:lnTo>
                    <a:pt x="11616" y="19864"/>
                  </a:lnTo>
                  <a:lnTo>
                    <a:pt x="11616" y="19797"/>
                  </a:lnTo>
                  <a:lnTo>
                    <a:pt x="11886" y="19561"/>
                  </a:lnTo>
                  <a:lnTo>
                    <a:pt x="13199" y="18484"/>
                  </a:lnTo>
                  <a:lnTo>
                    <a:pt x="14478" y="17407"/>
                  </a:lnTo>
                  <a:lnTo>
                    <a:pt x="14545" y="17407"/>
                  </a:lnTo>
                  <a:lnTo>
                    <a:pt x="14613" y="17339"/>
                  </a:lnTo>
                  <a:lnTo>
                    <a:pt x="14714" y="17171"/>
                  </a:lnTo>
                  <a:lnTo>
                    <a:pt x="15320" y="16599"/>
                  </a:lnTo>
                  <a:lnTo>
                    <a:pt x="15959" y="15993"/>
                  </a:lnTo>
                  <a:lnTo>
                    <a:pt x="17171" y="14747"/>
                  </a:lnTo>
                  <a:lnTo>
                    <a:pt x="18417" y="13535"/>
                  </a:lnTo>
                  <a:lnTo>
                    <a:pt x="19057" y="12929"/>
                  </a:lnTo>
                  <a:lnTo>
                    <a:pt x="19730" y="12390"/>
                  </a:lnTo>
                  <a:close/>
                  <a:moveTo>
                    <a:pt x="8283" y="20841"/>
                  </a:moveTo>
                  <a:lnTo>
                    <a:pt x="8216" y="21278"/>
                  </a:lnTo>
                  <a:lnTo>
                    <a:pt x="8148" y="21716"/>
                  </a:lnTo>
                  <a:lnTo>
                    <a:pt x="8047" y="21514"/>
                  </a:lnTo>
                  <a:lnTo>
                    <a:pt x="7980" y="21278"/>
                  </a:lnTo>
                  <a:lnTo>
                    <a:pt x="7946" y="21211"/>
                  </a:lnTo>
                  <a:lnTo>
                    <a:pt x="7879" y="21177"/>
                  </a:lnTo>
                  <a:lnTo>
                    <a:pt x="8283" y="20841"/>
                  </a:lnTo>
                  <a:close/>
                  <a:moveTo>
                    <a:pt x="8923" y="20201"/>
                  </a:moveTo>
                  <a:lnTo>
                    <a:pt x="8855" y="21009"/>
                  </a:lnTo>
                  <a:lnTo>
                    <a:pt x="8822" y="21413"/>
                  </a:lnTo>
                  <a:lnTo>
                    <a:pt x="8721" y="21783"/>
                  </a:lnTo>
                  <a:lnTo>
                    <a:pt x="8620" y="21211"/>
                  </a:lnTo>
                  <a:lnTo>
                    <a:pt x="8519" y="20639"/>
                  </a:lnTo>
                  <a:lnTo>
                    <a:pt x="8923" y="20201"/>
                  </a:lnTo>
                  <a:close/>
                  <a:moveTo>
                    <a:pt x="9125" y="20605"/>
                  </a:moveTo>
                  <a:lnTo>
                    <a:pt x="9226" y="21009"/>
                  </a:lnTo>
                  <a:lnTo>
                    <a:pt x="9327" y="21379"/>
                  </a:lnTo>
                  <a:lnTo>
                    <a:pt x="9394" y="21447"/>
                  </a:lnTo>
                  <a:lnTo>
                    <a:pt x="9428" y="21480"/>
                  </a:lnTo>
                  <a:lnTo>
                    <a:pt x="8956" y="21918"/>
                  </a:lnTo>
                  <a:lnTo>
                    <a:pt x="9024" y="21581"/>
                  </a:lnTo>
                  <a:lnTo>
                    <a:pt x="9057" y="21278"/>
                  </a:lnTo>
                  <a:lnTo>
                    <a:pt x="9125" y="20605"/>
                  </a:lnTo>
                  <a:close/>
                  <a:moveTo>
                    <a:pt x="7744" y="21312"/>
                  </a:moveTo>
                  <a:lnTo>
                    <a:pt x="7778" y="21985"/>
                  </a:lnTo>
                  <a:lnTo>
                    <a:pt x="7744" y="22659"/>
                  </a:lnTo>
                  <a:lnTo>
                    <a:pt x="7643" y="22187"/>
                  </a:lnTo>
                  <a:lnTo>
                    <a:pt x="7576" y="21682"/>
                  </a:lnTo>
                  <a:lnTo>
                    <a:pt x="7542" y="21649"/>
                  </a:lnTo>
                  <a:lnTo>
                    <a:pt x="7509" y="21615"/>
                  </a:lnTo>
                  <a:lnTo>
                    <a:pt x="7441" y="21615"/>
                  </a:lnTo>
                  <a:lnTo>
                    <a:pt x="7744" y="21312"/>
                  </a:lnTo>
                  <a:close/>
                  <a:moveTo>
                    <a:pt x="8418" y="21514"/>
                  </a:moveTo>
                  <a:lnTo>
                    <a:pt x="8485" y="21851"/>
                  </a:lnTo>
                  <a:lnTo>
                    <a:pt x="8586" y="22187"/>
                  </a:lnTo>
                  <a:lnTo>
                    <a:pt x="7980" y="22692"/>
                  </a:lnTo>
                  <a:lnTo>
                    <a:pt x="8014" y="22322"/>
                  </a:lnTo>
                  <a:lnTo>
                    <a:pt x="8014" y="21952"/>
                  </a:lnTo>
                  <a:lnTo>
                    <a:pt x="8081" y="22086"/>
                  </a:lnTo>
                  <a:lnTo>
                    <a:pt x="8148" y="22154"/>
                  </a:lnTo>
                  <a:lnTo>
                    <a:pt x="8216" y="22154"/>
                  </a:lnTo>
                  <a:lnTo>
                    <a:pt x="8283" y="22120"/>
                  </a:lnTo>
                  <a:lnTo>
                    <a:pt x="8317" y="22086"/>
                  </a:lnTo>
                  <a:lnTo>
                    <a:pt x="8384" y="21783"/>
                  </a:lnTo>
                  <a:lnTo>
                    <a:pt x="8418" y="21514"/>
                  </a:lnTo>
                  <a:close/>
                  <a:moveTo>
                    <a:pt x="7340" y="21682"/>
                  </a:moveTo>
                  <a:lnTo>
                    <a:pt x="7239" y="22356"/>
                  </a:lnTo>
                  <a:lnTo>
                    <a:pt x="7206" y="22692"/>
                  </a:lnTo>
                  <a:lnTo>
                    <a:pt x="7138" y="23029"/>
                  </a:lnTo>
                  <a:lnTo>
                    <a:pt x="6936" y="22625"/>
                  </a:lnTo>
                  <a:lnTo>
                    <a:pt x="6734" y="22221"/>
                  </a:lnTo>
                  <a:lnTo>
                    <a:pt x="7340" y="21682"/>
                  </a:lnTo>
                  <a:close/>
                  <a:moveTo>
                    <a:pt x="7475" y="22524"/>
                  </a:moveTo>
                  <a:lnTo>
                    <a:pt x="7576" y="23029"/>
                  </a:lnTo>
                  <a:lnTo>
                    <a:pt x="7307" y="23231"/>
                  </a:lnTo>
                  <a:lnTo>
                    <a:pt x="7408" y="22861"/>
                  </a:lnTo>
                  <a:lnTo>
                    <a:pt x="7475" y="22524"/>
                  </a:lnTo>
                  <a:close/>
                  <a:moveTo>
                    <a:pt x="6734" y="22760"/>
                  </a:moveTo>
                  <a:lnTo>
                    <a:pt x="6903" y="23097"/>
                  </a:lnTo>
                  <a:lnTo>
                    <a:pt x="7037" y="23400"/>
                  </a:lnTo>
                  <a:lnTo>
                    <a:pt x="7071" y="23433"/>
                  </a:lnTo>
                  <a:lnTo>
                    <a:pt x="6667" y="23736"/>
                  </a:lnTo>
                  <a:lnTo>
                    <a:pt x="6734" y="23265"/>
                  </a:lnTo>
                  <a:lnTo>
                    <a:pt x="6734" y="22760"/>
                  </a:lnTo>
                  <a:close/>
                  <a:moveTo>
                    <a:pt x="6499" y="22423"/>
                  </a:moveTo>
                  <a:lnTo>
                    <a:pt x="6499" y="23097"/>
                  </a:lnTo>
                  <a:lnTo>
                    <a:pt x="6499" y="23433"/>
                  </a:lnTo>
                  <a:lnTo>
                    <a:pt x="6431" y="23770"/>
                  </a:lnTo>
                  <a:lnTo>
                    <a:pt x="6330" y="23534"/>
                  </a:lnTo>
                  <a:lnTo>
                    <a:pt x="6263" y="23299"/>
                  </a:lnTo>
                  <a:lnTo>
                    <a:pt x="6095" y="22793"/>
                  </a:lnTo>
                  <a:lnTo>
                    <a:pt x="6499" y="22423"/>
                  </a:lnTo>
                  <a:close/>
                  <a:moveTo>
                    <a:pt x="5792" y="23063"/>
                  </a:moveTo>
                  <a:lnTo>
                    <a:pt x="5724" y="23736"/>
                  </a:lnTo>
                  <a:lnTo>
                    <a:pt x="5657" y="24073"/>
                  </a:lnTo>
                  <a:lnTo>
                    <a:pt x="5556" y="24410"/>
                  </a:lnTo>
                  <a:lnTo>
                    <a:pt x="5421" y="23938"/>
                  </a:lnTo>
                  <a:lnTo>
                    <a:pt x="5287" y="23501"/>
                  </a:lnTo>
                  <a:lnTo>
                    <a:pt x="5792" y="23063"/>
                  </a:lnTo>
                  <a:close/>
                  <a:moveTo>
                    <a:pt x="5994" y="23265"/>
                  </a:moveTo>
                  <a:lnTo>
                    <a:pt x="6128" y="23669"/>
                  </a:lnTo>
                  <a:lnTo>
                    <a:pt x="6229" y="23837"/>
                  </a:lnTo>
                  <a:lnTo>
                    <a:pt x="6330" y="24039"/>
                  </a:lnTo>
                  <a:lnTo>
                    <a:pt x="5758" y="24511"/>
                  </a:lnTo>
                  <a:lnTo>
                    <a:pt x="5893" y="24208"/>
                  </a:lnTo>
                  <a:lnTo>
                    <a:pt x="5960" y="23905"/>
                  </a:lnTo>
                  <a:lnTo>
                    <a:pt x="5994" y="23265"/>
                  </a:lnTo>
                  <a:close/>
                  <a:moveTo>
                    <a:pt x="4950" y="23770"/>
                  </a:moveTo>
                  <a:lnTo>
                    <a:pt x="4984" y="24275"/>
                  </a:lnTo>
                  <a:lnTo>
                    <a:pt x="4950" y="24511"/>
                  </a:lnTo>
                  <a:lnTo>
                    <a:pt x="4883" y="24746"/>
                  </a:lnTo>
                  <a:lnTo>
                    <a:pt x="4782" y="24376"/>
                  </a:lnTo>
                  <a:lnTo>
                    <a:pt x="4714" y="24006"/>
                  </a:lnTo>
                  <a:lnTo>
                    <a:pt x="4950" y="23770"/>
                  </a:lnTo>
                  <a:close/>
                  <a:moveTo>
                    <a:pt x="4378" y="24309"/>
                  </a:moveTo>
                  <a:lnTo>
                    <a:pt x="4378" y="24679"/>
                  </a:lnTo>
                  <a:lnTo>
                    <a:pt x="4344" y="25083"/>
                  </a:lnTo>
                  <a:lnTo>
                    <a:pt x="4176" y="24477"/>
                  </a:lnTo>
                  <a:lnTo>
                    <a:pt x="4378" y="24309"/>
                  </a:lnTo>
                  <a:close/>
                  <a:moveTo>
                    <a:pt x="5219" y="24140"/>
                  </a:moveTo>
                  <a:lnTo>
                    <a:pt x="5320" y="24410"/>
                  </a:lnTo>
                  <a:lnTo>
                    <a:pt x="5421" y="24713"/>
                  </a:lnTo>
                  <a:lnTo>
                    <a:pt x="5455" y="24746"/>
                  </a:lnTo>
                  <a:lnTo>
                    <a:pt x="5017" y="25150"/>
                  </a:lnTo>
                  <a:lnTo>
                    <a:pt x="5017" y="25150"/>
                  </a:lnTo>
                  <a:lnTo>
                    <a:pt x="5118" y="24915"/>
                  </a:lnTo>
                  <a:lnTo>
                    <a:pt x="5186" y="24645"/>
                  </a:lnTo>
                  <a:lnTo>
                    <a:pt x="5186" y="24376"/>
                  </a:lnTo>
                  <a:lnTo>
                    <a:pt x="5219" y="24140"/>
                  </a:lnTo>
                  <a:close/>
                  <a:moveTo>
                    <a:pt x="3805" y="24814"/>
                  </a:moveTo>
                  <a:lnTo>
                    <a:pt x="3805" y="25352"/>
                  </a:lnTo>
                  <a:lnTo>
                    <a:pt x="3738" y="25857"/>
                  </a:lnTo>
                  <a:lnTo>
                    <a:pt x="3502" y="25083"/>
                  </a:lnTo>
                  <a:lnTo>
                    <a:pt x="3805" y="24814"/>
                  </a:lnTo>
                  <a:close/>
                  <a:moveTo>
                    <a:pt x="3199" y="25386"/>
                  </a:moveTo>
                  <a:lnTo>
                    <a:pt x="3199" y="25790"/>
                  </a:lnTo>
                  <a:lnTo>
                    <a:pt x="3199" y="26194"/>
                  </a:lnTo>
                  <a:lnTo>
                    <a:pt x="3065" y="25487"/>
                  </a:lnTo>
                  <a:lnTo>
                    <a:pt x="3199" y="25386"/>
                  </a:lnTo>
                  <a:close/>
                  <a:moveTo>
                    <a:pt x="4613" y="24645"/>
                  </a:moveTo>
                  <a:lnTo>
                    <a:pt x="4681" y="24915"/>
                  </a:lnTo>
                  <a:lnTo>
                    <a:pt x="4782" y="25184"/>
                  </a:lnTo>
                  <a:lnTo>
                    <a:pt x="4849" y="25251"/>
                  </a:lnTo>
                  <a:lnTo>
                    <a:pt x="4916" y="25251"/>
                  </a:lnTo>
                  <a:lnTo>
                    <a:pt x="4512" y="25655"/>
                  </a:lnTo>
                  <a:lnTo>
                    <a:pt x="4075" y="26093"/>
                  </a:lnTo>
                  <a:lnTo>
                    <a:pt x="3851" y="26338"/>
                  </a:lnTo>
                  <a:lnTo>
                    <a:pt x="3873" y="26295"/>
                  </a:lnTo>
                  <a:lnTo>
                    <a:pt x="3974" y="25992"/>
                  </a:lnTo>
                  <a:lnTo>
                    <a:pt x="4007" y="25655"/>
                  </a:lnTo>
                  <a:lnTo>
                    <a:pt x="4075" y="25016"/>
                  </a:lnTo>
                  <a:lnTo>
                    <a:pt x="4142" y="25319"/>
                  </a:lnTo>
                  <a:lnTo>
                    <a:pt x="4277" y="25588"/>
                  </a:lnTo>
                  <a:lnTo>
                    <a:pt x="4310" y="25655"/>
                  </a:lnTo>
                  <a:lnTo>
                    <a:pt x="4378" y="25655"/>
                  </a:lnTo>
                  <a:lnTo>
                    <a:pt x="4445" y="25622"/>
                  </a:lnTo>
                  <a:lnTo>
                    <a:pt x="4512" y="25588"/>
                  </a:lnTo>
                  <a:lnTo>
                    <a:pt x="4546" y="25352"/>
                  </a:lnTo>
                  <a:lnTo>
                    <a:pt x="4580" y="25117"/>
                  </a:lnTo>
                  <a:lnTo>
                    <a:pt x="4613" y="24645"/>
                  </a:lnTo>
                  <a:close/>
                  <a:moveTo>
                    <a:pt x="3435" y="25790"/>
                  </a:moveTo>
                  <a:lnTo>
                    <a:pt x="3637" y="26329"/>
                  </a:lnTo>
                  <a:lnTo>
                    <a:pt x="3704" y="26396"/>
                  </a:lnTo>
                  <a:lnTo>
                    <a:pt x="3772" y="26396"/>
                  </a:lnTo>
                  <a:lnTo>
                    <a:pt x="3820" y="26372"/>
                  </a:lnTo>
                  <a:lnTo>
                    <a:pt x="3368" y="26867"/>
                  </a:lnTo>
                  <a:lnTo>
                    <a:pt x="3435" y="26329"/>
                  </a:lnTo>
                  <a:lnTo>
                    <a:pt x="3435" y="25790"/>
                  </a:lnTo>
                  <a:close/>
                  <a:moveTo>
                    <a:pt x="11414" y="19999"/>
                  </a:moveTo>
                  <a:lnTo>
                    <a:pt x="11549" y="20235"/>
                  </a:lnTo>
                  <a:lnTo>
                    <a:pt x="11751" y="20437"/>
                  </a:lnTo>
                  <a:lnTo>
                    <a:pt x="12121" y="20807"/>
                  </a:lnTo>
                  <a:lnTo>
                    <a:pt x="12559" y="21278"/>
                  </a:lnTo>
                  <a:lnTo>
                    <a:pt x="12795" y="21480"/>
                  </a:lnTo>
                  <a:lnTo>
                    <a:pt x="13064" y="21649"/>
                  </a:lnTo>
                  <a:lnTo>
                    <a:pt x="12155" y="22524"/>
                  </a:lnTo>
                  <a:lnTo>
                    <a:pt x="9798" y="24780"/>
                  </a:lnTo>
                  <a:lnTo>
                    <a:pt x="7475" y="27036"/>
                  </a:lnTo>
                  <a:lnTo>
                    <a:pt x="7441" y="27036"/>
                  </a:lnTo>
                  <a:lnTo>
                    <a:pt x="6936" y="26531"/>
                  </a:lnTo>
                  <a:lnTo>
                    <a:pt x="6465" y="26059"/>
                  </a:lnTo>
                  <a:lnTo>
                    <a:pt x="5994" y="25554"/>
                  </a:lnTo>
                  <a:lnTo>
                    <a:pt x="5522" y="25016"/>
                  </a:lnTo>
                  <a:lnTo>
                    <a:pt x="6499" y="24174"/>
                  </a:lnTo>
                  <a:lnTo>
                    <a:pt x="6566" y="24140"/>
                  </a:lnTo>
                  <a:lnTo>
                    <a:pt x="7677" y="23231"/>
                  </a:lnTo>
                  <a:lnTo>
                    <a:pt x="7711" y="23299"/>
                  </a:lnTo>
                  <a:lnTo>
                    <a:pt x="7845" y="23299"/>
                  </a:lnTo>
                  <a:lnTo>
                    <a:pt x="7879" y="23231"/>
                  </a:lnTo>
                  <a:lnTo>
                    <a:pt x="7913" y="23029"/>
                  </a:lnTo>
                  <a:lnTo>
                    <a:pt x="9226" y="21952"/>
                  </a:lnTo>
                  <a:lnTo>
                    <a:pt x="10337" y="20975"/>
                  </a:lnTo>
                  <a:lnTo>
                    <a:pt x="11414" y="19999"/>
                  </a:lnTo>
                  <a:close/>
                  <a:moveTo>
                    <a:pt x="21111" y="14410"/>
                  </a:moveTo>
                  <a:lnTo>
                    <a:pt x="21077" y="14612"/>
                  </a:lnTo>
                  <a:lnTo>
                    <a:pt x="21043" y="14848"/>
                  </a:lnTo>
                  <a:lnTo>
                    <a:pt x="20909" y="15252"/>
                  </a:lnTo>
                  <a:lnTo>
                    <a:pt x="20707" y="15656"/>
                  </a:lnTo>
                  <a:lnTo>
                    <a:pt x="20471" y="15993"/>
                  </a:lnTo>
                  <a:lnTo>
                    <a:pt x="20000" y="16599"/>
                  </a:lnTo>
                  <a:lnTo>
                    <a:pt x="19528" y="17171"/>
                  </a:lnTo>
                  <a:lnTo>
                    <a:pt x="18990" y="17710"/>
                  </a:lnTo>
                  <a:lnTo>
                    <a:pt x="18451" y="18215"/>
                  </a:lnTo>
                  <a:lnTo>
                    <a:pt x="17340" y="19225"/>
                  </a:lnTo>
                  <a:lnTo>
                    <a:pt x="16229" y="20201"/>
                  </a:lnTo>
                  <a:lnTo>
                    <a:pt x="15084" y="21177"/>
                  </a:lnTo>
                  <a:lnTo>
                    <a:pt x="14007" y="22187"/>
                  </a:lnTo>
                  <a:lnTo>
                    <a:pt x="12896" y="23265"/>
                  </a:lnTo>
                  <a:lnTo>
                    <a:pt x="11751" y="24342"/>
                  </a:lnTo>
                  <a:lnTo>
                    <a:pt x="10572" y="25352"/>
                  </a:lnTo>
                  <a:lnTo>
                    <a:pt x="9394" y="26329"/>
                  </a:lnTo>
                  <a:lnTo>
                    <a:pt x="8317" y="27271"/>
                  </a:lnTo>
                  <a:lnTo>
                    <a:pt x="9327" y="26329"/>
                  </a:lnTo>
                  <a:lnTo>
                    <a:pt x="10303" y="25386"/>
                  </a:lnTo>
                  <a:lnTo>
                    <a:pt x="12727" y="23231"/>
                  </a:lnTo>
                  <a:lnTo>
                    <a:pt x="13906" y="22120"/>
                  </a:lnTo>
                  <a:lnTo>
                    <a:pt x="15050" y="21009"/>
                  </a:lnTo>
                  <a:lnTo>
                    <a:pt x="15589" y="20504"/>
                  </a:lnTo>
                  <a:lnTo>
                    <a:pt x="16128" y="20033"/>
                  </a:lnTo>
                  <a:lnTo>
                    <a:pt x="17205" y="19124"/>
                  </a:lnTo>
                  <a:lnTo>
                    <a:pt x="18282" y="18181"/>
                  </a:lnTo>
                  <a:lnTo>
                    <a:pt x="18821" y="17710"/>
                  </a:lnTo>
                  <a:lnTo>
                    <a:pt x="19360" y="17205"/>
                  </a:lnTo>
                  <a:lnTo>
                    <a:pt x="19697" y="16834"/>
                  </a:lnTo>
                  <a:lnTo>
                    <a:pt x="20033" y="16430"/>
                  </a:lnTo>
                  <a:lnTo>
                    <a:pt x="20336" y="16026"/>
                  </a:lnTo>
                  <a:lnTo>
                    <a:pt x="20606" y="15589"/>
                  </a:lnTo>
                  <a:lnTo>
                    <a:pt x="20774" y="15353"/>
                  </a:lnTo>
                  <a:lnTo>
                    <a:pt x="20909" y="15050"/>
                  </a:lnTo>
                  <a:lnTo>
                    <a:pt x="21043" y="14747"/>
                  </a:lnTo>
                  <a:lnTo>
                    <a:pt x="21077" y="14444"/>
                  </a:lnTo>
                  <a:lnTo>
                    <a:pt x="21111" y="14410"/>
                  </a:lnTo>
                  <a:close/>
                  <a:moveTo>
                    <a:pt x="2661" y="25891"/>
                  </a:moveTo>
                  <a:lnTo>
                    <a:pt x="2627" y="26699"/>
                  </a:lnTo>
                  <a:lnTo>
                    <a:pt x="2593" y="27137"/>
                  </a:lnTo>
                  <a:lnTo>
                    <a:pt x="2526" y="27541"/>
                  </a:lnTo>
                  <a:lnTo>
                    <a:pt x="2425" y="27204"/>
                  </a:lnTo>
                  <a:lnTo>
                    <a:pt x="2391" y="26901"/>
                  </a:lnTo>
                  <a:lnTo>
                    <a:pt x="2324" y="26228"/>
                  </a:lnTo>
                  <a:lnTo>
                    <a:pt x="2661" y="25891"/>
                  </a:lnTo>
                  <a:close/>
                  <a:moveTo>
                    <a:pt x="2896" y="25925"/>
                  </a:moveTo>
                  <a:lnTo>
                    <a:pt x="2997" y="26463"/>
                  </a:lnTo>
                  <a:lnTo>
                    <a:pt x="3098" y="27036"/>
                  </a:lnTo>
                  <a:lnTo>
                    <a:pt x="3132" y="27069"/>
                  </a:lnTo>
                  <a:lnTo>
                    <a:pt x="3166" y="27103"/>
                  </a:lnTo>
                  <a:lnTo>
                    <a:pt x="2762" y="27608"/>
                  </a:lnTo>
                  <a:lnTo>
                    <a:pt x="2829" y="27170"/>
                  </a:lnTo>
                  <a:lnTo>
                    <a:pt x="2863" y="26766"/>
                  </a:lnTo>
                  <a:lnTo>
                    <a:pt x="2896" y="25925"/>
                  </a:lnTo>
                  <a:close/>
                  <a:moveTo>
                    <a:pt x="2021" y="26531"/>
                  </a:moveTo>
                  <a:lnTo>
                    <a:pt x="1987" y="27204"/>
                  </a:lnTo>
                  <a:lnTo>
                    <a:pt x="1920" y="27877"/>
                  </a:lnTo>
                  <a:lnTo>
                    <a:pt x="1684" y="26867"/>
                  </a:lnTo>
                  <a:lnTo>
                    <a:pt x="2021" y="26531"/>
                  </a:lnTo>
                  <a:close/>
                  <a:moveTo>
                    <a:pt x="1415" y="27170"/>
                  </a:moveTo>
                  <a:lnTo>
                    <a:pt x="1415" y="27776"/>
                  </a:lnTo>
                  <a:lnTo>
                    <a:pt x="1381" y="28349"/>
                  </a:lnTo>
                  <a:lnTo>
                    <a:pt x="1280" y="27911"/>
                  </a:lnTo>
                  <a:lnTo>
                    <a:pt x="1145" y="27440"/>
                  </a:lnTo>
                  <a:lnTo>
                    <a:pt x="1415" y="27170"/>
                  </a:lnTo>
                  <a:close/>
                  <a:moveTo>
                    <a:pt x="2223" y="27372"/>
                  </a:moveTo>
                  <a:lnTo>
                    <a:pt x="2324" y="27675"/>
                  </a:lnTo>
                  <a:lnTo>
                    <a:pt x="2458" y="27945"/>
                  </a:lnTo>
                  <a:lnTo>
                    <a:pt x="2458" y="27978"/>
                  </a:lnTo>
                  <a:lnTo>
                    <a:pt x="2056" y="28443"/>
                  </a:lnTo>
                  <a:lnTo>
                    <a:pt x="2056" y="28443"/>
                  </a:lnTo>
                  <a:lnTo>
                    <a:pt x="2155" y="27911"/>
                  </a:lnTo>
                  <a:lnTo>
                    <a:pt x="2223" y="27372"/>
                  </a:lnTo>
                  <a:close/>
                  <a:moveTo>
                    <a:pt x="977" y="27642"/>
                  </a:moveTo>
                  <a:lnTo>
                    <a:pt x="1044" y="27945"/>
                  </a:lnTo>
                  <a:lnTo>
                    <a:pt x="1112" y="28281"/>
                  </a:lnTo>
                  <a:lnTo>
                    <a:pt x="1213" y="28584"/>
                  </a:lnTo>
                  <a:lnTo>
                    <a:pt x="1347" y="28887"/>
                  </a:lnTo>
                  <a:lnTo>
                    <a:pt x="1415" y="28955"/>
                  </a:lnTo>
                  <a:lnTo>
                    <a:pt x="1482" y="28955"/>
                  </a:lnTo>
                  <a:lnTo>
                    <a:pt x="1549" y="28921"/>
                  </a:lnTo>
                  <a:lnTo>
                    <a:pt x="1583" y="28854"/>
                  </a:lnTo>
                  <a:lnTo>
                    <a:pt x="1650" y="28349"/>
                  </a:lnTo>
                  <a:lnTo>
                    <a:pt x="1650" y="27810"/>
                  </a:lnTo>
                  <a:lnTo>
                    <a:pt x="1819" y="28450"/>
                  </a:lnTo>
                  <a:lnTo>
                    <a:pt x="1852" y="28517"/>
                  </a:lnTo>
                  <a:lnTo>
                    <a:pt x="1953" y="28517"/>
                  </a:lnTo>
                  <a:lnTo>
                    <a:pt x="2021" y="28483"/>
                  </a:lnTo>
                  <a:lnTo>
                    <a:pt x="1482" y="29123"/>
                  </a:lnTo>
                  <a:lnTo>
                    <a:pt x="910" y="29695"/>
                  </a:lnTo>
                  <a:lnTo>
                    <a:pt x="910" y="29224"/>
                  </a:lnTo>
                  <a:lnTo>
                    <a:pt x="910" y="28719"/>
                  </a:lnTo>
                  <a:lnTo>
                    <a:pt x="910" y="28180"/>
                  </a:lnTo>
                  <a:lnTo>
                    <a:pt x="910" y="27675"/>
                  </a:lnTo>
                  <a:lnTo>
                    <a:pt x="977" y="27642"/>
                  </a:lnTo>
                  <a:close/>
                  <a:moveTo>
                    <a:pt x="405" y="28281"/>
                  </a:moveTo>
                  <a:lnTo>
                    <a:pt x="337" y="29123"/>
                  </a:lnTo>
                  <a:lnTo>
                    <a:pt x="304" y="29662"/>
                  </a:lnTo>
                  <a:lnTo>
                    <a:pt x="270" y="29763"/>
                  </a:lnTo>
                  <a:lnTo>
                    <a:pt x="236" y="29628"/>
                  </a:lnTo>
                  <a:lnTo>
                    <a:pt x="203" y="29359"/>
                  </a:lnTo>
                  <a:lnTo>
                    <a:pt x="203" y="28955"/>
                  </a:lnTo>
                  <a:lnTo>
                    <a:pt x="203" y="28753"/>
                  </a:lnTo>
                  <a:lnTo>
                    <a:pt x="169" y="28551"/>
                  </a:lnTo>
                  <a:lnTo>
                    <a:pt x="203" y="28517"/>
                  </a:lnTo>
                  <a:lnTo>
                    <a:pt x="270" y="28483"/>
                  </a:lnTo>
                  <a:lnTo>
                    <a:pt x="304" y="28450"/>
                  </a:lnTo>
                  <a:lnTo>
                    <a:pt x="304" y="28382"/>
                  </a:lnTo>
                  <a:lnTo>
                    <a:pt x="405" y="28281"/>
                  </a:lnTo>
                  <a:close/>
                  <a:moveTo>
                    <a:pt x="18653" y="17003"/>
                  </a:moveTo>
                  <a:lnTo>
                    <a:pt x="18181" y="17407"/>
                  </a:lnTo>
                  <a:lnTo>
                    <a:pt x="17744" y="17811"/>
                  </a:lnTo>
                  <a:lnTo>
                    <a:pt x="15522" y="20066"/>
                  </a:lnTo>
                  <a:lnTo>
                    <a:pt x="13266" y="22255"/>
                  </a:lnTo>
                  <a:lnTo>
                    <a:pt x="12155" y="23332"/>
                  </a:lnTo>
                  <a:lnTo>
                    <a:pt x="10977" y="24376"/>
                  </a:lnTo>
                  <a:lnTo>
                    <a:pt x="9832" y="25386"/>
                  </a:lnTo>
                  <a:lnTo>
                    <a:pt x="8687" y="26463"/>
                  </a:lnTo>
                  <a:lnTo>
                    <a:pt x="6532" y="28618"/>
                  </a:lnTo>
                  <a:lnTo>
                    <a:pt x="5994" y="29123"/>
                  </a:lnTo>
                  <a:lnTo>
                    <a:pt x="5421" y="29628"/>
                  </a:lnTo>
                  <a:lnTo>
                    <a:pt x="4277" y="30638"/>
                  </a:lnTo>
                  <a:lnTo>
                    <a:pt x="3267" y="31615"/>
                  </a:lnTo>
                  <a:lnTo>
                    <a:pt x="2762" y="32086"/>
                  </a:lnTo>
                  <a:lnTo>
                    <a:pt x="2492" y="32288"/>
                  </a:lnTo>
                  <a:lnTo>
                    <a:pt x="2223" y="32490"/>
                  </a:lnTo>
                  <a:lnTo>
                    <a:pt x="1785" y="32759"/>
                  </a:lnTo>
                  <a:lnTo>
                    <a:pt x="2054" y="32524"/>
                  </a:lnTo>
                  <a:lnTo>
                    <a:pt x="2324" y="32254"/>
                  </a:lnTo>
                  <a:lnTo>
                    <a:pt x="2795" y="31749"/>
                  </a:lnTo>
                  <a:lnTo>
                    <a:pt x="3704" y="30874"/>
                  </a:lnTo>
                  <a:lnTo>
                    <a:pt x="4580" y="30032"/>
                  </a:lnTo>
                  <a:lnTo>
                    <a:pt x="6431" y="28382"/>
                  </a:lnTo>
                  <a:lnTo>
                    <a:pt x="8317" y="26632"/>
                  </a:lnTo>
                  <a:lnTo>
                    <a:pt x="10168" y="24847"/>
                  </a:lnTo>
                  <a:lnTo>
                    <a:pt x="11987" y="23063"/>
                  </a:lnTo>
                  <a:lnTo>
                    <a:pt x="13838" y="21278"/>
                  </a:lnTo>
                  <a:lnTo>
                    <a:pt x="15522" y="19662"/>
                  </a:lnTo>
                  <a:lnTo>
                    <a:pt x="16330" y="18888"/>
                  </a:lnTo>
                  <a:lnTo>
                    <a:pt x="17205" y="18114"/>
                  </a:lnTo>
                  <a:lnTo>
                    <a:pt x="17912" y="17541"/>
                  </a:lnTo>
                  <a:lnTo>
                    <a:pt x="18653" y="17003"/>
                  </a:lnTo>
                  <a:close/>
                  <a:moveTo>
                    <a:pt x="8115" y="0"/>
                  </a:moveTo>
                  <a:lnTo>
                    <a:pt x="4479" y="2929"/>
                  </a:lnTo>
                  <a:lnTo>
                    <a:pt x="3940" y="3401"/>
                  </a:lnTo>
                  <a:lnTo>
                    <a:pt x="3401" y="3872"/>
                  </a:lnTo>
                  <a:lnTo>
                    <a:pt x="2930" y="4377"/>
                  </a:lnTo>
                  <a:lnTo>
                    <a:pt x="2458" y="4882"/>
                  </a:lnTo>
                  <a:lnTo>
                    <a:pt x="1886" y="5555"/>
                  </a:lnTo>
                  <a:lnTo>
                    <a:pt x="1314" y="6195"/>
                  </a:lnTo>
                  <a:lnTo>
                    <a:pt x="1011" y="6532"/>
                  </a:lnTo>
                  <a:lnTo>
                    <a:pt x="708" y="6801"/>
                  </a:lnTo>
                  <a:lnTo>
                    <a:pt x="371" y="7071"/>
                  </a:lnTo>
                  <a:lnTo>
                    <a:pt x="1" y="7340"/>
                  </a:lnTo>
                  <a:lnTo>
                    <a:pt x="1" y="7609"/>
                  </a:lnTo>
                  <a:lnTo>
                    <a:pt x="102" y="7542"/>
                  </a:lnTo>
                  <a:lnTo>
                    <a:pt x="236" y="7744"/>
                  </a:lnTo>
                  <a:lnTo>
                    <a:pt x="371" y="7879"/>
                  </a:lnTo>
                  <a:lnTo>
                    <a:pt x="708" y="8182"/>
                  </a:lnTo>
                  <a:lnTo>
                    <a:pt x="1078" y="8518"/>
                  </a:lnTo>
                  <a:lnTo>
                    <a:pt x="1415" y="8889"/>
                  </a:lnTo>
                  <a:lnTo>
                    <a:pt x="1718" y="9259"/>
                  </a:lnTo>
                  <a:lnTo>
                    <a:pt x="2021" y="9629"/>
                  </a:lnTo>
                  <a:lnTo>
                    <a:pt x="3267" y="11245"/>
                  </a:lnTo>
                  <a:lnTo>
                    <a:pt x="3906" y="12020"/>
                  </a:lnTo>
                  <a:lnTo>
                    <a:pt x="4243" y="12424"/>
                  </a:lnTo>
                  <a:lnTo>
                    <a:pt x="4613" y="12760"/>
                  </a:lnTo>
                  <a:lnTo>
                    <a:pt x="5017" y="13164"/>
                  </a:lnTo>
                  <a:lnTo>
                    <a:pt x="5388" y="13568"/>
                  </a:lnTo>
                  <a:lnTo>
                    <a:pt x="6061" y="14444"/>
                  </a:lnTo>
                  <a:lnTo>
                    <a:pt x="6364" y="14814"/>
                  </a:lnTo>
                  <a:lnTo>
                    <a:pt x="6701" y="15185"/>
                  </a:lnTo>
                  <a:lnTo>
                    <a:pt x="7374" y="15858"/>
                  </a:lnTo>
                  <a:lnTo>
                    <a:pt x="8014" y="16632"/>
                  </a:lnTo>
                  <a:lnTo>
                    <a:pt x="8687" y="17373"/>
                  </a:lnTo>
                  <a:lnTo>
                    <a:pt x="9024" y="17777"/>
                  </a:lnTo>
                  <a:lnTo>
                    <a:pt x="9360" y="18114"/>
                  </a:lnTo>
                  <a:lnTo>
                    <a:pt x="9731" y="18417"/>
                  </a:lnTo>
                  <a:lnTo>
                    <a:pt x="10168" y="18686"/>
                  </a:lnTo>
                  <a:lnTo>
                    <a:pt x="9125" y="19696"/>
                  </a:lnTo>
                  <a:lnTo>
                    <a:pt x="9024" y="19696"/>
                  </a:lnTo>
                  <a:lnTo>
                    <a:pt x="8990" y="19730"/>
                  </a:lnTo>
                  <a:lnTo>
                    <a:pt x="8990" y="19797"/>
                  </a:lnTo>
                  <a:lnTo>
                    <a:pt x="8956" y="19831"/>
                  </a:lnTo>
                  <a:lnTo>
                    <a:pt x="8956" y="19864"/>
                  </a:lnTo>
                  <a:lnTo>
                    <a:pt x="8047" y="20740"/>
                  </a:lnTo>
                  <a:lnTo>
                    <a:pt x="7105" y="21581"/>
                  </a:lnTo>
                  <a:lnTo>
                    <a:pt x="5219" y="23231"/>
                  </a:lnTo>
                  <a:lnTo>
                    <a:pt x="5186" y="23097"/>
                  </a:lnTo>
                  <a:lnTo>
                    <a:pt x="5118" y="23029"/>
                  </a:lnTo>
                  <a:lnTo>
                    <a:pt x="5051" y="23029"/>
                  </a:lnTo>
                  <a:lnTo>
                    <a:pt x="4950" y="23063"/>
                  </a:lnTo>
                  <a:lnTo>
                    <a:pt x="4950" y="23130"/>
                  </a:lnTo>
                  <a:lnTo>
                    <a:pt x="4950" y="23501"/>
                  </a:lnTo>
                  <a:lnTo>
                    <a:pt x="4681" y="23736"/>
                  </a:lnTo>
                  <a:lnTo>
                    <a:pt x="4647" y="23669"/>
                  </a:lnTo>
                  <a:lnTo>
                    <a:pt x="4613" y="23635"/>
                  </a:lnTo>
                  <a:lnTo>
                    <a:pt x="4580" y="23602"/>
                  </a:lnTo>
                  <a:lnTo>
                    <a:pt x="4479" y="23602"/>
                  </a:lnTo>
                  <a:lnTo>
                    <a:pt x="3772" y="22928"/>
                  </a:lnTo>
                  <a:lnTo>
                    <a:pt x="3065" y="22255"/>
                  </a:lnTo>
                  <a:lnTo>
                    <a:pt x="1718" y="20841"/>
                  </a:lnTo>
                  <a:lnTo>
                    <a:pt x="68" y="19191"/>
                  </a:lnTo>
                  <a:lnTo>
                    <a:pt x="1" y="19090"/>
                  </a:lnTo>
                  <a:lnTo>
                    <a:pt x="1" y="19393"/>
                  </a:lnTo>
                  <a:lnTo>
                    <a:pt x="135" y="19528"/>
                  </a:lnTo>
                  <a:lnTo>
                    <a:pt x="1751" y="21211"/>
                  </a:lnTo>
                  <a:lnTo>
                    <a:pt x="3031" y="22558"/>
                  </a:lnTo>
                  <a:lnTo>
                    <a:pt x="3704" y="23231"/>
                  </a:lnTo>
                  <a:lnTo>
                    <a:pt x="4411" y="23871"/>
                  </a:lnTo>
                  <a:lnTo>
                    <a:pt x="4378" y="23972"/>
                  </a:lnTo>
                  <a:lnTo>
                    <a:pt x="4108" y="24241"/>
                  </a:lnTo>
                  <a:lnTo>
                    <a:pt x="4075" y="24140"/>
                  </a:lnTo>
                  <a:lnTo>
                    <a:pt x="4041" y="24073"/>
                  </a:lnTo>
                  <a:lnTo>
                    <a:pt x="3940" y="24073"/>
                  </a:lnTo>
                  <a:lnTo>
                    <a:pt x="3873" y="24107"/>
                  </a:lnTo>
                  <a:lnTo>
                    <a:pt x="3839" y="24174"/>
                  </a:lnTo>
                  <a:lnTo>
                    <a:pt x="3839" y="24477"/>
                  </a:lnTo>
                  <a:lnTo>
                    <a:pt x="3401" y="24847"/>
                  </a:lnTo>
                  <a:lnTo>
                    <a:pt x="3401" y="24814"/>
                  </a:lnTo>
                  <a:lnTo>
                    <a:pt x="3334" y="24746"/>
                  </a:lnTo>
                  <a:lnTo>
                    <a:pt x="3267" y="24746"/>
                  </a:lnTo>
                  <a:lnTo>
                    <a:pt x="3199" y="24780"/>
                  </a:lnTo>
                  <a:lnTo>
                    <a:pt x="3166" y="24814"/>
                  </a:lnTo>
                  <a:lnTo>
                    <a:pt x="3166" y="24847"/>
                  </a:lnTo>
                  <a:lnTo>
                    <a:pt x="3166" y="25083"/>
                  </a:lnTo>
                  <a:lnTo>
                    <a:pt x="2997" y="25218"/>
                  </a:lnTo>
                  <a:lnTo>
                    <a:pt x="2997" y="25150"/>
                  </a:lnTo>
                  <a:lnTo>
                    <a:pt x="2930" y="25083"/>
                  </a:lnTo>
                  <a:lnTo>
                    <a:pt x="2863" y="25049"/>
                  </a:lnTo>
                  <a:lnTo>
                    <a:pt x="2795" y="25083"/>
                  </a:lnTo>
                  <a:lnTo>
                    <a:pt x="2762" y="25150"/>
                  </a:lnTo>
                  <a:lnTo>
                    <a:pt x="2694" y="25521"/>
                  </a:lnTo>
                  <a:lnTo>
                    <a:pt x="2256" y="25925"/>
                  </a:lnTo>
                  <a:lnTo>
                    <a:pt x="2256" y="25857"/>
                  </a:lnTo>
                  <a:lnTo>
                    <a:pt x="2223" y="25824"/>
                  </a:lnTo>
                  <a:lnTo>
                    <a:pt x="2189" y="25790"/>
                  </a:lnTo>
                  <a:lnTo>
                    <a:pt x="2122" y="25790"/>
                  </a:lnTo>
                  <a:lnTo>
                    <a:pt x="2054" y="25824"/>
                  </a:lnTo>
                  <a:lnTo>
                    <a:pt x="2021" y="25891"/>
                  </a:lnTo>
                  <a:lnTo>
                    <a:pt x="2021" y="26160"/>
                  </a:lnTo>
                  <a:lnTo>
                    <a:pt x="1617" y="26564"/>
                  </a:lnTo>
                  <a:lnTo>
                    <a:pt x="1549" y="26531"/>
                  </a:lnTo>
                  <a:lnTo>
                    <a:pt x="1482" y="26531"/>
                  </a:lnTo>
                  <a:lnTo>
                    <a:pt x="1415" y="26564"/>
                  </a:lnTo>
                  <a:lnTo>
                    <a:pt x="1381" y="26632"/>
                  </a:lnTo>
                  <a:lnTo>
                    <a:pt x="1381" y="26766"/>
                  </a:lnTo>
                  <a:lnTo>
                    <a:pt x="1011" y="27170"/>
                  </a:lnTo>
                  <a:lnTo>
                    <a:pt x="977" y="27103"/>
                  </a:lnTo>
                  <a:lnTo>
                    <a:pt x="943" y="27036"/>
                  </a:lnTo>
                  <a:lnTo>
                    <a:pt x="876" y="27036"/>
                  </a:lnTo>
                  <a:lnTo>
                    <a:pt x="809" y="27069"/>
                  </a:lnTo>
                  <a:lnTo>
                    <a:pt x="775" y="27137"/>
                  </a:lnTo>
                  <a:lnTo>
                    <a:pt x="708" y="27507"/>
                  </a:lnTo>
                  <a:lnTo>
                    <a:pt x="640" y="27574"/>
                  </a:lnTo>
                  <a:lnTo>
                    <a:pt x="607" y="27541"/>
                  </a:lnTo>
                  <a:lnTo>
                    <a:pt x="607" y="27507"/>
                  </a:lnTo>
                  <a:lnTo>
                    <a:pt x="506" y="27473"/>
                  </a:lnTo>
                  <a:lnTo>
                    <a:pt x="438" y="27507"/>
                  </a:lnTo>
                  <a:lnTo>
                    <a:pt x="405" y="27541"/>
                  </a:lnTo>
                  <a:lnTo>
                    <a:pt x="405" y="27574"/>
                  </a:lnTo>
                  <a:lnTo>
                    <a:pt x="405" y="27844"/>
                  </a:lnTo>
                  <a:lnTo>
                    <a:pt x="102" y="28214"/>
                  </a:lnTo>
                  <a:lnTo>
                    <a:pt x="34" y="28214"/>
                  </a:lnTo>
                  <a:lnTo>
                    <a:pt x="1" y="28281"/>
                  </a:lnTo>
                  <a:lnTo>
                    <a:pt x="1" y="29527"/>
                  </a:lnTo>
                  <a:lnTo>
                    <a:pt x="34" y="29897"/>
                  </a:lnTo>
                  <a:lnTo>
                    <a:pt x="68" y="29965"/>
                  </a:lnTo>
                  <a:lnTo>
                    <a:pt x="135" y="29998"/>
                  </a:lnTo>
                  <a:lnTo>
                    <a:pt x="371" y="29998"/>
                  </a:lnTo>
                  <a:lnTo>
                    <a:pt x="438" y="29965"/>
                  </a:lnTo>
                  <a:lnTo>
                    <a:pt x="472" y="29897"/>
                  </a:lnTo>
                  <a:lnTo>
                    <a:pt x="573" y="29258"/>
                  </a:lnTo>
                  <a:lnTo>
                    <a:pt x="674" y="29763"/>
                  </a:lnTo>
                  <a:lnTo>
                    <a:pt x="708" y="29830"/>
                  </a:lnTo>
                  <a:lnTo>
                    <a:pt x="775" y="29830"/>
                  </a:lnTo>
                  <a:lnTo>
                    <a:pt x="405" y="30200"/>
                  </a:lnTo>
                  <a:lnTo>
                    <a:pt x="1" y="30537"/>
                  </a:lnTo>
                  <a:lnTo>
                    <a:pt x="1" y="30806"/>
                  </a:lnTo>
                  <a:lnTo>
                    <a:pt x="573" y="30369"/>
                  </a:lnTo>
                  <a:lnTo>
                    <a:pt x="1112" y="29864"/>
                  </a:lnTo>
                  <a:lnTo>
                    <a:pt x="1617" y="29325"/>
                  </a:lnTo>
                  <a:lnTo>
                    <a:pt x="2088" y="28786"/>
                  </a:lnTo>
                  <a:lnTo>
                    <a:pt x="3031" y="27675"/>
                  </a:lnTo>
                  <a:lnTo>
                    <a:pt x="3974" y="26564"/>
                  </a:lnTo>
                  <a:lnTo>
                    <a:pt x="4647" y="25857"/>
                  </a:lnTo>
                  <a:lnTo>
                    <a:pt x="5354" y="25184"/>
                  </a:lnTo>
                  <a:lnTo>
                    <a:pt x="5792" y="25723"/>
                  </a:lnTo>
                  <a:lnTo>
                    <a:pt x="6263" y="26228"/>
                  </a:lnTo>
                  <a:lnTo>
                    <a:pt x="6768" y="26699"/>
                  </a:lnTo>
                  <a:lnTo>
                    <a:pt x="7273" y="27204"/>
                  </a:lnTo>
                  <a:lnTo>
                    <a:pt x="7307" y="27204"/>
                  </a:lnTo>
                  <a:lnTo>
                    <a:pt x="6196" y="28214"/>
                  </a:lnTo>
                  <a:lnTo>
                    <a:pt x="5118" y="29224"/>
                  </a:lnTo>
                  <a:lnTo>
                    <a:pt x="4243" y="29998"/>
                  </a:lnTo>
                  <a:lnTo>
                    <a:pt x="3435" y="30806"/>
                  </a:lnTo>
                  <a:lnTo>
                    <a:pt x="2627" y="31615"/>
                  </a:lnTo>
                  <a:lnTo>
                    <a:pt x="1785" y="32389"/>
                  </a:lnTo>
                  <a:lnTo>
                    <a:pt x="1448" y="32658"/>
                  </a:lnTo>
                  <a:lnTo>
                    <a:pt x="1112" y="32894"/>
                  </a:lnTo>
                  <a:lnTo>
                    <a:pt x="371" y="33264"/>
                  </a:lnTo>
                  <a:lnTo>
                    <a:pt x="169" y="33365"/>
                  </a:lnTo>
                  <a:lnTo>
                    <a:pt x="1" y="33500"/>
                  </a:lnTo>
                  <a:lnTo>
                    <a:pt x="1" y="33668"/>
                  </a:lnTo>
                  <a:lnTo>
                    <a:pt x="169" y="33668"/>
                  </a:lnTo>
                  <a:lnTo>
                    <a:pt x="472" y="33466"/>
                  </a:lnTo>
                  <a:lnTo>
                    <a:pt x="775" y="33332"/>
                  </a:lnTo>
                  <a:lnTo>
                    <a:pt x="1347" y="33062"/>
                  </a:lnTo>
                  <a:lnTo>
                    <a:pt x="1347" y="33062"/>
                  </a:lnTo>
                  <a:lnTo>
                    <a:pt x="1078" y="33332"/>
                  </a:lnTo>
                  <a:lnTo>
                    <a:pt x="910" y="33500"/>
                  </a:lnTo>
                  <a:lnTo>
                    <a:pt x="809" y="33668"/>
                  </a:lnTo>
                  <a:lnTo>
                    <a:pt x="910" y="33668"/>
                  </a:lnTo>
                  <a:lnTo>
                    <a:pt x="1078" y="33466"/>
                  </a:lnTo>
                  <a:lnTo>
                    <a:pt x="1280" y="33264"/>
                  </a:lnTo>
                  <a:lnTo>
                    <a:pt x="1482" y="33096"/>
                  </a:lnTo>
                  <a:lnTo>
                    <a:pt x="1718" y="32928"/>
                  </a:lnTo>
                  <a:lnTo>
                    <a:pt x="2189" y="32625"/>
                  </a:lnTo>
                  <a:lnTo>
                    <a:pt x="2627" y="32322"/>
                  </a:lnTo>
                  <a:lnTo>
                    <a:pt x="3199" y="31850"/>
                  </a:lnTo>
                  <a:lnTo>
                    <a:pt x="3738" y="31345"/>
                  </a:lnTo>
                  <a:lnTo>
                    <a:pt x="4277" y="30806"/>
                  </a:lnTo>
                  <a:lnTo>
                    <a:pt x="4815" y="30301"/>
                  </a:lnTo>
                  <a:lnTo>
                    <a:pt x="5926" y="29291"/>
                  </a:lnTo>
                  <a:lnTo>
                    <a:pt x="6499" y="28786"/>
                  </a:lnTo>
                  <a:lnTo>
                    <a:pt x="7037" y="28248"/>
                  </a:lnTo>
                  <a:lnTo>
                    <a:pt x="8115" y="27170"/>
                  </a:lnTo>
                  <a:lnTo>
                    <a:pt x="9192" y="26093"/>
                  </a:lnTo>
                  <a:lnTo>
                    <a:pt x="9764" y="25588"/>
                  </a:lnTo>
                  <a:lnTo>
                    <a:pt x="10337" y="25049"/>
                  </a:lnTo>
                  <a:lnTo>
                    <a:pt x="11482" y="24039"/>
                  </a:lnTo>
                  <a:lnTo>
                    <a:pt x="12660" y="22962"/>
                  </a:lnTo>
                  <a:lnTo>
                    <a:pt x="13805" y="21884"/>
                  </a:lnTo>
                  <a:lnTo>
                    <a:pt x="16027" y="19662"/>
                  </a:lnTo>
                  <a:lnTo>
                    <a:pt x="18249" y="17440"/>
                  </a:lnTo>
                  <a:lnTo>
                    <a:pt x="18855" y="16902"/>
                  </a:lnTo>
                  <a:lnTo>
                    <a:pt x="19495" y="16363"/>
                  </a:lnTo>
                  <a:lnTo>
                    <a:pt x="19225" y="16801"/>
                  </a:lnTo>
                  <a:lnTo>
                    <a:pt x="18821" y="17306"/>
                  </a:lnTo>
                  <a:lnTo>
                    <a:pt x="18350" y="17811"/>
                  </a:lnTo>
                  <a:lnTo>
                    <a:pt x="18148" y="17979"/>
                  </a:lnTo>
                  <a:lnTo>
                    <a:pt x="17912" y="18147"/>
                  </a:lnTo>
                  <a:lnTo>
                    <a:pt x="17474" y="18450"/>
                  </a:lnTo>
                  <a:lnTo>
                    <a:pt x="17676" y="18383"/>
                  </a:lnTo>
                  <a:lnTo>
                    <a:pt x="17912" y="18282"/>
                  </a:lnTo>
                  <a:lnTo>
                    <a:pt x="18282" y="17979"/>
                  </a:lnTo>
                  <a:lnTo>
                    <a:pt x="18484" y="17777"/>
                  </a:lnTo>
                  <a:lnTo>
                    <a:pt x="18720" y="17541"/>
                  </a:lnTo>
                  <a:lnTo>
                    <a:pt x="19091" y="17070"/>
                  </a:lnTo>
                  <a:lnTo>
                    <a:pt x="19427" y="16599"/>
                  </a:lnTo>
                  <a:lnTo>
                    <a:pt x="19730" y="16161"/>
                  </a:lnTo>
                  <a:lnTo>
                    <a:pt x="20067" y="15858"/>
                  </a:lnTo>
                  <a:lnTo>
                    <a:pt x="20370" y="15521"/>
                  </a:lnTo>
                  <a:lnTo>
                    <a:pt x="20639" y="15185"/>
                  </a:lnTo>
                  <a:lnTo>
                    <a:pt x="20875" y="14814"/>
                  </a:lnTo>
                  <a:lnTo>
                    <a:pt x="20740" y="15151"/>
                  </a:lnTo>
                  <a:lnTo>
                    <a:pt x="20471" y="15656"/>
                  </a:lnTo>
                  <a:lnTo>
                    <a:pt x="20168" y="16127"/>
                  </a:lnTo>
                  <a:lnTo>
                    <a:pt x="19730" y="16700"/>
                  </a:lnTo>
                  <a:lnTo>
                    <a:pt x="19225" y="17205"/>
                  </a:lnTo>
                  <a:lnTo>
                    <a:pt x="18720" y="17676"/>
                  </a:lnTo>
                  <a:lnTo>
                    <a:pt x="18181" y="18147"/>
                  </a:lnTo>
                  <a:lnTo>
                    <a:pt x="17104" y="19056"/>
                  </a:lnTo>
                  <a:lnTo>
                    <a:pt x="15993" y="19999"/>
                  </a:lnTo>
                  <a:lnTo>
                    <a:pt x="15421" y="20504"/>
                  </a:lnTo>
                  <a:lnTo>
                    <a:pt x="14882" y="21043"/>
                  </a:lnTo>
                  <a:lnTo>
                    <a:pt x="13771" y="22120"/>
                  </a:lnTo>
                  <a:lnTo>
                    <a:pt x="12593" y="23198"/>
                  </a:lnTo>
                  <a:lnTo>
                    <a:pt x="11414" y="24275"/>
                  </a:lnTo>
                  <a:lnTo>
                    <a:pt x="10236" y="25352"/>
                  </a:lnTo>
                  <a:lnTo>
                    <a:pt x="9057" y="26430"/>
                  </a:lnTo>
                  <a:lnTo>
                    <a:pt x="6802" y="28618"/>
                  </a:lnTo>
                  <a:lnTo>
                    <a:pt x="5623" y="29662"/>
                  </a:lnTo>
                  <a:lnTo>
                    <a:pt x="4445" y="30705"/>
                  </a:lnTo>
                  <a:lnTo>
                    <a:pt x="3637" y="31480"/>
                  </a:lnTo>
                  <a:lnTo>
                    <a:pt x="2829" y="32254"/>
                  </a:lnTo>
                  <a:lnTo>
                    <a:pt x="2526" y="32625"/>
                  </a:lnTo>
                  <a:lnTo>
                    <a:pt x="2189" y="32961"/>
                  </a:lnTo>
                  <a:lnTo>
                    <a:pt x="1886" y="33332"/>
                  </a:lnTo>
                  <a:lnTo>
                    <a:pt x="1549" y="33668"/>
                  </a:lnTo>
                  <a:lnTo>
                    <a:pt x="1650" y="33668"/>
                  </a:lnTo>
                  <a:lnTo>
                    <a:pt x="2021" y="33298"/>
                  </a:lnTo>
                  <a:lnTo>
                    <a:pt x="2357" y="32894"/>
                  </a:lnTo>
                  <a:lnTo>
                    <a:pt x="2863" y="32355"/>
                  </a:lnTo>
                  <a:lnTo>
                    <a:pt x="3401" y="31817"/>
                  </a:lnTo>
                  <a:lnTo>
                    <a:pt x="4344" y="30908"/>
                  </a:lnTo>
                  <a:lnTo>
                    <a:pt x="5354" y="30032"/>
                  </a:lnTo>
                  <a:lnTo>
                    <a:pt x="4748" y="30604"/>
                  </a:lnTo>
                  <a:lnTo>
                    <a:pt x="4007" y="31345"/>
                  </a:lnTo>
                  <a:lnTo>
                    <a:pt x="3300" y="32086"/>
                  </a:lnTo>
                  <a:lnTo>
                    <a:pt x="2593" y="32860"/>
                  </a:lnTo>
                  <a:lnTo>
                    <a:pt x="1920" y="33668"/>
                  </a:lnTo>
                  <a:lnTo>
                    <a:pt x="1987" y="33668"/>
                  </a:lnTo>
                  <a:lnTo>
                    <a:pt x="4075" y="31480"/>
                  </a:lnTo>
                  <a:lnTo>
                    <a:pt x="5118" y="30402"/>
                  </a:lnTo>
                  <a:lnTo>
                    <a:pt x="6196" y="29359"/>
                  </a:lnTo>
                  <a:lnTo>
                    <a:pt x="7340" y="28281"/>
                  </a:lnTo>
                  <a:lnTo>
                    <a:pt x="8519" y="27238"/>
                  </a:lnTo>
                  <a:lnTo>
                    <a:pt x="9697" y="26194"/>
                  </a:lnTo>
                  <a:lnTo>
                    <a:pt x="10876" y="25184"/>
                  </a:lnTo>
                  <a:lnTo>
                    <a:pt x="11482" y="24679"/>
                  </a:lnTo>
                  <a:lnTo>
                    <a:pt x="12054" y="24174"/>
                  </a:lnTo>
                  <a:lnTo>
                    <a:pt x="13165" y="23097"/>
                  </a:lnTo>
                  <a:lnTo>
                    <a:pt x="14276" y="22053"/>
                  </a:lnTo>
                  <a:lnTo>
                    <a:pt x="15421" y="20975"/>
                  </a:lnTo>
                  <a:lnTo>
                    <a:pt x="17643" y="19056"/>
                  </a:lnTo>
                  <a:lnTo>
                    <a:pt x="18720" y="18080"/>
                  </a:lnTo>
                  <a:lnTo>
                    <a:pt x="19259" y="17575"/>
                  </a:lnTo>
                  <a:lnTo>
                    <a:pt x="19764" y="17036"/>
                  </a:lnTo>
                  <a:lnTo>
                    <a:pt x="20067" y="16666"/>
                  </a:lnTo>
                  <a:lnTo>
                    <a:pt x="20370" y="16296"/>
                  </a:lnTo>
                  <a:lnTo>
                    <a:pt x="20673" y="15858"/>
                  </a:lnTo>
                  <a:lnTo>
                    <a:pt x="20909" y="15420"/>
                  </a:lnTo>
                  <a:lnTo>
                    <a:pt x="21010" y="15185"/>
                  </a:lnTo>
                  <a:lnTo>
                    <a:pt x="21111" y="14949"/>
                  </a:lnTo>
                  <a:lnTo>
                    <a:pt x="21178" y="14713"/>
                  </a:lnTo>
                  <a:lnTo>
                    <a:pt x="21212" y="14444"/>
                  </a:lnTo>
                  <a:lnTo>
                    <a:pt x="21212" y="14208"/>
                  </a:lnTo>
                  <a:lnTo>
                    <a:pt x="21178" y="13972"/>
                  </a:lnTo>
                  <a:lnTo>
                    <a:pt x="21111" y="13737"/>
                  </a:lnTo>
                  <a:lnTo>
                    <a:pt x="21010" y="13501"/>
                  </a:lnTo>
                  <a:lnTo>
                    <a:pt x="20976" y="13467"/>
                  </a:lnTo>
                  <a:lnTo>
                    <a:pt x="20942" y="13467"/>
                  </a:lnTo>
                  <a:lnTo>
                    <a:pt x="20808" y="13097"/>
                  </a:lnTo>
                  <a:lnTo>
                    <a:pt x="20606" y="12794"/>
                  </a:lnTo>
                  <a:lnTo>
                    <a:pt x="20336" y="12491"/>
                  </a:lnTo>
                  <a:lnTo>
                    <a:pt x="20033" y="12255"/>
                  </a:lnTo>
                  <a:lnTo>
                    <a:pt x="20067" y="12188"/>
                  </a:lnTo>
                  <a:lnTo>
                    <a:pt x="20067" y="12121"/>
                  </a:lnTo>
                  <a:lnTo>
                    <a:pt x="20067" y="12087"/>
                  </a:lnTo>
                  <a:lnTo>
                    <a:pt x="20101" y="12020"/>
                  </a:lnTo>
                  <a:lnTo>
                    <a:pt x="20101" y="11952"/>
                  </a:lnTo>
                  <a:lnTo>
                    <a:pt x="20033" y="11885"/>
                  </a:lnTo>
                  <a:lnTo>
                    <a:pt x="19966" y="11919"/>
                  </a:lnTo>
                  <a:lnTo>
                    <a:pt x="19730" y="11515"/>
                  </a:lnTo>
                  <a:lnTo>
                    <a:pt x="19461" y="11178"/>
                  </a:lnTo>
                  <a:lnTo>
                    <a:pt x="19326" y="11077"/>
                  </a:lnTo>
                  <a:lnTo>
                    <a:pt x="19192" y="10976"/>
                  </a:lnTo>
                  <a:lnTo>
                    <a:pt x="18990" y="10909"/>
                  </a:lnTo>
                  <a:lnTo>
                    <a:pt x="18821" y="10875"/>
                  </a:lnTo>
                  <a:lnTo>
                    <a:pt x="18720" y="10875"/>
                  </a:lnTo>
                  <a:lnTo>
                    <a:pt x="18585" y="10942"/>
                  </a:lnTo>
                  <a:lnTo>
                    <a:pt x="18585" y="10976"/>
                  </a:lnTo>
                  <a:lnTo>
                    <a:pt x="17340" y="9528"/>
                  </a:lnTo>
                  <a:lnTo>
                    <a:pt x="16094" y="8114"/>
                  </a:lnTo>
                  <a:lnTo>
                    <a:pt x="14781" y="6734"/>
                  </a:lnTo>
                  <a:lnTo>
                    <a:pt x="14141" y="6060"/>
                  </a:lnTo>
                  <a:lnTo>
                    <a:pt x="13434" y="5387"/>
                  </a:lnTo>
                  <a:lnTo>
                    <a:pt x="12795" y="4747"/>
                  </a:lnTo>
                  <a:lnTo>
                    <a:pt x="12155" y="4040"/>
                  </a:lnTo>
                  <a:lnTo>
                    <a:pt x="10943" y="2660"/>
                  </a:lnTo>
                  <a:lnTo>
                    <a:pt x="10337" y="1953"/>
                  </a:lnTo>
                  <a:lnTo>
                    <a:pt x="9697" y="1280"/>
                  </a:lnTo>
                  <a:lnTo>
                    <a:pt x="9024" y="606"/>
                  </a:lnTo>
                  <a:lnTo>
                    <a:pt x="8317" y="34"/>
                  </a:lnTo>
                  <a:lnTo>
                    <a:pt x="828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2" name="Google Shape;282;p3"/>
            <p:cNvSpPr/>
            <p:nvPr/>
          </p:nvSpPr>
          <p:spPr>
            <a:xfrm>
              <a:off x="6854425" y="2395400"/>
              <a:ext cx="68200" cy="50525"/>
            </a:xfrm>
            <a:custGeom>
              <a:avLst/>
              <a:gdLst/>
              <a:ahLst/>
              <a:cxnLst/>
              <a:rect l="l" t="t" r="r" b="b"/>
              <a:pathLst>
                <a:path w="2728" h="2021" extrusionOk="0">
                  <a:moveTo>
                    <a:pt x="2020" y="0"/>
                  </a:moveTo>
                  <a:lnTo>
                    <a:pt x="68" y="674"/>
                  </a:lnTo>
                  <a:lnTo>
                    <a:pt x="0" y="707"/>
                  </a:lnTo>
                  <a:lnTo>
                    <a:pt x="0" y="808"/>
                  </a:lnTo>
                  <a:lnTo>
                    <a:pt x="34" y="876"/>
                  </a:lnTo>
                  <a:lnTo>
                    <a:pt x="135" y="876"/>
                  </a:lnTo>
                  <a:lnTo>
                    <a:pt x="1549" y="371"/>
                  </a:lnTo>
                  <a:lnTo>
                    <a:pt x="1717" y="303"/>
                  </a:lnTo>
                  <a:lnTo>
                    <a:pt x="1886" y="270"/>
                  </a:lnTo>
                  <a:lnTo>
                    <a:pt x="1953" y="270"/>
                  </a:lnTo>
                  <a:lnTo>
                    <a:pt x="2020" y="303"/>
                  </a:lnTo>
                  <a:lnTo>
                    <a:pt x="2054" y="371"/>
                  </a:lnTo>
                  <a:lnTo>
                    <a:pt x="2121" y="472"/>
                  </a:lnTo>
                  <a:lnTo>
                    <a:pt x="2458" y="1111"/>
                  </a:lnTo>
                  <a:lnTo>
                    <a:pt x="1313" y="1448"/>
                  </a:lnTo>
                  <a:lnTo>
                    <a:pt x="943" y="1549"/>
                  </a:lnTo>
                  <a:lnTo>
                    <a:pt x="808" y="1616"/>
                  </a:lnTo>
                  <a:lnTo>
                    <a:pt x="640" y="1717"/>
                  </a:lnTo>
                  <a:lnTo>
                    <a:pt x="539" y="1246"/>
                  </a:lnTo>
                  <a:lnTo>
                    <a:pt x="472" y="1010"/>
                  </a:lnTo>
                  <a:lnTo>
                    <a:pt x="371" y="808"/>
                  </a:lnTo>
                  <a:lnTo>
                    <a:pt x="337" y="808"/>
                  </a:lnTo>
                  <a:lnTo>
                    <a:pt x="303" y="943"/>
                  </a:lnTo>
                  <a:lnTo>
                    <a:pt x="303" y="1078"/>
                  </a:lnTo>
                  <a:lnTo>
                    <a:pt x="337" y="1381"/>
                  </a:lnTo>
                  <a:lnTo>
                    <a:pt x="404" y="1650"/>
                  </a:lnTo>
                  <a:lnTo>
                    <a:pt x="505" y="1919"/>
                  </a:lnTo>
                  <a:lnTo>
                    <a:pt x="539" y="1987"/>
                  </a:lnTo>
                  <a:lnTo>
                    <a:pt x="573" y="1987"/>
                  </a:lnTo>
                  <a:lnTo>
                    <a:pt x="640" y="2020"/>
                  </a:lnTo>
                  <a:lnTo>
                    <a:pt x="674" y="1987"/>
                  </a:lnTo>
                  <a:lnTo>
                    <a:pt x="876" y="1852"/>
                  </a:lnTo>
                  <a:lnTo>
                    <a:pt x="1078" y="1751"/>
                  </a:lnTo>
                  <a:lnTo>
                    <a:pt x="1549" y="1616"/>
                  </a:lnTo>
                  <a:lnTo>
                    <a:pt x="2626" y="1313"/>
                  </a:lnTo>
                  <a:lnTo>
                    <a:pt x="2694" y="1280"/>
                  </a:lnTo>
                  <a:lnTo>
                    <a:pt x="2727" y="1246"/>
                  </a:lnTo>
                  <a:lnTo>
                    <a:pt x="2727" y="1179"/>
                  </a:lnTo>
                  <a:lnTo>
                    <a:pt x="2694" y="1145"/>
                  </a:lnTo>
                  <a:lnTo>
                    <a:pt x="2155" y="34"/>
                  </a:lnTo>
                  <a:lnTo>
                    <a:pt x="208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3" name="Google Shape;283;p3"/>
            <p:cNvSpPr/>
            <p:nvPr/>
          </p:nvSpPr>
          <p:spPr>
            <a:xfrm>
              <a:off x="6345200" y="238125"/>
              <a:ext cx="810575" cy="563100"/>
            </a:xfrm>
            <a:custGeom>
              <a:avLst/>
              <a:gdLst/>
              <a:ahLst/>
              <a:cxnLst/>
              <a:rect l="l" t="t" r="r" b="b"/>
              <a:pathLst>
                <a:path w="32423" h="22524" extrusionOk="0">
                  <a:moveTo>
                    <a:pt x="0" y="0"/>
                  </a:moveTo>
                  <a:lnTo>
                    <a:pt x="337" y="707"/>
                  </a:lnTo>
                  <a:lnTo>
                    <a:pt x="1717" y="3299"/>
                  </a:lnTo>
                  <a:lnTo>
                    <a:pt x="2694" y="5118"/>
                  </a:lnTo>
                  <a:lnTo>
                    <a:pt x="3670" y="6868"/>
                  </a:lnTo>
                  <a:lnTo>
                    <a:pt x="4646" y="8653"/>
                  </a:lnTo>
                  <a:lnTo>
                    <a:pt x="5589" y="10471"/>
                  </a:lnTo>
                  <a:lnTo>
                    <a:pt x="7306" y="13939"/>
                  </a:lnTo>
                  <a:lnTo>
                    <a:pt x="9023" y="17373"/>
                  </a:lnTo>
                  <a:lnTo>
                    <a:pt x="9293" y="18046"/>
                  </a:lnTo>
                  <a:lnTo>
                    <a:pt x="9596" y="18719"/>
                  </a:lnTo>
                  <a:lnTo>
                    <a:pt x="10202" y="20066"/>
                  </a:lnTo>
                  <a:lnTo>
                    <a:pt x="10505" y="20706"/>
                  </a:lnTo>
                  <a:lnTo>
                    <a:pt x="10875" y="21346"/>
                  </a:lnTo>
                  <a:lnTo>
                    <a:pt x="11279" y="21952"/>
                  </a:lnTo>
                  <a:lnTo>
                    <a:pt x="11515" y="22221"/>
                  </a:lnTo>
                  <a:lnTo>
                    <a:pt x="11750" y="22490"/>
                  </a:lnTo>
                  <a:lnTo>
                    <a:pt x="11818" y="22524"/>
                  </a:lnTo>
                  <a:lnTo>
                    <a:pt x="11851" y="22524"/>
                  </a:lnTo>
                  <a:lnTo>
                    <a:pt x="11952" y="22490"/>
                  </a:lnTo>
                  <a:lnTo>
                    <a:pt x="11986" y="22389"/>
                  </a:lnTo>
                  <a:lnTo>
                    <a:pt x="11986" y="22356"/>
                  </a:lnTo>
                  <a:lnTo>
                    <a:pt x="11952" y="22288"/>
                  </a:lnTo>
                  <a:lnTo>
                    <a:pt x="11919" y="22288"/>
                  </a:lnTo>
                  <a:lnTo>
                    <a:pt x="12457" y="22154"/>
                  </a:lnTo>
                  <a:lnTo>
                    <a:pt x="12962" y="21985"/>
                  </a:lnTo>
                  <a:lnTo>
                    <a:pt x="13467" y="21750"/>
                  </a:lnTo>
                  <a:lnTo>
                    <a:pt x="13939" y="21480"/>
                  </a:lnTo>
                  <a:lnTo>
                    <a:pt x="14444" y="21177"/>
                  </a:lnTo>
                  <a:lnTo>
                    <a:pt x="14881" y="20841"/>
                  </a:lnTo>
                  <a:lnTo>
                    <a:pt x="15790" y="20235"/>
                  </a:lnTo>
                  <a:lnTo>
                    <a:pt x="16430" y="19830"/>
                  </a:lnTo>
                  <a:lnTo>
                    <a:pt x="17070" y="19426"/>
                  </a:lnTo>
                  <a:lnTo>
                    <a:pt x="18417" y="18686"/>
                  </a:lnTo>
                  <a:lnTo>
                    <a:pt x="21144" y="17272"/>
                  </a:lnTo>
                  <a:lnTo>
                    <a:pt x="22524" y="16598"/>
                  </a:lnTo>
                  <a:lnTo>
                    <a:pt x="23904" y="15925"/>
                  </a:lnTo>
                  <a:lnTo>
                    <a:pt x="25285" y="15285"/>
                  </a:lnTo>
                  <a:lnTo>
                    <a:pt x="26665" y="14612"/>
                  </a:lnTo>
                  <a:lnTo>
                    <a:pt x="27372" y="14242"/>
                  </a:lnTo>
                  <a:lnTo>
                    <a:pt x="28079" y="13838"/>
                  </a:lnTo>
                  <a:lnTo>
                    <a:pt x="29460" y="12996"/>
                  </a:lnTo>
                  <a:lnTo>
                    <a:pt x="30133" y="12592"/>
                  </a:lnTo>
                  <a:lnTo>
                    <a:pt x="30840" y="12222"/>
                  </a:lnTo>
                  <a:lnTo>
                    <a:pt x="31547" y="11851"/>
                  </a:lnTo>
                  <a:lnTo>
                    <a:pt x="32288" y="11548"/>
                  </a:lnTo>
                  <a:lnTo>
                    <a:pt x="32355" y="11548"/>
                  </a:lnTo>
                  <a:lnTo>
                    <a:pt x="32422" y="11481"/>
                  </a:lnTo>
                  <a:lnTo>
                    <a:pt x="32422" y="11447"/>
                  </a:lnTo>
                  <a:lnTo>
                    <a:pt x="32389" y="11380"/>
                  </a:lnTo>
                  <a:lnTo>
                    <a:pt x="32254" y="11211"/>
                  </a:lnTo>
                  <a:lnTo>
                    <a:pt x="32119" y="11077"/>
                  </a:lnTo>
                  <a:lnTo>
                    <a:pt x="31884" y="10706"/>
                  </a:lnTo>
                  <a:lnTo>
                    <a:pt x="31480" y="9966"/>
                  </a:lnTo>
                  <a:lnTo>
                    <a:pt x="31210" y="9562"/>
                  </a:lnTo>
                  <a:lnTo>
                    <a:pt x="30907" y="9158"/>
                  </a:lnTo>
                  <a:lnTo>
                    <a:pt x="30301" y="8350"/>
                  </a:lnTo>
                  <a:lnTo>
                    <a:pt x="29998" y="7878"/>
                  </a:lnTo>
                  <a:lnTo>
                    <a:pt x="29729" y="7407"/>
                  </a:lnTo>
                  <a:lnTo>
                    <a:pt x="29460" y="6936"/>
                  </a:lnTo>
                  <a:lnTo>
                    <a:pt x="29224" y="6464"/>
                  </a:lnTo>
                  <a:lnTo>
                    <a:pt x="28753" y="5454"/>
                  </a:lnTo>
                  <a:lnTo>
                    <a:pt x="28349" y="4478"/>
                  </a:lnTo>
                  <a:lnTo>
                    <a:pt x="27877" y="3434"/>
                  </a:lnTo>
                  <a:lnTo>
                    <a:pt x="27339" y="2458"/>
                  </a:lnTo>
                  <a:lnTo>
                    <a:pt x="26261" y="471"/>
                  </a:lnTo>
                  <a:lnTo>
                    <a:pt x="26026" y="0"/>
                  </a:lnTo>
                  <a:lnTo>
                    <a:pt x="25790" y="0"/>
                  </a:lnTo>
                  <a:lnTo>
                    <a:pt x="26026" y="539"/>
                  </a:lnTo>
                  <a:lnTo>
                    <a:pt x="26295" y="1044"/>
                  </a:lnTo>
                  <a:lnTo>
                    <a:pt x="27406" y="3097"/>
                  </a:lnTo>
                  <a:lnTo>
                    <a:pt x="27911" y="4175"/>
                  </a:lnTo>
                  <a:lnTo>
                    <a:pt x="28382" y="5219"/>
                  </a:lnTo>
                  <a:lnTo>
                    <a:pt x="28820" y="6195"/>
                  </a:lnTo>
                  <a:lnTo>
                    <a:pt x="29258" y="7104"/>
                  </a:lnTo>
                  <a:lnTo>
                    <a:pt x="29796" y="7979"/>
                  </a:lnTo>
                  <a:lnTo>
                    <a:pt x="30369" y="8821"/>
                  </a:lnTo>
                  <a:lnTo>
                    <a:pt x="30941" y="9595"/>
                  </a:lnTo>
                  <a:lnTo>
                    <a:pt x="31177" y="9999"/>
                  </a:lnTo>
                  <a:lnTo>
                    <a:pt x="31412" y="10403"/>
                  </a:lnTo>
                  <a:lnTo>
                    <a:pt x="31715" y="10942"/>
                  </a:lnTo>
                  <a:lnTo>
                    <a:pt x="31884" y="11178"/>
                  </a:lnTo>
                  <a:lnTo>
                    <a:pt x="32086" y="11413"/>
                  </a:lnTo>
                  <a:lnTo>
                    <a:pt x="31446" y="11683"/>
                  </a:lnTo>
                  <a:lnTo>
                    <a:pt x="30840" y="11986"/>
                  </a:lnTo>
                  <a:lnTo>
                    <a:pt x="30200" y="12289"/>
                  </a:lnTo>
                  <a:lnTo>
                    <a:pt x="29594" y="12659"/>
                  </a:lnTo>
                  <a:lnTo>
                    <a:pt x="28416" y="13366"/>
                  </a:lnTo>
                  <a:lnTo>
                    <a:pt x="27204" y="14073"/>
                  </a:lnTo>
                  <a:lnTo>
                    <a:pt x="26531" y="14444"/>
                  </a:lnTo>
                  <a:lnTo>
                    <a:pt x="25857" y="14780"/>
                  </a:lnTo>
                  <a:lnTo>
                    <a:pt x="24477" y="15420"/>
                  </a:lnTo>
                  <a:lnTo>
                    <a:pt x="23096" y="16060"/>
                  </a:lnTo>
                  <a:lnTo>
                    <a:pt x="22389" y="16396"/>
                  </a:lnTo>
                  <a:lnTo>
                    <a:pt x="21716" y="16733"/>
                  </a:lnTo>
                  <a:lnTo>
                    <a:pt x="20302" y="17474"/>
                  </a:lnTo>
                  <a:lnTo>
                    <a:pt x="18888" y="18214"/>
                  </a:lnTo>
                  <a:lnTo>
                    <a:pt x="17508" y="18955"/>
                  </a:lnTo>
                  <a:lnTo>
                    <a:pt x="16834" y="19359"/>
                  </a:lnTo>
                  <a:lnTo>
                    <a:pt x="16127" y="19763"/>
                  </a:lnTo>
                  <a:lnTo>
                    <a:pt x="15083" y="20437"/>
                  </a:lnTo>
                  <a:lnTo>
                    <a:pt x="14040" y="21110"/>
                  </a:lnTo>
                  <a:lnTo>
                    <a:pt x="13501" y="21447"/>
                  </a:lnTo>
                  <a:lnTo>
                    <a:pt x="12962" y="21716"/>
                  </a:lnTo>
                  <a:lnTo>
                    <a:pt x="12390" y="21952"/>
                  </a:lnTo>
                  <a:lnTo>
                    <a:pt x="11784" y="22120"/>
                  </a:lnTo>
                  <a:lnTo>
                    <a:pt x="11346" y="21548"/>
                  </a:lnTo>
                  <a:lnTo>
                    <a:pt x="10942" y="20942"/>
                  </a:lnTo>
                  <a:lnTo>
                    <a:pt x="10606" y="20302"/>
                  </a:lnTo>
                  <a:lnTo>
                    <a:pt x="10269" y="19628"/>
                  </a:lnTo>
                  <a:lnTo>
                    <a:pt x="9697" y="18248"/>
                  </a:lnTo>
                  <a:lnTo>
                    <a:pt x="9394" y="17608"/>
                  </a:lnTo>
                  <a:lnTo>
                    <a:pt x="9091" y="16935"/>
                  </a:lnTo>
                  <a:lnTo>
                    <a:pt x="5488" y="9663"/>
                  </a:lnTo>
                  <a:lnTo>
                    <a:pt x="5017" y="8754"/>
                  </a:lnTo>
                  <a:lnTo>
                    <a:pt x="4545" y="7845"/>
                  </a:lnTo>
                  <a:lnTo>
                    <a:pt x="3569" y="6060"/>
                  </a:lnTo>
                  <a:lnTo>
                    <a:pt x="2559" y="4310"/>
                  </a:lnTo>
                  <a:lnTo>
                    <a:pt x="1583" y="2525"/>
                  </a:lnTo>
                  <a:lnTo>
                    <a:pt x="303" y="135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4" name="Google Shape;284;p3"/>
            <p:cNvSpPr/>
            <p:nvPr/>
          </p:nvSpPr>
          <p:spPr>
            <a:xfrm>
              <a:off x="6682725" y="2484625"/>
              <a:ext cx="60625" cy="52200"/>
            </a:xfrm>
            <a:custGeom>
              <a:avLst/>
              <a:gdLst/>
              <a:ahLst/>
              <a:cxnLst/>
              <a:rect l="l" t="t" r="r" b="b"/>
              <a:pathLst>
                <a:path w="2425" h="2088" extrusionOk="0">
                  <a:moveTo>
                    <a:pt x="1953" y="202"/>
                  </a:moveTo>
                  <a:lnTo>
                    <a:pt x="2054" y="606"/>
                  </a:lnTo>
                  <a:lnTo>
                    <a:pt x="2121" y="1044"/>
                  </a:lnTo>
                  <a:lnTo>
                    <a:pt x="2155" y="1313"/>
                  </a:lnTo>
                  <a:lnTo>
                    <a:pt x="2155" y="1481"/>
                  </a:lnTo>
                  <a:lnTo>
                    <a:pt x="2155" y="1549"/>
                  </a:lnTo>
                  <a:lnTo>
                    <a:pt x="2121" y="1582"/>
                  </a:lnTo>
                  <a:lnTo>
                    <a:pt x="1953" y="1616"/>
                  </a:lnTo>
                  <a:lnTo>
                    <a:pt x="1784" y="1616"/>
                  </a:lnTo>
                  <a:lnTo>
                    <a:pt x="1414" y="1650"/>
                  </a:lnTo>
                  <a:lnTo>
                    <a:pt x="1145" y="1717"/>
                  </a:lnTo>
                  <a:lnTo>
                    <a:pt x="875" y="1784"/>
                  </a:lnTo>
                  <a:lnTo>
                    <a:pt x="741" y="1784"/>
                  </a:lnTo>
                  <a:lnTo>
                    <a:pt x="640" y="1751"/>
                  </a:lnTo>
                  <a:lnTo>
                    <a:pt x="539" y="1650"/>
                  </a:lnTo>
                  <a:lnTo>
                    <a:pt x="471" y="1481"/>
                  </a:lnTo>
                  <a:lnTo>
                    <a:pt x="404" y="1111"/>
                  </a:lnTo>
                  <a:lnTo>
                    <a:pt x="337" y="909"/>
                  </a:lnTo>
                  <a:lnTo>
                    <a:pt x="269" y="707"/>
                  </a:lnTo>
                  <a:lnTo>
                    <a:pt x="505" y="606"/>
                  </a:lnTo>
                  <a:lnTo>
                    <a:pt x="741" y="539"/>
                  </a:lnTo>
                  <a:lnTo>
                    <a:pt x="1246" y="471"/>
                  </a:lnTo>
                  <a:lnTo>
                    <a:pt x="1616" y="370"/>
                  </a:lnTo>
                  <a:lnTo>
                    <a:pt x="1953" y="202"/>
                  </a:lnTo>
                  <a:close/>
                  <a:moveTo>
                    <a:pt x="2020" y="0"/>
                  </a:moveTo>
                  <a:lnTo>
                    <a:pt x="1953" y="34"/>
                  </a:lnTo>
                  <a:lnTo>
                    <a:pt x="1683" y="135"/>
                  </a:lnTo>
                  <a:lnTo>
                    <a:pt x="1380" y="236"/>
                  </a:lnTo>
                  <a:lnTo>
                    <a:pt x="774" y="370"/>
                  </a:lnTo>
                  <a:lnTo>
                    <a:pt x="539" y="404"/>
                  </a:lnTo>
                  <a:lnTo>
                    <a:pt x="337" y="438"/>
                  </a:lnTo>
                  <a:lnTo>
                    <a:pt x="168" y="539"/>
                  </a:lnTo>
                  <a:lnTo>
                    <a:pt x="67" y="606"/>
                  </a:lnTo>
                  <a:lnTo>
                    <a:pt x="0" y="673"/>
                  </a:lnTo>
                  <a:lnTo>
                    <a:pt x="0" y="741"/>
                  </a:lnTo>
                  <a:lnTo>
                    <a:pt x="0" y="774"/>
                  </a:lnTo>
                  <a:lnTo>
                    <a:pt x="67" y="808"/>
                  </a:lnTo>
                  <a:lnTo>
                    <a:pt x="101" y="842"/>
                  </a:lnTo>
                  <a:lnTo>
                    <a:pt x="168" y="1111"/>
                  </a:lnTo>
                  <a:lnTo>
                    <a:pt x="202" y="1380"/>
                  </a:lnTo>
                  <a:lnTo>
                    <a:pt x="269" y="1582"/>
                  </a:lnTo>
                  <a:lnTo>
                    <a:pt x="303" y="1751"/>
                  </a:lnTo>
                  <a:lnTo>
                    <a:pt x="370" y="1919"/>
                  </a:lnTo>
                  <a:lnTo>
                    <a:pt x="539" y="2054"/>
                  </a:lnTo>
                  <a:lnTo>
                    <a:pt x="606" y="2087"/>
                  </a:lnTo>
                  <a:lnTo>
                    <a:pt x="673" y="2087"/>
                  </a:lnTo>
                  <a:lnTo>
                    <a:pt x="842" y="2054"/>
                  </a:lnTo>
                  <a:lnTo>
                    <a:pt x="1145" y="1953"/>
                  </a:lnTo>
                  <a:lnTo>
                    <a:pt x="1448" y="1885"/>
                  </a:lnTo>
                  <a:lnTo>
                    <a:pt x="1751" y="1852"/>
                  </a:lnTo>
                  <a:lnTo>
                    <a:pt x="2054" y="1818"/>
                  </a:lnTo>
                  <a:lnTo>
                    <a:pt x="2323" y="1751"/>
                  </a:lnTo>
                  <a:lnTo>
                    <a:pt x="2390" y="1683"/>
                  </a:lnTo>
                  <a:lnTo>
                    <a:pt x="2424" y="1616"/>
                  </a:lnTo>
                  <a:lnTo>
                    <a:pt x="2357" y="1212"/>
                  </a:lnTo>
                  <a:lnTo>
                    <a:pt x="2256" y="842"/>
                  </a:lnTo>
                  <a:lnTo>
                    <a:pt x="2087" y="67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5" name="Google Shape;285;p3"/>
            <p:cNvSpPr/>
            <p:nvPr/>
          </p:nvSpPr>
          <p:spPr>
            <a:xfrm>
              <a:off x="6793825" y="2413075"/>
              <a:ext cx="61450" cy="47150"/>
            </a:xfrm>
            <a:custGeom>
              <a:avLst/>
              <a:gdLst/>
              <a:ahLst/>
              <a:cxnLst/>
              <a:rect l="l" t="t" r="r" b="b"/>
              <a:pathLst>
                <a:path w="2458" h="1886" extrusionOk="0">
                  <a:moveTo>
                    <a:pt x="1852" y="270"/>
                  </a:moveTo>
                  <a:lnTo>
                    <a:pt x="1919" y="337"/>
                  </a:lnTo>
                  <a:lnTo>
                    <a:pt x="2020" y="472"/>
                  </a:lnTo>
                  <a:lnTo>
                    <a:pt x="2088" y="640"/>
                  </a:lnTo>
                  <a:lnTo>
                    <a:pt x="2189" y="977"/>
                  </a:lnTo>
                  <a:lnTo>
                    <a:pt x="1515" y="1179"/>
                  </a:lnTo>
                  <a:lnTo>
                    <a:pt x="1212" y="1280"/>
                  </a:lnTo>
                  <a:lnTo>
                    <a:pt x="909" y="1414"/>
                  </a:lnTo>
                  <a:lnTo>
                    <a:pt x="741" y="1515"/>
                  </a:lnTo>
                  <a:lnTo>
                    <a:pt x="640" y="1583"/>
                  </a:lnTo>
                  <a:lnTo>
                    <a:pt x="606" y="1583"/>
                  </a:lnTo>
                  <a:lnTo>
                    <a:pt x="573" y="1549"/>
                  </a:lnTo>
                  <a:lnTo>
                    <a:pt x="505" y="1381"/>
                  </a:lnTo>
                  <a:lnTo>
                    <a:pt x="438" y="1078"/>
                  </a:lnTo>
                  <a:lnTo>
                    <a:pt x="371" y="775"/>
                  </a:lnTo>
                  <a:lnTo>
                    <a:pt x="977" y="640"/>
                  </a:lnTo>
                  <a:lnTo>
                    <a:pt x="1549" y="438"/>
                  </a:lnTo>
                  <a:lnTo>
                    <a:pt x="1717" y="303"/>
                  </a:lnTo>
                  <a:lnTo>
                    <a:pt x="1818" y="270"/>
                  </a:lnTo>
                  <a:close/>
                  <a:moveTo>
                    <a:pt x="1818" y="0"/>
                  </a:moveTo>
                  <a:lnTo>
                    <a:pt x="1650" y="68"/>
                  </a:lnTo>
                  <a:lnTo>
                    <a:pt x="1482" y="169"/>
                  </a:lnTo>
                  <a:lnTo>
                    <a:pt x="1313" y="270"/>
                  </a:lnTo>
                  <a:lnTo>
                    <a:pt x="1145" y="337"/>
                  </a:lnTo>
                  <a:lnTo>
                    <a:pt x="606" y="472"/>
                  </a:lnTo>
                  <a:lnTo>
                    <a:pt x="68" y="640"/>
                  </a:lnTo>
                  <a:lnTo>
                    <a:pt x="0" y="707"/>
                  </a:lnTo>
                  <a:lnTo>
                    <a:pt x="0" y="775"/>
                  </a:lnTo>
                  <a:lnTo>
                    <a:pt x="34" y="842"/>
                  </a:lnTo>
                  <a:lnTo>
                    <a:pt x="68" y="876"/>
                  </a:lnTo>
                  <a:lnTo>
                    <a:pt x="101" y="842"/>
                  </a:lnTo>
                  <a:lnTo>
                    <a:pt x="202" y="842"/>
                  </a:lnTo>
                  <a:lnTo>
                    <a:pt x="202" y="1145"/>
                  </a:lnTo>
                  <a:lnTo>
                    <a:pt x="270" y="1482"/>
                  </a:lnTo>
                  <a:lnTo>
                    <a:pt x="303" y="1616"/>
                  </a:lnTo>
                  <a:lnTo>
                    <a:pt x="337" y="1751"/>
                  </a:lnTo>
                  <a:lnTo>
                    <a:pt x="404" y="1852"/>
                  </a:lnTo>
                  <a:lnTo>
                    <a:pt x="505" y="1886"/>
                  </a:lnTo>
                  <a:lnTo>
                    <a:pt x="674" y="1886"/>
                  </a:lnTo>
                  <a:lnTo>
                    <a:pt x="775" y="1818"/>
                  </a:lnTo>
                  <a:lnTo>
                    <a:pt x="1010" y="1650"/>
                  </a:lnTo>
                  <a:lnTo>
                    <a:pt x="1347" y="1482"/>
                  </a:lnTo>
                  <a:lnTo>
                    <a:pt x="1684" y="1381"/>
                  </a:lnTo>
                  <a:lnTo>
                    <a:pt x="2391" y="1179"/>
                  </a:lnTo>
                  <a:lnTo>
                    <a:pt x="2458" y="1145"/>
                  </a:lnTo>
                  <a:lnTo>
                    <a:pt x="2458" y="1044"/>
                  </a:lnTo>
                  <a:lnTo>
                    <a:pt x="2391" y="775"/>
                  </a:lnTo>
                  <a:lnTo>
                    <a:pt x="2256" y="404"/>
                  </a:lnTo>
                  <a:lnTo>
                    <a:pt x="2155" y="236"/>
                  </a:lnTo>
                  <a:lnTo>
                    <a:pt x="2054" y="101"/>
                  </a:lnTo>
                  <a:lnTo>
                    <a:pt x="195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6" name="Google Shape;286;p3"/>
            <p:cNvSpPr/>
            <p:nvPr/>
          </p:nvSpPr>
          <p:spPr>
            <a:xfrm>
              <a:off x="5622175" y="2490500"/>
              <a:ext cx="21050" cy="17700"/>
            </a:xfrm>
            <a:custGeom>
              <a:avLst/>
              <a:gdLst/>
              <a:ahLst/>
              <a:cxnLst/>
              <a:rect l="l" t="t" r="r" b="b"/>
              <a:pathLst>
                <a:path w="842" h="708" extrusionOk="0">
                  <a:moveTo>
                    <a:pt x="674" y="1"/>
                  </a:moveTo>
                  <a:lnTo>
                    <a:pt x="606" y="34"/>
                  </a:lnTo>
                  <a:lnTo>
                    <a:pt x="606" y="102"/>
                  </a:lnTo>
                  <a:lnTo>
                    <a:pt x="606" y="236"/>
                  </a:lnTo>
                  <a:lnTo>
                    <a:pt x="573" y="371"/>
                  </a:lnTo>
                  <a:lnTo>
                    <a:pt x="539" y="438"/>
                  </a:lnTo>
                  <a:lnTo>
                    <a:pt x="472" y="472"/>
                  </a:lnTo>
                  <a:lnTo>
                    <a:pt x="337" y="506"/>
                  </a:lnTo>
                  <a:lnTo>
                    <a:pt x="270" y="506"/>
                  </a:lnTo>
                  <a:lnTo>
                    <a:pt x="236" y="472"/>
                  </a:lnTo>
                  <a:lnTo>
                    <a:pt x="202" y="405"/>
                  </a:lnTo>
                  <a:lnTo>
                    <a:pt x="169" y="337"/>
                  </a:lnTo>
                  <a:lnTo>
                    <a:pt x="202" y="304"/>
                  </a:lnTo>
                  <a:lnTo>
                    <a:pt x="202" y="236"/>
                  </a:lnTo>
                  <a:lnTo>
                    <a:pt x="270" y="135"/>
                  </a:lnTo>
                  <a:lnTo>
                    <a:pt x="236" y="102"/>
                  </a:lnTo>
                  <a:lnTo>
                    <a:pt x="236" y="68"/>
                  </a:lnTo>
                  <a:lnTo>
                    <a:pt x="101" y="68"/>
                  </a:lnTo>
                  <a:lnTo>
                    <a:pt x="34" y="135"/>
                  </a:lnTo>
                  <a:lnTo>
                    <a:pt x="0" y="236"/>
                  </a:lnTo>
                  <a:lnTo>
                    <a:pt x="0" y="337"/>
                  </a:lnTo>
                  <a:lnTo>
                    <a:pt x="0" y="472"/>
                  </a:lnTo>
                  <a:lnTo>
                    <a:pt x="68" y="573"/>
                  </a:lnTo>
                  <a:lnTo>
                    <a:pt x="169" y="640"/>
                  </a:lnTo>
                  <a:lnTo>
                    <a:pt x="270" y="674"/>
                  </a:lnTo>
                  <a:lnTo>
                    <a:pt x="404" y="708"/>
                  </a:lnTo>
                  <a:lnTo>
                    <a:pt x="505" y="674"/>
                  </a:lnTo>
                  <a:lnTo>
                    <a:pt x="640" y="607"/>
                  </a:lnTo>
                  <a:lnTo>
                    <a:pt x="741" y="506"/>
                  </a:lnTo>
                  <a:lnTo>
                    <a:pt x="808" y="405"/>
                  </a:lnTo>
                  <a:lnTo>
                    <a:pt x="842" y="270"/>
                  </a:lnTo>
                  <a:lnTo>
                    <a:pt x="842" y="169"/>
                  </a:lnTo>
                  <a:lnTo>
                    <a:pt x="775" y="34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7" name="Google Shape;287;p3"/>
            <p:cNvSpPr/>
            <p:nvPr/>
          </p:nvSpPr>
          <p:spPr>
            <a:xfrm>
              <a:off x="5600275" y="2466100"/>
              <a:ext cx="64000" cy="61475"/>
            </a:xfrm>
            <a:custGeom>
              <a:avLst/>
              <a:gdLst/>
              <a:ahLst/>
              <a:cxnLst/>
              <a:rect l="l" t="t" r="r" b="b"/>
              <a:pathLst>
                <a:path w="2560" h="2459" extrusionOk="0">
                  <a:moveTo>
                    <a:pt x="169" y="202"/>
                  </a:moveTo>
                  <a:lnTo>
                    <a:pt x="708" y="236"/>
                  </a:lnTo>
                  <a:lnTo>
                    <a:pt x="1247" y="270"/>
                  </a:lnTo>
                  <a:lnTo>
                    <a:pt x="2324" y="236"/>
                  </a:lnTo>
                  <a:lnTo>
                    <a:pt x="2324" y="707"/>
                  </a:lnTo>
                  <a:lnTo>
                    <a:pt x="2324" y="1145"/>
                  </a:lnTo>
                  <a:lnTo>
                    <a:pt x="2324" y="1684"/>
                  </a:lnTo>
                  <a:lnTo>
                    <a:pt x="2324" y="2222"/>
                  </a:lnTo>
                  <a:lnTo>
                    <a:pt x="2088" y="2189"/>
                  </a:lnTo>
                  <a:lnTo>
                    <a:pt x="607" y="2189"/>
                  </a:lnTo>
                  <a:lnTo>
                    <a:pt x="338" y="2256"/>
                  </a:lnTo>
                  <a:lnTo>
                    <a:pt x="304" y="1684"/>
                  </a:lnTo>
                  <a:lnTo>
                    <a:pt x="237" y="1145"/>
                  </a:lnTo>
                  <a:lnTo>
                    <a:pt x="237" y="674"/>
                  </a:lnTo>
                  <a:lnTo>
                    <a:pt x="169" y="202"/>
                  </a:lnTo>
                  <a:close/>
                  <a:moveTo>
                    <a:pt x="708" y="0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5" y="371"/>
                  </a:lnTo>
                  <a:lnTo>
                    <a:pt x="1" y="640"/>
                  </a:lnTo>
                  <a:lnTo>
                    <a:pt x="35" y="1145"/>
                  </a:lnTo>
                  <a:lnTo>
                    <a:pt x="68" y="1751"/>
                  </a:lnTo>
                  <a:lnTo>
                    <a:pt x="102" y="2054"/>
                  </a:lnTo>
                  <a:lnTo>
                    <a:pt x="169" y="2323"/>
                  </a:lnTo>
                  <a:lnTo>
                    <a:pt x="169" y="2391"/>
                  </a:lnTo>
                  <a:lnTo>
                    <a:pt x="304" y="2391"/>
                  </a:lnTo>
                  <a:lnTo>
                    <a:pt x="540" y="2424"/>
                  </a:lnTo>
                  <a:lnTo>
                    <a:pt x="1280" y="2424"/>
                  </a:lnTo>
                  <a:lnTo>
                    <a:pt x="1819" y="2458"/>
                  </a:lnTo>
                  <a:lnTo>
                    <a:pt x="2088" y="2458"/>
                  </a:lnTo>
                  <a:lnTo>
                    <a:pt x="2358" y="2424"/>
                  </a:lnTo>
                  <a:lnTo>
                    <a:pt x="2391" y="2458"/>
                  </a:lnTo>
                  <a:lnTo>
                    <a:pt x="2425" y="2458"/>
                  </a:lnTo>
                  <a:lnTo>
                    <a:pt x="2459" y="2424"/>
                  </a:lnTo>
                  <a:lnTo>
                    <a:pt x="2492" y="2391"/>
                  </a:lnTo>
                  <a:lnTo>
                    <a:pt x="2526" y="2121"/>
                  </a:lnTo>
                  <a:lnTo>
                    <a:pt x="2560" y="1852"/>
                  </a:lnTo>
                  <a:lnTo>
                    <a:pt x="2526" y="1313"/>
                  </a:lnTo>
                  <a:lnTo>
                    <a:pt x="2526" y="707"/>
                  </a:lnTo>
                  <a:lnTo>
                    <a:pt x="2526" y="404"/>
                  </a:lnTo>
                  <a:lnTo>
                    <a:pt x="2459" y="101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8" name="Google Shape;288;p3"/>
            <p:cNvSpPr/>
            <p:nvPr/>
          </p:nvSpPr>
          <p:spPr>
            <a:xfrm>
              <a:off x="5633950" y="2397075"/>
              <a:ext cx="7600" cy="60625"/>
            </a:xfrm>
            <a:custGeom>
              <a:avLst/>
              <a:gdLst/>
              <a:ahLst/>
              <a:cxnLst/>
              <a:rect l="l" t="t" r="r" b="b"/>
              <a:pathLst>
                <a:path w="304" h="2425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34" y="1112"/>
                  </a:lnTo>
                  <a:lnTo>
                    <a:pt x="34" y="1751"/>
                  </a:lnTo>
                  <a:lnTo>
                    <a:pt x="68" y="2054"/>
                  </a:lnTo>
                  <a:lnTo>
                    <a:pt x="135" y="2357"/>
                  </a:lnTo>
                  <a:lnTo>
                    <a:pt x="169" y="2425"/>
                  </a:lnTo>
                  <a:lnTo>
                    <a:pt x="203" y="2425"/>
                  </a:lnTo>
                  <a:lnTo>
                    <a:pt x="236" y="2391"/>
                  </a:lnTo>
                  <a:lnTo>
                    <a:pt x="270" y="2357"/>
                  </a:lnTo>
                  <a:lnTo>
                    <a:pt x="304" y="2054"/>
                  </a:lnTo>
                  <a:lnTo>
                    <a:pt x="270" y="1718"/>
                  </a:lnTo>
                  <a:lnTo>
                    <a:pt x="236" y="1112"/>
                  </a:lnTo>
                  <a:lnTo>
                    <a:pt x="236" y="573"/>
                  </a:lnTo>
                  <a:lnTo>
                    <a:pt x="203" y="304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9" name="Google Shape;289;p3"/>
            <p:cNvSpPr/>
            <p:nvPr/>
          </p:nvSpPr>
          <p:spPr>
            <a:xfrm>
              <a:off x="5603650" y="2630225"/>
              <a:ext cx="19375" cy="16850"/>
            </a:xfrm>
            <a:custGeom>
              <a:avLst/>
              <a:gdLst/>
              <a:ahLst/>
              <a:cxnLst/>
              <a:rect l="l" t="t" r="r" b="b"/>
              <a:pathLst>
                <a:path w="775" h="674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102"/>
                  </a:lnTo>
                  <a:lnTo>
                    <a:pt x="34" y="135"/>
                  </a:lnTo>
                  <a:lnTo>
                    <a:pt x="1" y="270"/>
                  </a:lnTo>
                  <a:lnTo>
                    <a:pt x="1" y="573"/>
                  </a:lnTo>
                  <a:lnTo>
                    <a:pt x="1" y="640"/>
                  </a:lnTo>
                  <a:lnTo>
                    <a:pt x="68" y="674"/>
                  </a:lnTo>
                  <a:lnTo>
                    <a:pt x="135" y="674"/>
                  </a:lnTo>
                  <a:lnTo>
                    <a:pt x="169" y="607"/>
                  </a:lnTo>
                  <a:lnTo>
                    <a:pt x="236" y="371"/>
                  </a:lnTo>
                  <a:lnTo>
                    <a:pt x="405" y="607"/>
                  </a:lnTo>
                  <a:lnTo>
                    <a:pt x="472" y="640"/>
                  </a:lnTo>
                  <a:lnTo>
                    <a:pt x="573" y="674"/>
                  </a:lnTo>
                  <a:lnTo>
                    <a:pt x="674" y="674"/>
                  </a:lnTo>
                  <a:lnTo>
                    <a:pt x="741" y="607"/>
                  </a:lnTo>
                  <a:lnTo>
                    <a:pt x="775" y="539"/>
                  </a:lnTo>
                  <a:lnTo>
                    <a:pt x="775" y="472"/>
                  </a:lnTo>
                  <a:lnTo>
                    <a:pt x="741" y="304"/>
                  </a:lnTo>
                  <a:lnTo>
                    <a:pt x="741" y="169"/>
                  </a:lnTo>
                  <a:lnTo>
                    <a:pt x="708" y="102"/>
                  </a:lnTo>
                  <a:lnTo>
                    <a:pt x="674" y="68"/>
                  </a:lnTo>
                  <a:lnTo>
                    <a:pt x="607" y="68"/>
                  </a:lnTo>
                  <a:lnTo>
                    <a:pt x="573" y="102"/>
                  </a:lnTo>
                  <a:lnTo>
                    <a:pt x="539" y="169"/>
                  </a:lnTo>
                  <a:lnTo>
                    <a:pt x="539" y="270"/>
                  </a:lnTo>
                  <a:lnTo>
                    <a:pt x="573" y="472"/>
                  </a:lnTo>
                  <a:lnTo>
                    <a:pt x="506" y="438"/>
                  </a:lnTo>
                  <a:lnTo>
                    <a:pt x="472" y="337"/>
                  </a:lnTo>
                  <a:lnTo>
                    <a:pt x="236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0" name="Google Shape;290;p3"/>
            <p:cNvSpPr/>
            <p:nvPr/>
          </p:nvSpPr>
          <p:spPr>
            <a:xfrm>
              <a:off x="5580075" y="2607500"/>
              <a:ext cx="64000" cy="61475"/>
            </a:xfrm>
            <a:custGeom>
              <a:avLst/>
              <a:gdLst/>
              <a:ahLst/>
              <a:cxnLst/>
              <a:rect l="l" t="t" r="r" b="b"/>
              <a:pathLst>
                <a:path w="2560" h="2459" extrusionOk="0">
                  <a:moveTo>
                    <a:pt x="169" y="203"/>
                  </a:moveTo>
                  <a:lnTo>
                    <a:pt x="708" y="236"/>
                  </a:lnTo>
                  <a:lnTo>
                    <a:pt x="1247" y="270"/>
                  </a:lnTo>
                  <a:lnTo>
                    <a:pt x="2324" y="236"/>
                  </a:lnTo>
                  <a:lnTo>
                    <a:pt x="2324" y="708"/>
                  </a:lnTo>
                  <a:lnTo>
                    <a:pt x="2324" y="1145"/>
                  </a:lnTo>
                  <a:lnTo>
                    <a:pt x="2324" y="1684"/>
                  </a:lnTo>
                  <a:lnTo>
                    <a:pt x="2324" y="2223"/>
                  </a:lnTo>
                  <a:lnTo>
                    <a:pt x="2088" y="2189"/>
                  </a:lnTo>
                  <a:lnTo>
                    <a:pt x="607" y="2189"/>
                  </a:lnTo>
                  <a:lnTo>
                    <a:pt x="338" y="2256"/>
                  </a:lnTo>
                  <a:lnTo>
                    <a:pt x="304" y="1684"/>
                  </a:lnTo>
                  <a:lnTo>
                    <a:pt x="237" y="1145"/>
                  </a:lnTo>
                  <a:lnTo>
                    <a:pt x="237" y="674"/>
                  </a:lnTo>
                  <a:lnTo>
                    <a:pt x="169" y="203"/>
                  </a:lnTo>
                  <a:close/>
                  <a:moveTo>
                    <a:pt x="708" y="1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5" y="371"/>
                  </a:lnTo>
                  <a:lnTo>
                    <a:pt x="1" y="640"/>
                  </a:lnTo>
                  <a:lnTo>
                    <a:pt x="35" y="1145"/>
                  </a:lnTo>
                  <a:lnTo>
                    <a:pt x="68" y="1751"/>
                  </a:lnTo>
                  <a:lnTo>
                    <a:pt x="102" y="2054"/>
                  </a:lnTo>
                  <a:lnTo>
                    <a:pt x="169" y="2324"/>
                  </a:lnTo>
                  <a:lnTo>
                    <a:pt x="169" y="2391"/>
                  </a:lnTo>
                  <a:lnTo>
                    <a:pt x="304" y="2391"/>
                  </a:lnTo>
                  <a:lnTo>
                    <a:pt x="540" y="2425"/>
                  </a:lnTo>
                  <a:lnTo>
                    <a:pt x="1280" y="2425"/>
                  </a:lnTo>
                  <a:lnTo>
                    <a:pt x="1819" y="2458"/>
                  </a:lnTo>
                  <a:lnTo>
                    <a:pt x="2088" y="2458"/>
                  </a:lnTo>
                  <a:lnTo>
                    <a:pt x="2358" y="2425"/>
                  </a:lnTo>
                  <a:lnTo>
                    <a:pt x="2391" y="2458"/>
                  </a:lnTo>
                  <a:lnTo>
                    <a:pt x="2425" y="2458"/>
                  </a:lnTo>
                  <a:lnTo>
                    <a:pt x="2459" y="2425"/>
                  </a:lnTo>
                  <a:lnTo>
                    <a:pt x="2492" y="2391"/>
                  </a:lnTo>
                  <a:lnTo>
                    <a:pt x="2526" y="2122"/>
                  </a:lnTo>
                  <a:lnTo>
                    <a:pt x="2560" y="1852"/>
                  </a:lnTo>
                  <a:lnTo>
                    <a:pt x="2526" y="1314"/>
                  </a:lnTo>
                  <a:lnTo>
                    <a:pt x="2526" y="708"/>
                  </a:lnTo>
                  <a:lnTo>
                    <a:pt x="2526" y="405"/>
                  </a:lnTo>
                  <a:lnTo>
                    <a:pt x="2459" y="102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1" name="Google Shape;291;p3"/>
            <p:cNvSpPr/>
            <p:nvPr/>
          </p:nvSpPr>
          <p:spPr>
            <a:xfrm>
              <a:off x="5637325" y="2558675"/>
              <a:ext cx="14325" cy="20225"/>
            </a:xfrm>
            <a:custGeom>
              <a:avLst/>
              <a:gdLst/>
              <a:ahLst/>
              <a:cxnLst/>
              <a:rect l="l" t="t" r="r" b="b"/>
              <a:pathLst>
                <a:path w="573" h="809" extrusionOk="0">
                  <a:moveTo>
                    <a:pt x="404" y="1"/>
                  </a:moveTo>
                  <a:lnTo>
                    <a:pt x="404" y="35"/>
                  </a:lnTo>
                  <a:lnTo>
                    <a:pt x="438" y="237"/>
                  </a:lnTo>
                  <a:lnTo>
                    <a:pt x="438" y="439"/>
                  </a:lnTo>
                  <a:lnTo>
                    <a:pt x="404" y="506"/>
                  </a:lnTo>
                  <a:lnTo>
                    <a:pt x="371" y="573"/>
                  </a:lnTo>
                  <a:lnTo>
                    <a:pt x="303" y="641"/>
                  </a:lnTo>
                  <a:lnTo>
                    <a:pt x="202" y="641"/>
                  </a:lnTo>
                  <a:lnTo>
                    <a:pt x="202" y="540"/>
                  </a:lnTo>
                  <a:lnTo>
                    <a:pt x="169" y="439"/>
                  </a:lnTo>
                  <a:lnTo>
                    <a:pt x="101" y="405"/>
                  </a:lnTo>
                  <a:lnTo>
                    <a:pt x="34" y="439"/>
                  </a:lnTo>
                  <a:lnTo>
                    <a:pt x="0" y="472"/>
                  </a:lnTo>
                  <a:lnTo>
                    <a:pt x="0" y="540"/>
                  </a:lnTo>
                  <a:lnTo>
                    <a:pt x="34" y="607"/>
                  </a:lnTo>
                  <a:lnTo>
                    <a:pt x="34" y="674"/>
                  </a:lnTo>
                  <a:lnTo>
                    <a:pt x="34" y="742"/>
                  </a:lnTo>
                  <a:lnTo>
                    <a:pt x="101" y="775"/>
                  </a:lnTo>
                  <a:lnTo>
                    <a:pt x="202" y="809"/>
                  </a:lnTo>
                  <a:lnTo>
                    <a:pt x="303" y="775"/>
                  </a:lnTo>
                  <a:lnTo>
                    <a:pt x="404" y="708"/>
                  </a:lnTo>
                  <a:lnTo>
                    <a:pt x="505" y="607"/>
                  </a:lnTo>
                  <a:lnTo>
                    <a:pt x="539" y="472"/>
                  </a:lnTo>
                  <a:lnTo>
                    <a:pt x="573" y="304"/>
                  </a:lnTo>
                  <a:lnTo>
                    <a:pt x="539" y="136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2" name="Google Shape;292;p3"/>
            <p:cNvSpPr/>
            <p:nvPr/>
          </p:nvSpPr>
          <p:spPr>
            <a:xfrm>
              <a:off x="5526225" y="2538475"/>
              <a:ext cx="7600" cy="60625"/>
            </a:xfrm>
            <a:custGeom>
              <a:avLst/>
              <a:gdLst/>
              <a:ahLst/>
              <a:cxnLst/>
              <a:rect l="l" t="t" r="r" b="b"/>
              <a:pathLst>
                <a:path w="304" h="2425" extrusionOk="0">
                  <a:moveTo>
                    <a:pt x="135" y="1"/>
                  </a:moveTo>
                  <a:lnTo>
                    <a:pt x="101" y="34"/>
                  </a:lnTo>
                  <a:lnTo>
                    <a:pt x="67" y="304"/>
                  </a:lnTo>
                  <a:lnTo>
                    <a:pt x="67" y="573"/>
                  </a:lnTo>
                  <a:lnTo>
                    <a:pt x="67" y="1112"/>
                  </a:lnTo>
                  <a:lnTo>
                    <a:pt x="34" y="1718"/>
                  </a:lnTo>
                  <a:lnTo>
                    <a:pt x="0" y="2055"/>
                  </a:lnTo>
                  <a:lnTo>
                    <a:pt x="34" y="2358"/>
                  </a:lnTo>
                  <a:lnTo>
                    <a:pt x="67" y="2391"/>
                  </a:lnTo>
                  <a:lnTo>
                    <a:pt x="101" y="2425"/>
                  </a:lnTo>
                  <a:lnTo>
                    <a:pt x="135" y="2425"/>
                  </a:lnTo>
                  <a:lnTo>
                    <a:pt x="168" y="2358"/>
                  </a:lnTo>
                  <a:lnTo>
                    <a:pt x="236" y="2055"/>
                  </a:lnTo>
                  <a:lnTo>
                    <a:pt x="269" y="1752"/>
                  </a:lnTo>
                  <a:lnTo>
                    <a:pt x="269" y="1112"/>
                  </a:lnTo>
                  <a:lnTo>
                    <a:pt x="303" y="573"/>
                  </a:lnTo>
                  <a:lnTo>
                    <a:pt x="269" y="304"/>
                  </a:lnTo>
                  <a:lnTo>
                    <a:pt x="236" y="34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3" name="Google Shape;293;p3"/>
            <p:cNvSpPr/>
            <p:nvPr/>
          </p:nvSpPr>
          <p:spPr>
            <a:xfrm>
              <a:off x="5528750" y="24644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02" y="168"/>
                  </a:moveTo>
                  <a:lnTo>
                    <a:pt x="741" y="236"/>
                  </a:lnTo>
                  <a:lnTo>
                    <a:pt x="1280" y="269"/>
                  </a:lnTo>
                  <a:lnTo>
                    <a:pt x="2357" y="236"/>
                  </a:lnTo>
                  <a:lnTo>
                    <a:pt x="2290" y="774"/>
                  </a:lnTo>
                  <a:lnTo>
                    <a:pt x="2256" y="1347"/>
                  </a:lnTo>
                  <a:lnTo>
                    <a:pt x="2256" y="1885"/>
                  </a:lnTo>
                  <a:lnTo>
                    <a:pt x="2290" y="2424"/>
                  </a:lnTo>
                  <a:lnTo>
                    <a:pt x="2290" y="2458"/>
                  </a:lnTo>
                  <a:lnTo>
                    <a:pt x="2256" y="2458"/>
                  </a:lnTo>
                  <a:lnTo>
                    <a:pt x="2020" y="2424"/>
                  </a:lnTo>
                  <a:lnTo>
                    <a:pt x="808" y="2424"/>
                  </a:lnTo>
                  <a:lnTo>
                    <a:pt x="303" y="2390"/>
                  </a:lnTo>
                  <a:lnTo>
                    <a:pt x="236" y="1279"/>
                  </a:lnTo>
                  <a:lnTo>
                    <a:pt x="202" y="168"/>
                  </a:lnTo>
                  <a:close/>
                  <a:moveTo>
                    <a:pt x="741" y="0"/>
                  </a:moveTo>
                  <a:lnTo>
                    <a:pt x="168" y="34"/>
                  </a:lnTo>
                  <a:lnTo>
                    <a:pt x="135" y="34"/>
                  </a:lnTo>
                  <a:lnTo>
                    <a:pt x="101" y="101"/>
                  </a:lnTo>
                  <a:lnTo>
                    <a:pt x="67" y="101"/>
                  </a:lnTo>
                  <a:lnTo>
                    <a:pt x="34" y="168"/>
                  </a:lnTo>
                  <a:lnTo>
                    <a:pt x="0" y="774"/>
                  </a:lnTo>
                  <a:lnTo>
                    <a:pt x="0" y="1414"/>
                  </a:lnTo>
                  <a:lnTo>
                    <a:pt x="34" y="2020"/>
                  </a:lnTo>
                  <a:lnTo>
                    <a:pt x="101" y="2660"/>
                  </a:lnTo>
                  <a:lnTo>
                    <a:pt x="135" y="2693"/>
                  </a:lnTo>
                  <a:lnTo>
                    <a:pt x="168" y="2727"/>
                  </a:lnTo>
                  <a:lnTo>
                    <a:pt x="236" y="2727"/>
                  </a:lnTo>
                  <a:lnTo>
                    <a:pt x="303" y="2693"/>
                  </a:lnTo>
                  <a:lnTo>
                    <a:pt x="337" y="2660"/>
                  </a:lnTo>
                  <a:lnTo>
                    <a:pt x="337" y="2626"/>
                  </a:lnTo>
                  <a:lnTo>
                    <a:pt x="337" y="2559"/>
                  </a:lnTo>
                  <a:lnTo>
                    <a:pt x="808" y="2660"/>
                  </a:lnTo>
                  <a:lnTo>
                    <a:pt x="1313" y="2693"/>
                  </a:lnTo>
                  <a:lnTo>
                    <a:pt x="1818" y="2693"/>
                  </a:lnTo>
                  <a:lnTo>
                    <a:pt x="2054" y="2660"/>
                  </a:lnTo>
                  <a:lnTo>
                    <a:pt x="2256" y="2626"/>
                  </a:lnTo>
                  <a:lnTo>
                    <a:pt x="2323" y="2592"/>
                  </a:lnTo>
                  <a:lnTo>
                    <a:pt x="2323" y="2491"/>
                  </a:lnTo>
                  <a:lnTo>
                    <a:pt x="2357" y="2525"/>
                  </a:lnTo>
                  <a:lnTo>
                    <a:pt x="2391" y="2525"/>
                  </a:lnTo>
                  <a:lnTo>
                    <a:pt x="2458" y="2491"/>
                  </a:lnTo>
                  <a:lnTo>
                    <a:pt x="2458" y="2424"/>
                  </a:lnTo>
                  <a:lnTo>
                    <a:pt x="2492" y="1885"/>
                  </a:lnTo>
                  <a:lnTo>
                    <a:pt x="2525" y="1313"/>
                  </a:lnTo>
                  <a:lnTo>
                    <a:pt x="2492" y="774"/>
                  </a:lnTo>
                  <a:lnTo>
                    <a:pt x="2458" y="202"/>
                  </a:lnTo>
                  <a:lnTo>
                    <a:pt x="2492" y="168"/>
                  </a:lnTo>
                  <a:lnTo>
                    <a:pt x="2492" y="101"/>
                  </a:lnTo>
                  <a:lnTo>
                    <a:pt x="2458" y="34"/>
                  </a:lnTo>
                  <a:lnTo>
                    <a:pt x="1852" y="34"/>
                  </a:lnTo>
                  <a:lnTo>
                    <a:pt x="128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4" name="Google Shape;294;p3"/>
            <p:cNvSpPr/>
            <p:nvPr/>
          </p:nvSpPr>
          <p:spPr>
            <a:xfrm>
              <a:off x="5541375" y="25359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1886" y="1"/>
                  </a:moveTo>
                  <a:lnTo>
                    <a:pt x="1347" y="34"/>
                  </a:lnTo>
                  <a:lnTo>
                    <a:pt x="741" y="102"/>
                  </a:lnTo>
                  <a:lnTo>
                    <a:pt x="168" y="169"/>
                  </a:lnTo>
                  <a:lnTo>
                    <a:pt x="135" y="68"/>
                  </a:lnTo>
                  <a:lnTo>
                    <a:pt x="135" y="34"/>
                  </a:lnTo>
                  <a:lnTo>
                    <a:pt x="67" y="34"/>
                  </a:lnTo>
                  <a:lnTo>
                    <a:pt x="34" y="68"/>
                  </a:lnTo>
                  <a:lnTo>
                    <a:pt x="0" y="405"/>
                  </a:lnTo>
                  <a:lnTo>
                    <a:pt x="0" y="708"/>
                  </a:lnTo>
                  <a:lnTo>
                    <a:pt x="0" y="1348"/>
                  </a:lnTo>
                  <a:lnTo>
                    <a:pt x="0" y="1886"/>
                  </a:lnTo>
                  <a:lnTo>
                    <a:pt x="0" y="2156"/>
                  </a:lnTo>
                  <a:lnTo>
                    <a:pt x="34" y="2425"/>
                  </a:lnTo>
                  <a:lnTo>
                    <a:pt x="67" y="2459"/>
                  </a:lnTo>
                  <a:lnTo>
                    <a:pt x="101" y="2459"/>
                  </a:lnTo>
                  <a:lnTo>
                    <a:pt x="135" y="2425"/>
                  </a:lnTo>
                  <a:lnTo>
                    <a:pt x="202" y="2459"/>
                  </a:lnTo>
                  <a:lnTo>
                    <a:pt x="1280" y="2492"/>
                  </a:lnTo>
                  <a:lnTo>
                    <a:pt x="1818" y="2492"/>
                  </a:lnTo>
                  <a:lnTo>
                    <a:pt x="2054" y="2459"/>
                  </a:lnTo>
                  <a:lnTo>
                    <a:pt x="2323" y="2391"/>
                  </a:lnTo>
                  <a:lnTo>
                    <a:pt x="2323" y="2425"/>
                  </a:lnTo>
                  <a:lnTo>
                    <a:pt x="2323" y="2459"/>
                  </a:lnTo>
                  <a:lnTo>
                    <a:pt x="2391" y="2459"/>
                  </a:lnTo>
                  <a:lnTo>
                    <a:pt x="2492" y="2425"/>
                  </a:lnTo>
                  <a:lnTo>
                    <a:pt x="2559" y="2324"/>
                  </a:lnTo>
                  <a:lnTo>
                    <a:pt x="2593" y="2223"/>
                  </a:lnTo>
                  <a:lnTo>
                    <a:pt x="2593" y="2088"/>
                  </a:lnTo>
                  <a:lnTo>
                    <a:pt x="2593" y="1819"/>
                  </a:lnTo>
                  <a:lnTo>
                    <a:pt x="2593" y="1583"/>
                  </a:lnTo>
                  <a:lnTo>
                    <a:pt x="2593" y="843"/>
                  </a:lnTo>
                  <a:lnTo>
                    <a:pt x="2525" y="472"/>
                  </a:lnTo>
                  <a:lnTo>
                    <a:pt x="2492" y="304"/>
                  </a:lnTo>
                  <a:lnTo>
                    <a:pt x="2391" y="135"/>
                  </a:lnTo>
                  <a:lnTo>
                    <a:pt x="2357" y="270"/>
                  </a:lnTo>
                  <a:lnTo>
                    <a:pt x="2323" y="405"/>
                  </a:lnTo>
                  <a:lnTo>
                    <a:pt x="2323" y="674"/>
                  </a:lnTo>
                  <a:lnTo>
                    <a:pt x="2357" y="1213"/>
                  </a:lnTo>
                  <a:lnTo>
                    <a:pt x="2357" y="1752"/>
                  </a:lnTo>
                  <a:lnTo>
                    <a:pt x="2323" y="2290"/>
                  </a:lnTo>
                  <a:lnTo>
                    <a:pt x="2088" y="2223"/>
                  </a:lnTo>
                  <a:lnTo>
                    <a:pt x="1818" y="2189"/>
                  </a:lnTo>
                  <a:lnTo>
                    <a:pt x="1280" y="2189"/>
                  </a:lnTo>
                  <a:lnTo>
                    <a:pt x="202" y="2223"/>
                  </a:lnTo>
                  <a:lnTo>
                    <a:pt x="236" y="1954"/>
                  </a:lnTo>
                  <a:lnTo>
                    <a:pt x="236" y="1684"/>
                  </a:lnTo>
                  <a:lnTo>
                    <a:pt x="202" y="1146"/>
                  </a:lnTo>
                  <a:lnTo>
                    <a:pt x="202" y="775"/>
                  </a:lnTo>
                  <a:lnTo>
                    <a:pt x="202" y="371"/>
                  </a:lnTo>
                  <a:lnTo>
                    <a:pt x="842" y="337"/>
                  </a:lnTo>
                  <a:lnTo>
                    <a:pt x="1515" y="270"/>
                  </a:lnTo>
                  <a:lnTo>
                    <a:pt x="1953" y="270"/>
                  </a:lnTo>
                  <a:lnTo>
                    <a:pt x="2189" y="236"/>
                  </a:lnTo>
                  <a:lnTo>
                    <a:pt x="2290" y="203"/>
                  </a:lnTo>
                  <a:lnTo>
                    <a:pt x="2357" y="135"/>
                  </a:lnTo>
                  <a:lnTo>
                    <a:pt x="2256" y="68"/>
                  </a:lnTo>
                  <a:lnTo>
                    <a:pt x="2121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5" name="Google Shape;295;p3"/>
            <p:cNvSpPr/>
            <p:nvPr/>
          </p:nvSpPr>
          <p:spPr>
            <a:xfrm>
              <a:off x="5568300" y="2562050"/>
              <a:ext cx="20225" cy="19375"/>
            </a:xfrm>
            <a:custGeom>
              <a:avLst/>
              <a:gdLst/>
              <a:ahLst/>
              <a:cxnLst/>
              <a:rect l="l" t="t" r="r" b="b"/>
              <a:pathLst>
                <a:path w="809" h="775" extrusionOk="0">
                  <a:moveTo>
                    <a:pt x="607" y="1"/>
                  </a:moveTo>
                  <a:lnTo>
                    <a:pt x="539" y="34"/>
                  </a:lnTo>
                  <a:lnTo>
                    <a:pt x="506" y="102"/>
                  </a:lnTo>
                  <a:lnTo>
                    <a:pt x="472" y="270"/>
                  </a:lnTo>
                  <a:lnTo>
                    <a:pt x="472" y="304"/>
                  </a:lnTo>
                  <a:lnTo>
                    <a:pt x="203" y="337"/>
                  </a:lnTo>
                  <a:lnTo>
                    <a:pt x="203" y="135"/>
                  </a:lnTo>
                  <a:lnTo>
                    <a:pt x="169" y="102"/>
                  </a:lnTo>
                  <a:lnTo>
                    <a:pt x="102" y="102"/>
                  </a:lnTo>
                  <a:lnTo>
                    <a:pt x="68" y="135"/>
                  </a:lnTo>
                  <a:lnTo>
                    <a:pt x="34" y="337"/>
                  </a:lnTo>
                  <a:lnTo>
                    <a:pt x="1" y="371"/>
                  </a:lnTo>
                  <a:lnTo>
                    <a:pt x="34" y="438"/>
                  </a:lnTo>
                  <a:lnTo>
                    <a:pt x="68" y="640"/>
                  </a:lnTo>
                  <a:lnTo>
                    <a:pt x="102" y="674"/>
                  </a:lnTo>
                  <a:lnTo>
                    <a:pt x="135" y="708"/>
                  </a:lnTo>
                  <a:lnTo>
                    <a:pt x="169" y="708"/>
                  </a:lnTo>
                  <a:lnTo>
                    <a:pt x="203" y="674"/>
                  </a:lnTo>
                  <a:lnTo>
                    <a:pt x="236" y="573"/>
                  </a:lnTo>
                  <a:lnTo>
                    <a:pt x="203" y="506"/>
                  </a:lnTo>
                  <a:lnTo>
                    <a:pt x="506" y="506"/>
                  </a:lnTo>
                  <a:lnTo>
                    <a:pt x="506" y="640"/>
                  </a:lnTo>
                  <a:lnTo>
                    <a:pt x="539" y="708"/>
                  </a:lnTo>
                  <a:lnTo>
                    <a:pt x="573" y="741"/>
                  </a:lnTo>
                  <a:lnTo>
                    <a:pt x="607" y="775"/>
                  </a:lnTo>
                  <a:lnTo>
                    <a:pt x="640" y="741"/>
                  </a:lnTo>
                  <a:lnTo>
                    <a:pt x="674" y="674"/>
                  </a:lnTo>
                  <a:lnTo>
                    <a:pt x="674" y="607"/>
                  </a:lnTo>
                  <a:lnTo>
                    <a:pt x="640" y="472"/>
                  </a:lnTo>
                  <a:lnTo>
                    <a:pt x="775" y="405"/>
                  </a:lnTo>
                  <a:lnTo>
                    <a:pt x="809" y="371"/>
                  </a:lnTo>
                  <a:lnTo>
                    <a:pt x="809" y="304"/>
                  </a:lnTo>
                  <a:lnTo>
                    <a:pt x="775" y="270"/>
                  </a:lnTo>
                  <a:lnTo>
                    <a:pt x="708" y="236"/>
                  </a:lnTo>
                  <a:lnTo>
                    <a:pt x="607" y="236"/>
                  </a:lnTo>
                  <a:lnTo>
                    <a:pt x="640" y="169"/>
                  </a:lnTo>
                  <a:lnTo>
                    <a:pt x="674" y="102"/>
                  </a:lnTo>
                  <a:lnTo>
                    <a:pt x="674" y="68"/>
                  </a:lnTo>
                  <a:lnTo>
                    <a:pt x="674" y="34"/>
                  </a:lnTo>
                  <a:lnTo>
                    <a:pt x="64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6" name="Google Shape;296;p3"/>
            <p:cNvSpPr/>
            <p:nvPr/>
          </p:nvSpPr>
          <p:spPr>
            <a:xfrm>
              <a:off x="5492550" y="2558675"/>
              <a:ext cx="25275" cy="24450"/>
            </a:xfrm>
            <a:custGeom>
              <a:avLst/>
              <a:gdLst/>
              <a:ahLst/>
              <a:cxnLst/>
              <a:rect l="l" t="t" r="r" b="b"/>
              <a:pathLst>
                <a:path w="1011" h="978" extrusionOk="0">
                  <a:moveTo>
                    <a:pt x="505" y="1"/>
                  </a:moveTo>
                  <a:lnTo>
                    <a:pt x="404" y="35"/>
                  </a:lnTo>
                  <a:lnTo>
                    <a:pt x="270" y="68"/>
                  </a:lnTo>
                  <a:lnTo>
                    <a:pt x="169" y="136"/>
                  </a:lnTo>
                  <a:lnTo>
                    <a:pt x="101" y="237"/>
                  </a:lnTo>
                  <a:lnTo>
                    <a:pt x="34" y="338"/>
                  </a:lnTo>
                  <a:lnTo>
                    <a:pt x="0" y="472"/>
                  </a:lnTo>
                  <a:lnTo>
                    <a:pt x="0" y="607"/>
                  </a:lnTo>
                  <a:lnTo>
                    <a:pt x="68" y="674"/>
                  </a:lnTo>
                  <a:lnTo>
                    <a:pt x="101" y="775"/>
                  </a:lnTo>
                  <a:lnTo>
                    <a:pt x="202" y="843"/>
                  </a:lnTo>
                  <a:lnTo>
                    <a:pt x="303" y="910"/>
                  </a:lnTo>
                  <a:lnTo>
                    <a:pt x="404" y="944"/>
                  </a:lnTo>
                  <a:lnTo>
                    <a:pt x="505" y="910"/>
                  </a:lnTo>
                  <a:lnTo>
                    <a:pt x="606" y="876"/>
                  </a:lnTo>
                  <a:lnTo>
                    <a:pt x="606" y="944"/>
                  </a:lnTo>
                  <a:lnTo>
                    <a:pt x="640" y="977"/>
                  </a:lnTo>
                  <a:lnTo>
                    <a:pt x="674" y="977"/>
                  </a:lnTo>
                  <a:lnTo>
                    <a:pt x="707" y="944"/>
                  </a:lnTo>
                  <a:lnTo>
                    <a:pt x="707" y="910"/>
                  </a:lnTo>
                  <a:lnTo>
                    <a:pt x="707" y="809"/>
                  </a:lnTo>
                  <a:lnTo>
                    <a:pt x="707" y="641"/>
                  </a:lnTo>
                  <a:lnTo>
                    <a:pt x="707" y="607"/>
                  </a:lnTo>
                  <a:lnTo>
                    <a:pt x="943" y="607"/>
                  </a:lnTo>
                  <a:lnTo>
                    <a:pt x="1010" y="573"/>
                  </a:lnTo>
                  <a:lnTo>
                    <a:pt x="1010" y="506"/>
                  </a:lnTo>
                  <a:lnTo>
                    <a:pt x="1010" y="439"/>
                  </a:lnTo>
                  <a:lnTo>
                    <a:pt x="943" y="405"/>
                  </a:lnTo>
                  <a:lnTo>
                    <a:pt x="539" y="405"/>
                  </a:lnTo>
                  <a:lnTo>
                    <a:pt x="438" y="472"/>
                  </a:lnTo>
                  <a:lnTo>
                    <a:pt x="438" y="506"/>
                  </a:lnTo>
                  <a:lnTo>
                    <a:pt x="438" y="540"/>
                  </a:lnTo>
                  <a:lnTo>
                    <a:pt x="606" y="607"/>
                  </a:lnTo>
                  <a:lnTo>
                    <a:pt x="606" y="641"/>
                  </a:lnTo>
                  <a:lnTo>
                    <a:pt x="606" y="674"/>
                  </a:lnTo>
                  <a:lnTo>
                    <a:pt x="472" y="708"/>
                  </a:lnTo>
                  <a:lnTo>
                    <a:pt x="303" y="708"/>
                  </a:lnTo>
                  <a:lnTo>
                    <a:pt x="236" y="641"/>
                  </a:lnTo>
                  <a:lnTo>
                    <a:pt x="202" y="573"/>
                  </a:lnTo>
                  <a:lnTo>
                    <a:pt x="202" y="439"/>
                  </a:lnTo>
                  <a:lnTo>
                    <a:pt x="236" y="371"/>
                  </a:lnTo>
                  <a:lnTo>
                    <a:pt x="270" y="270"/>
                  </a:lnTo>
                  <a:lnTo>
                    <a:pt x="371" y="237"/>
                  </a:lnTo>
                  <a:lnTo>
                    <a:pt x="573" y="169"/>
                  </a:lnTo>
                  <a:lnTo>
                    <a:pt x="741" y="136"/>
                  </a:lnTo>
                  <a:lnTo>
                    <a:pt x="775" y="136"/>
                  </a:lnTo>
                  <a:lnTo>
                    <a:pt x="775" y="102"/>
                  </a:lnTo>
                  <a:lnTo>
                    <a:pt x="640" y="35"/>
                  </a:lnTo>
                  <a:lnTo>
                    <a:pt x="5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7" name="Google Shape;297;p3"/>
            <p:cNvSpPr/>
            <p:nvPr/>
          </p:nvSpPr>
          <p:spPr>
            <a:xfrm>
              <a:off x="5561575" y="2394550"/>
              <a:ext cx="64825" cy="62300"/>
            </a:xfrm>
            <a:custGeom>
              <a:avLst/>
              <a:gdLst/>
              <a:ahLst/>
              <a:cxnLst/>
              <a:rect l="l" t="t" r="r" b="b"/>
              <a:pathLst>
                <a:path w="2593" h="2492" extrusionOk="0">
                  <a:moveTo>
                    <a:pt x="707" y="1"/>
                  </a:moveTo>
                  <a:lnTo>
                    <a:pt x="438" y="34"/>
                  </a:lnTo>
                  <a:lnTo>
                    <a:pt x="337" y="68"/>
                  </a:lnTo>
                  <a:lnTo>
                    <a:pt x="236" y="135"/>
                  </a:lnTo>
                  <a:lnTo>
                    <a:pt x="303" y="203"/>
                  </a:lnTo>
                  <a:lnTo>
                    <a:pt x="404" y="236"/>
                  </a:lnTo>
                  <a:lnTo>
                    <a:pt x="640" y="270"/>
                  </a:lnTo>
                  <a:lnTo>
                    <a:pt x="1078" y="270"/>
                  </a:lnTo>
                  <a:lnTo>
                    <a:pt x="1751" y="337"/>
                  </a:lnTo>
                  <a:lnTo>
                    <a:pt x="2391" y="371"/>
                  </a:lnTo>
                  <a:lnTo>
                    <a:pt x="2391" y="775"/>
                  </a:lnTo>
                  <a:lnTo>
                    <a:pt x="2391" y="1145"/>
                  </a:lnTo>
                  <a:lnTo>
                    <a:pt x="2357" y="1684"/>
                  </a:lnTo>
                  <a:lnTo>
                    <a:pt x="2357" y="1953"/>
                  </a:lnTo>
                  <a:lnTo>
                    <a:pt x="2391" y="2223"/>
                  </a:lnTo>
                  <a:lnTo>
                    <a:pt x="1313" y="2189"/>
                  </a:lnTo>
                  <a:lnTo>
                    <a:pt x="775" y="2189"/>
                  </a:lnTo>
                  <a:lnTo>
                    <a:pt x="505" y="2223"/>
                  </a:lnTo>
                  <a:lnTo>
                    <a:pt x="270" y="2290"/>
                  </a:lnTo>
                  <a:lnTo>
                    <a:pt x="236" y="1751"/>
                  </a:lnTo>
                  <a:lnTo>
                    <a:pt x="236" y="1213"/>
                  </a:lnTo>
                  <a:lnTo>
                    <a:pt x="270" y="674"/>
                  </a:lnTo>
                  <a:lnTo>
                    <a:pt x="270" y="405"/>
                  </a:lnTo>
                  <a:lnTo>
                    <a:pt x="236" y="270"/>
                  </a:lnTo>
                  <a:lnTo>
                    <a:pt x="202" y="135"/>
                  </a:lnTo>
                  <a:lnTo>
                    <a:pt x="101" y="304"/>
                  </a:lnTo>
                  <a:lnTo>
                    <a:pt x="68" y="472"/>
                  </a:lnTo>
                  <a:lnTo>
                    <a:pt x="0" y="842"/>
                  </a:lnTo>
                  <a:lnTo>
                    <a:pt x="0" y="1583"/>
                  </a:lnTo>
                  <a:lnTo>
                    <a:pt x="0" y="1819"/>
                  </a:lnTo>
                  <a:lnTo>
                    <a:pt x="0" y="2088"/>
                  </a:lnTo>
                  <a:lnTo>
                    <a:pt x="0" y="2223"/>
                  </a:lnTo>
                  <a:lnTo>
                    <a:pt x="34" y="2324"/>
                  </a:lnTo>
                  <a:lnTo>
                    <a:pt x="101" y="2425"/>
                  </a:lnTo>
                  <a:lnTo>
                    <a:pt x="202" y="2458"/>
                  </a:lnTo>
                  <a:lnTo>
                    <a:pt x="270" y="2458"/>
                  </a:lnTo>
                  <a:lnTo>
                    <a:pt x="270" y="2425"/>
                  </a:lnTo>
                  <a:lnTo>
                    <a:pt x="270" y="2391"/>
                  </a:lnTo>
                  <a:lnTo>
                    <a:pt x="539" y="2458"/>
                  </a:lnTo>
                  <a:lnTo>
                    <a:pt x="775" y="2492"/>
                  </a:lnTo>
                  <a:lnTo>
                    <a:pt x="1313" y="2492"/>
                  </a:lnTo>
                  <a:lnTo>
                    <a:pt x="2391" y="2458"/>
                  </a:lnTo>
                  <a:lnTo>
                    <a:pt x="2458" y="2425"/>
                  </a:lnTo>
                  <a:lnTo>
                    <a:pt x="2492" y="2458"/>
                  </a:lnTo>
                  <a:lnTo>
                    <a:pt x="2525" y="2458"/>
                  </a:lnTo>
                  <a:lnTo>
                    <a:pt x="2559" y="2425"/>
                  </a:lnTo>
                  <a:lnTo>
                    <a:pt x="2593" y="2155"/>
                  </a:lnTo>
                  <a:lnTo>
                    <a:pt x="2593" y="1886"/>
                  </a:lnTo>
                  <a:lnTo>
                    <a:pt x="2593" y="1347"/>
                  </a:lnTo>
                  <a:lnTo>
                    <a:pt x="2593" y="708"/>
                  </a:lnTo>
                  <a:lnTo>
                    <a:pt x="2593" y="405"/>
                  </a:lnTo>
                  <a:lnTo>
                    <a:pt x="2559" y="68"/>
                  </a:lnTo>
                  <a:lnTo>
                    <a:pt x="2525" y="34"/>
                  </a:lnTo>
                  <a:lnTo>
                    <a:pt x="2458" y="34"/>
                  </a:lnTo>
                  <a:lnTo>
                    <a:pt x="2458" y="68"/>
                  </a:lnTo>
                  <a:lnTo>
                    <a:pt x="2424" y="169"/>
                  </a:lnTo>
                  <a:lnTo>
                    <a:pt x="1852" y="102"/>
                  </a:lnTo>
                  <a:lnTo>
                    <a:pt x="1246" y="34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8" name="Google Shape;298;p3"/>
            <p:cNvSpPr/>
            <p:nvPr/>
          </p:nvSpPr>
          <p:spPr>
            <a:xfrm>
              <a:off x="5587650" y="2429900"/>
              <a:ext cx="11825" cy="18550"/>
            </a:xfrm>
            <a:custGeom>
              <a:avLst/>
              <a:gdLst/>
              <a:ahLst/>
              <a:cxnLst/>
              <a:rect l="l" t="t" r="r" b="b"/>
              <a:pathLst>
                <a:path w="473" h="742" extrusionOk="0">
                  <a:moveTo>
                    <a:pt x="338" y="1"/>
                  </a:moveTo>
                  <a:lnTo>
                    <a:pt x="169" y="34"/>
                  </a:lnTo>
                  <a:lnTo>
                    <a:pt x="35" y="102"/>
                  </a:lnTo>
                  <a:lnTo>
                    <a:pt x="1" y="135"/>
                  </a:lnTo>
                  <a:lnTo>
                    <a:pt x="35" y="169"/>
                  </a:lnTo>
                  <a:lnTo>
                    <a:pt x="35" y="203"/>
                  </a:lnTo>
                  <a:lnTo>
                    <a:pt x="270" y="203"/>
                  </a:lnTo>
                  <a:lnTo>
                    <a:pt x="237" y="405"/>
                  </a:lnTo>
                  <a:lnTo>
                    <a:pt x="136" y="573"/>
                  </a:lnTo>
                  <a:lnTo>
                    <a:pt x="136" y="674"/>
                  </a:lnTo>
                  <a:lnTo>
                    <a:pt x="169" y="708"/>
                  </a:lnTo>
                  <a:lnTo>
                    <a:pt x="237" y="741"/>
                  </a:lnTo>
                  <a:lnTo>
                    <a:pt x="304" y="674"/>
                  </a:lnTo>
                  <a:lnTo>
                    <a:pt x="405" y="539"/>
                  </a:lnTo>
                  <a:lnTo>
                    <a:pt x="439" y="405"/>
                  </a:lnTo>
                  <a:lnTo>
                    <a:pt x="472" y="236"/>
                  </a:lnTo>
                  <a:lnTo>
                    <a:pt x="439" y="68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9" name="Google Shape;299;p3"/>
            <p:cNvSpPr/>
            <p:nvPr/>
          </p:nvSpPr>
          <p:spPr>
            <a:xfrm>
              <a:off x="5554825" y="2489675"/>
              <a:ext cx="16025" cy="18525"/>
            </a:xfrm>
            <a:custGeom>
              <a:avLst/>
              <a:gdLst/>
              <a:ahLst/>
              <a:cxnLst/>
              <a:rect l="l" t="t" r="r" b="b"/>
              <a:pathLst>
                <a:path w="641" h="741" extrusionOk="0">
                  <a:moveTo>
                    <a:pt x="35" y="0"/>
                  </a:moveTo>
                  <a:lnTo>
                    <a:pt x="35" y="34"/>
                  </a:lnTo>
                  <a:lnTo>
                    <a:pt x="1" y="67"/>
                  </a:lnTo>
                  <a:lnTo>
                    <a:pt x="35" y="168"/>
                  </a:lnTo>
                  <a:lnTo>
                    <a:pt x="136" y="303"/>
                  </a:lnTo>
                  <a:lnTo>
                    <a:pt x="203" y="337"/>
                  </a:lnTo>
                  <a:lnTo>
                    <a:pt x="35" y="572"/>
                  </a:lnTo>
                  <a:lnTo>
                    <a:pt x="1" y="606"/>
                  </a:lnTo>
                  <a:lnTo>
                    <a:pt x="1" y="673"/>
                  </a:lnTo>
                  <a:lnTo>
                    <a:pt x="68" y="707"/>
                  </a:lnTo>
                  <a:lnTo>
                    <a:pt x="136" y="741"/>
                  </a:lnTo>
                  <a:lnTo>
                    <a:pt x="169" y="707"/>
                  </a:lnTo>
                  <a:lnTo>
                    <a:pt x="203" y="673"/>
                  </a:lnTo>
                  <a:lnTo>
                    <a:pt x="405" y="404"/>
                  </a:lnTo>
                  <a:lnTo>
                    <a:pt x="439" y="404"/>
                  </a:lnTo>
                  <a:lnTo>
                    <a:pt x="472" y="370"/>
                  </a:lnTo>
                  <a:lnTo>
                    <a:pt x="472" y="337"/>
                  </a:lnTo>
                  <a:lnTo>
                    <a:pt x="472" y="269"/>
                  </a:lnTo>
                  <a:lnTo>
                    <a:pt x="641" y="34"/>
                  </a:lnTo>
                  <a:lnTo>
                    <a:pt x="641" y="0"/>
                  </a:lnTo>
                  <a:lnTo>
                    <a:pt x="607" y="0"/>
                  </a:lnTo>
                  <a:lnTo>
                    <a:pt x="439" y="101"/>
                  </a:lnTo>
                  <a:lnTo>
                    <a:pt x="304" y="202"/>
                  </a:lnTo>
                  <a:lnTo>
                    <a:pt x="237" y="168"/>
                  </a:lnTo>
                  <a:lnTo>
                    <a:pt x="169" y="101"/>
                  </a:lnTo>
                  <a:lnTo>
                    <a:pt x="102" y="34"/>
                  </a:lnTo>
                  <a:lnTo>
                    <a:pt x="3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0" name="Google Shape;300;p3"/>
            <p:cNvSpPr/>
            <p:nvPr/>
          </p:nvSpPr>
          <p:spPr>
            <a:xfrm>
              <a:off x="5516125" y="2429900"/>
              <a:ext cx="14325" cy="18550"/>
            </a:xfrm>
            <a:custGeom>
              <a:avLst/>
              <a:gdLst/>
              <a:ahLst/>
              <a:cxnLst/>
              <a:rect l="l" t="t" r="r" b="b"/>
              <a:pathLst>
                <a:path w="573" h="742" extrusionOk="0">
                  <a:moveTo>
                    <a:pt x="370" y="1"/>
                  </a:moveTo>
                  <a:lnTo>
                    <a:pt x="269" y="34"/>
                  </a:lnTo>
                  <a:lnTo>
                    <a:pt x="202" y="68"/>
                  </a:lnTo>
                  <a:lnTo>
                    <a:pt x="67" y="203"/>
                  </a:lnTo>
                  <a:lnTo>
                    <a:pt x="0" y="270"/>
                  </a:lnTo>
                  <a:lnTo>
                    <a:pt x="0" y="371"/>
                  </a:lnTo>
                  <a:lnTo>
                    <a:pt x="0" y="472"/>
                  </a:lnTo>
                  <a:lnTo>
                    <a:pt x="0" y="539"/>
                  </a:lnTo>
                  <a:lnTo>
                    <a:pt x="101" y="674"/>
                  </a:lnTo>
                  <a:lnTo>
                    <a:pt x="236" y="741"/>
                  </a:lnTo>
                  <a:lnTo>
                    <a:pt x="337" y="741"/>
                  </a:lnTo>
                  <a:lnTo>
                    <a:pt x="438" y="708"/>
                  </a:lnTo>
                  <a:lnTo>
                    <a:pt x="572" y="573"/>
                  </a:lnTo>
                  <a:lnTo>
                    <a:pt x="572" y="506"/>
                  </a:lnTo>
                  <a:lnTo>
                    <a:pt x="572" y="472"/>
                  </a:lnTo>
                  <a:lnTo>
                    <a:pt x="539" y="405"/>
                  </a:lnTo>
                  <a:lnTo>
                    <a:pt x="135" y="405"/>
                  </a:lnTo>
                  <a:lnTo>
                    <a:pt x="168" y="304"/>
                  </a:lnTo>
                  <a:lnTo>
                    <a:pt x="236" y="203"/>
                  </a:lnTo>
                  <a:lnTo>
                    <a:pt x="303" y="135"/>
                  </a:lnTo>
                  <a:lnTo>
                    <a:pt x="370" y="34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1" name="Google Shape;301;p3"/>
            <p:cNvSpPr/>
            <p:nvPr/>
          </p:nvSpPr>
          <p:spPr>
            <a:xfrm>
              <a:off x="5506850" y="2348250"/>
              <a:ext cx="68200" cy="42125"/>
            </a:xfrm>
            <a:custGeom>
              <a:avLst/>
              <a:gdLst/>
              <a:ahLst/>
              <a:cxnLst/>
              <a:rect l="l" t="t" r="r" b="b"/>
              <a:pathLst>
                <a:path w="2728" h="1685" extrusionOk="0">
                  <a:moveTo>
                    <a:pt x="640" y="1"/>
                  </a:moveTo>
                  <a:lnTo>
                    <a:pt x="371" y="34"/>
                  </a:lnTo>
                  <a:lnTo>
                    <a:pt x="102" y="102"/>
                  </a:lnTo>
                  <a:lnTo>
                    <a:pt x="102" y="68"/>
                  </a:lnTo>
                  <a:lnTo>
                    <a:pt x="34" y="68"/>
                  </a:lnTo>
                  <a:lnTo>
                    <a:pt x="1" y="405"/>
                  </a:lnTo>
                  <a:lnTo>
                    <a:pt x="1" y="775"/>
                  </a:lnTo>
                  <a:lnTo>
                    <a:pt x="34" y="1482"/>
                  </a:lnTo>
                  <a:lnTo>
                    <a:pt x="34" y="1550"/>
                  </a:lnTo>
                  <a:lnTo>
                    <a:pt x="68" y="1617"/>
                  </a:lnTo>
                  <a:lnTo>
                    <a:pt x="102" y="1651"/>
                  </a:lnTo>
                  <a:lnTo>
                    <a:pt x="169" y="1684"/>
                  </a:lnTo>
                  <a:lnTo>
                    <a:pt x="236" y="1651"/>
                  </a:lnTo>
                  <a:lnTo>
                    <a:pt x="270" y="1617"/>
                  </a:lnTo>
                  <a:lnTo>
                    <a:pt x="270" y="1583"/>
                  </a:lnTo>
                  <a:lnTo>
                    <a:pt x="775" y="1617"/>
                  </a:lnTo>
                  <a:lnTo>
                    <a:pt x="1853" y="1617"/>
                  </a:lnTo>
                  <a:lnTo>
                    <a:pt x="2122" y="1583"/>
                  </a:lnTo>
                  <a:lnTo>
                    <a:pt x="2358" y="1516"/>
                  </a:lnTo>
                  <a:lnTo>
                    <a:pt x="2088" y="1449"/>
                  </a:lnTo>
                  <a:lnTo>
                    <a:pt x="1853" y="1415"/>
                  </a:lnTo>
                  <a:lnTo>
                    <a:pt x="203" y="1415"/>
                  </a:lnTo>
                  <a:lnTo>
                    <a:pt x="203" y="809"/>
                  </a:lnTo>
                  <a:lnTo>
                    <a:pt x="169" y="472"/>
                  </a:lnTo>
                  <a:lnTo>
                    <a:pt x="102" y="169"/>
                  </a:lnTo>
                  <a:lnTo>
                    <a:pt x="102" y="169"/>
                  </a:lnTo>
                  <a:lnTo>
                    <a:pt x="371" y="237"/>
                  </a:lnTo>
                  <a:lnTo>
                    <a:pt x="674" y="237"/>
                  </a:lnTo>
                  <a:lnTo>
                    <a:pt x="1213" y="203"/>
                  </a:lnTo>
                  <a:lnTo>
                    <a:pt x="1853" y="203"/>
                  </a:lnTo>
                  <a:lnTo>
                    <a:pt x="2492" y="169"/>
                  </a:lnTo>
                  <a:lnTo>
                    <a:pt x="2492" y="843"/>
                  </a:lnTo>
                  <a:lnTo>
                    <a:pt x="2526" y="1550"/>
                  </a:lnTo>
                  <a:lnTo>
                    <a:pt x="2560" y="1617"/>
                  </a:lnTo>
                  <a:lnTo>
                    <a:pt x="2627" y="1651"/>
                  </a:lnTo>
                  <a:lnTo>
                    <a:pt x="2694" y="1617"/>
                  </a:lnTo>
                  <a:lnTo>
                    <a:pt x="2728" y="1550"/>
                  </a:lnTo>
                  <a:lnTo>
                    <a:pt x="2694" y="809"/>
                  </a:lnTo>
                  <a:lnTo>
                    <a:pt x="2694" y="439"/>
                  </a:lnTo>
                  <a:lnTo>
                    <a:pt x="2661" y="68"/>
                  </a:lnTo>
                  <a:lnTo>
                    <a:pt x="2627" y="1"/>
                  </a:lnTo>
                  <a:lnTo>
                    <a:pt x="2560" y="1"/>
                  </a:lnTo>
                  <a:lnTo>
                    <a:pt x="2526" y="34"/>
                  </a:lnTo>
                  <a:lnTo>
                    <a:pt x="218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2" name="Google Shape;302;p3"/>
            <p:cNvSpPr/>
            <p:nvPr/>
          </p:nvSpPr>
          <p:spPr>
            <a:xfrm>
              <a:off x="5614600" y="2536800"/>
              <a:ext cx="63150" cy="61475"/>
            </a:xfrm>
            <a:custGeom>
              <a:avLst/>
              <a:gdLst/>
              <a:ahLst/>
              <a:cxnLst/>
              <a:rect l="l" t="t" r="r" b="b"/>
              <a:pathLst>
                <a:path w="2526" h="2459" extrusionOk="0">
                  <a:moveTo>
                    <a:pt x="2357" y="202"/>
                  </a:moveTo>
                  <a:lnTo>
                    <a:pt x="2323" y="674"/>
                  </a:lnTo>
                  <a:lnTo>
                    <a:pt x="2323" y="1145"/>
                  </a:lnTo>
                  <a:lnTo>
                    <a:pt x="2256" y="1684"/>
                  </a:lnTo>
                  <a:lnTo>
                    <a:pt x="2222" y="2256"/>
                  </a:lnTo>
                  <a:lnTo>
                    <a:pt x="1953" y="2189"/>
                  </a:lnTo>
                  <a:lnTo>
                    <a:pt x="472" y="2189"/>
                  </a:lnTo>
                  <a:lnTo>
                    <a:pt x="236" y="2223"/>
                  </a:lnTo>
                  <a:lnTo>
                    <a:pt x="236" y="1684"/>
                  </a:lnTo>
                  <a:lnTo>
                    <a:pt x="236" y="1145"/>
                  </a:lnTo>
                  <a:lnTo>
                    <a:pt x="236" y="708"/>
                  </a:lnTo>
                  <a:lnTo>
                    <a:pt x="236" y="236"/>
                  </a:lnTo>
                  <a:lnTo>
                    <a:pt x="1313" y="270"/>
                  </a:lnTo>
                  <a:lnTo>
                    <a:pt x="1852" y="236"/>
                  </a:lnTo>
                  <a:lnTo>
                    <a:pt x="2357" y="202"/>
                  </a:lnTo>
                  <a:close/>
                  <a:moveTo>
                    <a:pt x="1313" y="0"/>
                  </a:moveTo>
                  <a:lnTo>
                    <a:pt x="236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101"/>
                  </a:lnTo>
                  <a:lnTo>
                    <a:pt x="34" y="404"/>
                  </a:lnTo>
                  <a:lnTo>
                    <a:pt x="34" y="708"/>
                  </a:lnTo>
                  <a:lnTo>
                    <a:pt x="0" y="1314"/>
                  </a:lnTo>
                  <a:lnTo>
                    <a:pt x="0" y="1852"/>
                  </a:lnTo>
                  <a:lnTo>
                    <a:pt x="34" y="2122"/>
                  </a:lnTo>
                  <a:lnTo>
                    <a:pt x="68" y="2391"/>
                  </a:lnTo>
                  <a:lnTo>
                    <a:pt x="101" y="2425"/>
                  </a:lnTo>
                  <a:lnTo>
                    <a:pt x="135" y="2458"/>
                  </a:lnTo>
                  <a:lnTo>
                    <a:pt x="169" y="2458"/>
                  </a:lnTo>
                  <a:lnTo>
                    <a:pt x="202" y="2425"/>
                  </a:lnTo>
                  <a:lnTo>
                    <a:pt x="472" y="2458"/>
                  </a:lnTo>
                  <a:lnTo>
                    <a:pt x="741" y="2458"/>
                  </a:lnTo>
                  <a:lnTo>
                    <a:pt x="1280" y="2425"/>
                  </a:lnTo>
                  <a:lnTo>
                    <a:pt x="2020" y="2425"/>
                  </a:lnTo>
                  <a:lnTo>
                    <a:pt x="2256" y="2391"/>
                  </a:lnTo>
                  <a:lnTo>
                    <a:pt x="2357" y="2391"/>
                  </a:lnTo>
                  <a:lnTo>
                    <a:pt x="2391" y="2324"/>
                  </a:lnTo>
                  <a:lnTo>
                    <a:pt x="2458" y="2054"/>
                  </a:lnTo>
                  <a:lnTo>
                    <a:pt x="2492" y="1751"/>
                  </a:lnTo>
                  <a:lnTo>
                    <a:pt x="2525" y="1145"/>
                  </a:lnTo>
                  <a:lnTo>
                    <a:pt x="2525" y="640"/>
                  </a:lnTo>
                  <a:lnTo>
                    <a:pt x="2525" y="371"/>
                  </a:lnTo>
                  <a:lnTo>
                    <a:pt x="2492" y="135"/>
                  </a:lnTo>
                  <a:lnTo>
                    <a:pt x="2458" y="68"/>
                  </a:lnTo>
                  <a:lnTo>
                    <a:pt x="2391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3" name="Google Shape;303;p3"/>
            <p:cNvSpPr/>
            <p:nvPr/>
          </p:nvSpPr>
          <p:spPr>
            <a:xfrm>
              <a:off x="5579250" y="2345725"/>
              <a:ext cx="69025" cy="47175"/>
            </a:xfrm>
            <a:custGeom>
              <a:avLst/>
              <a:gdLst/>
              <a:ahLst/>
              <a:cxnLst/>
              <a:rect l="l" t="t" r="r" b="b"/>
              <a:pathLst>
                <a:path w="2761" h="1887" extrusionOk="0">
                  <a:moveTo>
                    <a:pt x="1381" y="1"/>
                  </a:moveTo>
                  <a:lnTo>
                    <a:pt x="707" y="34"/>
                  </a:lnTo>
                  <a:lnTo>
                    <a:pt x="404" y="68"/>
                  </a:lnTo>
                  <a:lnTo>
                    <a:pt x="68" y="135"/>
                  </a:lnTo>
                  <a:lnTo>
                    <a:pt x="34" y="169"/>
                  </a:lnTo>
                  <a:lnTo>
                    <a:pt x="0" y="237"/>
                  </a:lnTo>
                  <a:lnTo>
                    <a:pt x="0" y="304"/>
                  </a:lnTo>
                  <a:lnTo>
                    <a:pt x="68" y="338"/>
                  </a:lnTo>
                  <a:lnTo>
                    <a:pt x="68" y="607"/>
                  </a:lnTo>
                  <a:lnTo>
                    <a:pt x="68" y="876"/>
                  </a:lnTo>
                  <a:lnTo>
                    <a:pt x="34" y="1718"/>
                  </a:lnTo>
                  <a:lnTo>
                    <a:pt x="34" y="1752"/>
                  </a:lnTo>
                  <a:lnTo>
                    <a:pt x="68" y="1785"/>
                  </a:lnTo>
                  <a:lnTo>
                    <a:pt x="169" y="1785"/>
                  </a:lnTo>
                  <a:lnTo>
                    <a:pt x="505" y="1853"/>
                  </a:lnTo>
                  <a:lnTo>
                    <a:pt x="842" y="1886"/>
                  </a:lnTo>
                  <a:lnTo>
                    <a:pt x="1179" y="1853"/>
                  </a:lnTo>
                  <a:lnTo>
                    <a:pt x="1515" y="1819"/>
                  </a:lnTo>
                  <a:lnTo>
                    <a:pt x="2020" y="1785"/>
                  </a:lnTo>
                  <a:lnTo>
                    <a:pt x="2256" y="1752"/>
                  </a:lnTo>
                  <a:lnTo>
                    <a:pt x="2492" y="1651"/>
                  </a:lnTo>
                  <a:lnTo>
                    <a:pt x="2222" y="1583"/>
                  </a:lnTo>
                  <a:lnTo>
                    <a:pt x="1919" y="1583"/>
                  </a:lnTo>
                  <a:lnTo>
                    <a:pt x="1347" y="1651"/>
                  </a:lnTo>
                  <a:lnTo>
                    <a:pt x="505" y="1651"/>
                  </a:lnTo>
                  <a:lnTo>
                    <a:pt x="236" y="1684"/>
                  </a:lnTo>
                  <a:lnTo>
                    <a:pt x="236" y="1213"/>
                  </a:lnTo>
                  <a:lnTo>
                    <a:pt x="236" y="775"/>
                  </a:lnTo>
                  <a:lnTo>
                    <a:pt x="236" y="540"/>
                  </a:lnTo>
                  <a:lnTo>
                    <a:pt x="202" y="338"/>
                  </a:lnTo>
                  <a:lnTo>
                    <a:pt x="505" y="304"/>
                  </a:lnTo>
                  <a:lnTo>
                    <a:pt x="808" y="270"/>
                  </a:lnTo>
                  <a:lnTo>
                    <a:pt x="1414" y="270"/>
                  </a:lnTo>
                  <a:lnTo>
                    <a:pt x="2054" y="304"/>
                  </a:lnTo>
                  <a:lnTo>
                    <a:pt x="2357" y="270"/>
                  </a:lnTo>
                  <a:lnTo>
                    <a:pt x="2660" y="237"/>
                  </a:lnTo>
                  <a:lnTo>
                    <a:pt x="2593" y="573"/>
                  </a:lnTo>
                  <a:lnTo>
                    <a:pt x="2593" y="876"/>
                  </a:lnTo>
                  <a:lnTo>
                    <a:pt x="2525" y="1280"/>
                  </a:lnTo>
                  <a:lnTo>
                    <a:pt x="2525" y="1651"/>
                  </a:lnTo>
                  <a:lnTo>
                    <a:pt x="2559" y="1718"/>
                  </a:lnTo>
                  <a:lnTo>
                    <a:pt x="2660" y="1718"/>
                  </a:lnTo>
                  <a:lnTo>
                    <a:pt x="2694" y="1684"/>
                  </a:lnTo>
                  <a:lnTo>
                    <a:pt x="2727" y="1348"/>
                  </a:lnTo>
                  <a:lnTo>
                    <a:pt x="2727" y="1011"/>
                  </a:lnTo>
                  <a:lnTo>
                    <a:pt x="2761" y="607"/>
                  </a:lnTo>
                  <a:lnTo>
                    <a:pt x="2761" y="237"/>
                  </a:lnTo>
                  <a:lnTo>
                    <a:pt x="2727" y="169"/>
                  </a:lnTo>
                  <a:lnTo>
                    <a:pt x="2660" y="203"/>
                  </a:lnTo>
                  <a:lnTo>
                    <a:pt x="2357" y="102"/>
                  </a:lnTo>
                  <a:lnTo>
                    <a:pt x="2054" y="68"/>
                  </a:lnTo>
                  <a:lnTo>
                    <a:pt x="1717" y="34"/>
                  </a:lnTo>
                  <a:lnTo>
                    <a:pt x="138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4" name="Google Shape;304;p3"/>
            <p:cNvSpPr/>
            <p:nvPr/>
          </p:nvSpPr>
          <p:spPr>
            <a:xfrm>
              <a:off x="5662575" y="2429900"/>
              <a:ext cx="11800" cy="20225"/>
            </a:xfrm>
            <a:custGeom>
              <a:avLst/>
              <a:gdLst/>
              <a:ahLst/>
              <a:cxnLst/>
              <a:rect l="l" t="t" r="r" b="b"/>
              <a:pathLst>
                <a:path w="472" h="809" extrusionOk="0">
                  <a:moveTo>
                    <a:pt x="303" y="203"/>
                  </a:moveTo>
                  <a:lnTo>
                    <a:pt x="303" y="304"/>
                  </a:lnTo>
                  <a:lnTo>
                    <a:pt x="270" y="405"/>
                  </a:lnTo>
                  <a:lnTo>
                    <a:pt x="202" y="337"/>
                  </a:lnTo>
                  <a:lnTo>
                    <a:pt x="169" y="270"/>
                  </a:lnTo>
                  <a:lnTo>
                    <a:pt x="169" y="203"/>
                  </a:lnTo>
                  <a:close/>
                  <a:moveTo>
                    <a:pt x="169" y="1"/>
                  </a:moveTo>
                  <a:lnTo>
                    <a:pt x="68" y="68"/>
                  </a:lnTo>
                  <a:lnTo>
                    <a:pt x="0" y="135"/>
                  </a:lnTo>
                  <a:lnTo>
                    <a:pt x="0" y="236"/>
                  </a:lnTo>
                  <a:lnTo>
                    <a:pt x="0" y="337"/>
                  </a:lnTo>
                  <a:lnTo>
                    <a:pt x="68" y="438"/>
                  </a:lnTo>
                  <a:lnTo>
                    <a:pt x="135" y="472"/>
                  </a:lnTo>
                  <a:lnTo>
                    <a:pt x="34" y="573"/>
                  </a:lnTo>
                  <a:lnTo>
                    <a:pt x="0" y="640"/>
                  </a:lnTo>
                  <a:lnTo>
                    <a:pt x="0" y="674"/>
                  </a:lnTo>
                  <a:lnTo>
                    <a:pt x="68" y="775"/>
                  </a:lnTo>
                  <a:lnTo>
                    <a:pt x="169" y="809"/>
                  </a:lnTo>
                  <a:lnTo>
                    <a:pt x="270" y="809"/>
                  </a:lnTo>
                  <a:lnTo>
                    <a:pt x="337" y="775"/>
                  </a:lnTo>
                  <a:lnTo>
                    <a:pt x="404" y="741"/>
                  </a:lnTo>
                  <a:lnTo>
                    <a:pt x="472" y="674"/>
                  </a:lnTo>
                  <a:lnTo>
                    <a:pt x="472" y="607"/>
                  </a:lnTo>
                  <a:lnTo>
                    <a:pt x="438" y="506"/>
                  </a:lnTo>
                  <a:lnTo>
                    <a:pt x="472" y="472"/>
                  </a:lnTo>
                  <a:lnTo>
                    <a:pt x="472" y="438"/>
                  </a:lnTo>
                  <a:lnTo>
                    <a:pt x="404" y="371"/>
                  </a:lnTo>
                  <a:lnTo>
                    <a:pt x="472" y="304"/>
                  </a:lnTo>
                  <a:lnTo>
                    <a:pt x="472" y="203"/>
                  </a:lnTo>
                  <a:lnTo>
                    <a:pt x="438" y="102"/>
                  </a:lnTo>
                  <a:lnTo>
                    <a:pt x="371" y="34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5" name="Google Shape;305;p3"/>
            <p:cNvSpPr/>
            <p:nvPr/>
          </p:nvSpPr>
          <p:spPr>
            <a:xfrm>
              <a:off x="5697925" y="2489675"/>
              <a:ext cx="5925" cy="17700"/>
            </a:xfrm>
            <a:custGeom>
              <a:avLst/>
              <a:gdLst/>
              <a:ahLst/>
              <a:cxnLst/>
              <a:rect l="l" t="t" r="r" b="b"/>
              <a:pathLst>
                <a:path w="237" h="708" extrusionOk="0">
                  <a:moveTo>
                    <a:pt x="135" y="0"/>
                  </a:moveTo>
                  <a:lnTo>
                    <a:pt x="101" y="34"/>
                  </a:lnTo>
                  <a:lnTo>
                    <a:pt x="34" y="168"/>
                  </a:lnTo>
                  <a:lnTo>
                    <a:pt x="0" y="337"/>
                  </a:lnTo>
                  <a:lnTo>
                    <a:pt x="0" y="505"/>
                  </a:lnTo>
                  <a:lnTo>
                    <a:pt x="34" y="640"/>
                  </a:lnTo>
                  <a:lnTo>
                    <a:pt x="34" y="707"/>
                  </a:lnTo>
                  <a:lnTo>
                    <a:pt x="169" y="707"/>
                  </a:lnTo>
                  <a:lnTo>
                    <a:pt x="202" y="673"/>
                  </a:lnTo>
                  <a:lnTo>
                    <a:pt x="236" y="606"/>
                  </a:lnTo>
                  <a:lnTo>
                    <a:pt x="236" y="337"/>
                  </a:lnTo>
                  <a:lnTo>
                    <a:pt x="236" y="67"/>
                  </a:lnTo>
                  <a:lnTo>
                    <a:pt x="236" y="34"/>
                  </a:lnTo>
                  <a:lnTo>
                    <a:pt x="20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6" name="Google Shape;306;p3"/>
            <p:cNvSpPr/>
            <p:nvPr/>
          </p:nvSpPr>
          <p:spPr>
            <a:xfrm>
              <a:off x="5733275" y="2429050"/>
              <a:ext cx="16025" cy="17700"/>
            </a:xfrm>
            <a:custGeom>
              <a:avLst/>
              <a:gdLst/>
              <a:ahLst/>
              <a:cxnLst/>
              <a:rect l="l" t="t" r="r" b="b"/>
              <a:pathLst>
                <a:path w="641" h="708" extrusionOk="0">
                  <a:moveTo>
                    <a:pt x="236" y="1"/>
                  </a:moveTo>
                  <a:lnTo>
                    <a:pt x="135" y="68"/>
                  </a:lnTo>
                  <a:lnTo>
                    <a:pt x="68" y="136"/>
                  </a:lnTo>
                  <a:lnTo>
                    <a:pt x="0" y="203"/>
                  </a:lnTo>
                  <a:lnTo>
                    <a:pt x="0" y="304"/>
                  </a:lnTo>
                  <a:lnTo>
                    <a:pt x="34" y="371"/>
                  </a:lnTo>
                  <a:lnTo>
                    <a:pt x="101" y="405"/>
                  </a:lnTo>
                  <a:lnTo>
                    <a:pt x="202" y="439"/>
                  </a:lnTo>
                  <a:lnTo>
                    <a:pt x="337" y="472"/>
                  </a:lnTo>
                  <a:lnTo>
                    <a:pt x="438" y="439"/>
                  </a:lnTo>
                  <a:lnTo>
                    <a:pt x="438" y="540"/>
                  </a:lnTo>
                  <a:lnTo>
                    <a:pt x="438" y="607"/>
                  </a:lnTo>
                  <a:lnTo>
                    <a:pt x="438" y="708"/>
                  </a:lnTo>
                  <a:lnTo>
                    <a:pt x="505" y="708"/>
                  </a:lnTo>
                  <a:lnTo>
                    <a:pt x="573" y="641"/>
                  </a:lnTo>
                  <a:lnTo>
                    <a:pt x="606" y="540"/>
                  </a:lnTo>
                  <a:lnTo>
                    <a:pt x="640" y="304"/>
                  </a:lnTo>
                  <a:lnTo>
                    <a:pt x="640" y="270"/>
                  </a:lnTo>
                  <a:lnTo>
                    <a:pt x="573" y="203"/>
                  </a:lnTo>
                  <a:lnTo>
                    <a:pt x="505" y="237"/>
                  </a:lnTo>
                  <a:lnTo>
                    <a:pt x="371" y="304"/>
                  </a:lnTo>
                  <a:lnTo>
                    <a:pt x="236" y="304"/>
                  </a:lnTo>
                  <a:lnTo>
                    <a:pt x="169" y="270"/>
                  </a:lnTo>
                  <a:lnTo>
                    <a:pt x="202" y="203"/>
                  </a:lnTo>
                  <a:lnTo>
                    <a:pt x="236" y="169"/>
                  </a:lnTo>
                  <a:lnTo>
                    <a:pt x="539" y="169"/>
                  </a:lnTo>
                  <a:lnTo>
                    <a:pt x="539" y="203"/>
                  </a:lnTo>
                  <a:lnTo>
                    <a:pt x="606" y="203"/>
                  </a:lnTo>
                  <a:lnTo>
                    <a:pt x="640" y="169"/>
                  </a:lnTo>
                  <a:lnTo>
                    <a:pt x="573" y="102"/>
                  </a:lnTo>
                  <a:lnTo>
                    <a:pt x="505" y="35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7" name="Google Shape;307;p3"/>
            <p:cNvSpPr/>
            <p:nvPr/>
          </p:nvSpPr>
          <p:spPr>
            <a:xfrm>
              <a:off x="5639000" y="2395400"/>
              <a:ext cx="57275" cy="62300"/>
            </a:xfrm>
            <a:custGeom>
              <a:avLst/>
              <a:gdLst/>
              <a:ahLst/>
              <a:cxnLst/>
              <a:rect l="l" t="t" r="r" b="b"/>
              <a:pathLst>
                <a:path w="2291" h="2492" extrusionOk="0">
                  <a:moveTo>
                    <a:pt x="236" y="0"/>
                  </a:moveTo>
                  <a:lnTo>
                    <a:pt x="102" y="34"/>
                  </a:lnTo>
                  <a:lnTo>
                    <a:pt x="1" y="68"/>
                  </a:lnTo>
                  <a:lnTo>
                    <a:pt x="1" y="101"/>
                  </a:lnTo>
                  <a:lnTo>
                    <a:pt x="68" y="169"/>
                  </a:lnTo>
                  <a:lnTo>
                    <a:pt x="169" y="202"/>
                  </a:lnTo>
                  <a:lnTo>
                    <a:pt x="371" y="270"/>
                  </a:lnTo>
                  <a:lnTo>
                    <a:pt x="2088" y="270"/>
                  </a:lnTo>
                  <a:lnTo>
                    <a:pt x="2054" y="472"/>
                  </a:lnTo>
                  <a:lnTo>
                    <a:pt x="2054" y="707"/>
                  </a:lnTo>
                  <a:lnTo>
                    <a:pt x="2054" y="1145"/>
                  </a:lnTo>
                  <a:lnTo>
                    <a:pt x="2054" y="1717"/>
                  </a:lnTo>
                  <a:lnTo>
                    <a:pt x="2054" y="1987"/>
                  </a:lnTo>
                  <a:lnTo>
                    <a:pt x="2088" y="2256"/>
                  </a:lnTo>
                  <a:lnTo>
                    <a:pt x="910" y="2222"/>
                  </a:lnTo>
                  <a:lnTo>
                    <a:pt x="506" y="2189"/>
                  </a:lnTo>
                  <a:lnTo>
                    <a:pt x="304" y="2222"/>
                  </a:lnTo>
                  <a:lnTo>
                    <a:pt x="203" y="2256"/>
                  </a:lnTo>
                  <a:lnTo>
                    <a:pt x="135" y="2323"/>
                  </a:lnTo>
                  <a:lnTo>
                    <a:pt x="203" y="2391"/>
                  </a:lnTo>
                  <a:lnTo>
                    <a:pt x="304" y="2458"/>
                  </a:lnTo>
                  <a:lnTo>
                    <a:pt x="506" y="2492"/>
                  </a:lnTo>
                  <a:lnTo>
                    <a:pt x="2256" y="2492"/>
                  </a:lnTo>
                  <a:lnTo>
                    <a:pt x="2290" y="2424"/>
                  </a:lnTo>
                  <a:lnTo>
                    <a:pt x="2290" y="2357"/>
                  </a:lnTo>
                  <a:lnTo>
                    <a:pt x="2290" y="2290"/>
                  </a:lnTo>
                  <a:lnTo>
                    <a:pt x="2290" y="2020"/>
                  </a:lnTo>
                  <a:lnTo>
                    <a:pt x="2290" y="1717"/>
                  </a:lnTo>
                  <a:lnTo>
                    <a:pt x="2290" y="1145"/>
                  </a:lnTo>
                  <a:lnTo>
                    <a:pt x="2290" y="707"/>
                  </a:lnTo>
                  <a:lnTo>
                    <a:pt x="2290" y="472"/>
                  </a:lnTo>
                  <a:lnTo>
                    <a:pt x="2256" y="236"/>
                  </a:lnTo>
                  <a:lnTo>
                    <a:pt x="2290" y="202"/>
                  </a:lnTo>
                  <a:lnTo>
                    <a:pt x="2290" y="135"/>
                  </a:lnTo>
                  <a:lnTo>
                    <a:pt x="2256" y="68"/>
                  </a:lnTo>
                  <a:lnTo>
                    <a:pt x="2189" y="34"/>
                  </a:lnTo>
                  <a:lnTo>
                    <a:pt x="943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8" name="Google Shape;308;p3"/>
            <p:cNvSpPr/>
            <p:nvPr/>
          </p:nvSpPr>
          <p:spPr>
            <a:xfrm>
              <a:off x="5364600" y="2609175"/>
              <a:ext cx="7600" cy="60650"/>
            </a:xfrm>
            <a:custGeom>
              <a:avLst/>
              <a:gdLst/>
              <a:ahLst/>
              <a:cxnLst/>
              <a:rect l="l" t="t" r="r" b="b"/>
              <a:pathLst>
                <a:path w="304" h="2426" extrusionOk="0">
                  <a:moveTo>
                    <a:pt x="102" y="1"/>
                  </a:moveTo>
                  <a:lnTo>
                    <a:pt x="68" y="35"/>
                  </a:lnTo>
                  <a:lnTo>
                    <a:pt x="35" y="304"/>
                  </a:lnTo>
                  <a:lnTo>
                    <a:pt x="1" y="573"/>
                  </a:lnTo>
                  <a:lnTo>
                    <a:pt x="35" y="1112"/>
                  </a:lnTo>
                  <a:lnTo>
                    <a:pt x="35" y="1752"/>
                  </a:lnTo>
                  <a:lnTo>
                    <a:pt x="68" y="2055"/>
                  </a:lnTo>
                  <a:lnTo>
                    <a:pt x="136" y="2358"/>
                  </a:lnTo>
                  <a:lnTo>
                    <a:pt x="169" y="2425"/>
                  </a:lnTo>
                  <a:lnTo>
                    <a:pt x="203" y="2425"/>
                  </a:lnTo>
                  <a:lnTo>
                    <a:pt x="237" y="2391"/>
                  </a:lnTo>
                  <a:lnTo>
                    <a:pt x="270" y="2358"/>
                  </a:lnTo>
                  <a:lnTo>
                    <a:pt x="304" y="2055"/>
                  </a:lnTo>
                  <a:lnTo>
                    <a:pt x="270" y="1718"/>
                  </a:lnTo>
                  <a:lnTo>
                    <a:pt x="237" y="1112"/>
                  </a:lnTo>
                  <a:lnTo>
                    <a:pt x="237" y="573"/>
                  </a:lnTo>
                  <a:lnTo>
                    <a:pt x="203" y="304"/>
                  </a:lnTo>
                  <a:lnTo>
                    <a:pt x="169" y="35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9" name="Google Shape;309;p3"/>
            <p:cNvSpPr/>
            <p:nvPr/>
          </p:nvSpPr>
          <p:spPr>
            <a:xfrm>
              <a:off x="5672675" y="24652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707" y="1"/>
                  </a:moveTo>
                  <a:lnTo>
                    <a:pt x="438" y="34"/>
                  </a:lnTo>
                  <a:lnTo>
                    <a:pt x="337" y="68"/>
                  </a:lnTo>
                  <a:lnTo>
                    <a:pt x="236" y="135"/>
                  </a:lnTo>
                  <a:lnTo>
                    <a:pt x="303" y="203"/>
                  </a:lnTo>
                  <a:lnTo>
                    <a:pt x="404" y="236"/>
                  </a:lnTo>
                  <a:lnTo>
                    <a:pt x="640" y="270"/>
                  </a:lnTo>
                  <a:lnTo>
                    <a:pt x="1078" y="270"/>
                  </a:lnTo>
                  <a:lnTo>
                    <a:pt x="1751" y="337"/>
                  </a:lnTo>
                  <a:lnTo>
                    <a:pt x="2391" y="371"/>
                  </a:lnTo>
                  <a:lnTo>
                    <a:pt x="2391" y="775"/>
                  </a:lnTo>
                  <a:lnTo>
                    <a:pt x="2391" y="1145"/>
                  </a:lnTo>
                  <a:lnTo>
                    <a:pt x="2357" y="1684"/>
                  </a:lnTo>
                  <a:lnTo>
                    <a:pt x="2357" y="1953"/>
                  </a:lnTo>
                  <a:lnTo>
                    <a:pt x="2391" y="2223"/>
                  </a:lnTo>
                  <a:lnTo>
                    <a:pt x="1313" y="2189"/>
                  </a:lnTo>
                  <a:lnTo>
                    <a:pt x="775" y="2189"/>
                  </a:lnTo>
                  <a:lnTo>
                    <a:pt x="505" y="2223"/>
                  </a:lnTo>
                  <a:lnTo>
                    <a:pt x="270" y="2290"/>
                  </a:lnTo>
                  <a:lnTo>
                    <a:pt x="236" y="1751"/>
                  </a:lnTo>
                  <a:lnTo>
                    <a:pt x="236" y="1213"/>
                  </a:lnTo>
                  <a:lnTo>
                    <a:pt x="270" y="674"/>
                  </a:lnTo>
                  <a:lnTo>
                    <a:pt x="270" y="405"/>
                  </a:lnTo>
                  <a:lnTo>
                    <a:pt x="236" y="270"/>
                  </a:lnTo>
                  <a:lnTo>
                    <a:pt x="202" y="135"/>
                  </a:lnTo>
                  <a:lnTo>
                    <a:pt x="101" y="304"/>
                  </a:lnTo>
                  <a:lnTo>
                    <a:pt x="68" y="472"/>
                  </a:lnTo>
                  <a:lnTo>
                    <a:pt x="0" y="842"/>
                  </a:lnTo>
                  <a:lnTo>
                    <a:pt x="0" y="1583"/>
                  </a:lnTo>
                  <a:lnTo>
                    <a:pt x="0" y="1819"/>
                  </a:lnTo>
                  <a:lnTo>
                    <a:pt x="0" y="2088"/>
                  </a:lnTo>
                  <a:lnTo>
                    <a:pt x="0" y="2223"/>
                  </a:lnTo>
                  <a:lnTo>
                    <a:pt x="34" y="2324"/>
                  </a:lnTo>
                  <a:lnTo>
                    <a:pt x="101" y="2425"/>
                  </a:lnTo>
                  <a:lnTo>
                    <a:pt x="202" y="2458"/>
                  </a:lnTo>
                  <a:lnTo>
                    <a:pt x="270" y="2458"/>
                  </a:lnTo>
                  <a:lnTo>
                    <a:pt x="270" y="2425"/>
                  </a:lnTo>
                  <a:lnTo>
                    <a:pt x="270" y="2391"/>
                  </a:lnTo>
                  <a:lnTo>
                    <a:pt x="539" y="2458"/>
                  </a:lnTo>
                  <a:lnTo>
                    <a:pt x="775" y="2492"/>
                  </a:lnTo>
                  <a:lnTo>
                    <a:pt x="1313" y="2492"/>
                  </a:lnTo>
                  <a:lnTo>
                    <a:pt x="2391" y="2458"/>
                  </a:lnTo>
                  <a:lnTo>
                    <a:pt x="2458" y="2425"/>
                  </a:lnTo>
                  <a:lnTo>
                    <a:pt x="2492" y="2458"/>
                  </a:lnTo>
                  <a:lnTo>
                    <a:pt x="2525" y="2458"/>
                  </a:lnTo>
                  <a:lnTo>
                    <a:pt x="2559" y="2425"/>
                  </a:lnTo>
                  <a:lnTo>
                    <a:pt x="2593" y="2155"/>
                  </a:lnTo>
                  <a:lnTo>
                    <a:pt x="2593" y="1886"/>
                  </a:lnTo>
                  <a:lnTo>
                    <a:pt x="2593" y="1347"/>
                  </a:lnTo>
                  <a:lnTo>
                    <a:pt x="2593" y="708"/>
                  </a:lnTo>
                  <a:lnTo>
                    <a:pt x="2593" y="405"/>
                  </a:lnTo>
                  <a:lnTo>
                    <a:pt x="2559" y="68"/>
                  </a:lnTo>
                  <a:lnTo>
                    <a:pt x="2525" y="34"/>
                  </a:lnTo>
                  <a:lnTo>
                    <a:pt x="2458" y="34"/>
                  </a:lnTo>
                  <a:lnTo>
                    <a:pt x="2458" y="68"/>
                  </a:lnTo>
                  <a:lnTo>
                    <a:pt x="2424" y="169"/>
                  </a:lnTo>
                  <a:lnTo>
                    <a:pt x="1852" y="102"/>
                  </a:lnTo>
                  <a:lnTo>
                    <a:pt x="1246" y="34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0" name="Google Shape;310;p3"/>
            <p:cNvSpPr/>
            <p:nvPr/>
          </p:nvSpPr>
          <p:spPr>
            <a:xfrm>
              <a:off x="5528750" y="2626850"/>
              <a:ext cx="19375" cy="22750"/>
            </a:xfrm>
            <a:custGeom>
              <a:avLst/>
              <a:gdLst/>
              <a:ahLst/>
              <a:cxnLst/>
              <a:rect l="l" t="t" r="r" b="b"/>
              <a:pathLst>
                <a:path w="775" h="910" extrusionOk="0">
                  <a:moveTo>
                    <a:pt x="606" y="169"/>
                  </a:moveTo>
                  <a:lnTo>
                    <a:pt x="606" y="237"/>
                  </a:lnTo>
                  <a:lnTo>
                    <a:pt x="539" y="304"/>
                  </a:lnTo>
                  <a:lnTo>
                    <a:pt x="404" y="338"/>
                  </a:lnTo>
                  <a:lnTo>
                    <a:pt x="303" y="371"/>
                  </a:lnTo>
                  <a:lnTo>
                    <a:pt x="236" y="169"/>
                  </a:lnTo>
                  <a:close/>
                  <a:moveTo>
                    <a:pt x="505" y="506"/>
                  </a:moveTo>
                  <a:lnTo>
                    <a:pt x="572" y="540"/>
                  </a:lnTo>
                  <a:lnTo>
                    <a:pt x="606" y="573"/>
                  </a:lnTo>
                  <a:lnTo>
                    <a:pt x="539" y="674"/>
                  </a:lnTo>
                  <a:lnTo>
                    <a:pt x="505" y="708"/>
                  </a:lnTo>
                  <a:lnTo>
                    <a:pt x="438" y="742"/>
                  </a:lnTo>
                  <a:lnTo>
                    <a:pt x="303" y="708"/>
                  </a:lnTo>
                  <a:lnTo>
                    <a:pt x="303" y="540"/>
                  </a:lnTo>
                  <a:lnTo>
                    <a:pt x="337" y="540"/>
                  </a:lnTo>
                  <a:lnTo>
                    <a:pt x="505" y="506"/>
                  </a:lnTo>
                  <a:close/>
                  <a:moveTo>
                    <a:pt x="505" y="1"/>
                  </a:moveTo>
                  <a:lnTo>
                    <a:pt x="303" y="68"/>
                  </a:lnTo>
                  <a:lnTo>
                    <a:pt x="135" y="136"/>
                  </a:lnTo>
                  <a:lnTo>
                    <a:pt x="101" y="169"/>
                  </a:lnTo>
                  <a:lnTo>
                    <a:pt x="135" y="506"/>
                  </a:lnTo>
                  <a:lnTo>
                    <a:pt x="135" y="674"/>
                  </a:lnTo>
                  <a:lnTo>
                    <a:pt x="34" y="674"/>
                  </a:lnTo>
                  <a:lnTo>
                    <a:pt x="0" y="742"/>
                  </a:lnTo>
                  <a:lnTo>
                    <a:pt x="0" y="809"/>
                  </a:lnTo>
                  <a:lnTo>
                    <a:pt x="67" y="876"/>
                  </a:lnTo>
                  <a:lnTo>
                    <a:pt x="269" y="910"/>
                  </a:lnTo>
                  <a:lnTo>
                    <a:pt x="505" y="910"/>
                  </a:lnTo>
                  <a:lnTo>
                    <a:pt x="572" y="876"/>
                  </a:lnTo>
                  <a:lnTo>
                    <a:pt x="673" y="843"/>
                  </a:lnTo>
                  <a:lnTo>
                    <a:pt x="741" y="742"/>
                  </a:lnTo>
                  <a:lnTo>
                    <a:pt x="775" y="641"/>
                  </a:lnTo>
                  <a:lnTo>
                    <a:pt x="775" y="506"/>
                  </a:lnTo>
                  <a:lnTo>
                    <a:pt x="741" y="439"/>
                  </a:lnTo>
                  <a:lnTo>
                    <a:pt x="707" y="405"/>
                  </a:lnTo>
                  <a:lnTo>
                    <a:pt x="775" y="304"/>
                  </a:lnTo>
                  <a:lnTo>
                    <a:pt x="775" y="169"/>
                  </a:lnTo>
                  <a:lnTo>
                    <a:pt x="741" y="68"/>
                  </a:lnTo>
                  <a:lnTo>
                    <a:pt x="707" y="35"/>
                  </a:lnTo>
                  <a:lnTo>
                    <a:pt x="6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1" name="Google Shape;311;p3"/>
            <p:cNvSpPr/>
            <p:nvPr/>
          </p:nvSpPr>
          <p:spPr>
            <a:xfrm>
              <a:off x="5705500" y="2394550"/>
              <a:ext cx="64825" cy="62300"/>
            </a:xfrm>
            <a:custGeom>
              <a:avLst/>
              <a:gdLst/>
              <a:ahLst/>
              <a:cxnLst/>
              <a:rect l="l" t="t" r="r" b="b"/>
              <a:pathLst>
                <a:path w="2593" h="2492" extrusionOk="0">
                  <a:moveTo>
                    <a:pt x="135" y="1"/>
                  </a:moveTo>
                  <a:lnTo>
                    <a:pt x="101" y="34"/>
                  </a:lnTo>
                  <a:lnTo>
                    <a:pt x="34" y="304"/>
                  </a:lnTo>
                  <a:lnTo>
                    <a:pt x="0" y="573"/>
                  </a:lnTo>
                  <a:lnTo>
                    <a:pt x="0" y="1112"/>
                  </a:lnTo>
                  <a:lnTo>
                    <a:pt x="0" y="1751"/>
                  </a:lnTo>
                  <a:lnTo>
                    <a:pt x="34" y="2054"/>
                  </a:lnTo>
                  <a:lnTo>
                    <a:pt x="101" y="2391"/>
                  </a:lnTo>
                  <a:lnTo>
                    <a:pt x="135" y="2425"/>
                  </a:lnTo>
                  <a:lnTo>
                    <a:pt x="236" y="2425"/>
                  </a:lnTo>
                  <a:lnTo>
                    <a:pt x="270" y="2357"/>
                  </a:lnTo>
                  <a:lnTo>
                    <a:pt x="270" y="2054"/>
                  </a:lnTo>
                  <a:lnTo>
                    <a:pt x="236" y="1718"/>
                  </a:lnTo>
                  <a:lnTo>
                    <a:pt x="236" y="1112"/>
                  </a:lnTo>
                  <a:lnTo>
                    <a:pt x="236" y="674"/>
                  </a:lnTo>
                  <a:lnTo>
                    <a:pt x="236" y="236"/>
                  </a:lnTo>
                  <a:lnTo>
                    <a:pt x="472" y="270"/>
                  </a:lnTo>
                  <a:lnTo>
                    <a:pt x="2290" y="270"/>
                  </a:lnTo>
                  <a:lnTo>
                    <a:pt x="2324" y="304"/>
                  </a:lnTo>
                  <a:lnTo>
                    <a:pt x="2357" y="337"/>
                  </a:lnTo>
                  <a:lnTo>
                    <a:pt x="2391" y="337"/>
                  </a:lnTo>
                  <a:lnTo>
                    <a:pt x="2391" y="506"/>
                  </a:lnTo>
                  <a:lnTo>
                    <a:pt x="2357" y="674"/>
                  </a:lnTo>
                  <a:lnTo>
                    <a:pt x="2357" y="1011"/>
                  </a:lnTo>
                  <a:lnTo>
                    <a:pt x="2324" y="2223"/>
                  </a:lnTo>
                  <a:lnTo>
                    <a:pt x="2122" y="2189"/>
                  </a:lnTo>
                  <a:lnTo>
                    <a:pt x="1852" y="2189"/>
                  </a:lnTo>
                  <a:lnTo>
                    <a:pt x="1381" y="2223"/>
                  </a:lnTo>
                  <a:lnTo>
                    <a:pt x="775" y="2189"/>
                  </a:lnTo>
                  <a:lnTo>
                    <a:pt x="640" y="2189"/>
                  </a:lnTo>
                  <a:lnTo>
                    <a:pt x="472" y="2223"/>
                  </a:lnTo>
                  <a:lnTo>
                    <a:pt x="371" y="2256"/>
                  </a:lnTo>
                  <a:lnTo>
                    <a:pt x="270" y="2357"/>
                  </a:lnTo>
                  <a:lnTo>
                    <a:pt x="337" y="2425"/>
                  </a:lnTo>
                  <a:lnTo>
                    <a:pt x="472" y="2492"/>
                  </a:lnTo>
                  <a:lnTo>
                    <a:pt x="2088" y="2492"/>
                  </a:lnTo>
                  <a:lnTo>
                    <a:pt x="2357" y="2458"/>
                  </a:lnTo>
                  <a:lnTo>
                    <a:pt x="2391" y="2492"/>
                  </a:lnTo>
                  <a:lnTo>
                    <a:pt x="2458" y="2492"/>
                  </a:lnTo>
                  <a:lnTo>
                    <a:pt x="2526" y="2458"/>
                  </a:lnTo>
                  <a:lnTo>
                    <a:pt x="2559" y="2391"/>
                  </a:lnTo>
                  <a:lnTo>
                    <a:pt x="2559" y="1179"/>
                  </a:lnTo>
                  <a:lnTo>
                    <a:pt x="2593" y="640"/>
                  </a:lnTo>
                  <a:lnTo>
                    <a:pt x="2559" y="405"/>
                  </a:lnTo>
                  <a:lnTo>
                    <a:pt x="2526" y="135"/>
                  </a:lnTo>
                  <a:lnTo>
                    <a:pt x="2492" y="135"/>
                  </a:lnTo>
                  <a:lnTo>
                    <a:pt x="2458" y="169"/>
                  </a:lnTo>
                  <a:lnTo>
                    <a:pt x="2391" y="102"/>
                  </a:lnTo>
                  <a:lnTo>
                    <a:pt x="2290" y="68"/>
                  </a:lnTo>
                  <a:lnTo>
                    <a:pt x="2088" y="68"/>
                  </a:lnTo>
                  <a:lnTo>
                    <a:pt x="1650" y="102"/>
                  </a:lnTo>
                  <a:lnTo>
                    <a:pt x="943" y="68"/>
                  </a:lnTo>
                  <a:lnTo>
                    <a:pt x="573" y="68"/>
                  </a:lnTo>
                  <a:lnTo>
                    <a:pt x="202" y="102"/>
                  </a:lnTo>
                  <a:lnTo>
                    <a:pt x="202" y="34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2" name="Google Shape;312;p3"/>
            <p:cNvSpPr/>
            <p:nvPr/>
          </p:nvSpPr>
          <p:spPr>
            <a:xfrm>
              <a:off x="5508550" y="26058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02" y="169"/>
                  </a:moveTo>
                  <a:lnTo>
                    <a:pt x="741" y="236"/>
                  </a:lnTo>
                  <a:lnTo>
                    <a:pt x="1279" y="270"/>
                  </a:lnTo>
                  <a:lnTo>
                    <a:pt x="2357" y="236"/>
                  </a:lnTo>
                  <a:lnTo>
                    <a:pt x="2290" y="775"/>
                  </a:lnTo>
                  <a:lnTo>
                    <a:pt x="2256" y="1347"/>
                  </a:lnTo>
                  <a:lnTo>
                    <a:pt x="2256" y="1886"/>
                  </a:lnTo>
                  <a:lnTo>
                    <a:pt x="2290" y="2424"/>
                  </a:lnTo>
                  <a:lnTo>
                    <a:pt x="2290" y="2458"/>
                  </a:lnTo>
                  <a:lnTo>
                    <a:pt x="2256" y="2458"/>
                  </a:lnTo>
                  <a:lnTo>
                    <a:pt x="2020" y="2424"/>
                  </a:lnTo>
                  <a:lnTo>
                    <a:pt x="808" y="2424"/>
                  </a:lnTo>
                  <a:lnTo>
                    <a:pt x="303" y="2391"/>
                  </a:lnTo>
                  <a:lnTo>
                    <a:pt x="236" y="1280"/>
                  </a:lnTo>
                  <a:lnTo>
                    <a:pt x="202" y="169"/>
                  </a:lnTo>
                  <a:close/>
                  <a:moveTo>
                    <a:pt x="741" y="0"/>
                  </a:moveTo>
                  <a:lnTo>
                    <a:pt x="168" y="34"/>
                  </a:lnTo>
                  <a:lnTo>
                    <a:pt x="135" y="34"/>
                  </a:lnTo>
                  <a:lnTo>
                    <a:pt x="101" y="101"/>
                  </a:lnTo>
                  <a:lnTo>
                    <a:pt x="67" y="101"/>
                  </a:lnTo>
                  <a:lnTo>
                    <a:pt x="34" y="169"/>
                  </a:lnTo>
                  <a:lnTo>
                    <a:pt x="0" y="775"/>
                  </a:lnTo>
                  <a:lnTo>
                    <a:pt x="0" y="1414"/>
                  </a:lnTo>
                  <a:lnTo>
                    <a:pt x="34" y="2020"/>
                  </a:lnTo>
                  <a:lnTo>
                    <a:pt x="101" y="2660"/>
                  </a:lnTo>
                  <a:lnTo>
                    <a:pt x="135" y="2694"/>
                  </a:lnTo>
                  <a:lnTo>
                    <a:pt x="168" y="2727"/>
                  </a:lnTo>
                  <a:lnTo>
                    <a:pt x="236" y="2727"/>
                  </a:lnTo>
                  <a:lnTo>
                    <a:pt x="303" y="2694"/>
                  </a:lnTo>
                  <a:lnTo>
                    <a:pt x="337" y="2660"/>
                  </a:lnTo>
                  <a:lnTo>
                    <a:pt x="337" y="2626"/>
                  </a:lnTo>
                  <a:lnTo>
                    <a:pt x="337" y="2559"/>
                  </a:lnTo>
                  <a:lnTo>
                    <a:pt x="808" y="2660"/>
                  </a:lnTo>
                  <a:lnTo>
                    <a:pt x="1313" y="2694"/>
                  </a:lnTo>
                  <a:lnTo>
                    <a:pt x="1818" y="2694"/>
                  </a:lnTo>
                  <a:lnTo>
                    <a:pt x="2054" y="2660"/>
                  </a:lnTo>
                  <a:lnTo>
                    <a:pt x="2256" y="2626"/>
                  </a:lnTo>
                  <a:lnTo>
                    <a:pt x="2323" y="2593"/>
                  </a:lnTo>
                  <a:lnTo>
                    <a:pt x="2323" y="2492"/>
                  </a:lnTo>
                  <a:lnTo>
                    <a:pt x="2357" y="2525"/>
                  </a:lnTo>
                  <a:lnTo>
                    <a:pt x="2391" y="2525"/>
                  </a:lnTo>
                  <a:lnTo>
                    <a:pt x="2458" y="2492"/>
                  </a:lnTo>
                  <a:lnTo>
                    <a:pt x="2458" y="2424"/>
                  </a:lnTo>
                  <a:lnTo>
                    <a:pt x="2492" y="1886"/>
                  </a:lnTo>
                  <a:lnTo>
                    <a:pt x="2525" y="1313"/>
                  </a:lnTo>
                  <a:lnTo>
                    <a:pt x="2492" y="775"/>
                  </a:lnTo>
                  <a:lnTo>
                    <a:pt x="2458" y="202"/>
                  </a:lnTo>
                  <a:lnTo>
                    <a:pt x="2492" y="169"/>
                  </a:lnTo>
                  <a:lnTo>
                    <a:pt x="2492" y="101"/>
                  </a:lnTo>
                  <a:lnTo>
                    <a:pt x="2458" y="34"/>
                  </a:lnTo>
                  <a:lnTo>
                    <a:pt x="1852" y="34"/>
                  </a:lnTo>
                  <a:lnTo>
                    <a:pt x="127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3" name="Google Shape;313;p3"/>
            <p:cNvSpPr/>
            <p:nvPr/>
          </p:nvSpPr>
          <p:spPr>
            <a:xfrm>
              <a:off x="5436150" y="2606650"/>
              <a:ext cx="64850" cy="62325"/>
            </a:xfrm>
            <a:custGeom>
              <a:avLst/>
              <a:gdLst/>
              <a:ahLst/>
              <a:cxnLst/>
              <a:rect l="l" t="t" r="r" b="b"/>
              <a:pathLst>
                <a:path w="2594" h="2493" extrusionOk="0">
                  <a:moveTo>
                    <a:pt x="135" y="1"/>
                  </a:moveTo>
                  <a:lnTo>
                    <a:pt x="102" y="35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1" y="1112"/>
                  </a:lnTo>
                  <a:lnTo>
                    <a:pt x="1" y="1752"/>
                  </a:lnTo>
                  <a:lnTo>
                    <a:pt x="34" y="2055"/>
                  </a:lnTo>
                  <a:lnTo>
                    <a:pt x="102" y="2391"/>
                  </a:lnTo>
                  <a:lnTo>
                    <a:pt x="135" y="2425"/>
                  </a:lnTo>
                  <a:lnTo>
                    <a:pt x="236" y="2425"/>
                  </a:lnTo>
                  <a:lnTo>
                    <a:pt x="270" y="2358"/>
                  </a:lnTo>
                  <a:lnTo>
                    <a:pt x="270" y="2055"/>
                  </a:lnTo>
                  <a:lnTo>
                    <a:pt x="236" y="1718"/>
                  </a:lnTo>
                  <a:lnTo>
                    <a:pt x="236" y="1112"/>
                  </a:lnTo>
                  <a:lnTo>
                    <a:pt x="236" y="674"/>
                  </a:lnTo>
                  <a:lnTo>
                    <a:pt x="236" y="237"/>
                  </a:lnTo>
                  <a:lnTo>
                    <a:pt x="472" y="270"/>
                  </a:lnTo>
                  <a:lnTo>
                    <a:pt x="2290" y="270"/>
                  </a:lnTo>
                  <a:lnTo>
                    <a:pt x="2324" y="304"/>
                  </a:lnTo>
                  <a:lnTo>
                    <a:pt x="2357" y="338"/>
                  </a:lnTo>
                  <a:lnTo>
                    <a:pt x="2391" y="338"/>
                  </a:lnTo>
                  <a:lnTo>
                    <a:pt x="2391" y="506"/>
                  </a:lnTo>
                  <a:lnTo>
                    <a:pt x="2357" y="674"/>
                  </a:lnTo>
                  <a:lnTo>
                    <a:pt x="2357" y="1011"/>
                  </a:lnTo>
                  <a:lnTo>
                    <a:pt x="2324" y="2223"/>
                  </a:lnTo>
                  <a:lnTo>
                    <a:pt x="2122" y="2189"/>
                  </a:lnTo>
                  <a:lnTo>
                    <a:pt x="1852" y="2189"/>
                  </a:lnTo>
                  <a:lnTo>
                    <a:pt x="1381" y="2223"/>
                  </a:lnTo>
                  <a:lnTo>
                    <a:pt x="775" y="2189"/>
                  </a:lnTo>
                  <a:lnTo>
                    <a:pt x="640" y="2189"/>
                  </a:lnTo>
                  <a:lnTo>
                    <a:pt x="472" y="2223"/>
                  </a:lnTo>
                  <a:lnTo>
                    <a:pt x="371" y="2257"/>
                  </a:lnTo>
                  <a:lnTo>
                    <a:pt x="270" y="2358"/>
                  </a:lnTo>
                  <a:lnTo>
                    <a:pt x="337" y="2425"/>
                  </a:lnTo>
                  <a:lnTo>
                    <a:pt x="472" y="2492"/>
                  </a:lnTo>
                  <a:lnTo>
                    <a:pt x="2088" y="2492"/>
                  </a:lnTo>
                  <a:lnTo>
                    <a:pt x="2357" y="2459"/>
                  </a:lnTo>
                  <a:lnTo>
                    <a:pt x="2391" y="2492"/>
                  </a:lnTo>
                  <a:lnTo>
                    <a:pt x="2458" y="2492"/>
                  </a:lnTo>
                  <a:lnTo>
                    <a:pt x="2526" y="2459"/>
                  </a:lnTo>
                  <a:lnTo>
                    <a:pt x="2559" y="2391"/>
                  </a:lnTo>
                  <a:lnTo>
                    <a:pt x="2559" y="1179"/>
                  </a:lnTo>
                  <a:lnTo>
                    <a:pt x="2593" y="641"/>
                  </a:lnTo>
                  <a:lnTo>
                    <a:pt x="2559" y="405"/>
                  </a:lnTo>
                  <a:lnTo>
                    <a:pt x="2526" y="136"/>
                  </a:lnTo>
                  <a:lnTo>
                    <a:pt x="2492" y="136"/>
                  </a:lnTo>
                  <a:lnTo>
                    <a:pt x="2458" y="169"/>
                  </a:lnTo>
                  <a:lnTo>
                    <a:pt x="2391" y="102"/>
                  </a:lnTo>
                  <a:lnTo>
                    <a:pt x="2290" y="68"/>
                  </a:lnTo>
                  <a:lnTo>
                    <a:pt x="2088" y="68"/>
                  </a:lnTo>
                  <a:lnTo>
                    <a:pt x="1650" y="102"/>
                  </a:lnTo>
                  <a:lnTo>
                    <a:pt x="943" y="68"/>
                  </a:lnTo>
                  <a:lnTo>
                    <a:pt x="573" y="68"/>
                  </a:lnTo>
                  <a:lnTo>
                    <a:pt x="203" y="102"/>
                  </a:lnTo>
                  <a:lnTo>
                    <a:pt x="203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4" name="Google Shape;314;p3"/>
            <p:cNvSpPr/>
            <p:nvPr/>
          </p:nvSpPr>
          <p:spPr>
            <a:xfrm>
              <a:off x="5461400" y="2627700"/>
              <a:ext cx="18550" cy="16850"/>
            </a:xfrm>
            <a:custGeom>
              <a:avLst/>
              <a:gdLst/>
              <a:ahLst/>
              <a:cxnLst/>
              <a:rect l="l" t="t" r="r" b="b"/>
              <a:pathLst>
                <a:path w="742" h="674" extrusionOk="0">
                  <a:moveTo>
                    <a:pt x="68" y="1"/>
                  </a:moveTo>
                  <a:lnTo>
                    <a:pt x="1" y="68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34" y="203"/>
                  </a:lnTo>
                  <a:lnTo>
                    <a:pt x="68" y="337"/>
                  </a:lnTo>
                  <a:lnTo>
                    <a:pt x="102" y="438"/>
                  </a:lnTo>
                  <a:lnTo>
                    <a:pt x="169" y="573"/>
                  </a:lnTo>
                  <a:lnTo>
                    <a:pt x="270" y="674"/>
                  </a:lnTo>
                  <a:lnTo>
                    <a:pt x="405" y="674"/>
                  </a:lnTo>
                  <a:lnTo>
                    <a:pt x="438" y="640"/>
                  </a:lnTo>
                  <a:lnTo>
                    <a:pt x="506" y="506"/>
                  </a:lnTo>
                  <a:lnTo>
                    <a:pt x="607" y="371"/>
                  </a:lnTo>
                  <a:lnTo>
                    <a:pt x="708" y="270"/>
                  </a:lnTo>
                  <a:lnTo>
                    <a:pt x="741" y="203"/>
                  </a:lnTo>
                  <a:lnTo>
                    <a:pt x="741" y="135"/>
                  </a:lnTo>
                  <a:lnTo>
                    <a:pt x="741" y="102"/>
                  </a:lnTo>
                  <a:lnTo>
                    <a:pt x="708" y="68"/>
                  </a:lnTo>
                  <a:lnTo>
                    <a:pt x="640" y="68"/>
                  </a:lnTo>
                  <a:lnTo>
                    <a:pt x="573" y="102"/>
                  </a:lnTo>
                  <a:lnTo>
                    <a:pt x="472" y="169"/>
                  </a:lnTo>
                  <a:lnTo>
                    <a:pt x="405" y="270"/>
                  </a:lnTo>
                  <a:lnTo>
                    <a:pt x="304" y="405"/>
                  </a:lnTo>
                  <a:lnTo>
                    <a:pt x="236" y="236"/>
                  </a:lnTo>
                  <a:lnTo>
                    <a:pt x="203" y="68"/>
                  </a:lnTo>
                  <a:lnTo>
                    <a:pt x="203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5" name="Google Shape;315;p3"/>
            <p:cNvSpPr/>
            <p:nvPr/>
          </p:nvSpPr>
          <p:spPr>
            <a:xfrm>
              <a:off x="5727375" y="2678200"/>
              <a:ext cx="69900" cy="8450"/>
            </a:xfrm>
            <a:custGeom>
              <a:avLst/>
              <a:gdLst/>
              <a:ahLst/>
              <a:cxnLst/>
              <a:rect l="l" t="t" r="r" b="b"/>
              <a:pathLst>
                <a:path w="2796" h="338" extrusionOk="0">
                  <a:moveTo>
                    <a:pt x="337" y="1"/>
                  </a:moveTo>
                  <a:lnTo>
                    <a:pt x="169" y="34"/>
                  </a:lnTo>
                  <a:lnTo>
                    <a:pt x="1" y="102"/>
                  </a:lnTo>
                  <a:lnTo>
                    <a:pt x="1" y="135"/>
                  </a:lnTo>
                  <a:lnTo>
                    <a:pt x="135" y="203"/>
                  </a:lnTo>
                  <a:lnTo>
                    <a:pt x="304" y="236"/>
                  </a:lnTo>
                  <a:lnTo>
                    <a:pt x="607" y="270"/>
                  </a:lnTo>
                  <a:lnTo>
                    <a:pt x="1247" y="270"/>
                  </a:lnTo>
                  <a:lnTo>
                    <a:pt x="2021" y="337"/>
                  </a:lnTo>
                  <a:lnTo>
                    <a:pt x="2391" y="337"/>
                  </a:lnTo>
                  <a:lnTo>
                    <a:pt x="2762" y="270"/>
                  </a:lnTo>
                  <a:lnTo>
                    <a:pt x="2795" y="236"/>
                  </a:lnTo>
                  <a:lnTo>
                    <a:pt x="2762" y="169"/>
                  </a:lnTo>
                  <a:lnTo>
                    <a:pt x="2459" y="102"/>
                  </a:lnTo>
                  <a:lnTo>
                    <a:pt x="2122" y="68"/>
                  </a:lnTo>
                  <a:lnTo>
                    <a:pt x="1449" y="68"/>
                  </a:lnTo>
                  <a:lnTo>
                    <a:pt x="70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6" name="Google Shape;316;p3"/>
            <p:cNvSpPr/>
            <p:nvPr/>
          </p:nvSpPr>
          <p:spPr>
            <a:xfrm>
              <a:off x="5886475" y="2538475"/>
              <a:ext cx="7600" cy="60625"/>
            </a:xfrm>
            <a:custGeom>
              <a:avLst/>
              <a:gdLst/>
              <a:ahLst/>
              <a:cxnLst/>
              <a:rect l="l" t="t" r="r" b="b"/>
              <a:pathLst>
                <a:path w="304" h="2425" extrusionOk="0">
                  <a:moveTo>
                    <a:pt x="135" y="1"/>
                  </a:moveTo>
                  <a:lnTo>
                    <a:pt x="101" y="34"/>
                  </a:lnTo>
                  <a:lnTo>
                    <a:pt x="67" y="304"/>
                  </a:lnTo>
                  <a:lnTo>
                    <a:pt x="67" y="573"/>
                  </a:lnTo>
                  <a:lnTo>
                    <a:pt x="67" y="1112"/>
                  </a:lnTo>
                  <a:lnTo>
                    <a:pt x="34" y="1718"/>
                  </a:lnTo>
                  <a:lnTo>
                    <a:pt x="0" y="2055"/>
                  </a:lnTo>
                  <a:lnTo>
                    <a:pt x="34" y="2358"/>
                  </a:lnTo>
                  <a:lnTo>
                    <a:pt x="67" y="2391"/>
                  </a:lnTo>
                  <a:lnTo>
                    <a:pt x="101" y="2425"/>
                  </a:lnTo>
                  <a:lnTo>
                    <a:pt x="135" y="2425"/>
                  </a:lnTo>
                  <a:lnTo>
                    <a:pt x="168" y="2358"/>
                  </a:lnTo>
                  <a:lnTo>
                    <a:pt x="236" y="2055"/>
                  </a:lnTo>
                  <a:lnTo>
                    <a:pt x="269" y="1752"/>
                  </a:lnTo>
                  <a:lnTo>
                    <a:pt x="269" y="1112"/>
                  </a:lnTo>
                  <a:lnTo>
                    <a:pt x="303" y="573"/>
                  </a:lnTo>
                  <a:lnTo>
                    <a:pt x="269" y="304"/>
                  </a:lnTo>
                  <a:lnTo>
                    <a:pt x="236" y="34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7" name="Google Shape;317;p3"/>
            <p:cNvSpPr/>
            <p:nvPr/>
          </p:nvSpPr>
          <p:spPr>
            <a:xfrm>
              <a:off x="5470675" y="2536800"/>
              <a:ext cx="58100" cy="62300"/>
            </a:xfrm>
            <a:custGeom>
              <a:avLst/>
              <a:gdLst/>
              <a:ahLst/>
              <a:cxnLst/>
              <a:rect l="l" t="t" r="r" b="b"/>
              <a:pathLst>
                <a:path w="2324" h="2492" extrusionOk="0">
                  <a:moveTo>
                    <a:pt x="1852" y="0"/>
                  </a:moveTo>
                  <a:lnTo>
                    <a:pt x="1380" y="34"/>
                  </a:lnTo>
                  <a:lnTo>
                    <a:pt x="135" y="34"/>
                  </a:lnTo>
                  <a:lnTo>
                    <a:pt x="67" y="68"/>
                  </a:lnTo>
                  <a:lnTo>
                    <a:pt x="34" y="135"/>
                  </a:lnTo>
                  <a:lnTo>
                    <a:pt x="34" y="202"/>
                  </a:lnTo>
                  <a:lnTo>
                    <a:pt x="67" y="236"/>
                  </a:lnTo>
                  <a:lnTo>
                    <a:pt x="34" y="472"/>
                  </a:lnTo>
                  <a:lnTo>
                    <a:pt x="34" y="708"/>
                  </a:lnTo>
                  <a:lnTo>
                    <a:pt x="34" y="1145"/>
                  </a:lnTo>
                  <a:lnTo>
                    <a:pt x="0" y="1718"/>
                  </a:lnTo>
                  <a:lnTo>
                    <a:pt x="34" y="2021"/>
                  </a:lnTo>
                  <a:lnTo>
                    <a:pt x="34" y="2290"/>
                  </a:lnTo>
                  <a:lnTo>
                    <a:pt x="34" y="2357"/>
                  </a:lnTo>
                  <a:lnTo>
                    <a:pt x="34" y="2425"/>
                  </a:lnTo>
                  <a:lnTo>
                    <a:pt x="67" y="2492"/>
                  </a:lnTo>
                  <a:lnTo>
                    <a:pt x="1818" y="2492"/>
                  </a:lnTo>
                  <a:lnTo>
                    <a:pt x="2020" y="2458"/>
                  </a:lnTo>
                  <a:lnTo>
                    <a:pt x="2121" y="2391"/>
                  </a:lnTo>
                  <a:lnTo>
                    <a:pt x="2188" y="2324"/>
                  </a:lnTo>
                  <a:lnTo>
                    <a:pt x="2121" y="2256"/>
                  </a:lnTo>
                  <a:lnTo>
                    <a:pt x="2020" y="2223"/>
                  </a:lnTo>
                  <a:lnTo>
                    <a:pt x="1818" y="2189"/>
                  </a:lnTo>
                  <a:lnTo>
                    <a:pt x="1414" y="2223"/>
                  </a:lnTo>
                  <a:lnTo>
                    <a:pt x="236" y="2256"/>
                  </a:lnTo>
                  <a:lnTo>
                    <a:pt x="269" y="1987"/>
                  </a:lnTo>
                  <a:lnTo>
                    <a:pt x="269" y="1718"/>
                  </a:lnTo>
                  <a:lnTo>
                    <a:pt x="269" y="1145"/>
                  </a:lnTo>
                  <a:lnTo>
                    <a:pt x="269" y="708"/>
                  </a:lnTo>
                  <a:lnTo>
                    <a:pt x="269" y="472"/>
                  </a:lnTo>
                  <a:lnTo>
                    <a:pt x="236" y="270"/>
                  </a:lnTo>
                  <a:lnTo>
                    <a:pt x="1953" y="270"/>
                  </a:lnTo>
                  <a:lnTo>
                    <a:pt x="2155" y="202"/>
                  </a:lnTo>
                  <a:lnTo>
                    <a:pt x="2222" y="169"/>
                  </a:lnTo>
                  <a:lnTo>
                    <a:pt x="2323" y="101"/>
                  </a:lnTo>
                  <a:lnTo>
                    <a:pt x="2323" y="68"/>
                  </a:lnTo>
                  <a:lnTo>
                    <a:pt x="2222" y="34"/>
                  </a:lnTo>
                  <a:lnTo>
                    <a:pt x="208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8" name="Google Shape;318;p3"/>
            <p:cNvSpPr/>
            <p:nvPr/>
          </p:nvSpPr>
          <p:spPr>
            <a:xfrm>
              <a:off x="5849425" y="2395400"/>
              <a:ext cx="64000" cy="61450"/>
            </a:xfrm>
            <a:custGeom>
              <a:avLst/>
              <a:gdLst/>
              <a:ahLst/>
              <a:cxnLst/>
              <a:rect l="l" t="t" r="r" b="b"/>
              <a:pathLst>
                <a:path w="2560" h="2458" extrusionOk="0">
                  <a:moveTo>
                    <a:pt x="169" y="202"/>
                  </a:moveTo>
                  <a:lnTo>
                    <a:pt x="708" y="236"/>
                  </a:lnTo>
                  <a:lnTo>
                    <a:pt x="1246" y="270"/>
                  </a:lnTo>
                  <a:lnTo>
                    <a:pt x="2324" y="236"/>
                  </a:lnTo>
                  <a:lnTo>
                    <a:pt x="2324" y="707"/>
                  </a:lnTo>
                  <a:lnTo>
                    <a:pt x="2324" y="1145"/>
                  </a:lnTo>
                  <a:lnTo>
                    <a:pt x="2324" y="1684"/>
                  </a:lnTo>
                  <a:lnTo>
                    <a:pt x="2324" y="2222"/>
                  </a:lnTo>
                  <a:lnTo>
                    <a:pt x="2088" y="2189"/>
                  </a:lnTo>
                  <a:lnTo>
                    <a:pt x="607" y="2189"/>
                  </a:lnTo>
                  <a:lnTo>
                    <a:pt x="337" y="2256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36" y="674"/>
                  </a:lnTo>
                  <a:lnTo>
                    <a:pt x="169" y="202"/>
                  </a:lnTo>
                  <a:close/>
                  <a:moveTo>
                    <a:pt x="708" y="0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4" y="371"/>
                  </a:lnTo>
                  <a:lnTo>
                    <a:pt x="1" y="640"/>
                  </a:lnTo>
                  <a:lnTo>
                    <a:pt x="34" y="1145"/>
                  </a:lnTo>
                  <a:lnTo>
                    <a:pt x="68" y="1751"/>
                  </a:lnTo>
                  <a:lnTo>
                    <a:pt x="102" y="2054"/>
                  </a:lnTo>
                  <a:lnTo>
                    <a:pt x="169" y="2323"/>
                  </a:lnTo>
                  <a:lnTo>
                    <a:pt x="169" y="2391"/>
                  </a:lnTo>
                  <a:lnTo>
                    <a:pt x="304" y="2391"/>
                  </a:lnTo>
                  <a:lnTo>
                    <a:pt x="539" y="2424"/>
                  </a:lnTo>
                  <a:lnTo>
                    <a:pt x="1280" y="2424"/>
                  </a:lnTo>
                  <a:lnTo>
                    <a:pt x="1819" y="2458"/>
                  </a:lnTo>
                  <a:lnTo>
                    <a:pt x="2088" y="2458"/>
                  </a:lnTo>
                  <a:lnTo>
                    <a:pt x="2357" y="2424"/>
                  </a:lnTo>
                  <a:lnTo>
                    <a:pt x="2391" y="2458"/>
                  </a:lnTo>
                  <a:lnTo>
                    <a:pt x="2425" y="2458"/>
                  </a:lnTo>
                  <a:lnTo>
                    <a:pt x="2458" y="2424"/>
                  </a:lnTo>
                  <a:lnTo>
                    <a:pt x="2492" y="2391"/>
                  </a:lnTo>
                  <a:lnTo>
                    <a:pt x="2526" y="2121"/>
                  </a:lnTo>
                  <a:lnTo>
                    <a:pt x="2559" y="1852"/>
                  </a:lnTo>
                  <a:lnTo>
                    <a:pt x="2526" y="1313"/>
                  </a:lnTo>
                  <a:lnTo>
                    <a:pt x="2526" y="707"/>
                  </a:lnTo>
                  <a:lnTo>
                    <a:pt x="2526" y="404"/>
                  </a:lnTo>
                  <a:lnTo>
                    <a:pt x="2458" y="101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9" name="Google Shape;319;p3"/>
            <p:cNvSpPr/>
            <p:nvPr/>
          </p:nvSpPr>
          <p:spPr>
            <a:xfrm>
              <a:off x="5777875" y="2393700"/>
              <a:ext cx="63150" cy="68225"/>
            </a:xfrm>
            <a:custGeom>
              <a:avLst/>
              <a:gdLst/>
              <a:ahLst/>
              <a:cxnLst/>
              <a:rect l="l" t="t" r="r" b="b"/>
              <a:pathLst>
                <a:path w="2526" h="2729" extrusionOk="0">
                  <a:moveTo>
                    <a:pt x="203" y="169"/>
                  </a:moveTo>
                  <a:lnTo>
                    <a:pt x="742" y="237"/>
                  </a:lnTo>
                  <a:lnTo>
                    <a:pt x="1280" y="270"/>
                  </a:lnTo>
                  <a:lnTo>
                    <a:pt x="2358" y="237"/>
                  </a:lnTo>
                  <a:lnTo>
                    <a:pt x="2358" y="237"/>
                  </a:lnTo>
                  <a:lnTo>
                    <a:pt x="2290" y="775"/>
                  </a:lnTo>
                  <a:lnTo>
                    <a:pt x="2257" y="1348"/>
                  </a:lnTo>
                  <a:lnTo>
                    <a:pt x="2257" y="1886"/>
                  </a:lnTo>
                  <a:lnTo>
                    <a:pt x="2290" y="2425"/>
                  </a:lnTo>
                  <a:lnTo>
                    <a:pt x="2290" y="2459"/>
                  </a:lnTo>
                  <a:lnTo>
                    <a:pt x="2257" y="2459"/>
                  </a:lnTo>
                  <a:lnTo>
                    <a:pt x="2021" y="2425"/>
                  </a:lnTo>
                  <a:lnTo>
                    <a:pt x="809" y="2425"/>
                  </a:lnTo>
                  <a:lnTo>
                    <a:pt x="304" y="2391"/>
                  </a:lnTo>
                  <a:lnTo>
                    <a:pt x="237" y="1280"/>
                  </a:lnTo>
                  <a:lnTo>
                    <a:pt x="203" y="169"/>
                  </a:lnTo>
                  <a:close/>
                  <a:moveTo>
                    <a:pt x="742" y="1"/>
                  </a:moveTo>
                  <a:lnTo>
                    <a:pt x="169" y="35"/>
                  </a:lnTo>
                  <a:lnTo>
                    <a:pt x="136" y="35"/>
                  </a:lnTo>
                  <a:lnTo>
                    <a:pt x="102" y="102"/>
                  </a:lnTo>
                  <a:lnTo>
                    <a:pt x="68" y="102"/>
                  </a:lnTo>
                  <a:lnTo>
                    <a:pt x="35" y="169"/>
                  </a:lnTo>
                  <a:lnTo>
                    <a:pt x="1" y="775"/>
                  </a:lnTo>
                  <a:lnTo>
                    <a:pt x="1" y="1415"/>
                  </a:lnTo>
                  <a:lnTo>
                    <a:pt x="35" y="2021"/>
                  </a:lnTo>
                  <a:lnTo>
                    <a:pt x="102" y="2661"/>
                  </a:lnTo>
                  <a:lnTo>
                    <a:pt x="136" y="2694"/>
                  </a:lnTo>
                  <a:lnTo>
                    <a:pt x="169" y="2728"/>
                  </a:lnTo>
                  <a:lnTo>
                    <a:pt x="237" y="2728"/>
                  </a:lnTo>
                  <a:lnTo>
                    <a:pt x="304" y="2694"/>
                  </a:lnTo>
                  <a:lnTo>
                    <a:pt x="338" y="2661"/>
                  </a:lnTo>
                  <a:lnTo>
                    <a:pt x="338" y="2627"/>
                  </a:lnTo>
                  <a:lnTo>
                    <a:pt x="338" y="2560"/>
                  </a:lnTo>
                  <a:lnTo>
                    <a:pt x="809" y="2661"/>
                  </a:lnTo>
                  <a:lnTo>
                    <a:pt x="1314" y="2694"/>
                  </a:lnTo>
                  <a:lnTo>
                    <a:pt x="1819" y="2694"/>
                  </a:lnTo>
                  <a:lnTo>
                    <a:pt x="2055" y="2661"/>
                  </a:lnTo>
                  <a:lnTo>
                    <a:pt x="2257" y="2627"/>
                  </a:lnTo>
                  <a:lnTo>
                    <a:pt x="2324" y="2593"/>
                  </a:lnTo>
                  <a:lnTo>
                    <a:pt x="2324" y="2492"/>
                  </a:lnTo>
                  <a:lnTo>
                    <a:pt x="2358" y="2526"/>
                  </a:lnTo>
                  <a:lnTo>
                    <a:pt x="2391" y="2526"/>
                  </a:lnTo>
                  <a:lnTo>
                    <a:pt x="2459" y="2492"/>
                  </a:lnTo>
                  <a:lnTo>
                    <a:pt x="2459" y="2425"/>
                  </a:lnTo>
                  <a:lnTo>
                    <a:pt x="2492" y="1886"/>
                  </a:lnTo>
                  <a:lnTo>
                    <a:pt x="2526" y="1314"/>
                  </a:lnTo>
                  <a:lnTo>
                    <a:pt x="2492" y="775"/>
                  </a:lnTo>
                  <a:lnTo>
                    <a:pt x="2459" y="203"/>
                  </a:lnTo>
                  <a:lnTo>
                    <a:pt x="2492" y="169"/>
                  </a:lnTo>
                  <a:lnTo>
                    <a:pt x="2492" y="102"/>
                  </a:lnTo>
                  <a:lnTo>
                    <a:pt x="2459" y="35"/>
                  </a:lnTo>
                  <a:lnTo>
                    <a:pt x="1853" y="35"/>
                  </a:lnTo>
                  <a:lnTo>
                    <a:pt x="128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0" name="Google Shape;320;p3"/>
            <p:cNvSpPr/>
            <p:nvPr/>
          </p:nvSpPr>
          <p:spPr>
            <a:xfrm>
              <a:off x="6053950" y="571425"/>
              <a:ext cx="7600" cy="11800"/>
            </a:xfrm>
            <a:custGeom>
              <a:avLst/>
              <a:gdLst/>
              <a:ahLst/>
              <a:cxnLst/>
              <a:rect l="l" t="t" r="r" b="b"/>
              <a:pathLst>
                <a:path w="304" h="472" extrusionOk="0">
                  <a:moveTo>
                    <a:pt x="169" y="1"/>
                  </a:moveTo>
                  <a:lnTo>
                    <a:pt x="102" y="34"/>
                  </a:lnTo>
                  <a:lnTo>
                    <a:pt x="35" y="203"/>
                  </a:lnTo>
                  <a:lnTo>
                    <a:pt x="1" y="304"/>
                  </a:lnTo>
                  <a:lnTo>
                    <a:pt x="35" y="405"/>
                  </a:lnTo>
                  <a:lnTo>
                    <a:pt x="68" y="438"/>
                  </a:lnTo>
                  <a:lnTo>
                    <a:pt x="102" y="472"/>
                  </a:lnTo>
                  <a:lnTo>
                    <a:pt x="169" y="438"/>
                  </a:lnTo>
                  <a:lnTo>
                    <a:pt x="203" y="405"/>
                  </a:lnTo>
                  <a:lnTo>
                    <a:pt x="237" y="270"/>
                  </a:lnTo>
                  <a:lnTo>
                    <a:pt x="304" y="102"/>
                  </a:lnTo>
                  <a:lnTo>
                    <a:pt x="304" y="34"/>
                  </a:lnTo>
                  <a:lnTo>
                    <a:pt x="2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1" name="Google Shape;321;p3"/>
            <p:cNvSpPr/>
            <p:nvPr/>
          </p:nvSpPr>
          <p:spPr>
            <a:xfrm>
              <a:off x="5384800" y="2467775"/>
              <a:ext cx="7600" cy="60625"/>
            </a:xfrm>
            <a:custGeom>
              <a:avLst/>
              <a:gdLst/>
              <a:ahLst/>
              <a:cxnLst/>
              <a:rect l="l" t="t" r="r" b="b"/>
              <a:pathLst>
                <a:path w="304" h="2425" extrusionOk="0">
                  <a:moveTo>
                    <a:pt x="102" y="1"/>
                  </a:moveTo>
                  <a:lnTo>
                    <a:pt x="68" y="34"/>
                  </a:lnTo>
                  <a:lnTo>
                    <a:pt x="35" y="304"/>
                  </a:lnTo>
                  <a:lnTo>
                    <a:pt x="1" y="573"/>
                  </a:lnTo>
                  <a:lnTo>
                    <a:pt x="35" y="1112"/>
                  </a:lnTo>
                  <a:lnTo>
                    <a:pt x="35" y="1751"/>
                  </a:lnTo>
                  <a:lnTo>
                    <a:pt x="68" y="2054"/>
                  </a:lnTo>
                  <a:lnTo>
                    <a:pt x="136" y="2357"/>
                  </a:lnTo>
                  <a:lnTo>
                    <a:pt x="169" y="2425"/>
                  </a:lnTo>
                  <a:lnTo>
                    <a:pt x="203" y="2425"/>
                  </a:lnTo>
                  <a:lnTo>
                    <a:pt x="237" y="2391"/>
                  </a:lnTo>
                  <a:lnTo>
                    <a:pt x="270" y="2357"/>
                  </a:lnTo>
                  <a:lnTo>
                    <a:pt x="304" y="2054"/>
                  </a:lnTo>
                  <a:lnTo>
                    <a:pt x="270" y="1718"/>
                  </a:lnTo>
                  <a:lnTo>
                    <a:pt x="237" y="1112"/>
                  </a:lnTo>
                  <a:lnTo>
                    <a:pt x="237" y="573"/>
                  </a:lnTo>
                  <a:lnTo>
                    <a:pt x="203" y="304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2" name="Google Shape;322;p3"/>
            <p:cNvSpPr/>
            <p:nvPr/>
          </p:nvSpPr>
          <p:spPr>
            <a:xfrm>
              <a:off x="5456350" y="2465250"/>
              <a:ext cx="64850" cy="62325"/>
            </a:xfrm>
            <a:custGeom>
              <a:avLst/>
              <a:gdLst/>
              <a:ahLst/>
              <a:cxnLst/>
              <a:rect l="l" t="t" r="r" b="b"/>
              <a:pathLst>
                <a:path w="2594" h="2493" extrusionOk="0">
                  <a:moveTo>
                    <a:pt x="135" y="1"/>
                  </a:moveTo>
                  <a:lnTo>
                    <a:pt x="102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1" y="1112"/>
                  </a:lnTo>
                  <a:lnTo>
                    <a:pt x="1" y="1751"/>
                  </a:lnTo>
                  <a:lnTo>
                    <a:pt x="34" y="2054"/>
                  </a:lnTo>
                  <a:lnTo>
                    <a:pt x="102" y="2391"/>
                  </a:lnTo>
                  <a:lnTo>
                    <a:pt x="135" y="2425"/>
                  </a:lnTo>
                  <a:lnTo>
                    <a:pt x="236" y="2425"/>
                  </a:lnTo>
                  <a:lnTo>
                    <a:pt x="270" y="2357"/>
                  </a:lnTo>
                  <a:lnTo>
                    <a:pt x="270" y="2054"/>
                  </a:lnTo>
                  <a:lnTo>
                    <a:pt x="236" y="1718"/>
                  </a:lnTo>
                  <a:lnTo>
                    <a:pt x="236" y="1112"/>
                  </a:lnTo>
                  <a:lnTo>
                    <a:pt x="236" y="674"/>
                  </a:lnTo>
                  <a:lnTo>
                    <a:pt x="236" y="236"/>
                  </a:lnTo>
                  <a:lnTo>
                    <a:pt x="472" y="270"/>
                  </a:lnTo>
                  <a:lnTo>
                    <a:pt x="2290" y="270"/>
                  </a:lnTo>
                  <a:lnTo>
                    <a:pt x="2324" y="304"/>
                  </a:lnTo>
                  <a:lnTo>
                    <a:pt x="2357" y="337"/>
                  </a:lnTo>
                  <a:lnTo>
                    <a:pt x="2391" y="337"/>
                  </a:lnTo>
                  <a:lnTo>
                    <a:pt x="2391" y="506"/>
                  </a:lnTo>
                  <a:lnTo>
                    <a:pt x="2357" y="674"/>
                  </a:lnTo>
                  <a:lnTo>
                    <a:pt x="2357" y="1011"/>
                  </a:lnTo>
                  <a:lnTo>
                    <a:pt x="2324" y="2223"/>
                  </a:lnTo>
                  <a:lnTo>
                    <a:pt x="2122" y="2189"/>
                  </a:lnTo>
                  <a:lnTo>
                    <a:pt x="1852" y="2189"/>
                  </a:lnTo>
                  <a:lnTo>
                    <a:pt x="1381" y="2223"/>
                  </a:lnTo>
                  <a:lnTo>
                    <a:pt x="775" y="2189"/>
                  </a:lnTo>
                  <a:lnTo>
                    <a:pt x="640" y="2189"/>
                  </a:lnTo>
                  <a:lnTo>
                    <a:pt x="472" y="2223"/>
                  </a:lnTo>
                  <a:lnTo>
                    <a:pt x="371" y="2256"/>
                  </a:lnTo>
                  <a:lnTo>
                    <a:pt x="270" y="2357"/>
                  </a:lnTo>
                  <a:lnTo>
                    <a:pt x="337" y="2425"/>
                  </a:lnTo>
                  <a:lnTo>
                    <a:pt x="472" y="2492"/>
                  </a:lnTo>
                  <a:lnTo>
                    <a:pt x="2088" y="2492"/>
                  </a:lnTo>
                  <a:lnTo>
                    <a:pt x="2357" y="2458"/>
                  </a:lnTo>
                  <a:lnTo>
                    <a:pt x="2391" y="2492"/>
                  </a:lnTo>
                  <a:lnTo>
                    <a:pt x="2458" y="2492"/>
                  </a:lnTo>
                  <a:lnTo>
                    <a:pt x="2526" y="2458"/>
                  </a:lnTo>
                  <a:lnTo>
                    <a:pt x="2559" y="2391"/>
                  </a:lnTo>
                  <a:lnTo>
                    <a:pt x="2559" y="1179"/>
                  </a:lnTo>
                  <a:lnTo>
                    <a:pt x="2593" y="640"/>
                  </a:lnTo>
                  <a:lnTo>
                    <a:pt x="2559" y="405"/>
                  </a:lnTo>
                  <a:lnTo>
                    <a:pt x="2526" y="135"/>
                  </a:lnTo>
                  <a:lnTo>
                    <a:pt x="2492" y="135"/>
                  </a:lnTo>
                  <a:lnTo>
                    <a:pt x="2458" y="169"/>
                  </a:lnTo>
                  <a:lnTo>
                    <a:pt x="2391" y="102"/>
                  </a:lnTo>
                  <a:lnTo>
                    <a:pt x="2290" y="68"/>
                  </a:lnTo>
                  <a:lnTo>
                    <a:pt x="2088" y="68"/>
                  </a:lnTo>
                  <a:lnTo>
                    <a:pt x="1650" y="102"/>
                  </a:lnTo>
                  <a:lnTo>
                    <a:pt x="943" y="68"/>
                  </a:lnTo>
                  <a:lnTo>
                    <a:pt x="573" y="68"/>
                  </a:lnTo>
                  <a:lnTo>
                    <a:pt x="203" y="102"/>
                  </a:lnTo>
                  <a:lnTo>
                    <a:pt x="203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3" name="Google Shape;323;p3"/>
            <p:cNvSpPr/>
            <p:nvPr/>
          </p:nvSpPr>
          <p:spPr>
            <a:xfrm>
              <a:off x="5397425" y="2535950"/>
              <a:ext cx="64850" cy="62325"/>
            </a:xfrm>
            <a:custGeom>
              <a:avLst/>
              <a:gdLst/>
              <a:ahLst/>
              <a:cxnLst/>
              <a:rect l="l" t="t" r="r" b="b"/>
              <a:pathLst>
                <a:path w="2594" h="2493" extrusionOk="0">
                  <a:moveTo>
                    <a:pt x="2391" y="1"/>
                  </a:moveTo>
                  <a:lnTo>
                    <a:pt x="2391" y="34"/>
                  </a:lnTo>
                  <a:lnTo>
                    <a:pt x="2391" y="102"/>
                  </a:lnTo>
                  <a:lnTo>
                    <a:pt x="2021" y="68"/>
                  </a:lnTo>
                  <a:lnTo>
                    <a:pt x="1651" y="68"/>
                  </a:lnTo>
                  <a:lnTo>
                    <a:pt x="910" y="102"/>
                  </a:lnTo>
                  <a:lnTo>
                    <a:pt x="506" y="68"/>
                  </a:lnTo>
                  <a:lnTo>
                    <a:pt x="304" y="68"/>
                  </a:lnTo>
                  <a:lnTo>
                    <a:pt x="203" y="102"/>
                  </a:lnTo>
                  <a:lnTo>
                    <a:pt x="136" y="169"/>
                  </a:lnTo>
                  <a:lnTo>
                    <a:pt x="102" y="135"/>
                  </a:lnTo>
                  <a:lnTo>
                    <a:pt x="68" y="135"/>
                  </a:lnTo>
                  <a:lnTo>
                    <a:pt x="35" y="405"/>
                  </a:lnTo>
                  <a:lnTo>
                    <a:pt x="1" y="640"/>
                  </a:lnTo>
                  <a:lnTo>
                    <a:pt x="35" y="1179"/>
                  </a:lnTo>
                  <a:lnTo>
                    <a:pt x="35" y="2391"/>
                  </a:lnTo>
                  <a:lnTo>
                    <a:pt x="68" y="2459"/>
                  </a:lnTo>
                  <a:lnTo>
                    <a:pt x="136" y="2492"/>
                  </a:lnTo>
                  <a:lnTo>
                    <a:pt x="203" y="2492"/>
                  </a:lnTo>
                  <a:lnTo>
                    <a:pt x="237" y="2459"/>
                  </a:lnTo>
                  <a:lnTo>
                    <a:pt x="506" y="2492"/>
                  </a:lnTo>
                  <a:lnTo>
                    <a:pt x="2122" y="2492"/>
                  </a:lnTo>
                  <a:lnTo>
                    <a:pt x="2257" y="2425"/>
                  </a:lnTo>
                  <a:lnTo>
                    <a:pt x="2324" y="2358"/>
                  </a:lnTo>
                  <a:lnTo>
                    <a:pt x="2223" y="2257"/>
                  </a:lnTo>
                  <a:lnTo>
                    <a:pt x="2088" y="2223"/>
                  </a:lnTo>
                  <a:lnTo>
                    <a:pt x="1954" y="2189"/>
                  </a:lnTo>
                  <a:lnTo>
                    <a:pt x="1819" y="2189"/>
                  </a:lnTo>
                  <a:lnTo>
                    <a:pt x="1213" y="2223"/>
                  </a:lnTo>
                  <a:lnTo>
                    <a:pt x="742" y="2189"/>
                  </a:lnTo>
                  <a:lnTo>
                    <a:pt x="472" y="2189"/>
                  </a:lnTo>
                  <a:lnTo>
                    <a:pt x="270" y="2223"/>
                  </a:lnTo>
                  <a:lnTo>
                    <a:pt x="237" y="1011"/>
                  </a:lnTo>
                  <a:lnTo>
                    <a:pt x="237" y="674"/>
                  </a:lnTo>
                  <a:lnTo>
                    <a:pt x="203" y="506"/>
                  </a:lnTo>
                  <a:lnTo>
                    <a:pt x="169" y="337"/>
                  </a:lnTo>
                  <a:lnTo>
                    <a:pt x="237" y="337"/>
                  </a:lnTo>
                  <a:lnTo>
                    <a:pt x="270" y="304"/>
                  </a:lnTo>
                  <a:lnTo>
                    <a:pt x="304" y="270"/>
                  </a:lnTo>
                  <a:lnTo>
                    <a:pt x="2122" y="270"/>
                  </a:lnTo>
                  <a:lnTo>
                    <a:pt x="2358" y="236"/>
                  </a:lnTo>
                  <a:lnTo>
                    <a:pt x="2358" y="674"/>
                  </a:lnTo>
                  <a:lnTo>
                    <a:pt x="2358" y="1112"/>
                  </a:lnTo>
                  <a:lnTo>
                    <a:pt x="2324" y="1718"/>
                  </a:lnTo>
                  <a:lnTo>
                    <a:pt x="2324" y="2055"/>
                  </a:lnTo>
                  <a:lnTo>
                    <a:pt x="2324" y="2358"/>
                  </a:lnTo>
                  <a:lnTo>
                    <a:pt x="2358" y="2425"/>
                  </a:lnTo>
                  <a:lnTo>
                    <a:pt x="2459" y="2425"/>
                  </a:lnTo>
                  <a:lnTo>
                    <a:pt x="2492" y="2391"/>
                  </a:lnTo>
                  <a:lnTo>
                    <a:pt x="2560" y="2055"/>
                  </a:lnTo>
                  <a:lnTo>
                    <a:pt x="2593" y="1752"/>
                  </a:lnTo>
                  <a:lnTo>
                    <a:pt x="2593" y="1112"/>
                  </a:lnTo>
                  <a:lnTo>
                    <a:pt x="2593" y="573"/>
                  </a:lnTo>
                  <a:lnTo>
                    <a:pt x="2560" y="304"/>
                  </a:lnTo>
                  <a:lnTo>
                    <a:pt x="2492" y="34"/>
                  </a:lnTo>
                  <a:lnTo>
                    <a:pt x="245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4" name="Google Shape;324;p3"/>
            <p:cNvSpPr/>
            <p:nvPr/>
          </p:nvSpPr>
          <p:spPr>
            <a:xfrm>
              <a:off x="5479075" y="2489675"/>
              <a:ext cx="21925" cy="17700"/>
            </a:xfrm>
            <a:custGeom>
              <a:avLst/>
              <a:gdLst/>
              <a:ahLst/>
              <a:cxnLst/>
              <a:rect l="l" t="t" r="r" b="b"/>
              <a:pathLst>
                <a:path w="877" h="708" extrusionOk="0">
                  <a:moveTo>
                    <a:pt x="34" y="0"/>
                  </a:moveTo>
                  <a:lnTo>
                    <a:pt x="1" y="34"/>
                  </a:lnTo>
                  <a:lnTo>
                    <a:pt x="1" y="67"/>
                  </a:lnTo>
                  <a:lnTo>
                    <a:pt x="34" y="101"/>
                  </a:lnTo>
                  <a:lnTo>
                    <a:pt x="135" y="168"/>
                  </a:lnTo>
                  <a:lnTo>
                    <a:pt x="236" y="202"/>
                  </a:lnTo>
                  <a:lnTo>
                    <a:pt x="169" y="404"/>
                  </a:lnTo>
                  <a:lnTo>
                    <a:pt x="135" y="606"/>
                  </a:lnTo>
                  <a:lnTo>
                    <a:pt x="169" y="673"/>
                  </a:lnTo>
                  <a:lnTo>
                    <a:pt x="203" y="707"/>
                  </a:lnTo>
                  <a:lnTo>
                    <a:pt x="270" y="707"/>
                  </a:lnTo>
                  <a:lnTo>
                    <a:pt x="304" y="640"/>
                  </a:lnTo>
                  <a:lnTo>
                    <a:pt x="371" y="438"/>
                  </a:lnTo>
                  <a:lnTo>
                    <a:pt x="405" y="202"/>
                  </a:lnTo>
                  <a:lnTo>
                    <a:pt x="438" y="236"/>
                  </a:lnTo>
                  <a:lnTo>
                    <a:pt x="741" y="236"/>
                  </a:lnTo>
                  <a:lnTo>
                    <a:pt x="842" y="202"/>
                  </a:lnTo>
                  <a:lnTo>
                    <a:pt x="876" y="168"/>
                  </a:lnTo>
                  <a:lnTo>
                    <a:pt x="876" y="101"/>
                  </a:lnTo>
                  <a:lnTo>
                    <a:pt x="876" y="67"/>
                  </a:lnTo>
                  <a:lnTo>
                    <a:pt x="842" y="34"/>
                  </a:lnTo>
                  <a:lnTo>
                    <a:pt x="77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5" name="Google Shape;325;p3"/>
            <p:cNvSpPr/>
            <p:nvPr/>
          </p:nvSpPr>
          <p:spPr>
            <a:xfrm>
              <a:off x="5369650" y="2607500"/>
              <a:ext cx="57275" cy="62325"/>
            </a:xfrm>
            <a:custGeom>
              <a:avLst/>
              <a:gdLst/>
              <a:ahLst/>
              <a:cxnLst/>
              <a:rect l="l" t="t" r="r" b="b"/>
              <a:pathLst>
                <a:path w="2291" h="2493" extrusionOk="0">
                  <a:moveTo>
                    <a:pt x="237" y="1"/>
                  </a:moveTo>
                  <a:lnTo>
                    <a:pt x="102" y="34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68" y="169"/>
                  </a:lnTo>
                  <a:lnTo>
                    <a:pt x="169" y="203"/>
                  </a:lnTo>
                  <a:lnTo>
                    <a:pt x="371" y="270"/>
                  </a:lnTo>
                  <a:lnTo>
                    <a:pt x="2088" y="270"/>
                  </a:lnTo>
                  <a:lnTo>
                    <a:pt x="2055" y="472"/>
                  </a:lnTo>
                  <a:lnTo>
                    <a:pt x="2055" y="708"/>
                  </a:lnTo>
                  <a:lnTo>
                    <a:pt x="2055" y="1145"/>
                  </a:lnTo>
                  <a:lnTo>
                    <a:pt x="2055" y="1718"/>
                  </a:lnTo>
                  <a:lnTo>
                    <a:pt x="2055" y="1987"/>
                  </a:lnTo>
                  <a:lnTo>
                    <a:pt x="2088" y="2256"/>
                  </a:lnTo>
                  <a:lnTo>
                    <a:pt x="910" y="2223"/>
                  </a:lnTo>
                  <a:lnTo>
                    <a:pt x="506" y="2189"/>
                  </a:lnTo>
                  <a:lnTo>
                    <a:pt x="304" y="2223"/>
                  </a:lnTo>
                  <a:lnTo>
                    <a:pt x="203" y="2256"/>
                  </a:lnTo>
                  <a:lnTo>
                    <a:pt x="136" y="2324"/>
                  </a:lnTo>
                  <a:lnTo>
                    <a:pt x="203" y="2391"/>
                  </a:lnTo>
                  <a:lnTo>
                    <a:pt x="304" y="2458"/>
                  </a:lnTo>
                  <a:lnTo>
                    <a:pt x="506" y="2492"/>
                  </a:lnTo>
                  <a:lnTo>
                    <a:pt x="2257" y="2492"/>
                  </a:lnTo>
                  <a:lnTo>
                    <a:pt x="2290" y="2425"/>
                  </a:lnTo>
                  <a:lnTo>
                    <a:pt x="2290" y="2357"/>
                  </a:lnTo>
                  <a:lnTo>
                    <a:pt x="2290" y="2290"/>
                  </a:lnTo>
                  <a:lnTo>
                    <a:pt x="2290" y="2021"/>
                  </a:lnTo>
                  <a:lnTo>
                    <a:pt x="2290" y="1718"/>
                  </a:lnTo>
                  <a:lnTo>
                    <a:pt x="2290" y="1145"/>
                  </a:lnTo>
                  <a:lnTo>
                    <a:pt x="2290" y="708"/>
                  </a:lnTo>
                  <a:lnTo>
                    <a:pt x="2290" y="472"/>
                  </a:lnTo>
                  <a:lnTo>
                    <a:pt x="2257" y="236"/>
                  </a:lnTo>
                  <a:lnTo>
                    <a:pt x="2290" y="203"/>
                  </a:lnTo>
                  <a:lnTo>
                    <a:pt x="2290" y="135"/>
                  </a:lnTo>
                  <a:lnTo>
                    <a:pt x="2257" y="68"/>
                  </a:lnTo>
                  <a:lnTo>
                    <a:pt x="2189" y="34"/>
                  </a:lnTo>
                  <a:lnTo>
                    <a:pt x="944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6" name="Google Shape;326;p3"/>
            <p:cNvSpPr/>
            <p:nvPr/>
          </p:nvSpPr>
          <p:spPr>
            <a:xfrm>
              <a:off x="5422675" y="2558675"/>
              <a:ext cx="18550" cy="26975"/>
            </a:xfrm>
            <a:custGeom>
              <a:avLst/>
              <a:gdLst/>
              <a:ahLst/>
              <a:cxnLst/>
              <a:rect l="l" t="t" r="r" b="b"/>
              <a:pathLst>
                <a:path w="742" h="1079" extrusionOk="0">
                  <a:moveTo>
                    <a:pt x="540" y="1"/>
                  </a:moveTo>
                  <a:lnTo>
                    <a:pt x="371" y="35"/>
                  </a:lnTo>
                  <a:lnTo>
                    <a:pt x="136" y="35"/>
                  </a:lnTo>
                  <a:lnTo>
                    <a:pt x="102" y="68"/>
                  </a:lnTo>
                  <a:lnTo>
                    <a:pt x="35" y="68"/>
                  </a:lnTo>
                  <a:lnTo>
                    <a:pt x="1" y="136"/>
                  </a:lnTo>
                  <a:lnTo>
                    <a:pt x="1" y="169"/>
                  </a:lnTo>
                  <a:lnTo>
                    <a:pt x="35" y="203"/>
                  </a:lnTo>
                  <a:lnTo>
                    <a:pt x="68" y="203"/>
                  </a:lnTo>
                  <a:lnTo>
                    <a:pt x="68" y="607"/>
                  </a:lnTo>
                  <a:lnTo>
                    <a:pt x="136" y="1011"/>
                  </a:lnTo>
                  <a:lnTo>
                    <a:pt x="169" y="1078"/>
                  </a:lnTo>
                  <a:lnTo>
                    <a:pt x="237" y="1078"/>
                  </a:lnTo>
                  <a:lnTo>
                    <a:pt x="304" y="1045"/>
                  </a:lnTo>
                  <a:lnTo>
                    <a:pt x="338" y="977"/>
                  </a:lnTo>
                  <a:lnTo>
                    <a:pt x="304" y="607"/>
                  </a:lnTo>
                  <a:lnTo>
                    <a:pt x="371" y="641"/>
                  </a:lnTo>
                  <a:lnTo>
                    <a:pt x="472" y="607"/>
                  </a:lnTo>
                  <a:lnTo>
                    <a:pt x="573" y="573"/>
                  </a:lnTo>
                  <a:lnTo>
                    <a:pt x="607" y="540"/>
                  </a:lnTo>
                  <a:lnTo>
                    <a:pt x="607" y="506"/>
                  </a:lnTo>
                  <a:lnTo>
                    <a:pt x="573" y="439"/>
                  </a:lnTo>
                  <a:lnTo>
                    <a:pt x="506" y="439"/>
                  </a:lnTo>
                  <a:lnTo>
                    <a:pt x="338" y="472"/>
                  </a:lnTo>
                  <a:lnTo>
                    <a:pt x="270" y="506"/>
                  </a:lnTo>
                  <a:lnTo>
                    <a:pt x="237" y="237"/>
                  </a:lnTo>
                  <a:lnTo>
                    <a:pt x="540" y="237"/>
                  </a:lnTo>
                  <a:lnTo>
                    <a:pt x="641" y="203"/>
                  </a:lnTo>
                  <a:lnTo>
                    <a:pt x="708" y="169"/>
                  </a:lnTo>
                  <a:lnTo>
                    <a:pt x="742" y="136"/>
                  </a:lnTo>
                  <a:lnTo>
                    <a:pt x="742" y="68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7" name="Google Shape;327;p3"/>
            <p:cNvSpPr/>
            <p:nvPr/>
          </p:nvSpPr>
          <p:spPr>
            <a:xfrm>
              <a:off x="5489175" y="2395400"/>
              <a:ext cx="64000" cy="61450"/>
            </a:xfrm>
            <a:custGeom>
              <a:avLst/>
              <a:gdLst/>
              <a:ahLst/>
              <a:cxnLst/>
              <a:rect l="l" t="t" r="r" b="b"/>
              <a:pathLst>
                <a:path w="2560" h="2458" extrusionOk="0">
                  <a:moveTo>
                    <a:pt x="169" y="202"/>
                  </a:moveTo>
                  <a:lnTo>
                    <a:pt x="708" y="236"/>
                  </a:lnTo>
                  <a:lnTo>
                    <a:pt x="1246" y="270"/>
                  </a:lnTo>
                  <a:lnTo>
                    <a:pt x="2324" y="236"/>
                  </a:lnTo>
                  <a:lnTo>
                    <a:pt x="2324" y="707"/>
                  </a:lnTo>
                  <a:lnTo>
                    <a:pt x="2324" y="1145"/>
                  </a:lnTo>
                  <a:lnTo>
                    <a:pt x="2324" y="1684"/>
                  </a:lnTo>
                  <a:lnTo>
                    <a:pt x="2324" y="2222"/>
                  </a:lnTo>
                  <a:lnTo>
                    <a:pt x="2088" y="2189"/>
                  </a:lnTo>
                  <a:lnTo>
                    <a:pt x="607" y="2189"/>
                  </a:lnTo>
                  <a:lnTo>
                    <a:pt x="337" y="2256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36" y="674"/>
                  </a:lnTo>
                  <a:lnTo>
                    <a:pt x="169" y="202"/>
                  </a:lnTo>
                  <a:close/>
                  <a:moveTo>
                    <a:pt x="708" y="0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4" y="371"/>
                  </a:lnTo>
                  <a:lnTo>
                    <a:pt x="1" y="640"/>
                  </a:lnTo>
                  <a:lnTo>
                    <a:pt x="34" y="1145"/>
                  </a:lnTo>
                  <a:lnTo>
                    <a:pt x="68" y="1751"/>
                  </a:lnTo>
                  <a:lnTo>
                    <a:pt x="102" y="2054"/>
                  </a:lnTo>
                  <a:lnTo>
                    <a:pt x="169" y="2323"/>
                  </a:lnTo>
                  <a:lnTo>
                    <a:pt x="169" y="2391"/>
                  </a:lnTo>
                  <a:lnTo>
                    <a:pt x="304" y="2391"/>
                  </a:lnTo>
                  <a:lnTo>
                    <a:pt x="539" y="2424"/>
                  </a:lnTo>
                  <a:lnTo>
                    <a:pt x="1280" y="2424"/>
                  </a:lnTo>
                  <a:lnTo>
                    <a:pt x="1819" y="2458"/>
                  </a:lnTo>
                  <a:lnTo>
                    <a:pt x="2088" y="2458"/>
                  </a:lnTo>
                  <a:lnTo>
                    <a:pt x="2358" y="2424"/>
                  </a:lnTo>
                  <a:lnTo>
                    <a:pt x="2391" y="2458"/>
                  </a:lnTo>
                  <a:lnTo>
                    <a:pt x="2425" y="2458"/>
                  </a:lnTo>
                  <a:lnTo>
                    <a:pt x="2459" y="2424"/>
                  </a:lnTo>
                  <a:lnTo>
                    <a:pt x="2492" y="2391"/>
                  </a:lnTo>
                  <a:lnTo>
                    <a:pt x="2526" y="2121"/>
                  </a:lnTo>
                  <a:lnTo>
                    <a:pt x="2560" y="1852"/>
                  </a:lnTo>
                  <a:lnTo>
                    <a:pt x="2526" y="1313"/>
                  </a:lnTo>
                  <a:lnTo>
                    <a:pt x="2526" y="707"/>
                  </a:lnTo>
                  <a:lnTo>
                    <a:pt x="2526" y="404"/>
                  </a:lnTo>
                  <a:lnTo>
                    <a:pt x="2459" y="101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8" name="Google Shape;328;p3"/>
            <p:cNvSpPr/>
            <p:nvPr/>
          </p:nvSpPr>
          <p:spPr>
            <a:xfrm>
              <a:off x="5389025" y="2629375"/>
              <a:ext cx="16850" cy="16025"/>
            </a:xfrm>
            <a:custGeom>
              <a:avLst/>
              <a:gdLst/>
              <a:ahLst/>
              <a:cxnLst/>
              <a:rect l="l" t="t" r="r" b="b"/>
              <a:pathLst>
                <a:path w="674" h="641" extrusionOk="0">
                  <a:moveTo>
                    <a:pt x="270" y="1"/>
                  </a:moveTo>
                  <a:lnTo>
                    <a:pt x="169" y="68"/>
                  </a:lnTo>
                  <a:lnTo>
                    <a:pt x="101" y="136"/>
                  </a:lnTo>
                  <a:lnTo>
                    <a:pt x="34" y="203"/>
                  </a:lnTo>
                  <a:lnTo>
                    <a:pt x="0" y="304"/>
                  </a:lnTo>
                  <a:lnTo>
                    <a:pt x="34" y="405"/>
                  </a:lnTo>
                  <a:lnTo>
                    <a:pt x="68" y="506"/>
                  </a:lnTo>
                  <a:lnTo>
                    <a:pt x="169" y="573"/>
                  </a:lnTo>
                  <a:lnTo>
                    <a:pt x="270" y="607"/>
                  </a:lnTo>
                  <a:lnTo>
                    <a:pt x="371" y="641"/>
                  </a:lnTo>
                  <a:lnTo>
                    <a:pt x="472" y="607"/>
                  </a:lnTo>
                  <a:lnTo>
                    <a:pt x="539" y="540"/>
                  </a:lnTo>
                  <a:lnTo>
                    <a:pt x="606" y="472"/>
                  </a:lnTo>
                  <a:lnTo>
                    <a:pt x="573" y="405"/>
                  </a:lnTo>
                  <a:lnTo>
                    <a:pt x="539" y="371"/>
                  </a:lnTo>
                  <a:lnTo>
                    <a:pt x="472" y="371"/>
                  </a:lnTo>
                  <a:lnTo>
                    <a:pt x="404" y="405"/>
                  </a:lnTo>
                  <a:lnTo>
                    <a:pt x="303" y="405"/>
                  </a:lnTo>
                  <a:lnTo>
                    <a:pt x="236" y="371"/>
                  </a:lnTo>
                  <a:lnTo>
                    <a:pt x="202" y="338"/>
                  </a:lnTo>
                  <a:lnTo>
                    <a:pt x="202" y="304"/>
                  </a:lnTo>
                  <a:lnTo>
                    <a:pt x="236" y="237"/>
                  </a:lnTo>
                  <a:lnTo>
                    <a:pt x="270" y="203"/>
                  </a:lnTo>
                  <a:lnTo>
                    <a:pt x="404" y="169"/>
                  </a:lnTo>
                  <a:lnTo>
                    <a:pt x="505" y="169"/>
                  </a:lnTo>
                  <a:lnTo>
                    <a:pt x="640" y="136"/>
                  </a:lnTo>
                  <a:lnTo>
                    <a:pt x="674" y="136"/>
                  </a:lnTo>
                  <a:lnTo>
                    <a:pt x="674" y="68"/>
                  </a:lnTo>
                  <a:lnTo>
                    <a:pt x="573" y="35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9" name="Google Shape;329;p3"/>
            <p:cNvSpPr/>
            <p:nvPr/>
          </p:nvSpPr>
          <p:spPr>
            <a:xfrm>
              <a:off x="5389850" y="2466100"/>
              <a:ext cx="57275" cy="62300"/>
            </a:xfrm>
            <a:custGeom>
              <a:avLst/>
              <a:gdLst/>
              <a:ahLst/>
              <a:cxnLst/>
              <a:rect l="l" t="t" r="r" b="b"/>
              <a:pathLst>
                <a:path w="2291" h="2492" extrusionOk="0">
                  <a:moveTo>
                    <a:pt x="237" y="0"/>
                  </a:moveTo>
                  <a:lnTo>
                    <a:pt x="102" y="34"/>
                  </a:lnTo>
                  <a:lnTo>
                    <a:pt x="1" y="68"/>
                  </a:lnTo>
                  <a:lnTo>
                    <a:pt x="1" y="101"/>
                  </a:lnTo>
                  <a:lnTo>
                    <a:pt x="68" y="169"/>
                  </a:lnTo>
                  <a:lnTo>
                    <a:pt x="169" y="202"/>
                  </a:lnTo>
                  <a:lnTo>
                    <a:pt x="371" y="270"/>
                  </a:lnTo>
                  <a:lnTo>
                    <a:pt x="2088" y="270"/>
                  </a:lnTo>
                  <a:lnTo>
                    <a:pt x="2055" y="472"/>
                  </a:lnTo>
                  <a:lnTo>
                    <a:pt x="2055" y="707"/>
                  </a:lnTo>
                  <a:lnTo>
                    <a:pt x="2055" y="1145"/>
                  </a:lnTo>
                  <a:lnTo>
                    <a:pt x="2055" y="1717"/>
                  </a:lnTo>
                  <a:lnTo>
                    <a:pt x="2055" y="1987"/>
                  </a:lnTo>
                  <a:lnTo>
                    <a:pt x="2088" y="2256"/>
                  </a:lnTo>
                  <a:lnTo>
                    <a:pt x="910" y="2222"/>
                  </a:lnTo>
                  <a:lnTo>
                    <a:pt x="506" y="2189"/>
                  </a:lnTo>
                  <a:lnTo>
                    <a:pt x="304" y="2222"/>
                  </a:lnTo>
                  <a:lnTo>
                    <a:pt x="203" y="2256"/>
                  </a:lnTo>
                  <a:lnTo>
                    <a:pt x="136" y="2323"/>
                  </a:lnTo>
                  <a:lnTo>
                    <a:pt x="203" y="2391"/>
                  </a:lnTo>
                  <a:lnTo>
                    <a:pt x="304" y="2458"/>
                  </a:lnTo>
                  <a:lnTo>
                    <a:pt x="506" y="2492"/>
                  </a:lnTo>
                  <a:lnTo>
                    <a:pt x="2257" y="2492"/>
                  </a:lnTo>
                  <a:lnTo>
                    <a:pt x="2290" y="2424"/>
                  </a:lnTo>
                  <a:lnTo>
                    <a:pt x="2290" y="2357"/>
                  </a:lnTo>
                  <a:lnTo>
                    <a:pt x="2290" y="2290"/>
                  </a:lnTo>
                  <a:lnTo>
                    <a:pt x="2290" y="2020"/>
                  </a:lnTo>
                  <a:lnTo>
                    <a:pt x="2290" y="1717"/>
                  </a:lnTo>
                  <a:lnTo>
                    <a:pt x="2290" y="1145"/>
                  </a:lnTo>
                  <a:lnTo>
                    <a:pt x="2290" y="707"/>
                  </a:lnTo>
                  <a:lnTo>
                    <a:pt x="2290" y="472"/>
                  </a:lnTo>
                  <a:lnTo>
                    <a:pt x="2257" y="236"/>
                  </a:lnTo>
                  <a:lnTo>
                    <a:pt x="2290" y="202"/>
                  </a:lnTo>
                  <a:lnTo>
                    <a:pt x="2290" y="135"/>
                  </a:lnTo>
                  <a:lnTo>
                    <a:pt x="2257" y="68"/>
                  </a:lnTo>
                  <a:lnTo>
                    <a:pt x="2189" y="34"/>
                  </a:lnTo>
                  <a:lnTo>
                    <a:pt x="944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0" name="Google Shape;330;p3"/>
            <p:cNvSpPr/>
            <p:nvPr/>
          </p:nvSpPr>
          <p:spPr>
            <a:xfrm>
              <a:off x="5410900" y="2488825"/>
              <a:ext cx="14325" cy="21900"/>
            </a:xfrm>
            <a:custGeom>
              <a:avLst/>
              <a:gdLst/>
              <a:ahLst/>
              <a:cxnLst/>
              <a:rect l="l" t="t" r="r" b="b"/>
              <a:pathLst>
                <a:path w="573" h="876" extrusionOk="0">
                  <a:moveTo>
                    <a:pt x="371" y="169"/>
                  </a:moveTo>
                  <a:lnTo>
                    <a:pt x="337" y="303"/>
                  </a:lnTo>
                  <a:lnTo>
                    <a:pt x="270" y="371"/>
                  </a:lnTo>
                  <a:lnTo>
                    <a:pt x="203" y="404"/>
                  </a:lnTo>
                  <a:lnTo>
                    <a:pt x="169" y="438"/>
                  </a:lnTo>
                  <a:lnTo>
                    <a:pt x="169" y="337"/>
                  </a:lnTo>
                  <a:lnTo>
                    <a:pt x="203" y="270"/>
                  </a:lnTo>
                  <a:lnTo>
                    <a:pt x="236" y="236"/>
                  </a:lnTo>
                  <a:lnTo>
                    <a:pt x="304" y="169"/>
                  </a:lnTo>
                  <a:close/>
                  <a:moveTo>
                    <a:pt x="405" y="0"/>
                  </a:moveTo>
                  <a:lnTo>
                    <a:pt x="236" y="34"/>
                  </a:lnTo>
                  <a:lnTo>
                    <a:pt x="102" y="135"/>
                  </a:lnTo>
                  <a:lnTo>
                    <a:pt x="68" y="135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1" y="337"/>
                  </a:lnTo>
                  <a:lnTo>
                    <a:pt x="1" y="472"/>
                  </a:lnTo>
                  <a:lnTo>
                    <a:pt x="34" y="741"/>
                  </a:lnTo>
                  <a:lnTo>
                    <a:pt x="68" y="808"/>
                  </a:lnTo>
                  <a:lnTo>
                    <a:pt x="102" y="808"/>
                  </a:lnTo>
                  <a:lnTo>
                    <a:pt x="135" y="775"/>
                  </a:lnTo>
                  <a:lnTo>
                    <a:pt x="169" y="741"/>
                  </a:lnTo>
                  <a:lnTo>
                    <a:pt x="169" y="606"/>
                  </a:lnTo>
                  <a:lnTo>
                    <a:pt x="203" y="674"/>
                  </a:lnTo>
                  <a:lnTo>
                    <a:pt x="270" y="775"/>
                  </a:lnTo>
                  <a:lnTo>
                    <a:pt x="371" y="842"/>
                  </a:lnTo>
                  <a:lnTo>
                    <a:pt x="472" y="876"/>
                  </a:lnTo>
                  <a:lnTo>
                    <a:pt x="539" y="876"/>
                  </a:lnTo>
                  <a:lnTo>
                    <a:pt x="573" y="808"/>
                  </a:lnTo>
                  <a:lnTo>
                    <a:pt x="573" y="741"/>
                  </a:lnTo>
                  <a:lnTo>
                    <a:pt x="506" y="674"/>
                  </a:lnTo>
                  <a:lnTo>
                    <a:pt x="405" y="640"/>
                  </a:lnTo>
                  <a:lnTo>
                    <a:pt x="337" y="539"/>
                  </a:lnTo>
                  <a:lnTo>
                    <a:pt x="472" y="438"/>
                  </a:lnTo>
                  <a:lnTo>
                    <a:pt x="573" y="270"/>
                  </a:lnTo>
                  <a:lnTo>
                    <a:pt x="573" y="169"/>
                  </a:lnTo>
                  <a:lnTo>
                    <a:pt x="573" y="68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1" name="Google Shape;331;p3"/>
            <p:cNvSpPr/>
            <p:nvPr/>
          </p:nvSpPr>
          <p:spPr>
            <a:xfrm>
              <a:off x="5671000" y="2627700"/>
              <a:ext cx="23575" cy="21075"/>
            </a:xfrm>
            <a:custGeom>
              <a:avLst/>
              <a:gdLst/>
              <a:ahLst/>
              <a:cxnLst/>
              <a:rect l="l" t="t" r="r" b="b"/>
              <a:pathLst>
                <a:path w="943" h="843" extrusionOk="0">
                  <a:moveTo>
                    <a:pt x="67" y="1"/>
                  </a:moveTo>
                  <a:lnTo>
                    <a:pt x="34" y="34"/>
                  </a:lnTo>
                  <a:lnTo>
                    <a:pt x="0" y="102"/>
                  </a:lnTo>
                  <a:lnTo>
                    <a:pt x="0" y="674"/>
                  </a:lnTo>
                  <a:lnTo>
                    <a:pt x="34" y="741"/>
                  </a:lnTo>
                  <a:lnTo>
                    <a:pt x="101" y="775"/>
                  </a:lnTo>
                  <a:lnTo>
                    <a:pt x="168" y="741"/>
                  </a:lnTo>
                  <a:lnTo>
                    <a:pt x="202" y="674"/>
                  </a:lnTo>
                  <a:lnTo>
                    <a:pt x="202" y="438"/>
                  </a:lnTo>
                  <a:lnTo>
                    <a:pt x="303" y="640"/>
                  </a:lnTo>
                  <a:lnTo>
                    <a:pt x="337" y="674"/>
                  </a:lnTo>
                  <a:lnTo>
                    <a:pt x="438" y="674"/>
                  </a:lnTo>
                  <a:lnTo>
                    <a:pt x="471" y="640"/>
                  </a:lnTo>
                  <a:lnTo>
                    <a:pt x="673" y="438"/>
                  </a:lnTo>
                  <a:lnTo>
                    <a:pt x="707" y="607"/>
                  </a:lnTo>
                  <a:lnTo>
                    <a:pt x="774" y="775"/>
                  </a:lnTo>
                  <a:lnTo>
                    <a:pt x="808" y="842"/>
                  </a:lnTo>
                  <a:lnTo>
                    <a:pt x="875" y="809"/>
                  </a:lnTo>
                  <a:lnTo>
                    <a:pt x="943" y="775"/>
                  </a:lnTo>
                  <a:lnTo>
                    <a:pt x="943" y="674"/>
                  </a:lnTo>
                  <a:lnTo>
                    <a:pt x="875" y="573"/>
                  </a:lnTo>
                  <a:lnTo>
                    <a:pt x="875" y="438"/>
                  </a:lnTo>
                  <a:lnTo>
                    <a:pt x="875" y="304"/>
                  </a:lnTo>
                  <a:lnTo>
                    <a:pt x="875" y="169"/>
                  </a:lnTo>
                  <a:lnTo>
                    <a:pt x="875" y="102"/>
                  </a:lnTo>
                  <a:lnTo>
                    <a:pt x="842" y="68"/>
                  </a:lnTo>
                  <a:lnTo>
                    <a:pt x="774" y="34"/>
                  </a:lnTo>
                  <a:lnTo>
                    <a:pt x="707" y="68"/>
                  </a:lnTo>
                  <a:lnTo>
                    <a:pt x="404" y="405"/>
                  </a:lnTo>
                  <a:lnTo>
                    <a:pt x="202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2" name="Google Shape;332;p3"/>
            <p:cNvSpPr/>
            <p:nvPr/>
          </p:nvSpPr>
          <p:spPr>
            <a:xfrm>
              <a:off x="5347775" y="2557000"/>
              <a:ext cx="19375" cy="26950"/>
            </a:xfrm>
            <a:custGeom>
              <a:avLst/>
              <a:gdLst/>
              <a:ahLst/>
              <a:cxnLst/>
              <a:rect l="l" t="t" r="r" b="b"/>
              <a:pathLst>
                <a:path w="775" h="1078" extrusionOk="0">
                  <a:moveTo>
                    <a:pt x="472" y="270"/>
                  </a:moveTo>
                  <a:lnTo>
                    <a:pt x="573" y="304"/>
                  </a:lnTo>
                  <a:lnTo>
                    <a:pt x="640" y="371"/>
                  </a:lnTo>
                  <a:lnTo>
                    <a:pt x="640" y="472"/>
                  </a:lnTo>
                  <a:lnTo>
                    <a:pt x="640" y="640"/>
                  </a:lnTo>
                  <a:lnTo>
                    <a:pt x="573" y="708"/>
                  </a:lnTo>
                  <a:lnTo>
                    <a:pt x="506" y="775"/>
                  </a:lnTo>
                  <a:lnTo>
                    <a:pt x="438" y="842"/>
                  </a:lnTo>
                  <a:lnTo>
                    <a:pt x="337" y="876"/>
                  </a:lnTo>
                  <a:lnTo>
                    <a:pt x="304" y="876"/>
                  </a:lnTo>
                  <a:lnTo>
                    <a:pt x="304" y="472"/>
                  </a:lnTo>
                  <a:lnTo>
                    <a:pt x="337" y="270"/>
                  </a:lnTo>
                  <a:close/>
                  <a:moveTo>
                    <a:pt x="304" y="1"/>
                  </a:moveTo>
                  <a:lnTo>
                    <a:pt x="236" y="68"/>
                  </a:lnTo>
                  <a:lnTo>
                    <a:pt x="203" y="169"/>
                  </a:lnTo>
                  <a:lnTo>
                    <a:pt x="135" y="405"/>
                  </a:lnTo>
                  <a:lnTo>
                    <a:pt x="102" y="640"/>
                  </a:lnTo>
                  <a:lnTo>
                    <a:pt x="135" y="876"/>
                  </a:lnTo>
                  <a:lnTo>
                    <a:pt x="34" y="910"/>
                  </a:lnTo>
                  <a:lnTo>
                    <a:pt x="1" y="910"/>
                  </a:lnTo>
                  <a:lnTo>
                    <a:pt x="1" y="977"/>
                  </a:lnTo>
                  <a:lnTo>
                    <a:pt x="1" y="1011"/>
                  </a:lnTo>
                  <a:lnTo>
                    <a:pt x="34" y="1044"/>
                  </a:lnTo>
                  <a:lnTo>
                    <a:pt x="135" y="1078"/>
                  </a:lnTo>
                  <a:lnTo>
                    <a:pt x="236" y="1078"/>
                  </a:lnTo>
                  <a:lnTo>
                    <a:pt x="337" y="1044"/>
                  </a:lnTo>
                  <a:lnTo>
                    <a:pt x="472" y="1011"/>
                  </a:lnTo>
                  <a:lnTo>
                    <a:pt x="640" y="842"/>
                  </a:lnTo>
                  <a:lnTo>
                    <a:pt x="708" y="741"/>
                  </a:lnTo>
                  <a:lnTo>
                    <a:pt x="775" y="674"/>
                  </a:lnTo>
                  <a:lnTo>
                    <a:pt x="775" y="573"/>
                  </a:lnTo>
                  <a:lnTo>
                    <a:pt x="775" y="438"/>
                  </a:lnTo>
                  <a:lnTo>
                    <a:pt x="741" y="337"/>
                  </a:lnTo>
                  <a:lnTo>
                    <a:pt x="708" y="236"/>
                  </a:lnTo>
                  <a:lnTo>
                    <a:pt x="640" y="203"/>
                  </a:lnTo>
                  <a:lnTo>
                    <a:pt x="539" y="169"/>
                  </a:lnTo>
                  <a:lnTo>
                    <a:pt x="337" y="169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3" name="Google Shape;333;p3"/>
            <p:cNvSpPr/>
            <p:nvPr/>
          </p:nvSpPr>
          <p:spPr>
            <a:xfrm>
              <a:off x="5219825" y="2607500"/>
              <a:ext cx="64000" cy="61475"/>
            </a:xfrm>
            <a:custGeom>
              <a:avLst/>
              <a:gdLst/>
              <a:ahLst/>
              <a:cxnLst/>
              <a:rect l="l" t="t" r="r" b="b"/>
              <a:pathLst>
                <a:path w="2560" h="2459" extrusionOk="0">
                  <a:moveTo>
                    <a:pt x="169" y="203"/>
                  </a:moveTo>
                  <a:lnTo>
                    <a:pt x="708" y="236"/>
                  </a:lnTo>
                  <a:lnTo>
                    <a:pt x="1247" y="270"/>
                  </a:lnTo>
                  <a:lnTo>
                    <a:pt x="2324" y="236"/>
                  </a:lnTo>
                  <a:lnTo>
                    <a:pt x="2324" y="708"/>
                  </a:lnTo>
                  <a:lnTo>
                    <a:pt x="2324" y="1145"/>
                  </a:lnTo>
                  <a:lnTo>
                    <a:pt x="2324" y="1684"/>
                  </a:lnTo>
                  <a:lnTo>
                    <a:pt x="2324" y="2223"/>
                  </a:lnTo>
                  <a:lnTo>
                    <a:pt x="2088" y="2189"/>
                  </a:lnTo>
                  <a:lnTo>
                    <a:pt x="607" y="2189"/>
                  </a:lnTo>
                  <a:lnTo>
                    <a:pt x="338" y="2256"/>
                  </a:lnTo>
                  <a:lnTo>
                    <a:pt x="304" y="1684"/>
                  </a:lnTo>
                  <a:lnTo>
                    <a:pt x="237" y="1145"/>
                  </a:lnTo>
                  <a:lnTo>
                    <a:pt x="237" y="674"/>
                  </a:lnTo>
                  <a:lnTo>
                    <a:pt x="169" y="203"/>
                  </a:lnTo>
                  <a:close/>
                  <a:moveTo>
                    <a:pt x="708" y="1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5" y="371"/>
                  </a:lnTo>
                  <a:lnTo>
                    <a:pt x="1" y="640"/>
                  </a:lnTo>
                  <a:lnTo>
                    <a:pt x="35" y="1145"/>
                  </a:lnTo>
                  <a:lnTo>
                    <a:pt x="68" y="1751"/>
                  </a:lnTo>
                  <a:lnTo>
                    <a:pt x="102" y="2054"/>
                  </a:lnTo>
                  <a:lnTo>
                    <a:pt x="169" y="2324"/>
                  </a:lnTo>
                  <a:lnTo>
                    <a:pt x="169" y="2391"/>
                  </a:lnTo>
                  <a:lnTo>
                    <a:pt x="304" y="2391"/>
                  </a:lnTo>
                  <a:lnTo>
                    <a:pt x="540" y="2425"/>
                  </a:lnTo>
                  <a:lnTo>
                    <a:pt x="1280" y="2425"/>
                  </a:lnTo>
                  <a:lnTo>
                    <a:pt x="1819" y="2458"/>
                  </a:lnTo>
                  <a:lnTo>
                    <a:pt x="2088" y="2458"/>
                  </a:lnTo>
                  <a:lnTo>
                    <a:pt x="2358" y="2425"/>
                  </a:lnTo>
                  <a:lnTo>
                    <a:pt x="2391" y="2458"/>
                  </a:lnTo>
                  <a:lnTo>
                    <a:pt x="2425" y="2458"/>
                  </a:lnTo>
                  <a:lnTo>
                    <a:pt x="2459" y="2425"/>
                  </a:lnTo>
                  <a:lnTo>
                    <a:pt x="2492" y="2391"/>
                  </a:lnTo>
                  <a:lnTo>
                    <a:pt x="2526" y="2122"/>
                  </a:lnTo>
                  <a:lnTo>
                    <a:pt x="2560" y="1852"/>
                  </a:lnTo>
                  <a:lnTo>
                    <a:pt x="2526" y="1314"/>
                  </a:lnTo>
                  <a:lnTo>
                    <a:pt x="2526" y="708"/>
                  </a:lnTo>
                  <a:lnTo>
                    <a:pt x="2526" y="405"/>
                  </a:lnTo>
                  <a:lnTo>
                    <a:pt x="2459" y="102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4" name="Google Shape;334;p3"/>
            <p:cNvSpPr/>
            <p:nvPr/>
          </p:nvSpPr>
          <p:spPr>
            <a:xfrm>
              <a:off x="5652475" y="26066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707" y="1"/>
                  </a:moveTo>
                  <a:lnTo>
                    <a:pt x="438" y="35"/>
                  </a:lnTo>
                  <a:lnTo>
                    <a:pt x="337" y="68"/>
                  </a:lnTo>
                  <a:lnTo>
                    <a:pt x="236" y="136"/>
                  </a:lnTo>
                  <a:lnTo>
                    <a:pt x="303" y="203"/>
                  </a:lnTo>
                  <a:lnTo>
                    <a:pt x="404" y="237"/>
                  </a:lnTo>
                  <a:lnTo>
                    <a:pt x="640" y="270"/>
                  </a:lnTo>
                  <a:lnTo>
                    <a:pt x="1078" y="270"/>
                  </a:lnTo>
                  <a:lnTo>
                    <a:pt x="1751" y="338"/>
                  </a:lnTo>
                  <a:lnTo>
                    <a:pt x="2391" y="371"/>
                  </a:lnTo>
                  <a:lnTo>
                    <a:pt x="2391" y="775"/>
                  </a:lnTo>
                  <a:lnTo>
                    <a:pt x="2391" y="1146"/>
                  </a:lnTo>
                  <a:lnTo>
                    <a:pt x="2357" y="1684"/>
                  </a:lnTo>
                  <a:lnTo>
                    <a:pt x="2357" y="1954"/>
                  </a:lnTo>
                  <a:lnTo>
                    <a:pt x="2391" y="2223"/>
                  </a:lnTo>
                  <a:lnTo>
                    <a:pt x="1313" y="2189"/>
                  </a:lnTo>
                  <a:lnTo>
                    <a:pt x="775" y="2189"/>
                  </a:lnTo>
                  <a:lnTo>
                    <a:pt x="505" y="2223"/>
                  </a:lnTo>
                  <a:lnTo>
                    <a:pt x="270" y="2290"/>
                  </a:lnTo>
                  <a:lnTo>
                    <a:pt x="236" y="1752"/>
                  </a:lnTo>
                  <a:lnTo>
                    <a:pt x="236" y="1213"/>
                  </a:lnTo>
                  <a:lnTo>
                    <a:pt x="270" y="674"/>
                  </a:lnTo>
                  <a:lnTo>
                    <a:pt x="270" y="405"/>
                  </a:lnTo>
                  <a:lnTo>
                    <a:pt x="236" y="270"/>
                  </a:lnTo>
                  <a:lnTo>
                    <a:pt x="202" y="136"/>
                  </a:lnTo>
                  <a:lnTo>
                    <a:pt x="101" y="304"/>
                  </a:lnTo>
                  <a:lnTo>
                    <a:pt x="68" y="472"/>
                  </a:lnTo>
                  <a:lnTo>
                    <a:pt x="0" y="843"/>
                  </a:lnTo>
                  <a:lnTo>
                    <a:pt x="0" y="1583"/>
                  </a:lnTo>
                  <a:lnTo>
                    <a:pt x="0" y="1819"/>
                  </a:lnTo>
                  <a:lnTo>
                    <a:pt x="0" y="2088"/>
                  </a:lnTo>
                  <a:lnTo>
                    <a:pt x="0" y="2223"/>
                  </a:lnTo>
                  <a:lnTo>
                    <a:pt x="34" y="2324"/>
                  </a:lnTo>
                  <a:lnTo>
                    <a:pt x="101" y="2425"/>
                  </a:lnTo>
                  <a:lnTo>
                    <a:pt x="202" y="2459"/>
                  </a:lnTo>
                  <a:lnTo>
                    <a:pt x="270" y="2459"/>
                  </a:lnTo>
                  <a:lnTo>
                    <a:pt x="270" y="2425"/>
                  </a:lnTo>
                  <a:lnTo>
                    <a:pt x="270" y="2391"/>
                  </a:lnTo>
                  <a:lnTo>
                    <a:pt x="539" y="2459"/>
                  </a:lnTo>
                  <a:lnTo>
                    <a:pt x="775" y="2492"/>
                  </a:lnTo>
                  <a:lnTo>
                    <a:pt x="1313" y="2492"/>
                  </a:lnTo>
                  <a:lnTo>
                    <a:pt x="2391" y="2459"/>
                  </a:lnTo>
                  <a:lnTo>
                    <a:pt x="2458" y="2425"/>
                  </a:lnTo>
                  <a:lnTo>
                    <a:pt x="2492" y="2459"/>
                  </a:lnTo>
                  <a:lnTo>
                    <a:pt x="2525" y="2459"/>
                  </a:lnTo>
                  <a:lnTo>
                    <a:pt x="2559" y="2425"/>
                  </a:lnTo>
                  <a:lnTo>
                    <a:pt x="2593" y="2156"/>
                  </a:lnTo>
                  <a:lnTo>
                    <a:pt x="2593" y="1886"/>
                  </a:lnTo>
                  <a:lnTo>
                    <a:pt x="2593" y="1348"/>
                  </a:lnTo>
                  <a:lnTo>
                    <a:pt x="2593" y="708"/>
                  </a:lnTo>
                  <a:lnTo>
                    <a:pt x="2593" y="405"/>
                  </a:lnTo>
                  <a:lnTo>
                    <a:pt x="2559" y="68"/>
                  </a:lnTo>
                  <a:lnTo>
                    <a:pt x="2525" y="35"/>
                  </a:lnTo>
                  <a:lnTo>
                    <a:pt x="2458" y="35"/>
                  </a:lnTo>
                  <a:lnTo>
                    <a:pt x="2458" y="68"/>
                  </a:lnTo>
                  <a:lnTo>
                    <a:pt x="2424" y="169"/>
                  </a:lnTo>
                  <a:lnTo>
                    <a:pt x="1852" y="102"/>
                  </a:lnTo>
                  <a:lnTo>
                    <a:pt x="1246" y="35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5" name="Google Shape;335;p3"/>
            <p:cNvSpPr/>
            <p:nvPr/>
          </p:nvSpPr>
          <p:spPr>
            <a:xfrm>
              <a:off x="5326725" y="25351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324" y="168"/>
                  </a:moveTo>
                  <a:lnTo>
                    <a:pt x="2257" y="1280"/>
                  </a:lnTo>
                  <a:lnTo>
                    <a:pt x="2223" y="2391"/>
                  </a:lnTo>
                  <a:lnTo>
                    <a:pt x="1718" y="2424"/>
                  </a:lnTo>
                  <a:lnTo>
                    <a:pt x="506" y="2424"/>
                  </a:lnTo>
                  <a:lnTo>
                    <a:pt x="270" y="2458"/>
                  </a:lnTo>
                  <a:lnTo>
                    <a:pt x="236" y="2458"/>
                  </a:lnTo>
                  <a:lnTo>
                    <a:pt x="236" y="2424"/>
                  </a:lnTo>
                  <a:lnTo>
                    <a:pt x="270" y="1886"/>
                  </a:lnTo>
                  <a:lnTo>
                    <a:pt x="270" y="1347"/>
                  </a:lnTo>
                  <a:lnTo>
                    <a:pt x="236" y="775"/>
                  </a:lnTo>
                  <a:lnTo>
                    <a:pt x="169" y="236"/>
                  </a:lnTo>
                  <a:lnTo>
                    <a:pt x="1247" y="269"/>
                  </a:lnTo>
                  <a:lnTo>
                    <a:pt x="1785" y="236"/>
                  </a:lnTo>
                  <a:lnTo>
                    <a:pt x="2324" y="168"/>
                  </a:lnTo>
                  <a:close/>
                  <a:moveTo>
                    <a:pt x="1247" y="0"/>
                  </a:moveTo>
                  <a:lnTo>
                    <a:pt x="674" y="34"/>
                  </a:lnTo>
                  <a:lnTo>
                    <a:pt x="68" y="34"/>
                  </a:lnTo>
                  <a:lnTo>
                    <a:pt x="34" y="101"/>
                  </a:lnTo>
                  <a:lnTo>
                    <a:pt x="34" y="168"/>
                  </a:lnTo>
                  <a:lnTo>
                    <a:pt x="68" y="202"/>
                  </a:lnTo>
                  <a:lnTo>
                    <a:pt x="34" y="775"/>
                  </a:lnTo>
                  <a:lnTo>
                    <a:pt x="1" y="1313"/>
                  </a:lnTo>
                  <a:lnTo>
                    <a:pt x="34" y="1886"/>
                  </a:lnTo>
                  <a:lnTo>
                    <a:pt x="68" y="2424"/>
                  </a:lnTo>
                  <a:lnTo>
                    <a:pt x="68" y="2492"/>
                  </a:lnTo>
                  <a:lnTo>
                    <a:pt x="102" y="2525"/>
                  </a:lnTo>
                  <a:lnTo>
                    <a:pt x="169" y="2525"/>
                  </a:lnTo>
                  <a:lnTo>
                    <a:pt x="203" y="2492"/>
                  </a:lnTo>
                  <a:lnTo>
                    <a:pt x="203" y="2593"/>
                  </a:lnTo>
                  <a:lnTo>
                    <a:pt x="270" y="2626"/>
                  </a:lnTo>
                  <a:lnTo>
                    <a:pt x="472" y="2660"/>
                  </a:lnTo>
                  <a:lnTo>
                    <a:pt x="708" y="2694"/>
                  </a:lnTo>
                  <a:lnTo>
                    <a:pt x="1213" y="2694"/>
                  </a:lnTo>
                  <a:lnTo>
                    <a:pt x="1718" y="2660"/>
                  </a:lnTo>
                  <a:lnTo>
                    <a:pt x="2189" y="2559"/>
                  </a:lnTo>
                  <a:lnTo>
                    <a:pt x="2189" y="2626"/>
                  </a:lnTo>
                  <a:lnTo>
                    <a:pt x="2189" y="2660"/>
                  </a:lnTo>
                  <a:lnTo>
                    <a:pt x="2223" y="2694"/>
                  </a:lnTo>
                  <a:lnTo>
                    <a:pt x="2290" y="2727"/>
                  </a:lnTo>
                  <a:lnTo>
                    <a:pt x="2358" y="2727"/>
                  </a:lnTo>
                  <a:lnTo>
                    <a:pt x="2391" y="2694"/>
                  </a:lnTo>
                  <a:lnTo>
                    <a:pt x="2425" y="2660"/>
                  </a:lnTo>
                  <a:lnTo>
                    <a:pt x="2492" y="2020"/>
                  </a:lnTo>
                  <a:lnTo>
                    <a:pt x="2526" y="1414"/>
                  </a:lnTo>
                  <a:lnTo>
                    <a:pt x="2526" y="775"/>
                  </a:lnTo>
                  <a:lnTo>
                    <a:pt x="2459" y="168"/>
                  </a:lnTo>
                  <a:lnTo>
                    <a:pt x="2459" y="101"/>
                  </a:lnTo>
                  <a:lnTo>
                    <a:pt x="2425" y="101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78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6" name="Google Shape;336;p3"/>
            <p:cNvSpPr/>
            <p:nvPr/>
          </p:nvSpPr>
          <p:spPr>
            <a:xfrm>
              <a:off x="5244250" y="2627700"/>
              <a:ext cx="19375" cy="22750"/>
            </a:xfrm>
            <a:custGeom>
              <a:avLst/>
              <a:gdLst/>
              <a:ahLst/>
              <a:cxnLst/>
              <a:rect l="l" t="t" r="r" b="b"/>
              <a:pathLst>
                <a:path w="775" h="910" extrusionOk="0">
                  <a:moveTo>
                    <a:pt x="135" y="1"/>
                  </a:moveTo>
                  <a:lnTo>
                    <a:pt x="68" y="34"/>
                  </a:lnTo>
                  <a:lnTo>
                    <a:pt x="34" y="34"/>
                  </a:lnTo>
                  <a:lnTo>
                    <a:pt x="34" y="102"/>
                  </a:lnTo>
                  <a:lnTo>
                    <a:pt x="68" y="169"/>
                  </a:lnTo>
                  <a:lnTo>
                    <a:pt x="169" y="203"/>
                  </a:lnTo>
                  <a:lnTo>
                    <a:pt x="371" y="270"/>
                  </a:lnTo>
                  <a:lnTo>
                    <a:pt x="202" y="506"/>
                  </a:lnTo>
                  <a:lnTo>
                    <a:pt x="34" y="741"/>
                  </a:lnTo>
                  <a:lnTo>
                    <a:pt x="0" y="809"/>
                  </a:lnTo>
                  <a:lnTo>
                    <a:pt x="34" y="842"/>
                  </a:lnTo>
                  <a:lnTo>
                    <a:pt x="68" y="876"/>
                  </a:lnTo>
                  <a:lnTo>
                    <a:pt x="135" y="910"/>
                  </a:lnTo>
                  <a:lnTo>
                    <a:pt x="539" y="809"/>
                  </a:lnTo>
                  <a:lnTo>
                    <a:pt x="674" y="775"/>
                  </a:lnTo>
                  <a:lnTo>
                    <a:pt x="741" y="741"/>
                  </a:lnTo>
                  <a:lnTo>
                    <a:pt x="775" y="674"/>
                  </a:lnTo>
                  <a:lnTo>
                    <a:pt x="741" y="607"/>
                  </a:lnTo>
                  <a:lnTo>
                    <a:pt x="707" y="573"/>
                  </a:lnTo>
                  <a:lnTo>
                    <a:pt x="640" y="573"/>
                  </a:lnTo>
                  <a:lnTo>
                    <a:pt x="505" y="607"/>
                  </a:lnTo>
                  <a:lnTo>
                    <a:pt x="371" y="640"/>
                  </a:lnTo>
                  <a:lnTo>
                    <a:pt x="674" y="270"/>
                  </a:lnTo>
                  <a:lnTo>
                    <a:pt x="707" y="203"/>
                  </a:lnTo>
                  <a:lnTo>
                    <a:pt x="674" y="135"/>
                  </a:lnTo>
                  <a:lnTo>
                    <a:pt x="640" y="102"/>
                  </a:lnTo>
                  <a:lnTo>
                    <a:pt x="606" y="68"/>
                  </a:lnTo>
                  <a:lnTo>
                    <a:pt x="270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7" name="Google Shape;337;p3"/>
            <p:cNvSpPr/>
            <p:nvPr/>
          </p:nvSpPr>
          <p:spPr>
            <a:xfrm>
              <a:off x="5057400" y="2606650"/>
              <a:ext cx="81650" cy="67375"/>
            </a:xfrm>
            <a:custGeom>
              <a:avLst/>
              <a:gdLst/>
              <a:ahLst/>
              <a:cxnLst/>
              <a:rect l="l" t="t" r="r" b="b"/>
              <a:pathLst>
                <a:path w="3266" h="2695" extrusionOk="0">
                  <a:moveTo>
                    <a:pt x="269" y="270"/>
                  </a:moveTo>
                  <a:lnTo>
                    <a:pt x="572" y="304"/>
                  </a:lnTo>
                  <a:lnTo>
                    <a:pt x="842" y="304"/>
                  </a:lnTo>
                  <a:lnTo>
                    <a:pt x="1414" y="338"/>
                  </a:lnTo>
                  <a:lnTo>
                    <a:pt x="2222" y="371"/>
                  </a:lnTo>
                  <a:lnTo>
                    <a:pt x="2996" y="439"/>
                  </a:lnTo>
                  <a:lnTo>
                    <a:pt x="2963" y="910"/>
                  </a:lnTo>
                  <a:lnTo>
                    <a:pt x="2929" y="1415"/>
                  </a:lnTo>
                  <a:lnTo>
                    <a:pt x="2963" y="1920"/>
                  </a:lnTo>
                  <a:lnTo>
                    <a:pt x="2996" y="2391"/>
                  </a:lnTo>
                  <a:lnTo>
                    <a:pt x="2424" y="2391"/>
                  </a:lnTo>
                  <a:lnTo>
                    <a:pt x="1616" y="2425"/>
                  </a:lnTo>
                  <a:lnTo>
                    <a:pt x="875" y="2425"/>
                  </a:lnTo>
                  <a:lnTo>
                    <a:pt x="572" y="2391"/>
                  </a:lnTo>
                  <a:lnTo>
                    <a:pt x="404" y="2324"/>
                  </a:lnTo>
                  <a:lnTo>
                    <a:pt x="404" y="2055"/>
                  </a:lnTo>
                  <a:lnTo>
                    <a:pt x="404" y="1752"/>
                  </a:lnTo>
                  <a:lnTo>
                    <a:pt x="370" y="1179"/>
                  </a:lnTo>
                  <a:lnTo>
                    <a:pt x="337" y="708"/>
                  </a:lnTo>
                  <a:lnTo>
                    <a:pt x="269" y="270"/>
                  </a:lnTo>
                  <a:close/>
                  <a:moveTo>
                    <a:pt x="135" y="1"/>
                  </a:moveTo>
                  <a:lnTo>
                    <a:pt x="101" y="35"/>
                  </a:lnTo>
                  <a:lnTo>
                    <a:pt x="67" y="102"/>
                  </a:lnTo>
                  <a:lnTo>
                    <a:pt x="67" y="136"/>
                  </a:lnTo>
                  <a:lnTo>
                    <a:pt x="34" y="169"/>
                  </a:lnTo>
                  <a:lnTo>
                    <a:pt x="0" y="203"/>
                  </a:lnTo>
                  <a:lnTo>
                    <a:pt x="34" y="237"/>
                  </a:lnTo>
                  <a:lnTo>
                    <a:pt x="67" y="237"/>
                  </a:lnTo>
                  <a:lnTo>
                    <a:pt x="67" y="775"/>
                  </a:lnTo>
                  <a:lnTo>
                    <a:pt x="101" y="1348"/>
                  </a:lnTo>
                  <a:lnTo>
                    <a:pt x="135" y="1886"/>
                  </a:lnTo>
                  <a:lnTo>
                    <a:pt x="135" y="2156"/>
                  </a:lnTo>
                  <a:lnTo>
                    <a:pt x="202" y="2425"/>
                  </a:lnTo>
                  <a:lnTo>
                    <a:pt x="202" y="2492"/>
                  </a:lnTo>
                  <a:lnTo>
                    <a:pt x="236" y="2526"/>
                  </a:lnTo>
                  <a:lnTo>
                    <a:pt x="337" y="2492"/>
                  </a:lnTo>
                  <a:lnTo>
                    <a:pt x="1010" y="2627"/>
                  </a:lnTo>
                  <a:lnTo>
                    <a:pt x="1717" y="2694"/>
                  </a:lnTo>
                  <a:lnTo>
                    <a:pt x="2390" y="2661"/>
                  </a:lnTo>
                  <a:lnTo>
                    <a:pt x="3064" y="2560"/>
                  </a:lnTo>
                  <a:lnTo>
                    <a:pt x="3131" y="2593"/>
                  </a:lnTo>
                  <a:lnTo>
                    <a:pt x="3199" y="2560"/>
                  </a:lnTo>
                  <a:lnTo>
                    <a:pt x="3232" y="2526"/>
                  </a:lnTo>
                  <a:lnTo>
                    <a:pt x="3266" y="2459"/>
                  </a:lnTo>
                  <a:lnTo>
                    <a:pt x="3232" y="1819"/>
                  </a:lnTo>
                  <a:lnTo>
                    <a:pt x="3232" y="1179"/>
                  </a:lnTo>
                  <a:lnTo>
                    <a:pt x="3266" y="641"/>
                  </a:lnTo>
                  <a:lnTo>
                    <a:pt x="3266" y="371"/>
                  </a:lnTo>
                  <a:lnTo>
                    <a:pt x="3232" y="102"/>
                  </a:lnTo>
                  <a:lnTo>
                    <a:pt x="3232" y="35"/>
                  </a:lnTo>
                  <a:lnTo>
                    <a:pt x="3131" y="35"/>
                  </a:lnTo>
                  <a:lnTo>
                    <a:pt x="3097" y="102"/>
                  </a:lnTo>
                  <a:lnTo>
                    <a:pt x="3064" y="237"/>
                  </a:lnTo>
                  <a:lnTo>
                    <a:pt x="2357" y="169"/>
                  </a:lnTo>
                  <a:lnTo>
                    <a:pt x="1650" y="102"/>
                  </a:lnTo>
                  <a:lnTo>
                    <a:pt x="943" y="68"/>
                  </a:lnTo>
                  <a:lnTo>
                    <a:pt x="606" y="68"/>
                  </a:lnTo>
                  <a:lnTo>
                    <a:pt x="269" y="102"/>
                  </a:lnTo>
                  <a:lnTo>
                    <a:pt x="236" y="68"/>
                  </a:lnTo>
                  <a:lnTo>
                    <a:pt x="202" y="35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8" name="Google Shape;338;p3"/>
            <p:cNvSpPr/>
            <p:nvPr/>
          </p:nvSpPr>
          <p:spPr>
            <a:xfrm>
              <a:off x="5058225" y="2535950"/>
              <a:ext cx="117025" cy="65675"/>
            </a:xfrm>
            <a:custGeom>
              <a:avLst/>
              <a:gdLst/>
              <a:ahLst/>
              <a:cxnLst/>
              <a:rect l="l" t="t" r="r" b="b"/>
              <a:pathLst>
                <a:path w="4681" h="2627" extrusionOk="0">
                  <a:moveTo>
                    <a:pt x="2357" y="270"/>
                  </a:moveTo>
                  <a:lnTo>
                    <a:pt x="4479" y="337"/>
                  </a:lnTo>
                  <a:lnTo>
                    <a:pt x="4411" y="539"/>
                  </a:lnTo>
                  <a:lnTo>
                    <a:pt x="4411" y="742"/>
                  </a:lnTo>
                  <a:lnTo>
                    <a:pt x="4411" y="1112"/>
                  </a:lnTo>
                  <a:lnTo>
                    <a:pt x="4411" y="1684"/>
                  </a:lnTo>
                  <a:lnTo>
                    <a:pt x="4411" y="2257"/>
                  </a:lnTo>
                  <a:lnTo>
                    <a:pt x="3401" y="2223"/>
                  </a:lnTo>
                  <a:lnTo>
                    <a:pt x="2391" y="2189"/>
                  </a:lnTo>
                  <a:lnTo>
                    <a:pt x="1852" y="2189"/>
                  </a:lnTo>
                  <a:lnTo>
                    <a:pt x="1347" y="2223"/>
                  </a:lnTo>
                  <a:lnTo>
                    <a:pt x="809" y="2257"/>
                  </a:lnTo>
                  <a:lnTo>
                    <a:pt x="539" y="2324"/>
                  </a:lnTo>
                  <a:lnTo>
                    <a:pt x="304" y="2391"/>
                  </a:lnTo>
                  <a:lnTo>
                    <a:pt x="270" y="1213"/>
                  </a:lnTo>
                  <a:lnTo>
                    <a:pt x="304" y="742"/>
                  </a:lnTo>
                  <a:lnTo>
                    <a:pt x="270" y="506"/>
                  </a:lnTo>
                  <a:lnTo>
                    <a:pt x="236" y="270"/>
                  </a:lnTo>
                  <a:close/>
                  <a:moveTo>
                    <a:pt x="842" y="1"/>
                  </a:moveTo>
                  <a:lnTo>
                    <a:pt x="607" y="34"/>
                  </a:lnTo>
                  <a:lnTo>
                    <a:pt x="405" y="102"/>
                  </a:lnTo>
                  <a:lnTo>
                    <a:pt x="203" y="169"/>
                  </a:lnTo>
                  <a:lnTo>
                    <a:pt x="169" y="135"/>
                  </a:lnTo>
                  <a:lnTo>
                    <a:pt x="135" y="102"/>
                  </a:lnTo>
                  <a:lnTo>
                    <a:pt x="102" y="135"/>
                  </a:lnTo>
                  <a:lnTo>
                    <a:pt x="34" y="337"/>
                  </a:lnTo>
                  <a:lnTo>
                    <a:pt x="1" y="573"/>
                  </a:lnTo>
                  <a:lnTo>
                    <a:pt x="34" y="1011"/>
                  </a:lnTo>
                  <a:lnTo>
                    <a:pt x="68" y="2459"/>
                  </a:lnTo>
                  <a:lnTo>
                    <a:pt x="68" y="2492"/>
                  </a:lnTo>
                  <a:lnTo>
                    <a:pt x="102" y="2526"/>
                  </a:lnTo>
                  <a:lnTo>
                    <a:pt x="203" y="2560"/>
                  </a:lnTo>
                  <a:lnTo>
                    <a:pt x="270" y="2526"/>
                  </a:lnTo>
                  <a:lnTo>
                    <a:pt x="304" y="2492"/>
                  </a:lnTo>
                  <a:lnTo>
                    <a:pt x="304" y="2459"/>
                  </a:lnTo>
                  <a:lnTo>
                    <a:pt x="304" y="2425"/>
                  </a:lnTo>
                  <a:lnTo>
                    <a:pt x="741" y="2459"/>
                  </a:lnTo>
                  <a:lnTo>
                    <a:pt x="1213" y="2459"/>
                  </a:lnTo>
                  <a:lnTo>
                    <a:pt x="2122" y="2425"/>
                  </a:lnTo>
                  <a:lnTo>
                    <a:pt x="3267" y="2425"/>
                  </a:lnTo>
                  <a:lnTo>
                    <a:pt x="4445" y="2459"/>
                  </a:lnTo>
                  <a:lnTo>
                    <a:pt x="4445" y="2526"/>
                  </a:lnTo>
                  <a:lnTo>
                    <a:pt x="4479" y="2627"/>
                  </a:lnTo>
                  <a:lnTo>
                    <a:pt x="4613" y="2627"/>
                  </a:lnTo>
                  <a:lnTo>
                    <a:pt x="4647" y="2526"/>
                  </a:lnTo>
                  <a:lnTo>
                    <a:pt x="4681" y="1920"/>
                  </a:lnTo>
                  <a:lnTo>
                    <a:pt x="4681" y="1314"/>
                  </a:lnTo>
                  <a:lnTo>
                    <a:pt x="4681" y="809"/>
                  </a:lnTo>
                  <a:lnTo>
                    <a:pt x="4681" y="573"/>
                  </a:lnTo>
                  <a:lnTo>
                    <a:pt x="4613" y="337"/>
                  </a:lnTo>
                  <a:lnTo>
                    <a:pt x="4681" y="304"/>
                  </a:lnTo>
                  <a:lnTo>
                    <a:pt x="4681" y="236"/>
                  </a:lnTo>
                  <a:lnTo>
                    <a:pt x="4647" y="169"/>
                  </a:lnTo>
                  <a:lnTo>
                    <a:pt x="4580" y="135"/>
                  </a:lnTo>
                  <a:lnTo>
                    <a:pt x="3940" y="102"/>
                  </a:lnTo>
                  <a:lnTo>
                    <a:pt x="3334" y="68"/>
                  </a:lnTo>
                  <a:lnTo>
                    <a:pt x="2054" y="34"/>
                  </a:lnTo>
                  <a:lnTo>
                    <a:pt x="161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9" name="Google Shape;339;p3"/>
            <p:cNvSpPr/>
            <p:nvPr/>
          </p:nvSpPr>
          <p:spPr>
            <a:xfrm>
              <a:off x="5128925" y="2395400"/>
              <a:ext cx="64000" cy="61450"/>
            </a:xfrm>
            <a:custGeom>
              <a:avLst/>
              <a:gdLst/>
              <a:ahLst/>
              <a:cxnLst/>
              <a:rect l="l" t="t" r="r" b="b"/>
              <a:pathLst>
                <a:path w="2560" h="2458" extrusionOk="0">
                  <a:moveTo>
                    <a:pt x="169" y="202"/>
                  </a:moveTo>
                  <a:lnTo>
                    <a:pt x="708" y="236"/>
                  </a:lnTo>
                  <a:lnTo>
                    <a:pt x="1247" y="270"/>
                  </a:lnTo>
                  <a:lnTo>
                    <a:pt x="2324" y="236"/>
                  </a:lnTo>
                  <a:lnTo>
                    <a:pt x="2324" y="707"/>
                  </a:lnTo>
                  <a:lnTo>
                    <a:pt x="2324" y="1145"/>
                  </a:lnTo>
                  <a:lnTo>
                    <a:pt x="2324" y="1684"/>
                  </a:lnTo>
                  <a:lnTo>
                    <a:pt x="2324" y="2222"/>
                  </a:lnTo>
                  <a:lnTo>
                    <a:pt x="2088" y="2189"/>
                  </a:lnTo>
                  <a:lnTo>
                    <a:pt x="1415" y="2189"/>
                  </a:lnTo>
                  <a:lnTo>
                    <a:pt x="1449" y="2155"/>
                  </a:lnTo>
                  <a:lnTo>
                    <a:pt x="1449" y="1953"/>
                  </a:lnTo>
                  <a:lnTo>
                    <a:pt x="1449" y="1751"/>
                  </a:lnTo>
                  <a:lnTo>
                    <a:pt x="1449" y="1347"/>
                  </a:lnTo>
                  <a:lnTo>
                    <a:pt x="1415" y="1280"/>
                  </a:lnTo>
                  <a:lnTo>
                    <a:pt x="1348" y="1246"/>
                  </a:lnTo>
                  <a:lnTo>
                    <a:pt x="1314" y="1280"/>
                  </a:lnTo>
                  <a:lnTo>
                    <a:pt x="1280" y="1347"/>
                  </a:lnTo>
                  <a:lnTo>
                    <a:pt x="1247" y="1751"/>
                  </a:lnTo>
                  <a:lnTo>
                    <a:pt x="1247" y="1987"/>
                  </a:lnTo>
                  <a:lnTo>
                    <a:pt x="1314" y="2155"/>
                  </a:lnTo>
                  <a:lnTo>
                    <a:pt x="1314" y="2189"/>
                  </a:lnTo>
                  <a:lnTo>
                    <a:pt x="573" y="2189"/>
                  </a:lnTo>
                  <a:lnTo>
                    <a:pt x="338" y="2256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36" y="674"/>
                  </a:lnTo>
                  <a:lnTo>
                    <a:pt x="169" y="202"/>
                  </a:lnTo>
                  <a:close/>
                  <a:moveTo>
                    <a:pt x="708" y="0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4" y="371"/>
                  </a:lnTo>
                  <a:lnTo>
                    <a:pt x="1" y="640"/>
                  </a:lnTo>
                  <a:lnTo>
                    <a:pt x="34" y="1145"/>
                  </a:lnTo>
                  <a:lnTo>
                    <a:pt x="68" y="1751"/>
                  </a:lnTo>
                  <a:lnTo>
                    <a:pt x="102" y="2054"/>
                  </a:lnTo>
                  <a:lnTo>
                    <a:pt x="169" y="2323"/>
                  </a:lnTo>
                  <a:lnTo>
                    <a:pt x="169" y="2391"/>
                  </a:lnTo>
                  <a:lnTo>
                    <a:pt x="304" y="2391"/>
                  </a:lnTo>
                  <a:lnTo>
                    <a:pt x="540" y="2424"/>
                  </a:lnTo>
                  <a:lnTo>
                    <a:pt x="1280" y="2424"/>
                  </a:lnTo>
                  <a:lnTo>
                    <a:pt x="1819" y="2458"/>
                  </a:lnTo>
                  <a:lnTo>
                    <a:pt x="2088" y="2458"/>
                  </a:lnTo>
                  <a:lnTo>
                    <a:pt x="2358" y="2424"/>
                  </a:lnTo>
                  <a:lnTo>
                    <a:pt x="2391" y="2458"/>
                  </a:lnTo>
                  <a:lnTo>
                    <a:pt x="2425" y="2458"/>
                  </a:lnTo>
                  <a:lnTo>
                    <a:pt x="2459" y="2424"/>
                  </a:lnTo>
                  <a:lnTo>
                    <a:pt x="2492" y="2391"/>
                  </a:lnTo>
                  <a:lnTo>
                    <a:pt x="2526" y="2121"/>
                  </a:lnTo>
                  <a:lnTo>
                    <a:pt x="2560" y="1852"/>
                  </a:lnTo>
                  <a:lnTo>
                    <a:pt x="2526" y="1313"/>
                  </a:lnTo>
                  <a:lnTo>
                    <a:pt x="2526" y="707"/>
                  </a:lnTo>
                  <a:lnTo>
                    <a:pt x="2526" y="404"/>
                  </a:lnTo>
                  <a:lnTo>
                    <a:pt x="2459" y="101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0" name="Google Shape;340;p3"/>
            <p:cNvSpPr/>
            <p:nvPr/>
          </p:nvSpPr>
          <p:spPr>
            <a:xfrm>
              <a:off x="5148300" y="26058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02" y="169"/>
                  </a:moveTo>
                  <a:lnTo>
                    <a:pt x="741" y="236"/>
                  </a:lnTo>
                  <a:lnTo>
                    <a:pt x="1280" y="270"/>
                  </a:lnTo>
                  <a:lnTo>
                    <a:pt x="2357" y="236"/>
                  </a:lnTo>
                  <a:lnTo>
                    <a:pt x="2290" y="775"/>
                  </a:lnTo>
                  <a:lnTo>
                    <a:pt x="2256" y="1347"/>
                  </a:lnTo>
                  <a:lnTo>
                    <a:pt x="2256" y="1886"/>
                  </a:lnTo>
                  <a:lnTo>
                    <a:pt x="2290" y="2424"/>
                  </a:lnTo>
                  <a:lnTo>
                    <a:pt x="2290" y="2458"/>
                  </a:lnTo>
                  <a:lnTo>
                    <a:pt x="2256" y="2458"/>
                  </a:lnTo>
                  <a:lnTo>
                    <a:pt x="2020" y="2424"/>
                  </a:lnTo>
                  <a:lnTo>
                    <a:pt x="808" y="2424"/>
                  </a:lnTo>
                  <a:lnTo>
                    <a:pt x="303" y="2391"/>
                  </a:lnTo>
                  <a:lnTo>
                    <a:pt x="236" y="1280"/>
                  </a:lnTo>
                  <a:lnTo>
                    <a:pt x="202" y="169"/>
                  </a:lnTo>
                  <a:close/>
                  <a:moveTo>
                    <a:pt x="741" y="0"/>
                  </a:moveTo>
                  <a:lnTo>
                    <a:pt x="169" y="34"/>
                  </a:lnTo>
                  <a:lnTo>
                    <a:pt x="135" y="34"/>
                  </a:lnTo>
                  <a:lnTo>
                    <a:pt x="101" y="101"/>
                  </a:lnTo>
                  <a:lnTo>
                    <a:pt x="68" y="101"/>
                  </a:lnTo>
                  <a:lnTo>
                    <a:pt x="34" y="169"/>
                  </a:lnTo>
                  <a:lnTo>
                    <a:pt x="0" y="775"/>
                  </a:lnTo>
                  <a:lnTo>
                    <a:pt x="0" y="1414"/>
                  </a:lnTo>
                  <a:lnTo>
                    <a:pt x="34" y="2020"/>
                  </a:lnTo>
                  <a:lnTo>
                    <a:pt x="101" y="2660"/>
                  </a:lnTo>
                  <a:lnTo>
                    <a:pt x="135" y="2694"/>
                  </a:lnTo>
                  <a:lnTo>
                    <a:pt x="169" y="2727"/>
                  </a:lnTo>
                  <a:lnTo>
                    <a:pt x="236" y="2727"/>
                  </a:lnTo>
                  <a:lnTo>
                    <a:pt x="303" y="2694"/>
                  </a:lnTo>
                  <a:lnTo>
                    <a:pt x="337" y="2660"/>
                  </a:lnTo>
                  <a:lnTo>
                    <a:pt x="337" y="2626"/>
                  </a:lnTo>
                  <a:lnTo>
                    <a:pt x="337" y="2559"/>
                  </a:lnTo>
                  <a:lnTo>
                    <a:pt x="808" y="2660"/>
                  </a:lnTo>
                  <a:lnTo>
                    <a:pt x="1313" y="2694"/>
                  </a:lnTo>
                  <a:lnTo>
                    <a:pt x="1818" y="2694"/>
                  </a:lnTo>
                  <a:lnTo>
                    <a:pt x="2054" y="2660"/>
                  </a:lnTo>
                  <a:lnTo>
                    <a:pt x="2256" y="2626"/>
                  </a:lnTo>
                  <a:lnTo>
                    <a:pt x="2323" y="2593"/>
                  </a:lnTo>
                  <a:lnTo>
                    <a:pt x="2323" y="2492"/>
                  </a:lnTo>
                  <a:lnTo>
                    <a:pt x="2357" y="2525"/>
                  </a:lnTo>
                  <a:lnTo>
                    <a:pt x="2391" y="2525"/>
                  </a:lnTo>
                  <a:lnTo>
                    <a:pt x="2458" y="2492"/>
                  </a:lnTo>
                  <a:lnTo>
                    <a:pt x="2458" y="2424"/>
                  </a:lnTo>
                  <a:lnTo>
                    <a:pt x="2492" y="1886"/>
                  </a:lnTo>
                  <a:lnTo>
                    <a:pt x="2525" y="1313"/>
                  </a:lnTo>
                  <a:lnTo>
                    <a:pt x="2492" y="775"/>
                  </a:lnTo>
                  <a:lnTo>
                    <a:pt x="2458" y="202"/>
                  </a:lnTo>
                  <a:lnTo>
                    <a:pt x="2492" y="169"/>
                  </a:lnTo>
                  <a:lnTo>
                    <a:pt x="2492" y="101"/>
                  </a:lnTo>
                  <a:lnTo>
                    <a:pt x="2458" y="34"/>
                  </a:lnTo>
                  <a:lnTo>
                    <a:pt x="1852" y="34"/>
                  </a:lnTo>
                  <a:lnTo>
                    <a:pt x="128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1" name="Google Shape;341;p3"/>
            <p:cNvSpPr/>
            <p:nvPr/>
          </p:nvSpPr>
          <p:spPr>
            <a:xfrm>
              <a:off x="5199625" y="2678200"/>
              <a:ext cx="64000" cy="71575"/>
            </a:xfrm>
            <a:custGeom>
              <a:avLst/>
              <a:gdLst/>
              <a:ahLst/>
              <a:cxnLst/>
              <a:rect l="l" t="t" r="r" b="b"/>
              <a:pathLst>
                <a:path w="2560" h="2863" extrusionOk="0">
                  <a:moveTo>
                    <a:pt x="169" y="203"/>
                  </a:moveTo>
                  <a:lnTo>
                    <a:pt x="708" y="236"/>
                  </a:lnTo>
                  <a:lnTo>
                    <a:pt x="1247" y="270"/>
                  </a:lnTo>
                  <a:lnTo>
                    <a:pt x="2324" y="236"/>
                  </a:lnTo>
                  <a:lnTo>
                    <a:pt x="2324" y="708"/>
                  </a:lnTo>
                  <a:lnTo>
                    <a:pt x="2324" y="1145"/>
                  </a:lnTo>
                  <a:lnTo>
                    <a:pt x="2324" y="1886"/>
                  </a:lnTo>
                  <a:lnTo>
                    <a:pt x="2324" y="2627"/>
                  </a:lnTo>
                  <a:lnTo>
                    <a:pt x="2088" y="2593"/>
                  </a:lnTo>
                  <a:lnTo>
                    <a:pt x="607" y="2593"/>
                  </a:lnTo>
                  <a:lnTo>
                    <a:pt x="338" y="2660"/>
                  </a:lnTo>
                  <a:lnTo>
                    <a:pt x="304" y="1886"/>
                  </a:lnTo>
                  <a:lnTo>
                    <a:pt x="237" y="1145"/>
                  </a:lnTo>
                  <a:lnTo>
                    <a:pt x="237" y="674"/>
                  </a:lnTo>
                  <a:lnTo>
                    <a:pt x="169" y="203"/>
                  </a:lnTo>
                  <a:close/>
                  <a:moveTo>
                    <a:pt x="708" y="1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5" y="371"/>
                  </a:lnTo>
                  <a:lnTo>
                    <a:pt x="1" y="640"/>
                  </a:lnTo>
                  <a:lnTo>
                    <a:pt x="35" y="1145"/>
                  </a:lnTo>
                  <a:lnTo>
                    <a:pt x="68" y="1953"/>
                  </a:lnTo>
                  <a:lnTo>
                    <a:pt x="102" y="2391"/>
                  </a:lnTo>
                  <a:lnTo>
                    <a:pt x="169" y="2728"/>
                  </a:lnTo>
                  <a:lnTo>
                    <a:pt x="169" y="2795"/>
                  </a:lnTo>
                  <a:lnTo>
                    <a:pt x="304" y="2795"/>
                  </a:lnTo>
                  <a:lnTo>
                    <a:pt x="540" y="2829"/>
                  </a:lnTo>
                  <a:lnTo>
                    <a:pt x="1280" y="2829"/>
                  </a:lnTo>
                  <a:lnTo>
                    <a:pt x="1819" y="2862"/>
                  </a:lnTo>
                  <a:lnTo>
                    <a:pt x="2088" y="2862"/>
                  </a:lnTo>
                  <a:lnTo>
                    <a:pt x="2358" y="2829"/>
                  </a:lnTo>
                  <a:lnTo>
                    <a:pt x="2391" y="2862"/>
                  </a:lnTo>
                  <a:lnTo>
                    <a:pt x="2425" y="2862"/>
                  </a:lnTo>
                  <a:lnTo>
                    <a:pt x="2459" y="2829"/>
                  </a:lnTo>
                  <a:lnTo>
                    <a:pt x="2492" y="2795"/>
                  </a:lnTo>
                  <a:lnTo>
                    <a:pt x="2526" y="2458"/>
                  </a:lnTo>
                  <a:lnTo>
                    <a:pt x="2560" y="2054"/>
                  </a:lnTo>
                  <a:lnTo>
                    <a:pt x="2526" y="1314"/>
                  </a:lnTo>
                  <a:lnTo>
                    <a:pt x="2526" y="708"/>
                  </a:lnTo>
                  <a:lnTo>
                    <a:pt x="2526" y="405"/>
                  </a:lnTo>
                  <a:lnTo>
                    <a:pt x="2459" y="102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2" name="Google Shape;342;p3"/>
            <p:cNvSpPr/>
            <p:nvPr/>
          </p:nvSpPr>
          <p:spPr>
            <a:xfrm>
              <a:off x="5724850" y="2609175"/>
              <a:ext cx="7600" cy="60650"/>
            </a:xfrm>
            <a:custGeom>
              <a:avLst/>
              <a:gdLst/>
              <a:ahLst/>
              <a:cxnLst/>
              <a:rect l="l" t="t" r="r" b="b"/>
              <a:pathLst>
                <a:path w="304" h="2426" extrusionOk="0">
                  <a:moveTo>
                    <a:pt x="102" y="1"/>
                  </a:moveTo>
                  <a:lnTo>
                    <a:pt x="68" y="35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34" y="1112"/>
                  </a:lnTo>
                  <a:lnTo>
                    <a:pt x="34" y="1752"/>
                  </a:lnTo>
                  <a:lnTo>
                    <a:pt x="68" y="2055"/>
                  </a:lnTo>
                  <a:lnTo>
                    <a:pt x="135" y="2358"/>
                  </a:lnTo>
                  <a:lnTo>
                    <a:pt x="169" y="2425"/>
                  </a:lnTo>
                  <a:lnTo>
                    <a:pt x="203" y="2425"/>
                  </a:lnTo>
                  <a:lnTo>
                    <a:pt x="236" y="2391"/>
                  </a:lnTo>
                  <a:lnTo>
                    <a:pt x="270" y="2358"/>
                  </a:lnTo>
                  <a:lnTo>
                    <a:pt x="304" y="2055"/>
                  </a:lnTo>
                  <a:lnTo>
                    <a:pt x="270" y="1718"/>
                  </a:lnTo>
                  <a:lnTo>
                    <a:pt x="236" y="1112"/>
                  </a:lnTo>
                  <a:lnTo>
                    <a:pt x="236" y="573"/>
                  </a:lnTo>
                  <a:lnTo>
                    <a:pt x="203" y="304"/>
                  </a:lnTo>
                  <a:lnTo>
                    <a:pt x="169" y="35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3" name="Google Shape;343;p3"/>
            <p:cNvSpPr/>
            <p:nvPr/>
          </p:nvSpPr>
          <p:spPr>
            <a:xfrm>
              <a:off x="5806500" y="2684100"/>
              <a:ext cx="7600" cy="68200"/>
            </a:xfrm>
            <a:custGeom>
              <a:avLst/>
              <a:gdLst/>
              <a:ahLst/>
              <a:cxnLst/>
              <a:rect l="l" t="t" r="r" b="b"/>
              <a:pathLst>
                <a:path w="304" h="2728" extrusionOk="0">
                  <a:moveTo>
                    <a:pt x="169" y="0"/>
                  </a:moveTo>
                  <a:lnTo>
                    <a:pt x="102" y="236"/>
                  </a:lnTo>
                  <a:lnTo>
                    <a:pt x="68" y="505"/>
                  </a:lnTo>
                  <a:lnTo>
                    <a:pt x="68" y="1010"/>
                  </a:lnTo>
                  <a:lnTo>
                    <a:pt x="1" y="1852"/>
                  </a:lnTo>
                  <a:lnTo>
                    <a:pt x="1" y="2256"/>
                  </a:lnTo>
                  <a:lnTo>
                    <a:pt x="34" y="2660"/>
                  </a:lnTo>
                  <a:lnTo>
                    <a:pt x="68" y="2694"/>
                  </a:lnTo>
                  <a:lnTo>
                    <a:pt x="102" y="2727"/>
                  </a:lnTo>
                  <a:lnTo>
                    <a:pt x="169" y="2727"/>
                  </a:lnTo>
                  <a:lnTo>
                    <a:pt x="203" y="2660"/>
                  </a:lnTo>
                  <a:lnTo>
                    <a:pt x="236" y="2357"/>
                  </a:lnTo>
                  <a:lnTo>
                    <a:pt x="236" y="2054"/>
                  </a:lnTo>
                  <a:lnTo>
                    <a:pt x="270" y="1414"/>
                  </a:lnTo>
                  <a:lnTo>
                    <a:pt x="304" y="707"/>
                  </a:lnTo>
                  <a:lnTo>
                    <a:pt x="270" y="337"/>
                  </a:lnTo>
                  <a:lnTo>
                    <a:pt x="270" y="169"/>
                  </a:lnTo>
                  <a:lnTo>
                    <a:pt x="2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4" name="Google Shape;344;p3"/>
            <p:cNvSpPr/>
            <p:nvPr/>
          </p:nvSpPr>
          <p:spPr>
            <a:xfrm>
              <a:off x="5912550" y="2723650"/>
              <a:ext cx="11825" cy="17700"/>
            </a:xfrm>
            <a:custGeom>
              <a:avLst/>
              <a:gdLst/>
              <a:ahLst/>
              <a:cxnLst/>
              <a:rect l="l" t="t" r="r" b="b"/>
              <a:pathLst>
                <a:path w="473" h="708" extrusionOk="0">
                  <a:moveTo>
                    <a:pt x="304" y="1"/>
                  </a:moveTo>
                  <a:lnTo>
                    <a:pt x="203" y="68"/>
                  </a:lnTo>
                  <a:lnTo>
                    <a:pt x="135" y="135"/>
                  </a:lnTo>
                  <a:lnTo>
                    <a:pt x="68" y="236"/>
                  </a:lnTo>
                  <a:lnTo>
                    <a:pt x="1" y="371"/>
                  </a:lnTo>
                  <a:lnTo>
                    <a:pt x="1" y="438"/>
                  </a:lnTo>
                  <a:lnTo>
                    <a:pt x="34" y="438"/>
                  </a:lnTo>
                  <a:lnTo>
                    <a:pt x="68" y="472"/>
                  </a:lnTo>
                  <a:lnTo>
                    <a:pt x="135" y="438"/>
                  </a:lnTo>
                  <a:lnTo>
                    <a:pt x="169" y="506"/>
                  </a:lnTo>
                  <a:lnTo>
                    <a:pt x="304" y="674"/>
                  </a:lnTo>
                  <a:lnTo>
                    <a:pt x="371" y="708"/>
                  </a:lnTo>
                  <a:lnTo>
                    <a:pt x="405" y="674"/>
                  </a:lnTo>
                  <a:lnTo>
                    <a:pt x="438" y="640"/>
                  </a:lnTo>
                  <a:lnTo>
                    <a:pt x="438" y="573"/>
                  </a:lnTo>
                  <a:lnTo>
                    <a:pt x="337" y="438"/>
                  </a:lnTo>
                  <a:lnTo>
                    <a:pt x="236" y="337"/>
                  </a:lnTo>
                  <a:lnTo>
                    <a:pt x="438" y="203"/>
                  </a:lnTo>
                  <a:lnTo>
                    <a:pt x="472" y="135"/>
                  </a:lnTo>
                  <a:lnTo>
                    <a:pt x="472" y="68"/>
                  </a:lnTo>
                  <a:lnTo>
                    <a:pt x="438" y="34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5" name="Google Shape;345;p3"/>
            <p:cNvSpPr/>
            <p:nvPr/>
          </p:nvSpPr>
          <p:spPr>
            <a:xfrm>
              <a:off x="5888150" y="2710200"/>
              <a:ext cx="64825" cy="43775"/>
            </a:xfrm>
            <a:custGeom>
              <a:avLst/>
              <a:gdLst/>
              <a:ahLst/>
              <a:cxnLst/>
              <a:rect l="l" t="t" r="r" b="b"/>
              <a:pathLst>
                <a:path w="2593" h="1751" extrusionOk="0">
                  <a:moveTo>
                    <a:pt x="169" y="236"/>
                  </a:moveTo>
                  <a:lnTo>
                    <a:pt x="438" y="303"/>
                  </a:lnTo>
                  <a:lnTo>
                    <a:pt x="674" y="337"/>
                  </a:lnTo>
                  <a:lnTo>
                    <a:pt x="1212" y="370"/>
                  </a:lnTo>
                  <a:lnTo>
                    <a:pt x="1751" y="370"/>
                  </a:lnTo>
                  <a:lnTo>
                    <a:pt x="2020" y="337"/>
                  </a:lnTo>
                  <a:lnTo>
                    <a:pt x="2290" y="303"/>
                  </a:lnTo>
                  <a:lnTo>
                    <a:pt x="2323" y="943"/>
                  </a:lnTo>
                  <a:lnTo>
                    <a:pt x="2391" y="1414"/>
                  </a:lnTo>
                  <a:lnTo>
                    <a:pt x="2121" y="1380"/>
                  </a:lnTo>
                  <a:lnTo>
                    <a:pt x="505" y="1380"/>
                  </a:lnTo>
                  <a:lnTo>
                    <a:pt x="202" y="1448"/>
                  </a:lnTo>
                  <a:lnTo>
                    <a:pt x="202" y="808"/>
                  </a:lnTo>
                  <a:lnTo>
                    <a:pt x="202" y="505"/>
                  </a:lnTo>
                  <a:lnTo>
                    <a:pt x="202" y="370"/>
                  </a:lnTo>
                  <a:lnTo>
                    <a:pt x="169" y="236"/>
                  </a:lnTo>
                  <a:close/>
                  <a:moveTo>
                    <a:pt x="2290" y="0"/>
                  </a:moveTo>
                  <a:lnTo>
                    <a:pt x="2290" y="34"/>
                  </a:lnTo>
                  <a:lnTo>
                    <a:pt x="2290" y="135"/>
                  </a:lnTo>
                  <a:lnTo>
                    <a:pt x="1818" y="135"/>
                  </a:lnTo>
                  <a:lnTo>
                    <a:pt x="1381" y="168"/>
                  </a:lnTo>
                  <a:lnTo>
                    <a:pt x="775" y="135"/>
                  </a:lnTo>
                  <a:lnTo>
                    <a:pt x="472" y="101"/>
                  </a:lnTo>
                  <a:lnTo>
                    <a:pt x="169" y="135"/>
                  </a:lnTo>
                  <a:lnTo>
                    <a:pt x="101" y="135"/>
                  </a:lnTo>
                  <a:lnTo>
                    <a:pt x="68" y="168"/>
                  </a:lnTo>
                  <a:lnTo>
                    <a:pt x="34" y="303"/>
                  </a:lnTo>
                  <a:lnTo>
                    <a:pt x="0" y="438"/>
                  </a:lnTo>
                  <a:lnTo>
                    <a:pt x="0" y="707"/>
                  </a:lnTo>
                  <a:lnTo>
                    <a:pt x="0" y="1515"/>
                  </a:lnTo>
                  <a:lnTo>
                    <a:pt x="34" y="1582"/>
                  </a:lnTo>
                  <a:lnTo>
                    <a:pt x="101" y="1616"/>
                  </a:lnTo>
                  <a:lnTo>
                    <a:pt x="169" y="1582"/>
                  </a:lnTo>
                  <a:lnTo>
                    <a:pt x="202" y="1549"/>
                  </a:lnTo>
                  <a:lnTo>
                    <a:pt x="472" y="1582"/>
                  </a:lnTo>
                  <a:lnTo>
                    <a:pt x="707" y="1616"/>
                  </a:lnTo>
                  <a:lnTo>
                    <a:pt x="1212" y="1582"/>
                  </a:lnTo>
                  <a:lnTo>
                    <a:pt x="1818" y="1616"/>
                  </a:lnTo>
                  <a:lnTo>
                    <a:pt x="2121" y="1582"/>
                  </a:lnTo>
                  <a:lnTo>
                    <a:pt x="2391" y="1549"/>
                  </a:lnTo>
                  <a:lnTo>
                    <a:pt x="2458" y="1751"/>
                  </a:lnTo>
                  <a:lnTo>
                    <a:pt x="2525" y="1751"/>
                  </a:lnTo>
                  <a:lnTo>
                    <a:pt x="2559" y="1717"/>
                  </a:lnTo>
                  <a:lnTo>
                    <a:pt x="2593" y="1515"/>
                  </a:lnTo>
                  <a:lnTo>
                    <a:pt x="2593" y="1347"/>
                  </a:lnTo>
                  <a:lnTo>
                    <a:pt x="2525" y="943"/>
                  </a:lnTo>
                  <a:lnTo>
                    <a:pt x="2492" y="606"/>
                  </a:lnTo>
                  <a:lnTo>
                    <a:pt x="2458" y="269"/>
                  </a:lnTo>
                  <a:lnTo>
                    <a:pt x="2458" y="236"/>
                  </a:lnTo>
                  <a:lnTo>
                    <a:pt x="2492" y="202"/>
                  </a:lnTo>
                  <a:lnTo>
                    <a:pt x="2458" y="168"/>
                  </a:lnTo>
                  <a:lnTo>
                    <a:pt x="2424" y="168"/>
                  </a:lnTo>
                  <a:lnTo>
                    <a:pt x="2391" y="34"/>
                  </a:lnTo>
                  <a:lnTo>
                    <a:pt x="235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6" name="Google Shape;346;p3"/>
            <p:cNvSpPr/>
            <p:nvPr/>
          </p:nvSpPr>
          <p:spPr>
            <a:xfrm>
              <a:off x="5950425" y="2345725"/>
              <a:ext cx="69050" cy="47175"/>
            </a:xfrm>
            <a:custGeom>
              <a:avLst/>
              <a:gdLst/>
              <a:ahLst/>
              <a:cxnLst/>
              <a:rect l="l" t="t" r="r" b="b"/>
              <a:pathLst>
                <a:path w="2762" h="1887" extrusionOk="0">
                  <a:moveTo>
                    <a:pt x="1415" y="1"/>
                  </a:moveTo>
                  <a:lnTo>
                    <a:pt x="1078" y="34"/>
                  </a:lnTo>
                  <a:lnTo>
                    <a:pt x="742" y="68"/>
                  </a:lnTo>
                  <a:lnTo>
                    <a:pt x="405" y="102"/>
                  </a:lnTo>
                  <a:lnTo>
                    <a:pt x="102" y="203"/>
                  </a:lnTo>
                  <a:lnTo>
                    <a:pt x="34" y="169"/>
                  </a:lnTo>
                  <a:lnTo>
                    <a:pt x="1" y="237"/>
                  </a:lnTo>
                  <a:lnTo>
                    <a:pt x="1" y="607"/>
                  </a:lnTo>
                  <a:lnTo>
                    <a:pt x="34" y="1011"/>
                  </a:lnTo>
                  <a:lnTo>
                    <a:pt x="34" y="1348"/>
                  </a:lnTo>
                  <a:lnTo>
                    <a:pt x="102" y="1684"/>
                  </a:lnTo>
                  <a:lnTo>
                    <a:pt x="135" y="1718"/>
                  </a:lnTo>
                  <a:lnTo>
                    <a:pt x="237" y="1718"/>
                  </a:lnTo>
                  <a:lnTo>
                    <a:pt x="237" y="1651"/>
                  </a:lnTo>
                  <a:lnTo>
                    <a:pt x="237" y="1280"/>
                  </a:lnTo>
                  <a:lnTo>
                    <a:pt x="203" y="876"/>
                  </a:lnTo>
                  <a:lnTo>
                    <a:pt x="169" y="573"/>
                  </a:lnTo>
                  <a:lnTo>
                    <a:pt x="102" y="237"/>
                  </a:lnTo>
                  <a:lnTo>
                    <a:pt x="102" y="237"/>
                  </a:lnTo>
                  <a:lnTo>
                    <a:pt x="439" y="270"/>
                  </a:lnTo>
                  <a:lnTo>
                    <a:pt x="742" y="304"/>
                  </a:lnTo>
                  <a:lnTo>
                    <a:pt x="1348" y="270"/>
                  </a:lnTo>
                  <a:lnTo>
                    <a:pt x="1987" y="270"/>
                  </a:lnTo>
                  <a:lnTo>
                    <a:pt x="2290" y="304"/>
                  </a:lnTo>
                  <a:lnTo>
                    <a:pt x="2593" y="338"/>
                  </a:lnTo>
                  <a:lnTo>
                    <a:pt x="2560" y="540"/>
                  </a:lnTo>
                  <a:lnTo>
                    <a:pt x="2526" y="775"/>
                  </a:lnTo>
                  <a:lnTo>
                    <a:pt x="2526" y="1213"/>
                  </a:lnTo>
                  <a:lnTo>
                    <a:pt x="2560" y="1684"/>
                  </a:lnTo>
                  <a:lnTo>
                    <a:pt x="2560" y="1684"/>
                  </a:lnTo>
                  <a:lnTo>
                    <a:pt x="2257" y="1651"/>
                  </a:lnTo>
                  <a:lnTo>
                    <a:pt x="1415" y="1651"/>
                  </a:lnTo>
                  <a:lnTo>
                    <a:pt x="843" y="1583"/>
                  </a:lnTo>
                  <a:lnTo>
                    <a:pt x="540" y="1583"/>
                  </a:lnTo>
                  <a:lnTo>
                    <a:pt x="270" y="1651"/>
                  </a:lnTo>
                  <a:lnTo>
                    <a:pt x="506" y="1752"/>
                  </a:lnTo>
                  <a:lnTo>
                    <a:pt x="742" y="1785"/>
                  </a:lnTo>
                  <a:lnTo>
                    <a:pt x="1280" y="1819"/>
                  </a:lnTo>
                  <a:lnTo>
                    <a:pt x="1583" y="1853"/>
                  </a:lnTo>
                  <a:lnTo>
                    <a:pt x="1954" y="1886"/>
                  </a:lnTo>
                  <a:lnTo>
                    <a:pt x="2290" y="1853"/>
                  </a:lnTo>
                  <a:lnTo>
                    <a:pt x="2593" y="1785"/>
                  </a:lnTo>
                  <a:lnTo>
                    <a:pt x="2694" y="1785"/>
                  </a:lnTo>
                  <a:lnTo>
                    <a:pt x="2728" y="1752"/>
                  </a:lnTo>
                  <a:lnTo>
                    <a:pt x="2728" y="1718"/>
                  </a:lnTo>
                  <a:lnTo>
                    <a:pt x="2694" y="876"/>
                  </a:lnTo>
                  <a:lnTo>
                    <a:pt x="2728" y="607"/>
                  </a:lnTo>
                  <a:lnTo>
                    <a:pt x="2728" y="338"/>
                  </a:lnTo>
                  <a:lnTo>
                    <a:pt x="2762" y="304"/>
                  </a:lnTo>
                  <a:lnTo>
                    <a:pt x="2762" y="237"/>
                  </a:lnTo>
                  <a:lnTo>
                    <a:pt x="2762" y="169"/>
                  </a:lnTo>
                  <a:lnTo>
                    <a:pt x="2694" y="135"/>
                  </a:lnTo>
                  <a:lnTo>
                    <a:pt x="2391" y="68"/>
                  </a:lnTo>
                  <a:lnTo>
                    <a:pt x="2055" y="34"/>
                  </a:lnTo>
                  <a:lnTo>
                    <a:pt x="141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7" name="Google Shape;347;p3"/>
            <p:cNvSpPr/>
            <p:nvPr/>
          </p:nvSpPr>
          <p:spPr>
            <a:xfrm>
              <a:off x="5710550" y="2559525"/>
              <a:ext cx="21075" cy="22750"/>
            </a:xfrm>
            <a:custGeom>
              <a:avLst/>
              <a:gdLst/>
              <a:ahLst/>
              <a:cxnLst/>
              <a:rect l="l" t="t" r="r" b="b"/>
              <a:pathLst>
                <a:path w="843" h="910" extrusionOk="0">
                  <a:moveTo>
                    <a:pt x="34" y="1"/>
                  </a:moveTo>
                  <a:lnTo>
                    <a:pt x="0" y="135"/>
                  </a:lnTo>
                  <a:lnTo>
                    <a:pt x="0" y="270"/>
                  </a:lnTo>
                  <a:lnTo>
                    <a:pt x="34" y="708"/>
                  </a:lnTo>
                  <a:lnTo>
                    <a:pt x="34" y="741"/>
                  </a:lnTo>
                  <a:lnTo>
                    <a:pt x="68" y="775"/>
                  </a:lnTo>
                  <a:lnTo>
                    <a:pt x="169" y="775"/>
                  </a:lnTo>
                  <a:lnTo>
                    <a:pt x="404" y="573"/>
                  </a:lnTo>
                  <a:lnTo>
                    <a:pt x="438" y="640"/>
                  </a:lnTo>
                  <a:lnTo>
                    <a:pt x="505" y="775"/>
                  </a:lnTo>
                  <a:lnTo>
                    <a:pt x="573" y="876"/>
                  </a:lnTo>
                  <a:lnTo>
                    <a:pt x="640" y="910"/>
                  </a:lnTo>
                  <a:lnTo>
                    <a:pt x="674" y="910"/>
                  </a:lnTo>
                  <a:lnTo>
                    <a:pt x="707" y="876"/>
                  </a:lnTo>
                  <a:lnTo>
                    <a:pt x="707" y="809"/>
                  </a:lnTo>
                  <a:lnTo>
                    <a:pt x="640" y="708"/>
                  </a:lnTo>
                  <a:lnTo>
                    <a:pt x="539" y="573"/>
                  </a:lnTo>
                  <a:lnTo>
                    <a:pt x="505" y="539"/>
                  </a:lnTo>
                  <a:lnTo>
                    <a:pt x="472" y="506"/>
                  </a:lnTo>
                  <a:lnTo>
                    <a:pt x="438" y="506"/>
                  </a:lnTo>
                  <a:lnTo>
                    <a:pt x="539" y="438"/>
                  </a:lnTo>
                  <a:lnTo>
                    <a:pt x="674" y="337"/>
                  </a:lnTo>
                  <a:lnTo>
                    <a:pt x="775" y="337"/>
                  </a:lnTo>
                  <a:lnTo>
                    <a:pt x="842" y="270"/>
                  </a:lnTo>
                  <a:lnTo>
                    <a:pt x="842" y="203"/>
                  </a:lnTo>
                  <a:lnTo>
                    <a:pt x="842" y="169"/>
                  </a:lnTo>
                  <a:lnTo>
                    <a:pt x="775" y="135"/>
                  </a:lnTo>
                  <a:lnTo>
                    <a:pt x="741" y="102"/>
                  </a:lnTo>
                  <a:lnTo>
                    <a:pt x="640" y="102"/>
                  </a:lnTo>
                  <a:lnTo>
                    <a:pt x="472" y="203"/>
                  </a:lnTo>
                  <a:lnTo>
                    <a:pt x="337" y="337"/>
                  </a:lnTo>
                  <a:lnTo>
                    <a:pt x="169" y="506"/>
                  </a:lnTo>
                  <a:lnTo>
                    <a:pt x="169" y="337"/>
                  </a:lnTo>
                  <a:lnTo>
                    <a:pt x="135" y="169"/>
                  </a:lnTo>
                  <a:lnTo>
                    <a:pt x="135" y="102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8" name="Google Shape;348;p3"/>
            <p:cNvSpPr/>
            <p:nvPr/>
          </p:nvSpPr>
          <p:spPr>
            <a:xfrm>
              <a:off x="6010200" y="1881125"/>
              <a:ext cx="297150" cy="942725"/>
            </a:xfrm>
            <a:custGeom>
              <a:avLst/>
              <a:gdLst/>
              <a:ahLst/>
              <a:cxnLst/>
              <a:rect l="l" t="t" r="r" b="b"/>
              <a:pathLst>
                <a:path w="11886" h="37709" extrusionOk="0">
                  <a:moveTo>
                    <a:pt x="11885" y="0"/>
                  </a:moveTo>
                  <a:lnTo>
                    <a:pt x="11683" y="303"/>
                  </a:lnTo>
                  <a:lnTo>
                    <a:pt x="11515" y="606"/>
                  </a:lnTo>
                  <a:lnTo>
                    <a:pt x="11279" y="1279"/>
                  </a:lnTo>
                  <a:lnTo>
                    <a:pt x="10437" y="3266"/>
                  </a:lnTo>
                  <a:lnTo>
                    <a:pt x="8720" y="7508"/>
                  </a:lnTo>
                  <a:lnTo>
                    <a:pt x="5252" y="15959"/>
                  </a:lnTo>
                  <a:lnTo>
                    <a:pt x="5252" y="16026"/>
                  </a:lnTo>
                  <a:lnTo>
                    <a:pt x="4646" y="15992"/>
                  </a:lnTo>
                  <a:lnTo>
                    <a:pt x="2896" y="15992"/>
                  </a:lnTo>
                  <a:lnTo>
                    <a:pt x="2189" y="15959"/>
                  </a:lnTo>
                  <a:lnTo>
                    <a:pt x="1448" y="15891"/>
                  </a:lnTo>
                  <a:lnTo>
                    <a:pt x="707" y="15891"/>
                  </a:lnTo>
                  <a:lnTo>
                    <a:pt x="371" y="15925"/>
                  </a:lnTo>
                  <a:lnTo>
                    <a:pt x="34" y="15992"/>
                  </a:lnTo>
                  <a:lnTo>
                    <a:pt x="0" y="16026"/>
                  </a:lnTo>
                  <a:lnTo>
                    <a:pt x="34" y="16060"/>
                  </a:lnTo>
                  <a:lnTo>
                    <a:pt x="337" y="16127"/>
                  </a:lnTo>
                  <a:lnTo>
                    <a:pt x="640" y="16194"/>
                  </a:lnTo>
                  <a:lnTo>
                    <a:pt x="1313" y="16228"/>
                  </a:lnTo>
                  <a:lnTo>
                    <a:pt x="2660" y="16228"/>
                  </a:lnTo>
                  <a:lnTo>
                    <a:pt x="3838" y="16295"/>
                  </a:lnTo>
                  <a:lnTo>
                    <a:pt x="4444" y="16329"/>
                  </a:lnTo>
                  <a:lnTo>
                    <a:pt x="5050" y="16329"/>
                  </a:lnTo>
                  <a:lnTo>
                    <a:pt x="5623" y="16767"/>
                  </a:lnTo>
                  <a:lnTo>
                    <a:pt x="5892" y="16969"/>
                  </a:lnTo>
                  <a:lnTo>
                    <a:pt x="6094" y="17238"/>
                  </a:lnTo>
                  <a:lnTo>
                    <a:pt x="6296" y="17507"/>
                  </a:lnTo>
                  <a:lnTo>
                    <a:pt x="6465" y="17777"/>
                  </a:lnTo>
                  <a:lnTo>
                    <a:pt x="6566" y="18113"/>
                  </a:lnTo>
                  <a:lnTo>
                    <a:pt x="6633" y="18484"/>
                  </a:lnTo>
                  <a:lnTo>
                    <a:pt x="6667" y="18821"/>
                  </a:lnTo>
                  <a:lnTo>
                    <a:pt x="6667" y="19157"/>
                  </a:lnTo>
                  <a:lnTo>
                    <a:pt x="6633" y="19864"/>
                  </a:lnTo>
                  <a:lnTo>
                    <a:pt x="6532" y="21278"/>
                  </a:lnTo>
                  <a:lnTo>
                    <a:pt x="6397" y="24039"/>
                  </a:lnTo>
                  <a:lnTo>
                    <a:pt x="6364" y="26833"/>
                  </a:lnTo>
                  <a:lnTo>
                    <a:pt x="6330" y="29561"/>
                  </a:lnTo>
                  <a:lnTo>
                    <a:pt x="6330" y="32288"/>
                  </a:lnTo>
                  <a:lnTo>
                    <a:pt x="6364" y="37708"/>
                  </a:lnTo>
                  <a:lnTo>
                    <a:pt x="6667" y="37708"/>
                  </a:lnTo>
                  <a:lnTo>
                    <a:pt x="6599" y="31884"/>
                  </a:lnTo>
                  <a:lnTo>
                    <a:pt x="6599" y="28955"/>
                  </a:lnTo>
                  <a:lnTo>
                    <a:pt x="6633" y="26025"/>
                  </a:lnTo>
                  <a:lnTo>
                    <a:pt x="6700" y="22995"/>
                  </a:lnTo>
                  <a:lnTo>
                    <a:pt x="6835" y="19932"/>
                  </a:lnTo>
                  <a:lnTo>
                    <a:pt x="6869" y="19326"/>
                  </a:lnTo>
                  <a:lnTo>
                    <a:pt x="6869" y="18719"/>
                  </a:lnTo>
                  <a:lnTo>
                    <a:pt x="6869" y="18450"/>
                  </a:lnTo>
                  <a:lnTo>
                    <a:pt x="6801" y="18147"/>
                  </a:lnTo>
                  <a:lnTo>
                    <a:pt x="6734" y="17844"/>
                  </a:lnTo>
                  <a:lnTo>
                    <a:pt x="6633" y="17575"/>
                  </a:lnTo>
                  <a:lnTo>
                    <a:pt x="6532" y="17373"/>
                  </a:lnTo>
                  <a:lnTo>
                    <a:pt x="6397" y="17171"/>
                  </a:lnTo>
                  <a:lnTo>
                    <a:pt x="6094" y="16868"/>
                  </a:lnTo>
                  <a:lnTo>
                    <a:pt x="5757" y="16565"/>
                  </a:lnTo>
                  <a:lnTo>
                    <a:pt x="5387" y="16329"/>
                  </a:lnTo>
                  <a:lnTo>
                    <a:pt x="5791" y="16262"/>
                  </a:lnTo>
                  <a:lnTo>
                    <a:pt x="5825" y="16262"/>
                  </a:lnTo>
                  <a:lnTo>
                    <a:pt x="5858" y="16194"/>
                  </a:lnTo>
                  <a:lnTo>
                    <a:pt x="5858" y="16127"/>
                  </a:lnTo>
                  <a:lnTo>
                    <a:pt x="5791" y="16093"/>
                  </a:lnTo>
                  <a:lnTo>
                    <a:pt x="5454" y="16060"/>
                  </a:lnTo>
                  <a:lnTo>
                    <a:pt x="5454" y="16026"/>
                  </a:lnTo>
                  <a:lnTo>
                    <a:pt x="7138" y="11919"/>
                  </a:lnTo>
                  <a:lnTo>
                    <a:pt x="8821" y="7811"/>
                  </a:lnTo>
                  <a:lnTo>
                    <a:pt x="10437" y="3805"/>
                  </a:lnTo>
                  <a:lnTo>
                    <a:pt x="11245" y="1818"/>
                  </a:lnTo>
                  <a:lnTo>
                    <a:pt x="11649" y="943"/>
                  </a:lnTo>
                  <a:lnTo>
                    <a:pt x="11818" y="471"/>
                  </a:lnTo>
                  <a:lnTo>
                    <a:pt x="11851" y="236"/>
                  </a:lnTo>
                  <a:lnTo>
                    <a:pt x="11885" y="34"/>
                  </a:lnTo>
                  <a:lnTo>
                    <a:pt x="1188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9" name="Google Shape;349;p3"/>
            <p:cNvSpPr/>
            <p:nvPr/>
          </p:nvSpPr>
          <p:spPr>
            <a:xfrm>
              <a:off x="7092625" y="1473725"/>
              <a:ext cx="198650" cy="260950"/>
            </a:xfrm>
            <a:custGeom>
              <a:avLst/>
              <a:gdLst/>
              <a:ahLst/>
              <a:cxnLst/>
              <a:rect l="l" t="t" r="r" b="b"/>
              <a:pathLst>
                <a:path w="7946" h="10438" extrusionOk="0">
                  <a:moveTo>
                    <a:pt x="4647" y="1246"/>
                  </a:moveTo>
                  <a:lnTo>
                    <a:pt x="4546" y="1280"/>
                  </a:lnTo>
                  <a:lnTo>
                    <a:pt x="4512" y="1347"/>
                  </a:lnTo>
                  <a:lnTo>
                    <a:pt x="4546" y="1381"/>
                  </a:lnTo>
                  <a:lnTo>
                    <a:pt x="4579" y="1448"/>
                  </a:lnTo>
                  <a:lnTo>
                    <a:pt x="4613" y="1482"/>
                  </a:lnTo>
                  <a:lnTo>
                    <a:pt x="4680" y="1516"/>
                  </a:lnTo>
                  <a:lnTo>
                    <a:pt x="4748" y="1516"/>
                  </a:lnTo>
                  <a:lnTo>
                    <a:pt x="4815" y="1549"/>
                  </a:lnTo>
                  <a:lnTo>
                    <a:pt x="4916" y="1650"/>
                  </a:lnTo>
                  <a:lnTo>
                    <a:pt x="4983" y="1819"/>
                  </a:lnTo>
                  <a:lnTo>
                    <a:pt x="5017" y="2021"/>
                  </a:lnTo>
                  <a:lnTo>
                    <a:pt x="5017" y="2391"/>
                  </a:lnTo>
                  <a:lnTo>
                    <a:pt x="4983" y="2694"/>
                  </a:lnTo>
                  <a:lnTo>
                    <a:pt x="4950" y="2930"/>
                  </a:lnTo>
                  <a:lnTo>
                    <a:pt x="4849" y="3199"/>
                  </a:lnTo>
                  <a:lnTo>
                    <a:pt x="4647" y="3671"/>
                  </a:lnTo>
                  <a:lnTo>
                    <a:pt x="4377" y="4142"/>
                  </a:lnTo>
                  <a:lnTo>
                    <a:pt x="4074" y="4580"/>
                  </a:lnTo>
                  <a:lnTo>
                    <a:pt x="3468" y="5455"/>
                  </a:lnTo>
                  <a:lnTo>
                    <a:pt x="2862" y="6330"/>
                  </a:lnTo>
                  <a:lnTo>
                    <a:pt x="2222" y="7172"/>
                  </a:lnTo>
                  <a:lnTo>
                    <a:pt x="1515" y="7980"/>
                  </a:lnTo>
                  <a:lnTo>
                    <a:pt x="1515" y="8014"/>
                  </a:lnTo>
                  <a:lnTo>
                    <a:pt x="1313" y="8115"/>
                  </a:lnTo>
                  <a:lnTo>
                    <a:pt x="1078" y="8148"/>
                  </a:lnTo>
                  <a:lnTo>
                    <a:pt x="876" y="8115"/>
                  </a:lnTo>
                  <a:lnTo>
                    <a:pt x="640" y="8081"/>
                  </a:lnTo>
                  <a:lnTo>
                    <a:pt x="337" y="8014"/>
                  </a:lnTo>
                  <a:lnTo>
                    <a:pt x="202" y="8014"/>
                  </a:lnTo>
                  <a:lnTo>
                    <a:pt x="34" y="8047"/>
                  </a:lnTo>
                  <a:lnTo>
                    <a:pt x="0" y="8047"/>
                  </a:lnTo>
                  <a:lnTo>
                    <a:pt x="0" y="8081"/>
                  </a:lnTo>
                  <a:lnTo>
                    <a:pt x="0" y="8148"/>
                  </a:lnTo>
                  <a:lnTo>
                    <a:pt x="34" y="8148"/>
                  </a:lnTo>
                  <a:lnTo>
                    <a:pt x="472" y="8317"/>
                  </a:lnTo>
                  <a:lnTo>
                    <a:pt x="707" y="8350"/>
                  </a:lnTo>
                  <a:lnTo>
                    <a:pt x="943" y="8384"/>
                  </a:lnTo>
                  <a:lnTo>
                    <a:pt x="1179" y="8384"/>
                  </a:lnTo>
                  <a:lnTo>
                    <a:pt x="1381" y="8350"/>
                  </a:lnTo>
                  <a:lnTo>
                    <a:pt x="1583" y="8249"/>
                  </a:lnTo>
                  <a:lnTo>
                    <a:pt x="1785" y="8115"/>
                  </a:lnTo>
                  <a:lnTo>
                    <a:pt x="1818" y="8047"/>
                  </a:lnTo>
                  <a:lnTo>
                    <a:pt x="1785" y="7980"/>
                  </a:lnTo>
                  <a:lnTo>
                    <a:pt x="1987" y="7778"/>
                  </a:lnTo>
                  <a:lnTo>
                    <a:pt x="2323" y="7408"/>
                  </a:lnTo>
                  <a:lnTo>
                    <a:pt x="2660" y="7037"/>
                  </a:lnTo>
                  <a:lnTo>
                    <a:pt x="3232" y="6229"/>
                  </a:lnTo>
                  <a:lnTo>
                    <a:pt x="3940" y="5219"/>
                  </a:lnTo>
                  <a:lnTo>
                    <a:pt x="4613" y="4209"/>
                  </a:lnTo>
                  <a:lnTo>
                    <a:pt x="4815" y="3805"/>
                  </a:lnTo>
                  <a:lnTo>
                    <a:pt x="5017" y="3401"/>
                  </a:lnTo>
                  <a:lnTo>
                    <a:pt x="5185" y="3469"/>
                  </a:lnTo>
                  <a:lnTo>
                    <a:pt x="5354" y="3502"/>
                  </a:lnTo>
                  <a:lnTo>
                    <a:pt x="5522" y="3502"/>
                  </a:lnTo>
                  <a:lnTo>
                    <a:pt x="5724" y="3469"/>
                  </a:lnTo>
                  <a:lnTo>
                    <a:pt x="5892" y="3435"/>
                  </a:lnTo>
                  <a:lnTo>
                    <a:pt x="5960" y="3368"/>
                  </a:lnTo>
                  <a:lnTo>
                    <a:pt x="5993" y="3300"/>
                  </a:lnTo>
                  <a:lnTo>
                    <a:pt x="6027" y="3267"/>
                  </a:lnTo>
                  <a:lnTo>
                    <a:pt x="5993" y="3233"/>
                  </a:lnTo>
                  <a:lnTo>
                    <a:pt x="5993" y="3199"/>
                  </a:lnTo>
                  <a:lnTo>
                    <a:pt x="5926" y="3166"/>
                  </a:lnTo>
                  <a:lnTo>
                    <a:pt x="5825" y="3199"/>
                  </a:lnTo>
                  <a:lnTo>
                    <a:pt x="5724" y="3233"/>
                  </a:lnTo>
                  <a:lnTo>
                    <a:pt x="5589" y="3267"/>
                  </a:lnTo>
                  <a:lnTo>
                    <a:pt x="5488" y="3300"/>
                  </a:lnTo>
                  <a:lnTo>
                    <a:pt x="5253" y="3267"/>
                  </a:lnTo>
                  <a:lnTo>
                    <a:pt x="5185" y="3233"/>
                  </a:lnTo>
                  <a:lnTo>
                    <a:pt x="5084" y="3166"/>
                  </a:lnTo>
                  <a:lnTo>
                    <a:pt x="5219" y="2795"/>
                  </a:lnTo>
                  <a:lnTo>
                    <a:pt x="5253" y="2357"/>
                  </a:lnTo>
                  <a:lnTo>
                    <a:pt x="5253" y="2189"/>
                  </a:lnTo>
                  <a:lnTo>
                    <a:pt x="5253" y="1987"/>
                  </a:lnTo>
                  <a:lnTo>
                    <a:pt x="5185" y="1819"/>
                  </a:lnTo>
                  <a:lnTo>
                    <a:pt x="5118" y="1650"/>
                  </a:lnTo>
                  <a:lnTo>
                    <a:pt x="5017" y="1448"/>
                  </a:lnTo>
                  <a:lnTo>
                    <a:pt x="4916" y="1314"/>
                  </a:lnTo>
                  <a:lnTo>
                    <a:pt x="4882" y="1280"/>
                  </a:lnTo>
                  <a:lnTo>
                    <a:pt x="4781" y="1280"/>
                  </a:lnTo>
                  <a:lnTo>
                    <a:pt x="4748" y="1246"/>
                  </a:lnTo>
                  <a:close/>
                  <a:moveTo>
                    <a:pt x="7946" y="1"/>
                  </a:moveTo>
                  <a:lnTo>
                    <a:pt x="7542" y="708"/>
                  </a:lnTo>
                  <a:lnTo>
                    <a:pt x="7138" y="1415"/>
                  </a:lnTo>
                  <a:lnTo>
                    <a:pt x="6700" y="2155"/>
                  </a:lnTo>
                  <a:lnTo>
                    <a:pt x="6263" y="2930"/>
                  </a:lnTo>
                  <a:lnTo>
                    <a:pt x="5421" y="4512"/>
                  </a:lnTo>
                  <a:lnTo>
                    <a:pt x="5017" y="5219"/>
                  </a:lnTo>
                  <a:lnTo>
                    <a:pt x="4579" y="5893"/>
                  </a:lnTo>
                  <a:lnTo>
                    <a:pt x="4108" y="6532"/>
                  </a:lnTo>
                  <a:lnTo>
                    <a:pt x="3569" y="7138"/>
                  </a:lnTo>
                  <a:lnTo>
                    <a:pt x="3098" y="7677"/>
                  </a:lnTo>
                  <a:lnTo>
                    <a:pt x="2626" y="8249"/>
                  </a:lnTo>
                  <a:lnTo>
                    <a:pt x="2626" y="8216"/>
                  </a:lnTo>
                  <a:lnTo>
                    <a:pt x="2492" y="7946"/>
                  </a:lnTo>
                  <a:lnTo>
                    <a:pt x="2424" y="7845"/>
                  </a:lnTo>
                  <a:lnTo>
                    <a:pt x="2290" y="7778"/>
                  </a:lnTo>
                  <a:lnTo>
                    <a:pt x="2155" y="7744"/>
                  </a:lnTo>
                  <a:lnTo>
                    <a:pt x="2020" y="7744"/>
                  </a:lnTo>
                  <a:lnTo>
                    <a:pt x="1987" y="7778"/>
                  </a:lnTo>
                  <a:lnTo>
                    <a:pt x="1953" y="7845"/>
                  </a:lnTo>
                  <a:lnTo>
                    <a:pt x="1953" y="7879"/>
                  </a:lnTo>
                  <a:lnTo>
                    <a:pt x="1987" y="7946"/>
                  </a:lnTo>
                  <a:lnTo>
                    <a:pt x="2054" y="7946"/>
                  </a:lnTo>
                  <a:lnTo>
                    <a:pt x="2155" y="7980"/>
                  </a:lnTo>
                  <a:lnTo>
                    <a:pt x="2222" y="7980"/>
                  </a:lnTo>
                  <a:lnTo>
                    <a:pt x="2290" y="8047"/>
                  </a:lnTo>
                  <a:lnTo>
                    <a:pt x="2357" y="8115"/>
                  </a:lnTo>
                  <a:lnTo>
                    <a:pt x="2391" y="8317"/>
                  </a:lnTo>
                  <a:lnTo>
                    <a:pt x="2424" y="8384"/>
                  </a:lnTo>
                  <a:lnTo>
                    <a:pt x="2458" y="8451"/>
                  </a:lnTo>
                  <a:lnTo>
                    <a:pt x="2121" y="8889"/>
                  </a:lnTo>
                  <a:lnTo>
                    <a:pt x="1751" y="9293"/>
                  </a:lnTo>
                  <a:lnTo>
                    <a:pt x="1717" y="9327"/>
                  </a:lnTo>
                  <a:lnTo>
                    <a:pt x="1751" y="9394"/>
                  </a:lnTo>
                  <a:lnTo>
                    <a:pt x="1684" y="9529"/>
                  </a:lnTo>
                  <a:lnTo>
                    <a:pt x="1650" y="9731"/>
                  </a:lnTo>
                  <a:lnTo>
                    <a:pt x="1650" y="9899"/>
                  </a:lnTo>
                  <a:lnTo>
                    <a:pt x="1684" y="10101"/>
                  </a:lnTo>
                  <a:lnTo>
                    <a:pt x="1751" y="10269"/>
                  </a:lnTo>
                  <a:lnTo>
                    <a:pt x="1852" y="10370"/>
                  </a:lnTo>
                  <a:lnTo>
                    <a:pt x="1987" y="10438"/>
                  </a:lnTo>
                  <a:lnTo>
                    <a:pt x="2290" y="10438"/>
                  </a:lnTo>
                  <a:lnTo>
                    <a:pt x="2424" y="10370"/>
                  </a:lnTo>
                  <a:lnTo>
                    <a:pt x="2626" y="10202"/>
                  </a:lnTo>
                  <a:lnTo>
                    <a:pt x="2997" y="9832"/>
                  </a:lnTo>
                  <a:lnTo>
                    <a:pt x="3468" y="9293"/>
                  </a:lnTo>
                  <a:lnTo>
                    <a:pt x="3906" y="8687"/>
                  </a:lnTo>
                  <a:lnTo>
                    <a:pt x="4579" y="7812"/>
                  </a:lnTo>
                  <a:lnTo>
                    <a:pt x="5320" y="6936"/>
                  </a:lnTo>
                  <a:lnTo>
                    <a:pt x="5993" y="6027"/>
                  </a:lnTo>
                  <a:lnTo>
                    <a:pt x="6330" y="5590"/>
                  </a:lnTo>
                  <a:lnTo>
                    <a:pt x="6633" y="5085"/>
                  </a:lnTo>
                  <a:lnTo>
                    <a:pt x="7239" y="3974"/>
                  </a:lnTo>
                  <a:lnTo>
                    <a:pt x="7576" y="3435"/>
                  </a:lnTo>
                  <a:lnTo>
                    <a:pt x="7946" y="2896"/>
                  </a:lnTo>
                  <a:lnTo>
                    <a:pt x="7946" y="2458"/>
                  </a:lnTo>
                  <a:lnTo>
                    <a:pt x="7306" y="3401"/>
                  </a:lnTo>
                  <a:lnTo>
                    <a:pt x="6801" y="4209"/>
                  </a:lnTo>
                  <a:lnTo>
                    <a:pt x="6330" y="5051"/>
                  </a:lnTo>
                  <a:lnTo>
                    <a:pt x="5825" y="5859"/>
                  </a:lnTo>
                  <a:lnTo>
                    <a:pt x="5556" y="6263"/>
                  </a:lnTo>
                  <a:lnTo>
                    <a:pt x="5253" y="6633"/>
                  </a:lnTo>
                  <a:lnTo>
                    <a:pt x="4344" y="7744"/>
                  </a:lnTo>
                  <a:lnTo>
                    <a:pt x="3468" y="8855"/>
                  </a:lnTo>
                  <a:lnTo>
                    <a:pt x="3064" y="9394"/>
                  </a:lnTo>
                  <a:lnTo>
                    <a:pt x="2593" y="9865"/>
                  </a:lnTo>
                  <a:lnTo>
                    <a:pt x="2391" y="10067"/>
                  </a:lnTo>
                  <a:lnTo>
                    <a:pt x="2256" y="10168"/>
                  </a:lnTo>
                  <a:lnTo>
                    <a:pt x="2121" y="10236"/>
                  </a:lnTo>
                  <a:lnTo>
                    <a:pt x="1987" y="10236"/>
                  </a:lnTo>
                  <a:lnTo>
                    <a:pt x="1919" y="10168"/>
                  </a:lnTo>
                  <a:lnTo>
                    <a:pt x="1886" y="10067"/>
                  </a:lnTo>
                  <a:lnTo>
                    <a:pt x="1852" y="9899"/>
                  </a:lnTo>
                  <a:lnTo>
                    <a:pt x="1886" y="9596"/>
                  </a:lnTo>
                  <a:lnTo>
                    <a:pt x="1919" y="9394"/>
                  </a:lnTo>
                  <a:lnTo>
                    <a:pt x="1919" y="9360"/>
                  </a:lnTo>
                  <a:lnTo>
                    <a:pt x="2155" y="9158"/>
                  </a:lnTo>
                  <a:lnTo>
                    <a:pt x="2391" y="8923"/>
                  </a:lnTo>
                  <a:lnTo>
                    <a:pt x="2795" y="8418"/>
                  </a:lnTo>
                  <a:lnTo>
                    <a:pt x="3165" y="7913"/>
                  </a:lnTo>
                  <a:lnTo>
                    <a:pt x="3569" y="7441"/>
                  </a:lnTo>
                  <a:lnTo>
                    <a:pt x="4074" y="6869"/>
                  </a:lnTo>
                  <a:lnTo>
                    <a:pt x="4546" y="6297"/>
                  </a:lnTo>
                  <a:lnTo>
                    <a:pt x="4983" y="5691"/>
                  </a:lnTo>
                  <a:lnTo>
                    <a:pt x="5354" y="5051"/>
                  </a:lnTo>
                  <a:lnTo>
                    <a:pt x="6229" y="3502"/>
                  </a:lnTo>
                  <a:lnTo>
                    <a:pt x="7071" y="1953"/>
                  </a:lnTo>
                  <a:lnTo>
                    <a:pt x="7946" y="506"/>
                  </a:lnTo>
                  <a:lnTo>
                    <a:pt x="794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0" name="Google Shape;350;p3"/>
            <p:cNvSpPr/>
            <p:nvPr/>
          </p:nvSpPr>
          <p:spPr>
            <a:xfrm>
              <a:off x="5168500" y="24644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02" y="168"/>
                  </a:moveTo>
                  <a:lnTo>
                    <a:pt x="741" y="236"/>
                  </a:lnTo>
                  <a:lnTo>
                    <a:pt x="1280" y="269"/>
                  </a:lnTo>
                  <a:lnTo>
                    <a:pt x="2357" y="236"/>
                  </a:lnTo>
                  <a:lnTo>
                    <a:pt x="2290" y="774"/>
                  </a:lnTo>
                  <a:lnTo>
                    <a:pt x="2256" y="1347"/>
                  </a:lnTo>
                  <a:lnTo>
                    <a:pt x="2256" y="1885"/>
                  </a:lnTo>
                  <a:lnTo>
                    <a:pt x="2290" y="2424"/>
                  </a:lnTo>
                  <a:lnTo>
                    <a:pt x="2290" y="2458"/>
                  </a:lnTo>
                  <a:lnTo>
                    <a:pt x="2256" y="2458"/>
                  </a:lnTo>
                  <a:lnTo>
                    <a:pt x="2020" y="2424"/>
                  </a:lnTo>
                  <a:lnTo>
                    <a:pt x="808" y="2424"/>
                  </a:lnTo>
                  <a:lnTo>
                    <a:pt x="303" y="2390"/>
                  </a:lnTo>
                  <a:lnTo>
                    <a:pt x="236" y="1279"/>
                  </a:lnTo>
                  <a:lnTo>
                    <a:pt x="202" y="168"/>
                  </a:lnTo>
                  <a:close/>
                  <a:moveTo>
                    <a:pt x="741" y="0"/>
                  </a:moveTo>
                  <a:lnTo>
                    <a:pt x="169" y="34"/>
                  </a:lnTo>
                  <a:lnTo>
                    <a:pt x="135" y="34"/>
                  </a:lnTo>
                  <a:lnTo>
                    <a:pt x="101" y="101"/>
                  </a:lnTo>
                  <a:lnTo>
                    <a:pt x="68" y="101"/>
                  </a:lnTo>
                  <a:lnTo>
                    <a:pt x="34" y="168"/>
                  </a:lnTo>
                  <a:lnTo>
                    <a:pt x="0" y="774"/>
                  </a:lnTo>
                  <a:lnTo>
                    <a:pt x="0" y="1414"/>
                  </a:lnTo>
                  <a:lnTo>
                    <a:pt x="34" y="2020"/>
                  </a:lnTo>
                  <a:lnTo>
                    <a:pt x="101" y="2660"/>
                  </a:lnTo>
                  <a:lnTo>
                    <a:pt x="135" y="2693"/>
                  </a:lnTo>
                  <a:lnTo>
                    <a:pt x="169" y="2727"/>
                  </a:lnTo>
                  <a:lnTo>
                    <a:pt x="236" y="2727"/>
                  </a:lnTo>
                  <a:lnTo>
                    <a:pt x="303" y="2693"/>
                  </a:lnTo>
                  <a:lnTo>
                    <a:pt x="337" y="2660"/>
                  </a:lnTo>
                  <a:lnTo>
                    <a:pt x="337" y="2626"/>
                  </a:lnTo>
                  <a:lnTo>
                    <a:pt x="337" y="2559"/>
                  </a:lnTo>
                  <a:lnTo>
                    <a:pt x="808" y="2660"/>
                  </a:lnTo>
                  <a:lnTo>
                    <a:pt x="1313" y="2693"/>
                  </a:lnTo>
                  <a:lnTo>
                    <a:pt x="1818" y="2693"/>
                  </a:lnTo>
                  <a:lnTo>
                    <a:pt x="2054" y="2660"/>
                  </a:lnTo>
                  <a:lnTo>
                    <a:pt x="2256" y="2626"/>
                  </a:lnTo>
                  <a:lnTo>
                    <a:pt x="2323" y="2592"/>
                  </a:lnTo>
                  <a:lnTo>
                    <a:pt x="2323" y="2491"/>
                  </a:lnTo>
                  <a:lnTo>
                    <a:pt x="2357" y="2525"/>
                  </a:lnTo>
                  <a:lnTo>
                    <a:pt x="2391" y="2525"/>
                  </a:lnTo>
                  <a:lnTo>
                    <a:pt x="2458" y="2491"/>
                  </a:lnTo>
                  <a:lnTo>
                    <a:pt x="2458" y="2424"/>
                  </a:lnTo>
                  <a:lnTo>
                    <a:pt x="2492" y="1885"/>
                  </a:lnTo>
                  <a:lnTo>
                    <a:pt x="2525" y="1313"/>
                  </a:lnTo>
                  <a:lnTo>
                    <a:pt x="2492" y="774"/>
                  </a:lnTo>
                  <a:lnTo>
                    <a:pt x="2458" y="202"/>
                  </a:lnTo>
                  <a:lnTo>
                    <a:pt x="2492" y="168"/>
                  </a:lnTo>
                  <a:lnTo>
                    <a:pt x="2492" y="101"/>
                  </a:lnTo>
                  <a:lnTo>
                    <a:pt x="2458" y="34"/>
                  </a:lnTo>
                  <a:lnTo>
                    <a:pt x="1852" y="34"/>
                  </a:lnTo>
                  <a:lnTo>
                    <a:pt x="128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1" name="Google Shape;351;p3"/>
            <p:cNvSpPr/>
            <p:nvPr/>
          </p:nvSpPr>
          <p:spPr>
            <a:xfrm>
              <a:off x="5686975" y="25351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324" y="168"/>
                  </a:moveTo>
                  <a:lnTo>
                    <a:pt x="2256" y="1280"/>
                  </a:lnTo>
                  <a:lnTo>
                    <a:pt x="2223" y="2391"/>
                  </a:lnTo>
                  <a:lnTo>
                    <a:pt x="1718" y="2424"/>
                  </a:lnTo>
                  <a:lnTo>
                    <a:pt x="506" y="2424"/>
                  </a:lnTo>
                  <a:lnTo>
                    <a:pt x="270" y="2458"/>
                  </a:lnTo>
                  <a:lnTo>
                    <a:pt x="236" y="2458"/>
                  </a:lnTo>
                  <a:lnTo>
                    <a:pt x="236" y="2424"/>
                  </a:lnTo>
                  <a:lnTo>
                    <a:pt x="270" y="1886"/>
                  </a:lnTo>
                  <a:lnTo>
                    <a:pt x="270" y="1347"/>
                  </a:lnTo>
                  <a:lnTo>
                    <a:pt x="236" y="775"/>
                  </a:lnTo>
                  <a:lnTo>
                    <a:pt x="169" y="236"/>
                  </a:lnTo>
                  <a:lnTo>
                    <a:pt x="1246" y="269"/>
                  </a:lnTo>
                  <a:lnTo>
                    <a:pt x="1785" y="236"/>
                  </a:lnTo>
                  <a:lnTo>
                    <a:pt x="2324" y="168"/>
                  </a:lnTo>
                  <a:close/>
                  <a:moveTo>
                    <a:pt x="1246" y="0"/>
                  </a:moveTo>
                  <a:lnTo>
                    <a:pt x="674" y="34"/>
                  </a:lnTo>
                  <a:lnTo>
                    <a:pt x="68" y="34"/>
                  </a:lnTo>
                  <a:lnTo>
                    <a:pt x="34" y="101"/>
                  </a:lnTo>
                  <a:lnTo>
                    <a:pt x="34" y="168"/>
                  </a:lnTo>
                  <a:lnTo>
                    <a:pt x="68" y="202"/>
                  </a:lnTo>
                  <a:lnTo>
                    <a:pt x="34" y="775"/>
                  </a:lnTo>
                  <a:lnTo>
                    <a:pt x="1" y="1313"/>
                  </a:lnTo>
                  <a:lnTo>
                    <a:pt x="34" y="1886"/>
                  </a:lnTo>
                  <a:lnTo>
                    <a:pt x="68" y="2424"/>
                  </a:lnTo>
                  <a:lnTo>
                    <a:pt x="68" y="2492"/>
                  </a:lnTo>
                  <a:lnTo>
                    <a:pt x="102" y="2525"/>
                  </a:lnTo>
                  <a:lnTo>
                    <a:pt x="169" y="2525"/>
                  </a:lnTo>
                  <a:lnTo>
                    <a:pt x="203" y="2492"/>
                  </a:lnTo>
                  <a:lnTo>
                    <a:pt x="203" y="2593"/>
                  </a:lnTo>
                  <a:lnTo>
                    <a:pt x="270" y="2626"/>
                  </a:lnTo>
                  <a:lnTo>
                    <a:pt x="472" y="2660"/>
                  </a:lnTo>
                  <a:lnTo>
                    <a:pt x="708" y="2694"/>
                  </a:lnTo>
                  <a:lnTo>
                    <a:pt x="1213" y="2694"/>
                  </a:lnTo>
                  <a:lnTo>
                    <a:pt x="1718" y="2660"/>
                  </a:lnTo>
                  <a:lnTo>
                    <a:pt x="2189" y="2559"/>
                  </a:lnTo>
                  <a:lnTo>
                    <a:pt x="2189" y="2626"/>
                  </a:lnTo>
                  <a:lnTo>
                    <a:pt x="2189" y="2660"/>
                  </a:lnTo>
                  <a:lnTo>
                    <a:pt x="2223" y="2694"/>
                  </a:lnTo>
                  <a:lnTo>
                    <a:pt x="2290" y="2727"/>
                  </a:lnTo>
                  <a:lnTo>
                    <a:pt x="2357" y="2727"/>
                  </a:lnTo>
                  <a:lnTo>
                    <a:pt x="2391" y="2694"/>
                  </a:lnTo>
                  <a:lnTo>
                    <a:pt x="2425" y="2660"/>
                  </a:lnTo>
                  <a:lnTo>
                    <a:pt x="2492" y="2020"/>
                  </a:lnTo>
                  <a:lnTo>
                    <a:pt x="2526" y="1414"/>
                  </a:lnTo>
                  <a:lnTo>
                    <a:pt x="2526" y="775"/>
                  </a:lnTo>
                  <a:lnTo>
                    <a:pt x="2458" y="168"/>
                  </a:lnTo>
                  <a:lnTo>
                    <a:pt x="2458" y="101"/>
                  </a:lnTo>
                  <a:lnTo>
                    <a:pt x="2425" y="101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78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2" name="Google Shape;352;p3"/>
            <p:cNvSpPr/>
            <p:nvPr/>
          </p:nvSpPr>
          <p:spPr>
            <a:xfrm>
              <a:off x="5796400" y="26066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135" y="1"/>
                  </a:moveTo>
                  <a:lnTo>
                    <a:pt x="102" y="35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1" y="1112"/>
                  </a:lnTo>
                  <a:lnTo>
                    <a:pt x="1" y="1752"/>
                  </a:lnTo>
                  <a:lnTo>
                    <a:pt x="34" y="2055"/>
                  </a:lnTo>
                  <a:lnTo>
                    <a:pt x="102" y="2391"/>
                  </a:lnTo>
                  <a:lnTo>
                    <a:pt x="135" y="2425"/>
                  </a:lnTo>
                  <a:lnTo>
                    <a:pt x="236" y="2425"/>
                  </a:lnTo>
                  <a:lnTo>
                    <a:pt x="270" y="2358"/>
                  </a:lnTo>
                  <a:lnTo>
                    <a:pt x="270" y="2055"/>
                  </a:lnTo>
                  <a:lnTo>
                    <a:pt x="236" y="1718"/>
                  </a:lnTo>
                  <a:lnTo>
                    <a:pt x="236" y="1112"/>
                  </a:lnTo>
                  <a:lnTo>
                    <a:pt x="236" y="674"/>
                  </a:lnTo>
                  <a:lnTo>
                    <a:pt x="236" y="237"/>
                  </a:lnTo>
                  <a:lnTo>
                    <a:pt x="472" y="270"/>
                  </a:lnTo>
                  <a:lnTo>
                    <a:pt x="2290" y="270"/>
                  </a:lnTo>
                  <a:lnTo>
                    <a:pt x="2324" y="304"/>
                  </a:lnTo>
                  <a:lnTo>
                    <a:pt x="2357" y="338"/>
                  </a:lnTo>
                  <a:lnTo>
                    <a:pt x="2391" y="338"/>
                  </a:lnTo>
                  <a:lnTo>
                    <a:pt x="2391" y="506"/>
                  </a:lnTo>
                  <a:lnTo>
                    <a:pt x="2357" y="674"/>
                  </a:lnTo>
                  <a:lnTo>
                    <a:pt x="2357" y="1011"/>
                  </a:lnTo>
                  <a:lnTo>
                    <a:pt x="2324" y="2223"/>
                  </a:lnTo>
                  <a:lnTo>
                    <a:pt x="2122" y="2189"/>
                  </a:lnTo>
                  <a:lnTo>
                    <a:pt x="1852" y="2189"/>
                  </a:lnTo>
                  <a:lnTo>
                    <a:pt x="1381" y="2223"/>
                  </a:lnTo>
                  <a:lnTo>
                    <a:pt x="775" y="2189"/>
                  </a:lnTo>
                  <a:lnTo>
                    <a:pt x="640" y="2189"/>
                  </a:lnTo>
                  <a:lnTo>
                    <a:pt x="472" y="2223"/>
                  </a:lnTo>
                  <a:lnTo>
                    <a:pt x="371" y="2257"/>
                  </a:lnTo>
                  <a:lnTo>
                    <a:pt x="270" y="2358"/>
                  </a:lnTo>
                  <a:lnTo>
                    <a:pt x="337" y="2425"/>
                  </a:lnTo>
                  <a:lnTo>
                    <a:pt x="472" y="2492"/>
                  </a:lnTo>
                  <a:lnTo>
                    <a:pt x="2088" y="2492"/>
                  </a:lnTo>
                  <a:lnTo>
                    <a:pt x="2357" y="2459"/>
                  </a:lnTo>
                  <a:lnTo>
                    <a:pt x="2391" y="2492"/>
                  </a:lnTo>
                  <a:lnTo>
                    <a:pt x="2458" y="2492"/>
                  </a:lnTo>
                  <a:lnTo>
                    <a:pt x="2526" y="2459"/>
                  </a:lnTo>
                  <a:lnTo>
                    <a:pt x="2559" y="2391"/>
                  </a:lnTo>
                  <a:lnTo>
                    <a:pt x="2559" y="1179"/>
                  </a:lnTo>
                  <a:lnTo>
                    <a:pt x="2593" y="641"/>
                  </a:lnTo>
                  <a:lnTo>
                    <a:pt x="2559" y="405"/>
                  </a:lnTo>
                  <a:lnTo>
                    <a:pt x="2526" y="136"/>
                  </a:lnTo>
                  <a:lnTo>
                    <a:pt x="2492" y="136"/>
                  </a:lnTo>
                  <a:lnTo>
                    <a:pt x="2458" y="169"/>
                  </a:lnTo>
                  <a:lnTo>
                    <a:pt x="2391" y="102"/>
                  </a:lnTo>
                  <a:lnTo>
                    <a:pt x="2290" y="68"/>
                  </a:lnTo>
                  <a:lnTo>
                    <a:pt x="2088" y="68"/>
                  </a:lnTo>
                  <a:lnTo>
                    <a:pt x="1650" y="102"/>
                  </a:lnTo>
                  <a:lnTo>
                    <a:pt x="943" y="68"/>
                  </a:lnTo>
                  <a:lnTo>
                    <a:pt x="573" y="68"/>
                  </a:lnTo>
                  <a:lnTo>
                    <a:pt x="203" y="102"/>
                  </a:lnTo>
                  <a:lnTo>
                    <a:pt x="203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3" name="Google Shape;353;p3"/>
            <p:cNvSpPr/>
            <p:nvPr/>
          </p:nvSpPr>
          <p:spPr>
            <a:xfrm>
              <a:off x="5818275" y="2619275"/>
              <a:ext cx="16875" cy="16875"/>
            </a:xfrm>
            <a:custGeom>
              <a:avLst/>
              <a:gdLst/>
              <a:ahLst/>
              <a:cxnLst/>
              <a:rect l="l" t="t" r="r" b="b"/>
              <a:pathLst>
                <a:path w="675" h="675" extrusionOk="0">
                  <a:moveTo>
                    <a:pt x="1" y="1"/>
                  </a:moveTo>
                  <a:lnTo>
                    <a:pt x="1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169" y="237"/>
                  </a:lnTo>
                  <a:lnTo>
                    <a:pt x="338" y="304"/>
                  </a:lnTo>
                  <a:lnTo>
                    <a:pt x="68" y="506"/>
                  </a:lnTo>
                  <a:lnTo>
                    <a:pt x="35" y="573"/>
                  </a:lnTo>
                  <a:lnTo>
                    <a:pt x="68" y="641"/>
                  </a:lnTo>
                  <a:lnTo>
                    <a:pt x="136" y="674"/>
                  </a:lnTo>
                  <a:lnTo>
                    <a:pt x="203" y="674"/>
                  </a:lnTo>
                  <a:lnTo>
                    <a:pt x="405" y="506"/>
                  </a:lnTo>
                  <a:lnTo>
                    <a:pt x="641" y="371"/>
                  </a:lnTo>
                  <a:lnTo>
                    <a:pt x="674" y="304"/>
                  </a:lnTo>
                  <a:lnTo>
                    <a:pt x="674" y="237"/>
                  </a:lnTo>
                  <a:lnTo>
                    <a:pt x="674" y="203"/>
                  </a:lnTo>
                  <a:lnTo>
                    <a:pt x="607" y="169"/>
                  </a:lnTo>
                  <a:lnTo>
                    <a:pt x="338" y="68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4" name="Google Shape;354;p3"/>
            <p:cNvSpPr/>
            <p:nvPr/>
          </p:nvSpPr>
          <p:spPr>
            <a:xfrm>
              <a:off x="5280450" y="2348250"/>
              <a:ext cx="68200" cy="42125"/>
            </a:xfrm>
            <a:custGeom>
              <a:avLst/>
              <a:gdLst/>
              <a:ahLst/>
              <a:cxnLst/>
              <a:rect l="l" t="t" r="r" b="b"/>
              <a:pathLst>
                <a:path w="2728" h="1685" extrusionOk="0">
                  <a:moveTo>
                    <a:pt x="67" y="1"/>
                  </a:moveTo>
                  <a:lnTo>
                    <a:pt x="67" y="68"/>
                  </a:lnTo>
                  <a:lnTo>
                    <a:pt x="34" y="439"/>
                  </a:lnTo>
                  <a:lnTo>
                    <a:pt x="0" y="809"/>
                  </a:lnTo>
                  <a:lnTo>
                    <a:pt x="0" y="1550"/>
                  </a:lnTo>
                  <a:lnTo>
                    <a:pt x="0" y="1617"/>
                  </a:lnTo>
                  <a:lnTo>
                    <a:pt x="67" y="1651"/>
                  </a:lnTo>
                  <a:lnTo>
                    <a:pt x="135" y="1617"/>
                  </a:lnTo>
                  <a:lnTo>
                    <a:pt x="168" y="1550"/>
                  </a:lnTo>
                  <a:lnTo>
                    <a:pt x="202" y="843"/>
                  </a:lnTo>
                  <a:lnTo>
                    <a:pt x="202" y="169"/>
                  </a:lnTo>
                  <a:lnTo>
                    <a:pt x="842" y="203"/>
                  </a:lnTo>
                  <a:lnTo>
                    <a:pt x="1481" y="203"/>
                  </a:lnTo>
                  <a:lnTo>
                    <a:pt x="2054" y="237"/>
                  </a:lnTo>
                  <a:lnTo>
                    <a:pt x="2323" y="237"/>
                  </a:lnTo>
                  <a:lnTo>
                    <a:pt x="2593" y="169"/>
                  </a:lnTo>
                  <a:lnTo>
                    <a:pt x="2525" y="472"/>
                  </a:lnTo>
                  <a:lnTo>
                    <a:pt x="2525" y="809"/>
                  </a:lnTo>
                  <a:lnTo>
                    <a:pt x="2525" y="1415"/>
                  </a:lnTo>
                  <a:lnTo>
                    <a:pt x="875" y="1415"/>
                  </a:lnTo>
                  <a:lnTo>
                    <a:pt x="606" y="1449"/>
                  </a:lnTo>
                  <a:lnTo>
                    <a:pt x="337" y="1516"/>
                  </a:lnTo>
                  <a:lnTo>
                    <a:pt x="606" y="1583"/>
                  </a:lnTo>
                  <a:lnTo>
                    <a:pt x="842" y="1617"/>
                  </a:lnTo>
                  <a:lnTo>
                    <a:pt x="1953" y="1617"/>
                  </a:lnTo>
                  <a:lnTo>
                    <a:pt x="2458" y="1583"/>
                  </a:lnTo>
                  <a:lnTo>
                    <a:pt x="2458" y="1617"/>
                  </a:lnTo>
                  <a:lnTo>
                    <a:pt x="2492" y="1651"/>
                  </a:lnTo>
                  <a:lnTo>
                    <a:pt x="2559" y="1684"/>
                  </a:lnTo>
                  <a:lnTo>
                    <a:pt x="2626" y="1651"/>
                  </a:lnTo>
                  <a:lnTo>
                    <a:pt x="2660" y="1617"/>
                  </a:lnTo>
                  <a:lnTo>
                    <a:pt x="2660" y="1550"/>
                  </a:lnTo>
                  <a:lnTo>
                    <a:pt x="2694" y="1482"/>
                  </a:lnTo>
                  <a:lnTo>
                    <a:pt x="2727" y="775"/>
                  </a:lnTo>
                  <a:lnTo>
                    <a:pt x="2727" y="405"/>
                  </a:lnTo>
                  <a:lnTo>
                    <a:pt x="2660" y="68"/>
                  </a:lnTo>
                  <a:lnTo>
                    <a:pt x="2626" y="68"/>
                  </a:lnTo>
                  <a:lnTo>
                    <a:pt x="2593" y="102"/>
                  </a:lnTo>
                  <a:lnTo>
                    <a:pt x="2357" y="34"/>
                  </a:lnTo>
                  <a:lnTo>
                    <a:pt x="2054" y="1"/>
                  </a:lnTo>
                  <a:lnTo>
                    <a:pt x="505" y="1"/>
                  </a:lnTo>
                  <a:lnTo>
                    <a:pt x="202" y="34"/>
                  </a:lnTo>
                  <a:lnTo>
                    <a:pt x="1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5" name="Google Shape;355;p3"/>
            <p:cNvSpPr/>
            <p:nvPr/>
          </p:nvSpPr>
          <p:spPr>
            <a:xfrm>
              <a:off x="5262775" y="2490500"/>
              <a:ext cx="24425" cy="17700"/>
            </a:xfrm>
            <a:custGeom>
              <a:avLst/>
              <a:gdLst/>
              <a:ahLst/>
              <a:cxnLst/>
              <a:rect l="l" t="t" r="r" b="b"/>
              <a:pathLst>
                <a:path w="977" h="708" extrusionOk="0">
                  <a:moveTo>
                    <a:pt x="875" y="1"/>
                  </a:moveTo>
                  <a:lnTo>
                    <a:pt x="842" y="34"/>
                  </a:lnTo>
                  <a:lnTo>
                    <a:pt x="774" y="135"/>
                  </a:lnTo>
                  <a:lnTo>
                    <a:pt x="707" y="236"/>
                  </a:lnTo>
                  <a:lnTo>
                    <a:pt x="606" y="506"/>
                  </a:lnTo>
                  <a:lnTo>
                    <a:pt x="539" y="371"/>
                  </a:lnTo>
                  <a:lnTo>
                    <a:pt x="471" y="270"/>
                  </a:lnTo>
                  <a:lnTo>
                    <a:pt x="539" y="169"/>
                  </a:lnTo>
                  <a:lnTo>
                    <a:pt x="539" y="102"/>
                  </a:lnTo>
                  <a:lnTo>
                    <a:pt x="505" y="68"/>
                  </a:lnTo>
                  <a:lnTo>
                    <a:pt x="438" y="34"/>
                  </a:lnTo>
                  <a:lnTo>
                    <a:pt x="370" y="68"/>
                  </a:lnTo>
                  <a:lnTo>
                    <a:pt x="168" y="405"/>
                  </a:lnTo>
                  <a:lnTo>
                    <a:pt x="168" y="337"/>
                  </a:lnTo>
                  <a:lnTo>
                    <a:pt x="135" y="203"/>
                  </a:lnTo>
                  <a:lnTo>
                    <a:pt x="135" y="169"/>
                  </a:lnTo>
                  <a:lnTo>
                    <a:pt x="101" y="135"/>
                  </a:lnTo>
                  <a:lnTo>
                    <a:pt x="67" y="135"/>
                  </a:lnTo>
                  <a:lnTo>
                    <a:pt x="34" y="169"/>
                  </a:lnTo>
                  <a:lnTo>
                    <a:pt x="0" y="236"/>
                  </a:lnTo>
                  <a:lnTo>
                    <a:pt x="0" y="371"/>
                  </a:lnTo>
                  <a:lnTo>
                    <a:pt x="67" y="607"/>
                  </a:lnTo>
                  <a:lnTo>
                    <a:pt x="101" y="674"/>
                  </a:lnTo>
                  <a:lnTo>
                    <a:pt x="202" y="674"/>
                  </a:lnTo>
                  <a:lnTo>
                    <a:pt x="236" y="640"/>
                  </a:lnTo>
                  <a:lnTo>
                    <a:pt x="370" y="405"/>
                  </a:lnTo>
                  <a:lnTo>
                    <a:pt x="404" y="472"/>
                  </a:lnTo>
                  <a:lnTo>
                    <a:pt x="505" y="607"/>
                  </a:lnTo>
                  <a:lnTo>
                    <a:pt x="640" y="708"/>
                  </a:lnTo>
                  <a:lnTo>
                    <a:pt x="707" y="708"/>
                  </a:lnTo>
                  <a:lnTo>
                    <a:pt x="741" y="640"/>
                  </a:lnTo>
                  <a:lnTo>
                    <a:pt x="842" y="371"/>
                  </a:lnTo>
                  <a:lnTo>
                    <a:pt x="976" y="102"/>
                  </a:lnTo>
                  <a:lnTo>
                    <a:pt x="943" y="34"/>
                  </a:lnTo>
                  <a:lnTo>
                    <a:pt x="90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6" name="Google Shape;356;p3"/>
            <p:cNvSpPr/>
            <p:nvPr/>
          </p:nvSpPr>
          <p:spPr>
            <a:xfrm>
              <a:off x="5240050" y="2466100"/>
              <a:ext cx="63975" cy="61475"/>
            </a:xfrm>
            <a:custGeom>
              <a:avLst/>
              <a:gdLst/>
              <a:ahLst/>
              <a:cxnLst/>
              <a:rect l="l" t="t" r="r" b="b"/>
              <a:pathLst>
                <a:path w="2559" h="2459" extrusionOk="0">
                  <a:moveTo>
                    <a:pt x="168" y="202"/>
                  </a:moveTo>
                  <a:lnTo>
                    <a:pt x="707" y="236"/>
                  </a:lnTo>
                  <a:lnTo>
                    <a:pt x="1246" y="270"/>
                  </a:lnTo>
                  <a:lnTo>
                    <a:pt x="2323" y="236"/>
                  </a:lnTo>
                  <a:lnTo>
                    <a:pt x="2323" y="707"/>
                  </a:lnTo>
                  <a:lnTo>
                    <a:pt x="2323" y="1145"/>
                  </a:lnTo>
                  <a:lnTo>
                    <a:pt x="2323" y="1684"/>
                  </a:lnTo>
                  <a:lnTo>
                    <a:pt x="2323" y="2222"/>
                  </a:lnTo>
                  <a:lnTo>
                    <a:pt x="2087" y="2189"/>
                  </a:lnTo>
                  <a:lnTo>
                    <a:pt x="606" y="2189"/>
                  </a:lnTo>
                  <a:lnTo>
                    <a:pt x="337" y="2256"/>
                  </a:lnTo>
                  <a:lnTo>
                    <a:pt x="303" y="1684"/>
                  </a:lnTo>
                  <a:lnTo>
                    <a:pt x="236" y="1145"/>
                  </a:lnTo>
                  <a:lnTo>
                    <a:pt x="236" y="674"/>
                  </a:lnTo>
                  <a:lnTo>
                    <a:pt x="168" y="202"/>
                  </a:lnTo>
                  <a:close/>
                  <a:moveTo>
                    <a:pt x="707" y="0"/>
                  </a:moveTo>
                  <a:lnTo>
                    <a:pt x="168" y="34"/>
                  </a:lnTo>
                  <a:lnTo>
                    <a:pt x="101" y="68"/>
                  </a:lnTo>
                  <a:lnTo>
                    <a:pt x="67" y="135"/>
                  </a:lnTo>
                  <a:lnTo>
                    <a:pt x="34" y="371"/>
                  </a:lnTo>
                  <a:lnTo>
                    <a:pt x="0" y="640"/>
                  </a:lnTo>
                  <a:lnTo>
                    <a:pt x="34" y="1145"/>
                  </a:lnTo>
                  <a:lnTo>
                    <a:pt x="67" y="1751"/>
                  </a:lnTo>
                  <a:lnTo>
                    <a:pt x="101" y="2054"/>
                  </a:lnTo>
                  <a:lnTo>
                    <a:pt x="168" y="2323"/>
                  </a:lnTo>
                  <a:lnTo>
                    <a:pt x="168" y="2391"/>
                  </a:lnTo>
                  <a:lnTo>
                    <a:pt x="303" y="2391"/>
                  </a:lnTo>
                  <a:lnTo>
                    <a:pt x="539" y="2424"/>
                  </a:lnTo>
                  <a:lnTo>
                    <a:pt x="1279" y="2424"/>
                  </a:lnTo>
                  <a:lnTo>
                    <a:pt x="1818" y="2458"/>
                  </a:lnTo>
                  <a:lnTo>
                    <a:pt x="2087" y="2458"/>
                  </a:lnTo>
                  <a:lnTo>
                    <a:pt x="2357" y="2424"/>
                  </a:lnTo>
                  <a:lnTo>
                    <a:pt x="2390" y="2458"/>
                  </a:lnTo>
                  <a:lnTo>
                    <a:pt x="2424" y="2458"/>
                  </a:lnTo>
                  <a:lnTo>
                    <a:pt x="2458" y="2424"/>
                  </a:lnTo>
                  <a:lnTo>
                    <a:pt x="2491" y="2391"/>
                  </a:lnTo>
                  <a:lnTo>
                    <a:pt x="2525" y="2121"/>
                  </a:lnTo>
                  <a:lnTo>
                    <a:pt x="2559" y="1852"/>
                  </a:lnTo>
                  <a:lnTo>
                    <a:pt x="2525" y="1313"/>
                  </a:lnTo>
                  <a:lnTo>
                    <a:pt x="2525" y="707"/>
                  </a:lnTo>
                  <a:lnTo>
                    <a:pt x="2525" y="404"/>
                  </a:lnTo>
                  <a:lnTo>
                    <a:pt x="2458" y="101"/>
                  </a:lnTo>
                  <a:lnTo>
                    <a:pt x="2424" y="68"/>
                  </a:lnTo>
                  <a:lnTo>
                    <a:pt x="2390" y="34"/>
                  </a:lnTo>
                  <a:lnTo>
                    <a:pt x="2323" y="34"/>
                  </a:lnTo>
                  <a:lnTo>
                    <a:pt x="124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7" name="Google Shape;357;p3"/>
            <p:cNvSpPr/>
            <p:nvPr/>
          </p:nvSpPr>
          <p:spPr>
            <a:xfrm>
              <a:off x="5209725" y="2556150"/>
              <a:ext cx="15175" cy="23600"/>
            </a:xfrm>
            <a:custGeom>
              <a:avLst/>
              <a:gdLst/>
              <a:ahLst/>
              <a:cxnLst/>
              <a:rect l="l" t="t" r="r" b="b"/>
              <a:pathLst>
                <a:path w="607" h="944" extrusionOk="0">
                  <a:moveTo>
                    <a:pt x="338" y="1"/>
                  </a:moveTo>
                  <a:lnTo>
                    <a:pt x="270" y="35"/>
                  </a:lnTo>
                  <a:lnTo>
                    <a:pt x="237" y="68"/>
                  </a:lnTo>
                  <a:lnTo>
                    <a:pt x="102" y="506"/>
                  </a:lnTo>
                  <a:lnTo>
                    <a:pt x="35" y="641"/>
                  </a:lnTo>
                  <a:lnTo>
                    <a:pt x="1" y="742"/>
                  </a:lnTo>
                  <a:lnTo>
                    <a:pt x="35" y="843"/>
                  </a:lnTo>
                  <a:lnTo>
                    <a:pt x="68" y="876"/>
                  </a:lnTo>
                  <a:lnTo>
                    <a:pt x="169" y="809"/>
                  </a:lnTo>
                  <a:lnTo>
                    <a:pt x="237" y="742"/>
                  </a:lnTo>
                  <a:lnTo>
                    <a:pt x="371" y="742"/>
                  </a:lnTo>
                  <a:lnTo>
                    <a:pt x="405" y="809"/>
                  </a:lnTo>
                  <a:lnTo>
                    <a:pt x="439" y="910"/>
                  </a:lnTo>
                  <a:lnTo>
                    <a:pt x="472" y="944"/>
                  </a:lnTo>
                  <a:lnTo>
                    <a:pt x="540" y="944"/>
                  </a:lnTo>
                  <a:lnTo>
                    <a:pt x="573" y="910"/>
                  </a:lnTo>
                  <a:lnTo>
                    <a:pt x="607" y="843"/>
                  </a:lnTo>
                  <a:lnTo>
                    <a:pt x="573" y="708"/>
                  </a:lnTo>
                  <a:lnTo>
                    <a:pt x="607" y="674"/>
                  </a:lnTo>
                  <a:lnTo>
                    <a:pt x="607" y="641"/>
                  </a:lnTo>
                  <a:lnTo>
                    <a:pt x="607" y="607"/>
                  </a:lnTo>
                  <a:lnTo>
                    <a:pt x="573" y="607"/>
                  </a:lnTo>
                  <a:lnTo>
                    <a:pt x="540" y="472"/>
                  </a:lnTo>
                  <a:lnTo>
                    <a:pt x="439" y="68"/>
                  </a:lnTo>
                  <a:lnTo>
                    <a:pt x="405" y="35"/>
                  </a:lnTo>
                  <a:lnTo>
                    <a:pt x="33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8" name="Google Shape;358;p3"/>
            <p:cNvSpPr/>
            <p:nvPr/>
          </p:nvSpPr>
          <p:spPr>
            <a:xfrm>
              <a:off x="5254350" y="2536800"/>
              <a:ext cx="63150" cy="61475"/>
            </a:xfrm>
            <a:custGeom>
              <a:avLst/>
              <a:gdLst/>
              <a:ahLst/>
              <a:cxnLst/>
              <a:rect l="l" t="t" r="r" b="b"/>
              <a:pathLst>
                <a:path w="2526" h="2459" extrusionOk="0">
                  <a:moveTo>
                    <a:pt x="2357" y="202"/>
                  </a:moveTo>
                  <a:lnTo>
                    <a:pt x="2323" y="674"/>
                  </a:lnTo>
                  <a:lnTo>
                    <a:pt x="2323" y="1145"/>
                  </a:lnTo>
                  <a:lnTo>
                    <a:pt x="2256" y="1684"/>
                  </a:lnTo>
                  <a:lnTo>
                    <a:pt x="2222" y="2256"/>
                  </a:lnTo>
                  <a:lnTo>
                    <a:pt x="1953" y="2189"/>
                  </a:lnTo>
                  <a:lnTo>
                    <a:pt x="472" y="2189"/>
                  </a:lnTo>
                  <a:lnTo>
                    <a:pt x="236" y="2223"/>
                  </a:lnTo>
                  <a:lnTo>
                    <a:pt x="236" y="1684"/>
                  </a:lnTo>
                  <a:lnTo>
                    <a:pt x="236" y="1145"/>
                  </a:lnTo>
                  <a:lnTo>
                    <a:pt x="236" y="708"/>
                  </a:lnTo>
                  <a:lnTo>
                    <a:pt x="236" y="236"/>
                  </a:lnTo>
                  <a:lnTo>
                    <a:pt x="1313" y="270"/>
                  </a:lnTo>
                  <a:lnTo>
                    <a:pt x="1852" y="236"/>
                  </a:lnTo>
                  <a:lnTo>
                    <a:pt x="2357" y="202"/>
                  </a:lnTo>
                  <a:close/>
                  <a:moveTo>
                    <a:pt x="1313" y="0"/>
                  </a:moveTo>
                  <a:lnTo>
                    <a:pt x="236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101"/>
                  </a:lnTo>
                  <a:lnTo>
                    <a:pt x="34" y="404"/>
                  </a:lnTo>
                  <a:lnTo>
                    <a:pt x="34" y="708"/>
                  </a:lnTo>
                  <a:lnTo>
                    <a:pt x="0" y="1314"/>
                  </a:lnTo>
                  <a:lnTo>
                    <a:pt x="0" y="1852"/>
                  </a:lnTo>
                  <a:lnTo>
                    <a:pt x="34" y="2122"/>
                  </a:lnTo>
                  <a:lnTo>
                    <a:pt x="68" y="2391"/>
                  </a:lnTo>
                  <a:lnTo>
                    <a:pt x="101" y="2425"/>
                  </a:lnTo>
                  <a:lnTo>
                    <a:pt x="135" y="2458"/>
                  </a:lnTo>
                  <a:lnTo>
                    <a:pt x="169" y="2458"/>
                  </a:lnTo>
                  <a:lnTo>
                    <a:pt x="202" y="2425"/>
                  </a:lnTo>
                  <a:lnTo>
                    <a:pt x="472" y="2458"/>
                  </a:lnTo>
                  <a:lnTo>
                    <a:pt x="741" y="2458"/>
                  </a:lnTo>
                  <a:lnTo>
                    <a:pt x="1280" y="2425"/>
                  </a:lnTo>
                  <a:lnTo>
                    <a:pt x="2020" y="2425"/>
                  </a:lnTo>
                  <a:lnTo>
                    <a:pt x="2256" y="2391"/>
                  </a:lnTo>
                  <a:lnTo>
                    <a:pt x="2357" y="2391"/>
                  </a:lnTo>
                  <a:lnTo>
                    <a:pt x="2391" y="2324"/>
                  </a:lnTo>
                  <a:lnTo>
                    <a:pt x="2458" y="2054"/>
                  </a:lnTo>
                  <a:lnTo>
                    <a:pt x="2492" y="1751"/>
                  </a:lnTo>
                  <a:lnTo>
                    <a:pt x="2525" y="1145"/>
                  </a:lnTo>
                  <a:lnTo>
                    <a:pt x="2525" y="640"/>
                  </a:lnTo>
                  <a:lnTo>
                    <a:pt x="2525" y="371"/>
                  </a:lnTo>
                  <a:lnTo>
                    <a:pt x="2492" y="135"/>
                  </a:lnTo>
                  <a:lnTo>
                    <a:pt x="2458" y="68"/>
                  </a:lnTo>
                  <a:lnTo>
                    <a:pt x="2391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9" name="Google Shape;359;p3"/>
            <p:cNvSpPr/>
            <p:nvPr/>
          </p:nvSpPr>
          <p:spPr>
            <a:xfrm>
              <a:off x="5278750" y="2560375"/>
              <a:ext cx="16025" cy="21900"/>
            </a:xfrm>
            <a:custGeom>
              <a:avLst/>
              <a:gdLst/>
              <a:ahLst/>
              <a:cxnLst/>
              <a:rect l="l" t="t" r="r" b="b"/>
              <a:pathLst>
                <a:path w="641" h="876" extrusionOk="0">
                  <a:moveTo>
                    <a:pt x="337" y="0"/>
                  </a:moveTo>
                  <a:lnTo>
                    <a:pt x="203" y="68"/>
                  </a:lnTo>
                  <a:lnTo>
                    <a:pt x="135" y="101"/>
                  </a:lnTo>
                  <a:lnTo>
                    <a:pt x="102" y="169"/>
                  </a:lnTo>
                  <a:lnTo>
                    <a:pt x="102" y="236"/>
                  </a:lnTo>
                  <a:lnTo>
                    <a:pt x="102" y="303"/>
                  </a:lnTo>
                  <a:lnTo>
                    <a:pt x="169" y="438"/>
                  </a:lnTo>
                  <a:lnTo>
                    <a:pt x="270" y="505"/>
                  </a:lnTo>
                  <a:lnTo>
                    <a:pt x="438" y="573"/>
                  </a:lnTo>
                  <a:lnTo>
                    <a:pt x="405" y="606"/>
                  </a:lnTo>
                  <a:lnTo>
                    <a:pt x="371" y="674"/>
                  </a:lnTo>
                  <a:lnTo>
                    <a:pt x="304" y="707"/>
                  </a:lnTo>
                  <a:lnTo>
                    <a:pt x="236" y="707"/>
                  </a:lnTo>
                  <a:lnTo>
                    <a:pt x="135" y="640"/>
                  </a:lnTo>
                  <a:lnTo>
                    <a:pt x="34" y="640"/>
                  </a:lnTo>
                  <a:lnTo>
                    <a:pt x="1" y="674"/>
                  </a:lnTo>
                  <a:lnTo>
                    <a:pt x="1" y="741"/>
                  </a:lnTo>
                  <a:lnTo>
                    <a:pt x="34" y="775"/>
                  </a:lnTo>
                  <a:lnTo>
                    <a:pt x="135" y="842"/>
                  </a:lnTo>
                  <a:lnTo>
                    <a:pt x="236" y="876"/>
                  </a:lnTo>
                  <a:lnTo>
                    <a:pt x="337" y="876"/>
                  </a:lnTo>
                  <a:lnTo>
                    <a:pt x="472" y="842"/>
                  </a:lnTo>
                  <a:lnTo>
                    <a:pt x="539" y="775"/>
                  </a:lnTo>
                  <a:lnTo>
                    <a:pt x="607" y="674"/>
                  </a:lnTo>
                  <a:lnTo>
                    <a:pt x="640" y="573"/>
                  </a:lnTo>
                  <a:lnTo>
                    <a:pt x="607" y="438"/>
                  </a:lnTo>
                  <a:lnTo>
                    <a:pt x="573" y="404"/>
                  </a:lnTo>
                  <a:lnTo>
                    <a:pt x="506" y="371"/>
                  </a:lnTo>
                  <a:lnTo>
                    <a:pt x="371" y="337"/>
                  </a:lnTo>
                  <a:lnTo>
                    <a:pt x="304" y="303"/>
                  </a:lnTo>
                  <a:lnTo>
                    <a:pt x="304" y="236"/>
                  </a:lnTo>
                  <a:lnTo>
                    <a:pt x="304" y="202"/>
                  </a:lnTo>
                  <a:lnTo>
                    <a:pt x="371" y="169"/>
                  </a:lnTo>
                  <a:lnTo>
                    <a:pt x="539" y="169"/>
                  </a:lnTo>
                  <a:lnTo>
                    <a:pt x="539" y="135"/>
                  </a:lnTo>
                  <a:lnTo>
                    <a:pt x="506" y="68"/>
                  </a:lnTo>
                  <a:lnTo>
                    <a:pt x="472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0" name="Google Shape;360;p3"/>
            <p:cNvSpPr/>
            <p:nvPr/>
          </p:nvSpPr>
          <p:spPr>
            <a:xfrm>
              <a:off x="5181125" y="25359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1886" y="1"/>
                  </a:moveTo>
                  <a:lnTo>
                    <a:pt x="1347" y="34"/>
                  </a:lnTo>
                  <a:lnTo>
                    <a:pt x="741" y="102"/>
                  </a:lnTo>
                  <a:lnTo>
                    <a:pt x="169" y="169"/>
                  </a:lnTo>
                  <a:lnTo>
                    <a:pt x="135" y="68"/>
                  </a:lnTo>
                  <a:lnTo>
                    <a:pt x="135" y="34"/>
                  </a:lnTo>
                  <a:lnTo>
                    <a:pt x="68" y="34"/>
                  </a:lnTo>
                  <a:lnTo>
                    <a:pt x="34" y="68"/>
                  </a:lnTo>
                  <a:lnTo>
                    <a:pt x="0" y="405"/>
                  </a:lnTo>
                  <a:lnTo>
                    <a:pt x="0" y="708"/>
                  </a:lnTo>
                  <a:lnTo>
                    <a:pt x="0" y="1348"/>
                  </a:lnTo>
                  <a:lnTo>
                    <a:pt x="0" y="1886"/>
                  </a:lnTo>
                  <a:lnTo>
                    <a:pt x="0" y="2156"/>
                  </a:lnTo>
                  <a:lnTo>
                    <a:pt x="34" y="2425"/>
                  </a:lnTo>
                  <a:lnTo>
                    <a:pt x="68" y="2459"/>
                  </a:lnTo>
                  <a:lnTo>
                    <a:pt x="101" y="2459"/>
                  </a:lnTo>
                  <a:lnTo>
                    <a:pt x="135" y="2425"/>
                  </a:lnTo>
                  <a:lnTo>
                    <a:pt x="202" y="2459"/>
                  </a:lnTo>
                  <a:lnTo>
                    <a:pt x="1280" y="2492"/>
                  </a:lnTo>
                  <a:lnTo>
                    <a:pt x="1818" y="2492"/>
                  </a:lnTo>
                  <a:lnTo>
                    <a:pt x="2054" y="2459"/>
                  </a:lnTo>
                  <a:lnTo>
                    <a:pt x="2323" y="2391"/>
                  </a:lnTo>
                  <a:lnTo>
                    <a:pt x="2323" y="2425"/>
                  </a:lnTo>
                  <a:lnTo>
                    <a:pt x="2323" y="2459"/>
                  </a:lnTo>
                  <a:lnTo>
                    <a:pt x="2391" y="2459"/>
                  </a:lnTo>
                  <a:lnTo>
                    <a:pt x="2492" y="2425"/>
                  </a:lnTo>
                  <a:lnTo>
                    <a:pt x="2559" y="2324"/>
                  </a:lnTo>
                  <a:lnTo>
                    <a:pt x="2593" y="2223"/>
                  </a:lnTo>
                  <a:lnTo>
                    <a:pt x="2593" y="2088"/>
                  </a:lnTo>
                  <a:lnTo>
                    <a:pt x="2593" y="1819"/>
                  </a:lnTo>
                  <a:lnTo>
                    <a:pt x="2593" y="1583"/>
                  </a:lnTo>
                  <a:lnTo>
                    <a:pt x="2593" y="843"/>
                  </a:lnTo>
                  <a:lnTo>
                    <a:pt x="2525" y="472"/>
                  </a:lnTo>
                  <a:lnTo>
                    <a:pt x="2492" y="304"/>
                  </a:lnTo>
                  <a:lnTo>
                    <a:pt x="2391" y="135"/>
                  </a:lnTo>
                  <a:lnTo>
                    <a:pt x="2357" y="270"/>
                  </a:lnTo>
                  <a:lnTo>
                    <a:pt x="2323" y="405"/>
                  </a:lnTo>
                  <a:lnTo>
                    <a:pt x="2323" y="674"/>
                  </a:lnTo>
                  <a:lnTo>
                    <a:pt x="2357" y="1213"/>
                  </a:lnTo>
                  <a:lnTo>
                    <a:pt x="2357" y="1752"/>
                  </a:lnTo>
                  <a:lnTo>
                    <a:pt x="2323" y="2290"/>
                  </a:lnTo>
                  <a:lnTo>
                    <a:pt x="2088" y="2223"/>
                  </a:lnTo>
                  <a:lnTo>
                    <a:pt x="1818" y="2189"/>
                  </a:lnTo>
                  <a:lnTo>
                    <a:pt x="1280" y="2189"/>
                  </a:lnTo>
                  <a:lnTo>
                    <a:pt x="202" y="2223"/>
                  </a:lnTo>
                  <a:lnTo>
                    <a:pt x="202" y="2223"/>
                  </a:lnTo>
                  <a:lnTo>
                    <a:pt x="236" y="1954"/>
                  </a:lnTo>
                  <a:lnTo>
                    <a:pt x="236" y="1684"/>
                  </a:lnTo>
                  <a:lnTo>
                    <a:pt x="202" y="1146"/>
                  </a:lnTo>
                  <a:lnTo>
                    <a:pt x="202" y="775"/>
                  </a:lnTo>
                  <a:lnTo>
                    <a:pt x="202" y="371"/>
                  </a:lnTo>
                  <a:lnTo>
                    <a:pt x="842" y="337"/>
                  </a:lnTo>
                  <a:lnTo>
                    <a:pt x="1515" y="270"/>
                  </a:lnTo>
                  <a:lnTo>
                    <a:pt x="1953" y="270"/>
                  </a:lnTo>
                  <a:lnTo>
                    <a:pt x="2189" y="236"/>
                  </a:lnTo>
                  <a:lnTo>
                    <a:pt x="2290" y="203"/>
                  </a:lnTo>
                  <a:lnTo>
                    <a:pt x="2357" y="135"/>
                  </a:lnTo>
                  <a:lnTo>
                    <a:pt x="2256" y="68"/>
                  </a:lnTo>
                  <a:lnTo>
                    <a:pt x="2121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1" name="Google Shape;361;p3"/>
            <p:cNvSpPr/>
            <p:nvPr/>
          </p:nvSpPr>
          <p:spPr>
            <a:xfrm>
              <a:off x="5315800" y="2629375"/>
              <a:ext cx="20225" cy="19400"/>
            </a:xfrm>
            <a:custGeom>
              <a:avLst/>
              <a:gdLst/>
              <a:ahLst/>
              <a:cxnLst/>
              <a:rect l="l" t="t" r="r" b="b"/>
              <a:pathLst>
                <a:path w="809" h="776" extrusionOk="0">
                  <a:moveTo>
                    <a:pt x="741" y="1"/>
                  </a:moveTo>
                  <a:lnTo>
                    <a:pt x="539" y="102"/>
                  </a:lnTo>
                  <a:lnTo>
                    <a:pt x="404" y="237"/>
                  </a:lnTo>
                  <a:lnTo>
                    <a:pt x="202" y="102"/>
                  </a:lnTo>
                  <a:lnTo>
                    <a:pt x="135" y="102"/>
                  </a:lnTo>
                  <a:lnTo>
                    <a:pt x="101" y="169"/>
                  </a:lnTo>
                  <a:lnTo>
                    <a:pt x="101" y="203"/>
                  </a:lnTo>
                  <a:lnTo>
                    <a:pt x="269" y="371"/>
                  </a:lnTo>
                  <a:lnTo>
                    <a:pt x="168" y="472"/>
                  </a:lnTo>
                  <a:lnTo>
                    <a:pt x="67" y="573"/>
                  </a:lnTo>
                  <a:lnTo>
                    <a:pt x="34" y="607"/>
                  </a:lnTo>
                  <a:lnTo>
                    <a:pt x="0" y="674"/>
                  </a:lnTo>
                  <a:lnTo>
                    <a:pt x="34" y="742"/>
                  </a:lnTo>
                  <a:lnTo>
                    <a:pt x="101" y="775"/>
                  </a:lnTo>
                  <a:lnTo>
                    <a:pt x="202" y="742"/>
                  </a:lnTo>
                  <a:lnTo>
                    <a:pt x="303" y="674"/>
                  </a:lnTo>
                  <a:lnTo>
                    <a:pt x="438" y="472"/>
                  </a:lnTo>
                  <a:lnTo>
                    <a:pt x="673" y="573"/>
                  </a:lnTo>
                  <a:lnTo>
                    <a:pt x="741" y="573"/>
                  </a:lnTo>
                  <a:lnTo>
                    <a:pt x="808" y="506"/>
                  </a:lnTo>
                  <a:lnTo>
                    <a:pt x="774" y="439"/>
                  </a:lnTo>
                  <a:lnTo>
                    <a:pt x="741" y="371"/>
                  </a:lnTo>
                  <a:lnTo>
                    <a:pt x="572" y="338"/>
                  </a:lnTo>
                  <a:lnTo>
                    <a:pt x="640" y="270"/>
                  </a:lnTo>
                  <a:lnTo>
                    <a:pt x="774" y="35"/>
                  </a:lnTo>
                  <a:lnTo>
                    <a:pt x="77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2" name="Google Shape;362;p3"/>
            <p:cNvSpPr/>
            <p:nvPr/>
          </p:nvSpPr>
          <p:spPr>
            <a:xfrm>
              <a:off x="5345250" y="2394550"/>
              <a:ext cx="64825" cy="62300"/>
            </a:xfrm>
            <a:custGeom>
              <a:avLst/>
              <a:gdLst/>
              <a:ahLst/>
              <a:cxnLst/>
              <a:rect l="l" t="t" r="r" b="b"/>
              <a:pathLst>
                <a:path w="2593" h="2492" extrusionOk="0">
                  <a:moveTo>
                    <a:pt x="135" y="1"/>
                  </a:moveTo>
                  <a:lnTo>
                    <a:pt x="102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1" y="1112"/>
                  </a:lnTo>
                  <a:lnTo>
                    <a:pt x="1" y="1751"/>
                  </a:lnTo>
                  <a:lnTo>
                    <a:pt x="34" y="2054"/>
                  </a:lnTo>
                  <a:lnTo>
                    <a:pt x="102" y="2391"/>
                  </a:lnTo>
                  <a:lnTo>
                    <a:pt x="135" y="2425"/>
                  </a:lnTo>
                  <a:lnTo>
                    <a:pt x="236" y="2425"/>
                  </a:lnTo>
                  <a:lnTo>
                    <a:pt x="270" y="2357"/>
                  </a:lnTo>
                  <a:lnTo>
                    <a:pt x="270" y="2054"/>
                  </a:lnTo>
                  <a:lnTo>
                    <a:pt x="236" y="1718"/>
                  </a:lnTo>
                  <a:lnTo>
                    <a:pt x="236" y="1112"/>
                  </a:lnTo>
                  <a:lnTo>
                    <a:pt x="236" y="674"/>
                  </a:lnTo>
                  <a:lnTo>
                    <a:pt x="236" y="236"/>
                  </a:lnTo>
                  <a:lnTo>
                    <a:pt x="472" y="270"/>
                  </a:lnTo>
                  <a:lnTo>
                    <a:pt x="2290" y="270"/>
                  </a:lnTo>
                  <a:lnTo>
                    <a:pt x="2324" y="304"/>
                  </a:lnTo>
                  <a:lnTo>
                    <a:pt x="2357" y="337"/>
                  </a:lnTo>
                  <a:lnTo>
                    <a:pt x="2391" y="337"/>
                  </a:lnTo>
                  <a:lnTo>
                    <a:pt x="2391" y="506"/>
                  </a:lnTo>
                  <a:lnTo>
                    <a:pt x="2357" y="674"/>
                  </a:lnTo>
                  <a:lnTo>
                    <a:pt x="2357" y="1011"/>
                  </a:lnTo>
                  <a:lnTo>
                    <a:pt x="2324" y="2223"/>
                  </a:lnTo>
                  <a:lnTo>
                    <a:pt x="2122" y="2189"/>
                  </a:lnTo>
                  <a:lnTo>
                    <a:pt x="1852" y="2189"/>
                  </a:lnTo>
                  <a:lnTo>
                    <a:pt x="1381" y="2223"/>
                  </a:lnTo>
                  <a:lnTo>
                    <a:pt x="775" y="2189"/>
                  </a:lnTo>
                  <a:lnTo>
                    <a:pt x="640" y="2189"/>
                  </a:lnTo>
                  <a:lnTo>
                    <a:pt x="472" y="2223"/>
                  </a:lnTo>
                  <a:lnTo>
                    <a:pt x="371" y="2256"/>
                  </a:lnTo>
                  <a:lnTo>
                    <a:pt x="270" y="2357"/>
                  </a:lnTo>
                  <a:lnTo>
                    <a:pt x="337" y="2425"/>
                  </a:lnTo>
                  <a:lnTo>
                    <a:pt x="472" y="2492"/>
                  </a:lnTo>
                  <a:lnTo>
                    <a:pt x="2088" y="2492"/>
                  </a:lnTo>
                  <a:lnTo>
                    <a:pt x="2357" y="2458"/>
                  </a:lnTo>
                  <a:lnTo>
                    <a:pt x="2391" y="2492"/>
                  </a:lnTo>
                  <a:lnTo>
                    <a:pt x="2458" y="2492"/>
                  </a:lnTo>
                  <a:lnTo>
                    <a:pt x="2526" y="2458"/>
                  </a:lnTo>
                  <a:lnTo>
                    <a:pt x="2559" y="2391"/>
                  </a:lnTo>
                  <a:lnTo>
                    <a:pt x="2559" y="1179"/>
                  </a:lnTo>
                  <a:lnTo>
                    <a:pt x="2593" y="640"/>
                  </a:lnTo>
                  <a:lnTo>
                    <a:pt x="2559" y="405"/>
                  </a:lnTo>
                  <a:lnTo>
                    <a:pt x="2526" y="135"/>
                  </a:lnTo>
                  <a:lnTo>
                    <a:pt x="2492" y="135"/>
                  </a:lnTo>
                  <a:lnTo>
                    <a:pt x="2458" y="169"/>
                  </a:lnTo>
                  <a:lnTo>
                    <a:pt x="2391" y="102"/>
                  </a:lnTo>
                  <a:lnTo>
                    <a:pt x="2290" y="68"/>
                  </a:lnTo>
                  <a:lnTo>
                    <a:pt x="2088" y="68"/>
                  </a:lnTo>
                  <a:lnTo>
                    <a:pt x="1650" y="102"/>
                  </a:lnTo>
                  <a:lnTo>
                    <a:pt x="943" y="68"/>
                  </a:lnTo>
                  <a:lnTo>
                    <a:pt x="573" y="68"/>
                  </a:lnTo>
                  <a:lnTo>
                    <a:pt x="203" y="102"/>
                  </a:lnTo>
                  <a:lnTo>
                    <a:pt x="203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3" name="Google Shape;363;p3"/>
            <p:cNvSpPr/>
            <p:nvPr/>
          </p:nvSpPr>
          <p:spPr>
            <a:xfrm>
              <a:off x="5417625" y="2393700"/>
              <a:ext cx="63175" cy="68225"/>
            </a:xfrm>
            <a:custGeom>
              <a:avLst/>
              <a:gdLst/>
              <a:ahLst/>
              <a:cxnLst/>
              <a:rect l="l" t="t" r="r" b="b"/>
              <a:pathLst>
                <a:path w="2527" h="2729" extrusionOk="0">
                  <a:moveTo>
                    <a:pt x="203" y="169"/>
                  </a:moveTo>
                  <a:lnTo>
                    <a:pt x="742" y="237"/>
                  </a:lnTo>
                  <a:lnTo>
                    <a:pt x="1280" y="270"/>
                  </a:lnTo>
                  <a:lnTo>
                    <a:pt x="2358" y="237"/>
                  </a:lnTo>
                  <a:lnTo>
                    <a:pt x="2290" y="775"/>
                  </a:lnTo>
                  <a:lnTo>
                    <a:pt x="2257" y="1348"/>
                  </a:lnTo>
                  <a:lnTo>
                    <a:pt x="2257" y="1886"/>
                  </a:lnTo>
                  <a:lnTo>
                    <a:pt x="2290" y="2425"/>
                  </a:lnTo>
                  <a:lnTo>
                    <a:pt x="2290" y="2459"/>
                  </a:lnTo>
                  <a:lnTo>
                    <a:pt x="2257" y="2459"/>
                  </a:lnTo>
                  <a:lnTo>
                    <a:pt x="2021" y="2425"/>
                  </a:lnTo>
                  <a:lnTo>
                    <a:pt x="809" y="2425"/>
                  </a:lnTo>
                  <a:lnTo>
                    <a:pt x="304" y="2391"/>
                  </a:lnTo>
                  <a:lnTo>
                    <a:pt x="237" y="1280"/>
                  </a:lnTo>
                  <a:lnTo>
                    <a:pt x="203" y="169"/>
                  </a:lnTo>
                  <a:close/>
                  <a:moveTo>
                    <a:pt x="742" y="1"/>
                  </a:moveTo>
                  <a:lnTo>
                    <a:pt x="169" y="35"/>
                  </a:lnTo>
                  <a:lnTo>
                    <a:pt x="136" y="35"/>
                  </a:lnTo>
                  <a:lnTo>
                    <a:pt x="102" y="102"/>
                  </a:lnTo>
                  <a:lnTo>
                    <a:pt x="68" y="102"/>
                  </a:lnTo>
                  <a:lnTo>
                    <a:pt x="35" y="169"/>
                  </a:lnTo>
                  <a:lnTo>
                    <a:pt x="1" y="775"/>
                  </a:lnTo>
                  <a:lnTo>
                    <a:pt x="1" y="1415"/>
                  </a:lnTo>
                  <a:lnTo>
                    <a:pt x="35" y="2021"/>
                  </a:lnTo>
                  <a:lnTo>
                    <a:pt x="102" y="2661"/>
                  </a:lnTo>
                  <a:lnTo>
                    <a:pt x="136" y="2694"/>
                  </a:lnTo>
                  <a:lnTo>
                    <a:pt x="169" y="2728"/>
                  </a:lnTo>
                  <a:lnTo>
                    <a:pt x="237" y="2728"/>
                  </a:lnTo>
                  <a:lnTo>
                    <a:pt x="304" y="2694"/>
                  </a:lnTo>
                  <a:lnTo>
                    <a:pt x="338" y="2661"/>
                  </a:lnTo>
                  <a:lnTo>
                    <a:pt x="338" y="2627"/>
                  </a:lnTo>
                  <a:lnTo>
                    <a:pt x="338" y="2560"/>
                  </a:lnTo>
                  <a:lnTo>
                    <a:pt x="809" y="2661"/>
                  </a:lnTo>
                  <a:lnTo>
                    <a:pt x="1314" y="2694"/>
                  </a:lnTo>
                  <a:lnTo>
                    <a:pt x="1819" y="2694"/>
                  </a:lnTo>
                  <a:lnTo>
                    <a:pt x="2055" y="2661"/>
                  </a:lnTo>
                  <a:lnTo>
                    <a:pt x="2257" y="2627"/>
                  </a:lnTo>
                  <a:lnTo>
                    <a:pt x="2324" y="2593"/>
                  </a:lnTo>
                  <a:lnTo>
                    <a:pt x="2324" y="2492"/>
                  </a:lnTo>
                  <a:lnTo>
                    <a:pt x="2358" y="2526"/>
                  </a:lnTo>
                  <a:lnTo>
                    <a:pt x="2391" y="2526"/>
                  </a:lnTo>
                  <a:lnTo>
                    <a:pt x="2459" y="2492"/>
                  </a:lnTo>
                  <a:lnTo>
                    <a:pt x="2459" y="2425"/>
                  </a:lnTo>
                  <a:lnTo>
                    <a:pt x="2492" y="1886"/>
                  </a:lnTo>
                  <a:lnTo>
                    <a:pt x="2526" y="1314"/>
                  </a:lnTo>
                  <a:lnTo>
                    <a:pt x="2492" y="775"/>
                  </a:lnTo>
                  <a:lnTo>
                    <a:pt x="2459" y="203"/>
                  </a:lnTo>
                  <a:lnTo>
                    <a:pt x="2492" y="169"/>
                  </a:lnTo>
                  <a:lnTo>
                    <a:pt x="2492" y="102"/>
                  </a:lnTo>
                  <a:lnTo>
                    <a:pt x="2459" y="35"/>
                  </a:lnTo>
                  <a:lnTo>
                    <a:pt x="1853" y="35"/>
                  </a:lnTo>
                  <a:lnTo>
                    <a:pt x="128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4" name="Google Shape;364;p3"/>
            <p:cNvSpPr/>
            <p:nvPr/>
          </p:nvSpPr>
          <p:spPr>
            <a:xfrm>
              <a:off x="5292225" y="26066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707" y="1"/>
                  </a:moveTo>
                  <a:lnTo>
                    <a:pt x="438" y="35"/>
                  </a:lnTo>
                  <a:lnTo>
                    <a:pt x="337" y="68"/>
                  </a:lnTo>
                  <a:lnTo>
                    <a:pt x="236" y="136"/>
                  </a:lnTo>
                  <a:lnTo>
                    <a:pt x="303" y="203"/>
                  </a:lnTo>
                  <a:lnTo>
                    <a:pt x="404" y="237"/>
                  </a:lnTo>
                  <a:lnTo>
                    <a:pt x="640" y="270"/>
                  </a:lnTo>
                  <a:lnTo>
                    <a:pt x="1078" y="270"/>
                  </a:lnTo>
                  <a:lnTo>
                    <a:pt x="1751" y="338"/>
                  </a:lnTo>
                  <a:lnTo>
                    <a:pt x="2391" y="371"/>
                  </a:lnTo>
                  <a:lnTo>
                    <a:pt x="2391" y="775"/>
                  </a:lnTo>
                  <a:lnTo>
                    <a:pt x="2391" y="1146"/>
                  </a:lnTo>
                  <a:lnTo>
                    <a:pt x="2357" y="1684"/>
                  </a:lnTo>
                  <a:lnTo>
                    <a:pt x="2357" y="1954"/>
                  </a:lnTo>
                  <a:lnTo>
                    <a:pt x="2391" y="2223"/>
                  </a:lnTo>
                  <a:lnTo>
                    <a:pt x="1313" y="2189"/>
                  </a:lnTo>
                  <a:lnTo>
                    <a:pt x="775" y="2189"/>
                  </a:lnTo>
                  <a:lnTo>
                    <a:pt x="505" y="2223"/>
                  </a:lnTo>
                  <a:lnTo>
                    <a:pt x="270" y="2290"/>
                  </a:lnTo>
                  <a:lnTo>
                    <a:pt x="236" y="1752"/>
                  </a:lnTo>
                  <a:lnTo>
                    <a:pt x="236" y="1213"/>
                  </a:lnTo>
                  <a:lnTo>
                    <a:pt x="270" y="674"/>
                  </a:lnTo>
                  <a:lnTo>
                    <a:pt x="270" y="405"/>
                  </a:lnTo>
                  <a:lnTo>
                    <a:pt x="236" y="270"/>
                  </a:lnTo>
                  <a:lnTo>
                    <a:pt x="202" y="136"/>
                  </a:lnTo>
                  <a:lnTo>
                    <a:pt x="101" y="304"/>
                  </a:lnTo>
                  <a:lnTo>
                    <a:pt x="68" y="472"/>
                  </a:lnTo>
                  <a:lnTo>
                    <a:pt x="0" y="843"/>
                  </a:lnTo>
                  <a:lnTo>
                    <a:pt x="0" y="1583"/>
                  </a:lnTo>
                  <a:lnTo>
                    <a:pt x="0" y="1819"/>
                  </a:lnTo>
                  <a:lnTo>
                    <a:pt x="0" y="2088"/>
                  </a:lnTo>
                  <a:lnTo>
                    <a:pt x="0" y="2223"/>
                  </a:lnTo>
                  <a:lnTo>
                    <a:pt x="34" y="2324"/>
                  </a:lnTo>
                  <a:lnTo>
                    <a:pt x="101" y="2425"/>
                  </a:lnTo>
                  <a:lnTo>
                    <a:pt x="202" y="2459"/>
                  </a:lnTo>
                  <a:lnTo>
                    <a:pt x="270" y="2459"/>
                  </a:lnTo>
                  <a:lnTo>
                    <a:pt x="270" y="2425"/>
                  </a:lnTo>
                  <a:lnTo>
                    <a:pt x="270" y="2391"/>
                  </a:lnTo>
                  <a:lnTo>
                    <a:pt x="539" y="2459"/>
                  </a:lnTo>
                  <a:lnTo>
                    <a:pt x="775" y="2492"/>
                  </a:lnTo>
                  <a:lnTo>
                    <a:pt x="1313" y="2492"/>
                  </a:lnTo>
                  <a:lnTo>
                    <a:pt x="2391" y="2459"/>
                  </a:lnTo>
                  <a:lnTo>
                    <a:pt x="2458" y="2425"/>
                  </a:lnTo>
                  <a:lnTo>
                    <a:pt x="2492" y="2459"/>
                  </a:lnTo>
                  <a:lnTo>
                    <a:pt x="2526" y="2459"/>
                  </a:lnTo>
                  <a:lnTo>
                    <a:pt x="2559" y="2425"/>
                  </a:lnTo>
                  <a:lnTo>
                    <a:pt x="2593" y="2156"/>
                  </a:lnTo>
                  <a:lnTo>
                    <a:pt x="2593" y="1886"/>
                  </a:lnTo>
                  <a:lnTo>
                    <a:pt x="2593" y="1348"/>
                  </a:lnTo>
                  <a:lnTo>
                    <a:pt x="2593" y="708"/>
                  </a:lnTo>
                  <a:lnTo>
                    <a:pt x="2593" y="405"/>
                  </a:lnTo>
                  <a:lnTo>
                    <a:pt x="2559" y="68"/>
                  </a:lnTo>
                  <a:lnTo>
                    <a:pt x="2526" y="35"/>
                  </a:lnTo>
                  <a:lnTo>
                    <a:pt x="2458" y="35"/>
                  </a:lnTo>
                  <a:lnTo>
                    <a:pt x="2458" y="68"/>
                  </a:lnTo>
                  <a:lnTo>
                    <a:pt x="2425" y="169"/>
                  </a:lnTo>
                  <a:lnTo>
                    <a:pt x="1852" y="102"/>
                  </a:lnTo>
                  <a:lnTo>
                    <a:pt x="1246" y="35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5" name="Google Shape;365;p3"/>
            <p:cNvSpPr/>
            <p:nvPr/>
          </p:nvSpPr>
          <p:spPr>
            <a:xfrm>
              <a:off x="5227400" y="2424000"/>
              <a:ext cx="19400" cy="22750"/>
            </a:xfrm>
            <a:custGeom>
              <a:avLst/>
              <a:gdLst/>
              <a:ahLst/>
              <a:cxnLst/>
              <a:rect l="l" t="t" r="r" b="b"/>
              <a:pathLst>
                <a:path w="776" h="910" extrusionOk="0">
                  <a:moveTo>
                    <a:pt x="304" y="1"/>
                  </a:moveTo>
                  <a:lnTo>
                    <a:pt x="169" y="68"/>
                  </a:lnTo>
                  <a:lnTo>
                    <a:pt x="136" y="136"/>
                  </a:lnTo>
                  <a:lnTo>
                    <a:pt x="102" y="169"/>
                  </a:lnTo>
                  <a:lnTo>
                    <a:pt x="136" y="237"/>
                  </a:lnTo>
                  <a:lnTo>
                    <a:pt x="169" y="270"/>
                  </a:lnTo>
                  <a:lnTo>
                    <a:pt x="203" y="270"/>
                  </a:lnTo>
                  <a:lnTo>
                    <a:pt x="371" y="203"/>
                  </a:lnTo>
                  <a:lnTo>
                    <a:pt x="237" y="472"/>
                  </a:lnTo>
                  <a:lnTo>
                    <a:pt x="35" y="742"/>
                  </a:lnTo>
                  <a:lnTo>
                    <a:pt x="1" y="809"/>
                  </a:lnTo>
                  <a:lnTo>
                    <a:pt x="1" y="843"/>
                  </a:lnTo>
                  <a:lnTo>
                    <a:pt x="35" y="910"/>
                  </a:lnTo>
                  <a:lnTo>
                    <a:pt x="102" y="910"/>
                  </a:lnTo>
                  <a:lnTo>
                    <a:pt x="439" y="876"/>
                  </a:lnTo>
                  <a:lnTo>
                    <a:pt x="607" y="876"/>
                  </a:lnTo>
                  <a:lnTo>
                    <a:pt x="742" y="809"/>
                  </a:lnTo>
                  <a:lnTo>
                    <a:pt x="775" y="775"/>
                  </a:lnTo>
                  <a:lnTo>
                    <a:pt x="775" y="742"/>
                  </a:lnTo>
                  <a:lnTo>
                    <a:pt x="775" y="708"/>
                  </a:lnTo>
                  <a:lnTo>
                    <a:pt x="742" y="674"/>
                  </a:lnTo>
                  <a:lnTo>
                    <a:pt x="439" y="674"/>
                  </a:lnTo>
                  <a:lnTo>
                    <a:pt x="338" y="708"/>
                  </a:lnTo>
                  <a:lnTo>
                    <a:pt x="506" y="439"/>
                  </a:lnTo>
                  <a:lnTo>
                    <a:pt x="607" y="136"/>
                  </a:lnTo>
                  <a:lnTo>
                    <a:pt x="607" y="68"/>
                  </a:lnTo>
                  <a:lnTo>
                    <a:pt x="54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6" name="Google Shape;366;p3"/>
            <p:cNvSpPr/>
            <p:nvPr/>
          </p:nvSpPr>
          <p:spPr>
            <a:xfrm>
              <a:off x="5278750" y="2395400"/>
              <a:ext cx="57275" cy="62300"/>
            </a:xfrm>
            <a:custGeom>
              <a:avLst/>
              <a:gdLst/>
              <a:ahLst/>
              <a:cxnLst/>
              <a:rect l="l" t="t" r="r" b="b"/>
              <a:pathLst>
                <a:path w="2291" h="2492" extrusionOk="0">
                  <a:moveTo>
                    <a:pt x="236" y="0"/>
                  </a:moveTo>
                  <a:lnTo>
                    <a:pt x="102" y="34"/>
                  </a:lnTo>
                  <a:lnTo>
                    <a:pt x="1" y="68"/>
                  </a:lnTo>
                  <a:lnTo>
                    <a:pt x="1" y="101"/>
                  </a:lnTo>
                  <a:lnTo>
                    <a:pt x="68" y="169"/>
                  </a:lnTo>
                  <a:lnTo>
                    <a:pt x="169" y="202"/>
                  </a:lnTo>
                  <a:lnTo>
                    <a:pt x="371" y="270"/>
                  </a:lnTo>
                  <a:lnTo>
                    <a:pt x="2088" y="270"/>
                  </a:lnTo>
                  <a:lnTo>
                    <a:pt x="2054" y="472"/>
                  </a:lnTo>
                  <a:lnTo>
                    <a:pt x="2054" y="707"/>
                  </a:lnTo>
                  <a:lnTo>
                    <a:pt x="2054" y="1145"/>
                  </a:lnTo>
                  <a:lnTo>
                    <a:pt x="2054" y="1717"/>
                  </a:lnTo>
                  <a:lnTo>
                    <a:pt x="2054" y="1987"/>
                  </a:lnTo>
                  <a:lnTo>
                    <a:pt x="2088" y="2256"/>
                  </a:lnTo>
                  <a:lnTo>
                    <a:pt x="910" y="2222"/>
                  </a:lnTo>
                  <a:lnTo>
                    <a:pt x="506" y="2189"/>
                  </a:lnTo>
                  <a:lnTo>
                    <a:pt x="304" y="2222"/>
                  </a:lnTo>
                  <a:lnTo>
                    <a:pt x="203" y="2256"/>
                  </a:lnTo>
                  <a:lnTo>
                    <a:pt x="135" y="2323"/>
                  </a:lnTo>
                  <a:lnTo>
                    <a:pt x="203" y="2391"/>
                  </a:lnTo>
                  <a:lnTo>
                    <a:pt x="304" y="2458"/>
                  </a:lnTo>
                  <a:lnTo>
                    <a:pt x="506" y="2492"/>
                  </a:lnTo>
                  <a:lnTo>
                    <a:pt x="2256" y="2492"/>
                  </a:lnTo>
                  <a:lnTo>
                    <a:pt x="2290" y="2424"/>
                  </a:lnTo>
                  <a:lnTo>
                    <a:pt x="2290" y="2357"/>
                  </a:lnTo>
                  <a:lnTo>
                    <a:pt x="2290" y="2290"/>
                  </a:lnTo>
                  <a:lnTo>
                    <a:pt x="2290" y="2020"/>
                  </a:lnTo>
                  <a:lnTo>
                    <a:pt x="2290" y="1717"/>
                  </a:lnTo>
                  <a:lnTo>
                    <a:pt x="2290" y="1145"/>
                  </a:lnTo>
                  <a:lnTo>
                    <a:pt x="2290" y="707"/>
                  </a:lnTo>
                  <a:lnTo>
                    <a:pt x="2290" y="472"/>
                  </a:lnTo>
                  <a:lnTo>
                    <a:pt x="2256" y="236"/>
                  </a:lnTo>
                  <a:lnTo>
                    <a:pt x="2290" y="202"/>
                  </a:lnTo>
                  <a:lnTo>
                    <a:pt x="2290" y="135"/>
                  </a:lnTo>
                  <a:lnTo>
                    <a:pt x="2256" y="68"/>
                  </a:lnTo>
                  <a:lnTo>
                    <a:pt x="2189" y="34"/>
                  </a:lnTo>
                  <a:lnTo>
                    <a:pt x="943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7" name="Google Shape;367;p3"/>
            <p:cNvSpPr/>
            <p:nvPr/>
          </p:nvSpPr>
          <p:spPr>
            <a:xfrm>
              <a:off x="5298950" y="2424000"/>
              <a:ext cx="18550" cy="26975"/>
            </a:xfrm>
            <a:custGeom>
              <a:avLst/>
              <a:gdLst/>
              <a:ahLst/>
              <a:cxnLst/>
              <a:rect l="l" t="t" r="r" b="b"/>
              <a:pathLst>
                <a:path w="742" h="1079" extrusionOk="0">
                  <a:moveTo>
                    <a:pt x="337" y="1"/>
                  </a:moveTo>
                  <a:lnTo>
                    <a:pt x="236" y="35"/>
                  </a:lnTo>
                  <a:lnTo>
                    <a:pt x="135" y="102"/>
                  </a:lnTo>
                  <a:lnTo>
                    <a:pt x="34" y="203"/>
                  </a:lnTo>
                  <a:lnTo>
                    <a:pt x="1" y="237"/>
                  </a:lnTo>
                  <a:lnTo>
                    <a:pt x="34" y="304"/>
                  </a:lnTo>
                  <a:lnTo>
                    <a:pt x="68" y="338"/>
                  </a:lnTo>
                  <a:lnTo>
                    <a:pt x="135" y="304"/>
                  </a:lnTo>
                  <a:lnTo>
                    <a:pt x="236" y="237"/>
                  </a:lnTo>
                  <a:lnTo>
                    <a:pt x="337" y="203"/>
                  </a:lnTo>
                  <a:lnTo>
                    <a:pt x="371" y="169"/>
                  </a:lnTo>
                  <a:lnTo>
                    <a:pt x="438" y="203"/>
                  </a:lnTo>
                  <a:lnTo>
                    <a:pt x="438" y="237"/>
                  </a:lnTo>
                  <a:lnTo>
                    <a:pt x="472" y="304"/>
                  </a:lnTo>
                  <a:lnTo>
                    <a:pt x="371" y="371"/>
                  </a:lnTo>
                  <a:lnTo>
                    <a:pt x="270" y="506"/>
                  </a:lnTo>
                  <a:lnTo>
                    <a:pt x="169" y="674"/>
                  </a:lnTo>
                  <a:lnTo>
                    <a:pt x="169" y="708"/>
                  </a:lnTo>
                  <a:lnTo>
                    <a:pt x="203" y="775"/>
                  </a:lnTo>
                  <a:lnTo>
                    <a:pt x="472" y="775"/>
                  </a:lnTo>
                  <a:lnTo>
                    <a:pt x="472" y="910"/>
                  </a:lnTo>
                  <a:lnTo>
                    <a:pt x="203" y="910"/>
                  </a:lnTo>
                  <a:lnTo>
                    <a:pt x="169" y="944"/>
                  </a:lnTo>
                  <a:lnTo>
                    <a:pt x="169" y="1011"/>
                  </a:lnTo>
                  <a:lnTo>
                    <a:pt x="236" y="1045"/>
                  </a:lnTo>
                  <a:lnTo>
                    <a:pt x="337" y="1078"/>
                  </a:lnTo>
                  <a:lnTo>
                    <a:pt x="506" y="1078"/>
                  </a:lnTo>
                  <a:lnTo>
                    <a:pt x="607" y="1045"/>
                  </a:lnTo>
                  <a:lnTo>
                    <a:pt x="674" y="977"/>
                  </a:lnTo>
                  <a:lnTo>
                    <a:pt x="708" y="910"/>
                  </a:lnTo>
                  <a:lnTo>
                    <a:pt x="741" y="843"/>
                  </a:lnTo>
                  <a:lnTo>
                    <a:pt x="708" y="708"/>
                  </a:lnTo>
                  <a:lnTo>
                    <a:pt x="640" y="641"/>
                  </a:lnTo>
                  <a:lnTo>
                    <a:pt x="539" y="607"/>
                  </a:lnTo>
                  <a:lnTo>
                    <a:pt x="438" y="573"/>
                  </a:lnTo>
                  <a:lnTo>
                    <a:pt x="539" y="472"/>
                  </a:lnTo>
                  <a:lnTo>
                    <a:pt x="607" y="371"/>
                  </a:lnTo>
                  <a:lnTo>
                    <a:pt x="640" y="270"/>
                  </a:lnTo>
                  <a:lnTo>
                    <a:pt x="607" y="136"/>
                  </a:lnTo>
                  <a:lnTo>
                    <a:pt x="573" y="68"/>
                  </a:lnTo>
                  <a:lnTo>
                    <a:pt x="472" y="35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8" name="Google Shape;368;p3"/>
            <p:cNvSpPr/>
            <p:nvPr/>
          </p:nvSpPr>
          <p:spPr>
            <a:xfrm>
              <a:off x="5273700" y="2397075"/>
              <a:ext cx="7600" cy="60625"/>
            </a:xfrm>
            <a:custGeom>
              <a:avLst/>
              <a:gdLst/>
              <a:ahLst/>
              <a:cxnLst/>
              <a:rect l="l" t="t" r="r" b="b"/>
              <a:pathLst>
                <a:path w="304" h="2425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34" y="1112"/>
                  </a:lnTo>
                  <a:lnTo>
                    <a:pt x="34" y="1751"/>
                  </a:lnTo>
                  <a:lnTo>
                    <a:pt x="68" y="2054"/>
                  </a:lnTo>
                  <a:lnTo>
                    <a:pt x="135" y="2357"/>
                  </a:lnTo>
                  <a:lnTo>
                    <a:pt x="169" y="2425"/>
                  </a:lnTo>
                  <a:lnTo>
                    <a:pt x="203" y="2425"/>
                  </a:lnTo>
                  <a:lnTo>
                    <a:pt x="236" y="2391"/>
                  </a:lnTo>
                  <a:lnTo>
                    <a:pt x="270" y="2357"/>
                  </a:lnTo>
                  <a:lnTo>
                    <a:pt x="304" y="2054"/>
                  </a:lnTo>
                  <a:lnTo>
                    <a:pt x="270" y="1718"/>
                  </a:lnTo>
                  <a:lnTo>
                    <a:pt x="236" y="1112"/>
                  </a:lnTo>
                  <a:lnTo>
                    <a:pt x="236" y="573"/>
                  </a:lnTo>
                  <a:lnTo>
                    <a:pt x="203" y="304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9" name="Google Shape;369;p3"/>
            <p:cNvSpPr/>
            <p:nvPr/>
          </p:nvSpPr>
          <p:spPr>
            <a:xfrm>
              <a:off x="5206375" y="2345725"/>
              <a:ext cx="69050" cy="47175"/>
            </a:xfrm>
            <a:custGeom>
              <a:avLst/>
              <a:gdLst/>
              <a:ahLst/>
              <a:cxnLst/>
              <a:rect l="l" t="t" r="r" b="b"/>
              <a:pathLst>
                <a:path w="2762" h="1887" extrusionOk="0">
                  <a:moveTo>
                    <a:pt x="1414" y="1"/>
                  </a:moveTo>
                  <a:lnTo>
                    <a:pt x="1078" y="34"/>
                  </a:lnTo>
                  <a:lnTo>
                    <a:pt x="741" y="68"/>
                  </a:lnTo>
                  <a:lnTo>
                    <a:pt x="404" y="102"/>
                  </a:lnTo>
                  <a:lnTo>
                    <a:pt x="101" y="203"/>
                  </a:lnTo>
                  <a:lnTo>
                    <a:pt x="34" y="169"/>
                  </a:lnTo>
                  <a:lnTo>
                    <a:pt x="0" y="237"/>
                  </a:lnTo>
                  <a:lnTo>
                    <a:pt x="0" y="607"/>
                  </a:lnTo>
                  <a:lnTo>
                    <a:pt x="34" y="1011"/>
                  </a:lnTo>
                  <a:lnTo>
                    <a:pt x="34" y="1348"/>
                  </a:lnTo>
                  <a:lnTo>
                    <a:pt x="101" y="1684"/>
                  </a:lnTo>
                  <a:lnTo>
                    <a:pt x="135" y="1718"/>
                  </a:lnTo>
                  <a:lnTo>
                    <a:pt x="236" y="1718"/>
                  </a:lnTo>
                  <a:lnTo>
                    <a:pt x="236" y="1651"/>
                  </a:lnTo>
                  <a:lnTo>
                    <a:pt x="236" y="1280"/>
                  </a:lnTo>
                  <a:lnTo>
                    <a:pt x="202" y="876"/>
                  </a:lnTo>
                  <a:lnTo>
                    <a:pt x="169" y="573"/>
                  </a:lnTo>
                  <a:lnTo>
                    <a:pt x="101" y="237"/>
                  </a:lnTo>
                  <a:lnTo>
                    <a:pt x="438" y="270"/>
                  </a:lnTo>
                  <a:lnTo>
                    <a:pt x="741" y="304"/>
                  </a:lnTo>
                  <a:lnTo>
                    <a:pt x="1347" y="270"/>
                  </a:lnTo>
                  <a:lnTo>
                    <a:pt x="1987" y="270"/>
                  </a:lnTo>
                  <a:lnTo>
                    <a:pt x="2290" y="304"/>
                  </a:lnTo>
                  <a:lnTo>
                    <a:pt x="2593" y="338"/>
                  </a:lnTo>
                  <a:lnTo>
                    <a:pt x="2559" y="540"/>
                  </a:lnTo>
                  <a:lnTo>
                    <a:pt x="2525" y="775"/>
                  </a:lnTo>
                  <a:lnTo>
                    <a:pt x="2525" y="1213"/>
                  </a:lnTo>
                  <a:lnTo>
                    <a:pt x="2559" y="1684"/>
                  </a:lnTo>
                  <a:lnTo>
                    <a:pt x="2559" y="1684"/>
                  </a:lnTo>
                  <a:lnTo>
                    <a:pt x="2256" y="1651"/>
                  </a:lnTo>
                  <a:lnTo>
                    <a:pt x="1414" y="1651"/>
                  </a:lnTo>
                  <a:lnTo>
                    <a:pt x="842" y="1583"/>
                  </a:lnTo>
                  <a:lnTo>
                    <a:pt x="539" y="1583"/>
                  </a:lnTo>
                  <a:lnTo>
                    <a:pt x="270" y="1651"/>
                  </a:lnTo>
                  <a:lnTo>
                    <a:pt x="505" y="1752"/>
                  </a:lnTo>
                  <a:lnTo>
                    <a:pt x="741" y="1785"/>
                  </a:lnTo>
                  <a:lnTo>
                    <a:pt x="1280" y="1819"/>
                  </a:lnTo>
                  <a:lnTo>
                    <a:pt x="1583" y="1853"/>
                  </a:lnTo>
                  <a:lnTo>
                    <a:pt x="1953" y="1886"/>
                  </a:lnTo>
                  <a:lnTo>
                    <a:pt x="2290" y="1853"/>
                  </a:lnTo>
                  <a:lnTo>
                    <a:pt x="2593" y="1785"/>
                  </a:lnTo>
                  <a:lnTo>
                    <a:pt x="2694" y="1785"/>
                  </a:lnTo>
                  <a:lnTo>
                    <a:pt x="2727" y="1752"/>
                  </a:lnTo>
                  <a:lnTo>
                    <a:pt x="2727" y="1718"/>
                  </a:lnTo>
                  <a:lnTo>
                    <a:pt x="2694" y="876"/>
                  </a:lnTo>
                  <a:lnTo>
                    <a:pt x="2727" y="607"/>
                  </a:lnTo>
                  <a:lnTo>
                    <a:pt x="2727" y="338"/>
                  </a:lnTo>
                  <a:lnTo>
                    <a:pt x="2761" y="304"/>
                  </a:lnTo>
                  <a:lnTo>
                    <a:pt x="2761" y="237"/>
                  </a:lnTo>
                  <a:lnTo>
                    <a:pt x="2761" y="169"/>
                  </a:lnTo>
                  <a:lnTo>
                    <a:pt x="2694" y="135"/>
                  </a:lnTo>
                  <a:lnTo>
                    <a:pt x="2391" y="68"/>
                  </a:lnTo>
                  <a:lnTo>
                    <a:pt x="2054" y="34"/>
                  </a:lnTo>
                  <a:lnTo>
                    <a:pt x="141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0" name="Google Shape;370;p3"/>
            <p:cNvSpPr/>
            <p:nvPr/>
          </p:nvSpPr>
          <p:spPr>
            <a:xfrm>
              <a:off x="5190375" y="2485450"/>
              <a:ext cx="20225" cy="26125"/>
            </a:xfrm>
            <a:custGeom>
              <a:avLst/>
              <a:gdLst/>
              <a:ahLst/>
              <a:cxnLst/>
              <a:rect l="l" t="t" r="r" b="b"/>
              <a:pathLst>
                <a:path w="809" h="1045" extrusionOk="0">
                  <a:moveTo>
                    <a:pt x="472" y="236"/>
                  </a:moveTo>
                  <a:lnTo>
                    <a:pt x="506" y="270"/>
                  </a:lnTo>
                  <a:lnTo>
                    <a:pt x="506" y="371"/>
                  </a:lnTo>
                  <a:lnTo>
                    <a:pt x="472" y="438"/>
                  </a:lnTo>
                  <a:lnTo>
                    <a:pt x="438" y="506"/>
                  </a:lnTo>
                  <a:lnTo>
                    <a:pt x="371" y="539"/>
                  </a:lnTo>
                  <a:lnTo>
                    <a:pt x="236" y="573"/>
                  </a:lnTo>
                  <a:lnTo>
                    <a:pt x="236" y="438"/>
                  </a:lnTo>
                  <a:lnTo>
                    <a:pt x="304" y="337"/>
                  </a:lnTo>
                  <a:lnTo>
                    <a:pt x="371" y="270"/>
                  </a:lnTo>
                  <a:lnTo>
                    <a:pt x="405" y="270"/>
                  </a:lnTo>
                  <a:lnTo>
                    <a:pt x="472" y="236"/>
                  </a:lnTo>
                  <a:close/>
                  <a:moveTo>
                    <a:pt x="438" y="1"/>
                  </a:moveTo>
                  <a:lnTo>
                    <a:pt x="337" y="34"/>
                  </a:lnTo>
                  <a:lnTo>
                    <a:pt x="236" y="102"/>
                  </a:lnTo>
                  <a:lnTo>
                    <a:pt x="169" y="169"/>
                  </a:lnTo>
                  <a:lnTo>
                    <a:pt x="68" y="337"/>
                  </a:lnTo>
                  <a:lnTo>
                    <a:pt x="1" y="506"/>
                  </a:lnTo>
                  <a:lnTo>
                    <a:pt x="1" y="674"/>
                  </a:lnTo>
                  <a:lnTo>
                    <a:pt x="68" y="741"/>
                  </a:lnTo>
                  <a:lnTo>
                    <a:pt x="135" y="809"/>
                  </a:lnTo>
                  <a:lnTo>
                    <a:pt x="304" y="809"/>
                  </a:lnTo>
                  <a:lnTo>
                    <a:pt x="438" y="741"/>
                  </a:lnTo>
                  <a:lnTo>
                    <a:pt x="438" y="809"/>
                  </a:lnTo>
                  <a:lnTo>
                    <a:pt x="506" y="876"/>
                  </a:lnTo>
                  <a:lnTo>
                    <a:pt x="539" y="943"/>
                  </a:lnTo>
                  <a:lnTo>
                    <a:pt x="708" y="1044"/>
                  </a:lnTo>
                  <a:lnTo>
                    <a:pt x="775" y="1044"/>
                  </a:lnTo>
                  <a:lnTo>
                    <a:pt x="809" y="977"/>
                  </a:lnTo>
                  <a:lnTo>
                    <a:pt x="775" y="943"/>
                  </a:lnTo>
                  <a:lnTo>
                    <a:pt x="674" y="842"/>
                  </a:lnTo>
                  <a:lnTo>
                    <a:pt x="607" y="775"/>
                  </a:lnTo>
                  <a:lnTo>
                    <a:pt x="539" y="674"/>
                  </a:lnTo>
                  <a:lnTo>
                    <a:pt x="640" y="607"/>
                  </a:lnTo>
                  <a:lnTo>
                    <a:pt x="674" y="506"/>
                  </a:lnTo>
                  <a:lnTo>
                    <a:pt x="741" y="405"/>
                  </a:lnTo>
                  <a:lnTo>
                    <a:pt x="741" y="304"/>
                  </a:lnTo>
                  <a:lnTo>
                    <a:pt x="741" y="203"/>
                  </a:lnTo>
                  <a:lnTo>
                    <a:pt x="708" y="135"/>
                  </a:lnTo>
                  <a:lnTo>
                    <a:pt x="640" y="68"/>
                  </a:lnTo>
                  <a:lnTo>
                    <a:pt x="57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1" name="Google Shape;371;p3"/>
            <p:cNvSpPr/>
            <p:nvPr/>
          </p:nvSpPr>
          <p:spPr>
            <a:xfrm>
              <a:off x="5341875" y="2489675"/>
              <a:ext cx="14350" cy="4225"/>
            </a:xfrm>
            <a:custGeom>
              <a:avLst/>
              <a:gdLst/>
              <a:ahLst/>
              <a:cxnLst/>
              <a:rect l="l" t="t" r="r" b="b"/>
              <a:pathLst>
                <a:path w="574" h="169" extrusionOk="0">
                  <a:moveTo>
                    <a:pt x="35" y="0"/>
                  </a:moveTo>
                  <a:lnTo>
                    <a:pt x="1" y="34"/>
                  </a:lnTo>
                  <a:lnTo>
                    <a:pt x="35" y="101"/>
                  </a:lnTo>
                  <a:lnTo>
                    <a:pt x="68" y="135"/>
                  </a:lnTo>
                  <a:lnTo>
                    <a:pt x="203" y="168"/>
                  </a:lnTo>
                  <a:lnTo>
                    <a:pt x="439" y="168"/>
                  </a:lnTo>
                  <a:lnTo>
                    <a:pt x="540" y="135"/>
                  </a:lnTo>
                  <a:lnTo>
                    <a:pt x="573" y="101"/>
                  </a:lnTo>
                  <a:lnTo>
                    <a:pt x="573" y="67"/>
                  </a:lnTo>
                  <a:lnTo>
                    <a:pt x="540" y="34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2" name="Google Shape;372;p3"/>
            <p:cNvSpPr/>
            <p:nvPr/>
          </p:nvSpPr>
          <p:spPr>
            <a:xfrm>
              <a:off x="5312425" y="24652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707" y="1"/>
                  </a:moveTo>
                  <a:lnTo>
                    <a:pt x="438" y="34"/>
                  </a:lnTo>
                  <a:lnTo>
                    <a:pt x="337" y="68"/>
                  </a:lnTo>
                  <a:lnTo>
                    <a:pt x="236" y="135"/>
                  </a:lnTo>
                  <a:lnTo>
                    <a:pt x="303" y="203"/>
                  </a:lnTo>
                  <a:lnTo>
                    <a:pt x="404" y="236"/>
                  </a:lnTo>
                  <a:lnTo>
                    <a:pt x="640" y="270"/>
                  </a:lnTo>
                  <a:lnTo>
                    <a:pt x="1078" y="270"/>
                  </a:lnTo>
                  <a:lnTo>
                    <a:pt x="1751" y="337"/>
                  </a:lnTo>
                  <a:lnTo>
                    <a:pt x="2391" y="371"/>
                  </a:lnTo>
                  <a:lnTo>
                    <a:pt x="2391" y="775"/>
                  </a:lnTo>
                  <a:lnTo>
                    <a:pt x="2391" y="1145"/>
                  </a:lnTo>
                  <a:lnTo>
                    <a:pt x="2357" y="1684"/>
                  </a:lnTo>
                  <a:lnTo>
                    <a:pt x="2357" y="1953"/>
                  </a:lnTo>
                  <a:lnTo>
                    <a:pt x="2391" y="2223"/>
                  </a:lnTo>
                  <a:lnTo>
                    <a:pt x="1314" y="2189"/>
                  </a:lnTo>
                  <a:lnTo>
                    <a:pt x="775" y="2189"/>
                  </a:lnTo>
                  <a:lnTo>
                    <a:pt x="505" y="2223"/>
                  </a:lnTo>
                  <a:lnTo>
                    <a:pt x="270" y="2290"/>
                  </a:lnTo>
                  <a:lnTo>
                    <a:pt x="236" y="1751"/>
                  </a:lnTo>
                  <a:lnTo>
                    <a:pt x="236" y="1213"/>
                  </a:lnTo>
                  <a:lnTo>
                    <a:pt x="270" y="674"/>
                  </a:lnTo>
                  <a:lnTo>
                    <a:pt x="270" y="405"/>
                  </a:lnTo>
                  <a:lnTo>
                    <a:pt x="236" y="270"/>
                  </a:lnTo>
                  <a:lnTo>
                    <a:pt x="202" y="135"/>
                  </a:lnTo>
                  <a:lnTo>
                    <a:pt x="101" y="304"/>
                  </a:lnTo>
                  <a:lnTo>
                    <a:pt x="68" y="472"/>
                  </a:lnTo>
                  <a:lnTo>
                    <a:pt x="0" y="842"/>
                  </a:lnTo>
                  <a:lnTo>
                    <a:pt x="0" y="1583"/>
                  </a:lnTo>
                  <a:lnTo>
                    <a:pt x="0" y="1819"/>
                  </a:lnTo>
                  <a:lnTo>
                    <a:pt x="0" y="2088"/>
                  </a:lnTo>
                  <a:lnTo>
                    <a:pt x="0" y="2223"/>
                  </a:lnTo>
                  <a:lnTo>
                    <a:pt x="34" y="2324"/>
                  </a:lnTo>
                  <a:lnTo>
                    <a:pt x="101" y="2425"/>
                  </a:lnTo>
                  <a:lnTo>
                    <a:pt x="202" y="2458"/>
                  </a:lnTo>
                  <a:lnTo>
                    <a:pt x="270" y="2458"/>
                  </a:lnTo>
                  <a:lnTo>
                    <a:pt x="270" y="2425"/>
                  </a:lnTo>
                  <a:lnTo>
                    <a:pt x="270" y="2391"/>
                  </a:lnTo>
                  <a:lnTo>
                    <a:pt x="539" y="2458"/>
                  </a:lnTo>
                  <a:lnTo>
                    <a:pt x="775" y="2492"/>
                  </a:lnTo>
                  <a:lnTo>
                    <a:pt x="1314" y="2492"/>
                  </a:lnTo>
                  <a:lnTo>
                    <a:pt x="2391" y="2458"/>
                  </a:lnTo>
                  <a:lnTo>
                    <a:pt x="2458" y="2425"/>
                  </a:lnTo>
                  <a:lnTo>
                    <a:pt x="2492" y="2458"/>
                  </a:lnTo>
                  <a:lnTo>
                    <a:pt x="2526" y="2458"/>
                  </a:lnTo>
                  <a:lnTo>
                    <a:pt x="2559" y="2425"/>
                  </a:lnTo>
                  <a:lnTo>
                    <a:pt x="2593" y="2155"/>
                  </a:lnTo>
                  <a:lnTo>
                    <a:pt x="2593" y="1886"/>
                  </a:lnTo>
                  <a:lnTo>
                    <a:pt x="2593" y="1347"/>
                  </a:lnTo>
                  <a:lnTo>
                    <a:pt x="2593" y="708"/>
                  </a:lnTo>
                  <a:lnTo>
                    <a:pt x="2593" y="405"/>
                  </a:lnTo>
                  <a:lnTo>
                    <a:pt x="2559" y="68"/>
                  </a:lnTo>
                  <a:lnTo>
                    <a:pt x="2526" y="34"/>
                  </a:lnTo>
                  <a:lnTo>
                    <a:pt x="2458" y="34"/>
                  </a:lnTo>
                  <a:lnTo>
                    <a:pt x="2458" y="68"/>
                  </a:lnTo>
                  <a:lnTo>
                    <a:pt x="2425" y="169"/>
                  </a:lnTo>
                  <a:lnTo>
                    <a:pt x="1852" y="102"/>
                  </a:lnTo>
                  <a:lnTo>
                    <a:pt x="1246" y="34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3" name="Google Shape;373;p3"/>
            <p:cNvSpPr/>
            <p:nvPr/>
          </p:nvSpPr>
          <p:spPr>
            <a:xfrm>
              <a:off x="5337675" y="2490500"/>
              <a:ext cx="16850" cy="20225"/>
            </a:xfrm>
            <a:custGeom>
              <a:avLst/>
              <a:gdLst/>
              <a:ahLst/>
              <a:cxnLst/>
              <a:rect l="l" t="t" r="r" b="b"/>
              <a:pathLst>
                <a:path w="674" h="809" extrusionOk="0">
                  <a:moveTo>
                    <a:pt x="101" y="1"/>
                  </a:moveTo>
                  <a:lnTo>
                    <a:pt x="101" y="34"/>
                  </a:lnTo>
                  <a:lnTo>
                    <a:pt x="68" y="337"/>
                  </a:lnTo>
                  <a:lnTo>
                    <a:pt x="34" y="640"/>
                  </a:lnTo>
                  <a:lnTo>
                    <a:pt x="68" y="674"/>
                  </a:lnTo>
                  <a:lnTo>
                    <a:pt x="101" y="674"/>
                  </a:lnTo>
                  <a:lnTo>
                    <a:pt x="34" y="708"/>
                  </a:lnTo>
                  <a:lnTo>
                    <a:pt x="0" y="708"/>
                  </a:lnTo>
                  <a:lnTo>
                    <a:pt x="0" y="741"/>
                  </a:lnTo>
                  <a:lnTo>
                    <a:pt x="169" y="809"/>
                  </a:lnTo>
                  <a:lnTo>
                    <a:pt x="371" y="809"/>
                  </a:lnTo>
                  <a:lnTo>
                    <a:pt x="539" y="775"/>
                  </a:lnTo>
                  <a:lnTo>
                    <a:pt x="607" y="775"/>
                  </a:lnTo>
                  <a:lnTo>
                    <a:pt x="640" y="708"/>
                  </a:lnTo>
                  <a:lnTo>
                    <a:pt x="674" y="674"/>
                  </a:lnTo>
                  <a:lnTo>
                    <a:pt x="640" y="640"/>
                  </a:lnTo>
                  <a:lnTo>
                    <a:pt x="573" y="607"/>
                  </a:lnTo>
                  <a:lnTo>
                    <a:pt x="506" y="607"/>
                  </a:lnTo>
                  <a:lnTo>
                    <a:pt x="371" y="640"/>
                  </a:lnTo>
                  <a:lnTo>
                    <a:pt x="169" y="674"/>
                  </a:lnTo>
                  <a:lnTo>
                    <a:pt x="203" y="640"/>
                  </a:lnTo>
                  <a:lnTo>
                    <a:pt x="203" y="405"/>
                  </a:lnTo>
                  <a:lnTo>
                    <a:pt x="236" y="405"/>
                  </a:lnTo>
                  <a:lnTo>
                    <a:pt x="304" y="438"/>
                  </a:lnTo>
                  <a:lnTo>
                    <a:pt x="438" y="438"/>
                  </a:lnTo>
                  <a:lnTo>
                    <a:pt x="506" y="405"/>
                  </a:lnTo>
                  <a:lnTo>
                    <a:pt x="539" y="371"/>
                  </a:lnTo>
                  <a:lnTo>
                    <a:pt x="539" y="304"/>
                  </a:lnTo>
                  <a:lnTo>
                    <a:pt x="506" y="270"/>
                  </a:lnTo>
                  <a:lnTo>
                    <a:pt x="405" y="236"/>
                  </a:lnTo>
                  <a:lnTo>
                    <a:pt x="236" y="236"/>
                  </a:lnTo>
                  <a:lnTo>
                    <a:pt x="169" y="270"/>
                  </a:lnTo>
                  <a:lnTo>
                    <a:pt x="169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4" name="Google Shape;374;p3"/>
            <p:cNvSpPr/>
            <p:nvPr/>
          </p:nvSpPr>
          <p:spPr>
            <a:xfrm>
              <a:off x="5367125" y="2425700"/>
              <a:ext cx="20225" cy="22750"/>
            </a:xfrm>
            <a:custGeom>
              <a:avLst/>
              <a:gdLst/>
              <a:ahLst/>
              <a:cxnLst/>
              <a:rect l="l" t="t" r="r" b="b"/>
              <a:pathLst>
                <a:path w="809" h="910" extrusionOk="0">
                  <a:moveTo>
                    <a:pt x="439" y="0"/>
                  </a:moveTo>
                  <a:lnTo>
                    <a:pt x="304" y="101"/>
                  </a:lnTo>
                  <a:lnTo>
                    <a:pt x="203" y="270"/>
                  </a:lnTo>
                  <a:lnTo>
                    <a:pt x="35" y="573"/>
                  </a:lnTo>
                  <a:lnTo>
                    <a:pt x="1" y="640"/>
                  </a:lnTo>
                  <a:lnTo>
                    <a:pt x="35" y="674"/>
                  </a:lnTo>
                  <a:lnTo>
                    <a:pt x="68" y="707"/>
                  </a:lnTo>
                  <a:lnTo>
                    <a:pt x="102" y="741"/>
                  </a:lnTo>
                  <a:lnTo>
                    <a:pt x="573" y="741"/>
                  </a:lnTo>
                  <a:lnTo>
                    <a:pt x="573" y="808"/>
                  </a:lnTo>
                  <a:lnTo>
                    <a:pt x="641" y="909"/>
                  </a:lnTo>
                  <a:lnTo>
                    <a:pt x="674" y="909"/>
                  </a:lnTo>
                  <a:lnTo>
                    <a:pt x="708" y="876"/>
                  </a:lnTo>
                  <a:lnTo>
                    <a:pt x="742" y="808"/>
                  </a:lnTo>
                  <a:lnTo>
                    <a:pt x="742" y="707"/>
                  </a:lnTo>
                  <a:lnTo>
                    <a:pt x="775" y="674"/>
                  </a:lnTo>
                  <a:lnTo>
                    <a:pt x="809" y="640"/>
                  </a:lnTo>
                  <a:lnTo>
                    <a:pt x="809" y="573"/>
                  </a:lnTo>
                  <a:lnTo>
                    <a:pt x="742" y="505"/>
                  </a:lnTo>
                  <a:lnTo>
                    <a:pt x="775" y="337"/>
                  </a:lnTo>
                  <a:lnTo>
                    <a:pt x="775" y="303"/>
                  </a:lnTo>
                  <a:lnTo>
                    <a:pt x="742" y="303"/>
                  </a:lnTo>
                  <a:lnTo>
                    <a:pt x="607" y="505"/>
                  </a:lnTo>
                  <a:lnTo>
                    <a:pt x="270" y="539"/>
                  </a:lnTo>
                  <a:lnTo>
                    <a:pt x="405" y="303"/>
                  </a:lnTo>
                  <a:lnTo>
                    <a:pt x="506" y="34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5" name="Google Shape;375;p3"/>
            <p:cNvSpPr/>
            <p:nvPr/>
          </p:nvSpPr>
          <p:spPr>
            <a:xfrm>
              <a:off x="5441200" y="2428225"/>
              <a:ext cx="18550" cy="24425"/>
            </a:xfrm>
            <a:custGeom>
              <a:avLst/>
              <a:gdLst/>
              <a:ahLst/>
              <a:cxnLst/>
              <a:rect l="l" t="t" r="r" b="b"/>
              <a:pathLst>
                <a:path w="742" h="977" extrusionOk="0">
                  <a:moveTo>
                    <a:pt x="539" y="0"/>
                  </a:moveTo>
                  <a:lnTo>
                    <a:pt x="405" y="34"/>
                  </a:lnTo>
                  <a:lnTo>
                    <a:pt x="102" y="135"/>
                  </a:lnTo>
                  <a:lnTo>
                    <a:pt x="68" y="202"/>
                  </a:lnTo>
                  <a:lnTo>
                    <a:pt x="68" y="236"/>
                  </a:lnTo>
                  <a:lnTo>
                    <a:pt x="169" y="539"/>
                  </a:lnTo>
                  <a:lnTo>
                    <a:pt x="203" y="606"/>
                  </a:lnTo>
                  <a:lnTo>
                    <a:pt x="304" y="606"/>
                  </a:lnTo>
                  <a:lnTo>
                    <a:pt x="405" y="539"/>
                  </a:lnTo>
                  <a:lnTo>
                    <a:pt x="472" y="539"/>
                  </a:lnTo>
                  <a:lnTo>
                    <a:pt x="539" y="573"/>
                  </a:lnTo>
                  <a:lnTo>
                    <a:pt x="573" y="640"/>
                  </a:lnTo>
                  <a:lnTo>
                    <a:pt x="573" y="674"/>
                  </a:lnTo>
                  <a:lnTo>
                    <a:pt x="472" y="707"/>
                  </a:lnTo>
                  <a:lnTo>
                    <a:pt x="270" y="741"/>
                  </a:lnTo>
                  <a:lnTo>
                    <a:pt x="102" y="775"/>
                  </a:lnTo>
                  <a:lnTo>
                    <a:pt x="34" y="808"/>
                  </a:lnTo>
                  <a:lnTo>
                    <a:pt x="1" y="876"/>
                  </a:lnTo>
                  <a:lnTo>
                    <a:pt x="1" y="943"/>
                  </a:lnTo>
                  <a:lnTo>
                    <a:pt x="34" y="977"/>
                  </a:lnTo>
                  <a:lnTo>
                    <a:pt x="102" y="977"/>
                  </a:lnTo>
                  <a:lnTo>
                    <a:pt x="169" y="943"/>
                  </a:lnTo>
                  <a:lnTo>
                    <a:pt x="270" y="909"/>
                  </a:lnTo>
                  <a:lnTo>
                    <a:pt x="438" y="909"/>
                  </a:lnTo>
                  <a:lnTo>
                    <a:pt x="607" y="876"/>
                  </a:lnTo>
                  <a:lnTo>
                    <a:pt x="674" y="808"/>
                  </a:lnTo>
                  <a:lnTo>
                    <a:pt x="708" y="741"/>
                  </a:lnTo>
                  <a:lnTo>
                    <a:pt x="741" y="674"/>
                  </a:lnTo>
                  <a:lnTo>
                    <a:pt x="741" y="573"/>
                  </a:lnTo>
                  <a:lnTo>
                    <a:pt x="674" y="505"/>
                  </a:lnTo>
                  <a:lnTo>
                    <a:pt x="640" y="438"/>
                  </a:lnTo>
                  <a:lnTo>
                    <a:pt x="539" y="404"/>
                  </a:lnTo>
                  <a:lnTo>
                    <a:pt x="472" y="371"/>
                  </a:lnTo>
                  <a:lnTo>
                    <a:pt x="304" y="404"/>
                  </a:lnTo>
                  <a:lnTo>
                    <a:pt x="270" y="270"/>
                  </a:lnTo>
                  <a:lnTo>
                    <a:pt x="506" y="202"/>
                  </a:lnTo>
                  <a:lnTo>
                    <a:pt x="708" y="101"/>
                  </a:lnTo>
                  <a:lnTo>
                    <a:pt x="741" y="68"/>
                  </a:lnTo>
                  <a:lnTo>
                    <a:pt x="708" y="34"/>
                  </a:lnTo>
                  <a:lnTo>
                    <a:pt x="53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6" name="Google Shape;376;p3"/>
            <p:cNvSpPr/>
            <p:nvPr/>
          </p:nvSpPr>
          <p:spPr>
            <a:xfrm>
              <a:off x="5803125" y="2430750"/>
              <a:ext cx="16025" cy="18525"/>
            </a:xfrm>
            <a:custGeom>
              <a:avLst/>
              <a:gdLst/>
              <a:ahLst/>
              <a:cxnLst/>
              <a:rect l="l" t="t" r="r" b="b"/>
              <a:pathLst>
                <a:path w="641" h="741" extrusionOk="0">
                  <a:moveTo>
                    <a:pt x="405" y="371"/>
                  </a:moveTo>
                  <a:lnTo>
                    <a:pt x="371" y="438"/>
                  </a:lnTo>
                  <a:lnTo>
                    <a:pt x="338" y="505"/>
                  </a:lnTo>
                  <a:lnTo>
                    <a:pt x="270" y="539"/>
                  </a:lnTo>
                  <a:lnTo>
                    <a:pt x="203" y="539"/>
                  </a:lnTo>
                  <a:lnTo>
                    <a:pt x="169" y="505"/>
                  </a:lnTo>
                  <a:lnTo>
                    <a:pt x="203" y="472"/>
                  </a:lnTo>
                  <a:lnTo>
                    <a:pt x="237" y="438"/>
                  </a:lnTo>
                  <a:lnTo>
                    <a:pt x="338" y="371"/>
                  </a:lnTo>
                  <a:close/>
                  <a:moveTo>
                    <a:pt x="405" y="0"/>
                  </a:moveTo>
                  <a:lnTo>
                    <a:pt x="270" y="34"/>
                  </a:lnTo>
                  <a:lnTo>
                    <a:pt x="203" y="68"/>
                  </a:lnTo>
                  <a:lnTo>
                    <a:pt x="169" y="135"/>
                  </a:lnTo>
                  <a:lnTo>
                    <a:pt x="169" y="169"/>
                  </a:lnTo>
                  <a:lnTo>
                    <a:pt x="203" y="236"/>
                  </a:lnTo>
                  <a:lnTo>
                    <a:pt x="136" y="270"/>
                  </a:lnTo>
                  <a:lnTo>
                    <a:pt x="35" y="371"/>
                  </a:lnTo>
                  <a:lnTo>
                    <a:pt x="1" y="472"/>
                  </a:lnTo>
                  <a:lnTo>
                    <a:pt x="1" y="573"/>
                  </a:lnTo>
                  <a:lnTo>
                    <a:pt x="35" y="674"/>
                  </a:lnTo>
                  <a:lnTo>
                    <a:pt x="136" y="741"/>
                  </a:lnTo>
                  <a:lnTo>
                    <a:pt x="270" y="741"/>
                  </a:lnTo>
                  <a:lnTo>
                    <a:pt x="371" y="707"/>
                  </a:lnTo>
                  <a:lnTo>
                    <a:pt x="472" y="674"/>
                  </a:lnTo>
                  <a:lnTo>
                    <a:pt x="573" y="539"/>
                  </a:lnTo>
                  <a:lnTo>
                    <a:pt x="607" y="404"/>
                  </a:lnTo>
                  <a:lnTo>
                    <a:pt x="641" y="270"/>
                  </a:lnTo>
                  <a:lnTo>
                    <a:pt x="607" y="135"/>
                  </a:lnTo>
                  <a:lnTo>
                    <a:pt x="573" y="34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7" name="Google Shape;377;p3"/>
            <p:cNvSpPr/>
            <p:nvPr/>
          </p:nvSpPr>
          <p:spPr>
            <a:xfrm>
              <a:off x="5667625" y="536075"/>
              <a:ext cx="5925" cy="14325"/>
            </a:xfrm>
            <a:custGeom>
              <a:avLst/>
              <a:gdLst/>
              <a:ahLst/>
              <a:cxnLst/>
              <a:rect l="l" t="t" r="r" b="b"/>
              <a:pathLst>
                <a:path w="237" h="573" extrusionOk="0">
                  <a:moveTo>
                    <a:pt x="135" y="0"/>
                  </a:moveTo>
                  <a:lnTo>
                    <a:pt x="101" y="34"/>
                  </a:lnTo>
                  <a:lnTo>
                    <a:pt x="0" y="236"/>
                  </a:lnTo>
                  <a:lnTo>
                    <a:pt x="0" y="371"/>
                  </a:lnTo>
                  <a:lnTo>
                    <a:pt x="0" y="506"/>
                  </a:lnTo>
                  <a:lnTo>
                    <a:pt x="34" y="539"/>
                  </a:lnTo>
                  <a:lnTo>
                    <a:pt x="68" y="573"/>
                  </a:lnTo>
                  <a:lnTo>
                    <a:pt x="101" y="539"/>
                  </a:lnTo>
                  <a:lnTo>
                    <a:pt x="169" y="506"/>
                  </a:lnTo>
                  <a:lnTo>
                    <a:pt x="169" y="438"/>
                  </a:lnTo>
                  <a:lnTo>
                    <a:pt x="202" y="337"/>
                  </a:lnTo>
                  <a:lnTo>
                    <a:pt x="236" y="101"/>
                  </a:lnTo>
                  <a:lnTo>
                    <a:pt x="236" y="34"/>
                  </a:lnTo>
                  <a:lnTo>
                    <a:pt x="20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8" name="Google Shape;378;p3"/>
            <p:cNvSpPr/>
            <p:nvPr/>
          </p:nvSpPr>
          <p:spPr>
            <a:xfrm>
              <a:off x="5676875" y="508300"/>
              <a:ext cx="8450" cy="16850"/>
            </a:xfrm>
            <a:custGeom>
              <a:avLst/>
              <a:gdLst/>
              <a:ahLst/>
              <a:cxnLst/>
              <a:rect l="l" t="t" r="r" b="b"/>
              <a:pathLst>
                <a:path w="338" h="674" extrusionOk="0">
                  <a:moveTo>
                    <a:pt x="236" y="0"/>
                  </a:moveTo>
                  <a:lnTo>
                    <a:pt x="203" y="34"/>
                  </a:lnTo>
                  <a:lnTo>
                    <a:pt x="102" y="169"/>
                  </a:lnTo>
                  <a:lnTo>
                    <a:pt x="68" y="303"/>
                  </a:lnTo>
                  <a:lnTo>
                    <a:pt x="34" y="472"/>
                  </a:lnTo>
                  <a:lnTo>
                    <a:pt x="1" y="539"/>
                  </a:lnTo>
                  <a:lnTo>
                    <a:pt x="34" y="606"/>
                  </a:lnTo>
                  <a:lnTo>
                    <a:pt x="68" y="674"/>
                  </a:lnTo>
                  <a:lnTo>
                    <a:pt x="169" y="674"/>
                  </a:lnTo>
                  <a:lnTo>
                    <a:pt x="203" y="606"/>
                  </a:lnTo>
                  <a:lnTo>
                    <a:pt x="203" y="505"/>
                  </a:lnTo>
                  <a:lnTo>
                    <a:pt x="236" y="404"/>
                  </a:lnTo>
                  <a:lnTo>
                    <a:pt x="304" y="135"/>
                  </a:lnTo>
                  <a:lnTo>
                    <a:pt x="337" y="68"/>
                  </a:lnTo>
                  <a:lnTo>
                    <a:pt x="304" y="34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9" name="Google Shape;379;p3"/>
            <p:cNvSpPr/>
            <p:nvPr/>
          </p:nvSpPr>
          <p:spPr>
            <a:xfrm>
              <a:off x="5631425" y="266725"/>
              <a:ext cx="519350" cy="436025"/>
            </a:xfrm>
            <a:custGeom>
              <a:avLst/>
              <a:gdLst/>
              <a:ahLst/>
              <a:cxnLst/>
              <a:rect l="l" t="t" r="r" b="b"/>
              <a:pathLst>
                <a:path w="20774" h="17441" extrusionOk="0">
                  <a:moveTo>
                    <a:pt x="5522" y="674"/>
                  </a:moveTo>
                  <a:lnTo>
                    <a:pt x="7239" y="1044"/>
                  </a:lnTo>
                  <a:lnTo>
                    <a:pt x="8956" y="1482"/>
                  </a:lnTo>
                  <a:lnTo>
                    <a:pt x="9832" y="1684"/>
                  </a:lnTo>
                  <a:lnTo>
                    <a:pt x="10673" y="1920"/>
                  </a:lnTo>
                  <a:lnTo>
                    <a:pt x="11515" y="2189"/>
                  </a:lnTo>
                  <a:lnTo>
                    <a:pt x="12357" y="2492"/>
                  </a:lnTo>
                  <a:lnTo>
                    <a:pt x="14310" y="3233"/>
                  </a:lnTo>
                  <a:lnTo>
                    <a:pt x="15286" y="3570"/>
                  </a:lnTo>
                  <a:lnTo>
                    <a:pt x="16296" y="3873"/>
                  </a:lnTo>
                  <a:lnTo>
                    <a:pt x="17474" y="4176"/>
                  </a:lnTo>
                  <a:lnTo>
                    <a:pt x="18653" y="4512"/>
                  </a:lnTo>
                  <a:lnTo>
                    <a:pt x="18518" y="4984"/>
                  </a:lnTo>
                  <a:lnTo>
                    <a:pt x="18451" y="5455"/>
                  </a:lnTo>
                  <a:lnTo>
                    <a:pt x="18350" y="6398"/>
                  </a:lnTo>
                  <a:lnTo>
                    <a:pt x="18316" y="6633"/>
                  </a:lnTo>
                  <a:lnTo>
                    <a:pt x="18249" y="6869"/>
                  </a:lnTo>
                  <a:lnTo>
                    <a:pt x="18047" y="7307"/>
                  </a:lnTo>
                  <a:lnTo>
                    <a:pt x="17845" y="7744"/>
                  </a:lnTo>
                  <a:lnTo>
                    <a:pt x="17777" y="7980"/>
                  </a:lnTo>
                  <a:lnTo>
                    <a:pt x="17744" y="8216"/>
                  </a:lnTo>
                  <a:lnTo>
                    <a:pt x="16161" y="7610"/>
                  </a:lnTo>
                  <a:lnTo>
                    <a:pt x="15353" y="7307"/>
                  </a:lnTo>
                  <a:lnTo>
                    <a:pt x="14545" y="7037"/>
                  </a:lnTo>
                  <a:lnTo>
                    <a:pt x="13603" y="6768"/>
                  </a:lnTo>
                  <a:lnTo>
                    <a:pt x="12660" y="6499"/>
                  </a:lnTo>
                  <a:lnTo>
                    <a:pt x="10774" y="5960"/>
                  </a:lnTo>
                  <a:lnTo>
                    <a:pt x="9091" y="5489"/>
                  </a:lnTo>
                  <a:lnTo>
                    <a:pt x="8249" y="5287"/>
                  </a:lnTo>
                  <a:lnTo>
                    <a:pt x="7374" y="5118"/>
                  </a:lnTo>
                  <a:lnTo>
                    <a:pt x="6600" y="4950"/>
                  </a:lnTo>
                  <a:lnTo>
                    <a:pt x="5859" y="4782"/>
                  </a:lnTo>
                  <a:lnTo>
                    <a:pt x="5118" y="4546"/>
                  </a:lnTo>
                  <a:lnTo>
                    <a:pt x="4377" y="4243"/>
                  </a:lnTo>
                  <a:lnTo>
                    <a:pt x="4680" y="3300"/>
                  </a:lnTo>
                  <a:lnTo>
                    <a:pt x="4815" y="2829"/>
                  </a:lnTo>
                  <a:lnTo>
                    <a:pt x="5017" y="2357"/>
                  </a:lnTo>
                  <a:lnTo>
                    <a:pt x="5320" y="1549"/>
                  </a:lnTo>
                  <a:lnTo>
                    <a:pt x="5455" y="1112"/>
                  </a:lnTo>
                  <a:lnTo>
                    <a:pt x="5522" y="674"/>
                  </a:lnTo>
                  <a:close/>
                  <a:moveTo>
                    <a:pt x="3940" y="270"/>
                  </a:moveTo>
                  <a:lnTo>
                    <a:pt x="4916" y="506"/>
                  </a:lnTo>
                  <a:lnTo>
                    <a:pt x="4916" y="539"/>
                  </a:lnTo>
                  <a:lnTo>
                    <a:pt x="4883" y="539"/>
                  </a:lnTo>
                  <a:lnTo>
                    <a:pt x="4883" y="607"/>
                  </a:lnTo>
                  <a:lnTo>
                    <a:pt x="4815" y="775"/>
                  </a:lnTo>
                  <a:lnTo>
                    <a:pt x="4782" y="876"/>
                  </a:lnTo>
                  <a:lnTo>
                    <a:pt x="4748" y="977"/>
                  </a:lnTo>
                  <a:lnTo>
                    <a:pt x="4782" y="1011"/>
                  </a:lnTo>
                  <a:lnTo>
                    <a:pt x="4815" y="1044"/>
                  </a:lnTo>
                  <a:lnTo>
                    <a:pt x="4916" y="1044"/>
                  </a:lnTo>
                  <a:lnTo>
                    <a:pt x="4950" y="943"/>
                  </a:lnTo>
                  <a:lnTo>
                    <a:pt x="4984" y="842"/>
                  </a:lnTo>
                  <a:lnTo>
                    <a:pt x="5051" y="640"/>
                  </a:lnTo>
                  <a:lnTo>
                    <a:pt x="5051" y="573"/>
                  </a:lnTo>
                  <a:lnTo>
                    <a:pt x="5051" y="539"/>
                  </a:lnTo>
                  <a:lnTo>
                    <a:pt x="5320" y="607"/>
                  </a:lnTo>
                  <a:lnTo>
                    <a:pt x="5186" y="1112"/>
                  </a:lnTo>
                  <a:lnTo>
                    <a:pt x="5051" y="1583"/>
                  </a:lnTo>
                  <a:lnTo>
                    <a:pt x="4680" y="2526"/>
                  </a:lnTo>
                  <a:lnTo>
                    <a:pt x="4512" y="2964"/>
                  </a:lnTo>
                  <a:lnTo>
                    <a:pt x="4344" y="3435"/>
                  </a:lnTo>
                  <a:lnTo>
                    <a:pt x="4209" y="3906"/>
                  </a:lnTo>
                  <a:lnTo>
                    <a:pt x="4209" y="4142"/>
                  </a:lnTo>
                  <a:lnTo>
                    <a:pt x="4175" y="4378"/>
                  </a:lnTo>
                  <a:lnTo>
                    <a:pt x="4209" y="4411"/>
                  </a:lnTo>
                  <a:lnTo>
                    <a:pt x="4243" y="4445"/>
                  </a:lnTo>
                  <a:lnTo>
                    <a:pt x="4310" y="4445"/>
                  </a:lnTo>
                  <a:lnTo>
                    <a:pt x="4579" y="4613"/>
                  </a:lnTo>
                  <a:lnTo>
                    <a:pt x="4849" y="4748"/>
                  </a:lnTo>
                  <a:lnTo>
                    <a:pt x="5152" y="4883"/>
                  </a:lnTo>
                  <a:lnTo>
                    <a:pt x="5455" y="4950"/>
                  </a:lnTo>
                  <a:lnTo>
                    <a:pt x="6128" y="5118"/>
                  </a:lnTo>
                  <a:lnTo>
                    <a:pt x="6734" y="5219"/>
                  </a:lnTo>
                  <a:lnTo>
                    <a:pt x="8485" y="5623"/>
                  </a:lnTo>
                  <a:lnTo>
                    <a:pt x="10202" y="6061"/>
                  </a:lnTo>
                  <a:lnTo>
                    <a:pt x="14242" y="7206"/>
                  </a:lnTo>
                  <a:lnTo>
                    <a:pt x="15151" y="7475"/>
                  </a:lnTo>
                  <a:lnTo>
                    <a:pt x="16060" y="7812"/>
                  </a:lnTo>
                  <a:lnTo>
                    <a:pt x="17845" y="8485"/>
                  </a:lnTo>
                  <a:lnTo>
                    <a:pt x="17912" y="8485"/>
                  </a:lnTo>
                  <a:lnTo>
                    <a:pt x="17946" y="8451"/>
                  </a:lnTo>
                  <a:lnTo>
                    <a:pt x="17979" y="8418"/>
                  </a:lnTo>
                  <a:lnTo>
                    <a:pt x="17979" y="8350"/>
                  </a:lnTo>
                  <a:lnTo>
                    <a:pt x="17979" y="8317"/>
                  </a:lnTo>
                  <a:lnTo>
                    <a:pt x="18013" y="8081"/>
                  </a:lnTo>
                  <a:lnTo>
                    <a:pt x="18080" y="7845"/>
                  </a:lnTo>
                  <a:lnTo>
                    <a:pt x="18282" y="7408"/>
                  </a:lnTo>
                  <a:lnTo>
                    <a:pt x="18451" y="6936"/>
                  </a:lnTo>
                  <a:lnTo>
                    <a:pt x="18552" y="6701"/>
                  </a:lnTo>
                  <a:lnTo>
                    <a:pt x="18619" y="6465"/>
                  </a:lnTo>
                  <a:lnTo>
                    <a:pt x="18653" y="5994"/>
                  </a:lnTo>
                  <a:lnTo>
                    <a:pt x="18720" y="5522"/>
                  </a:lnTo>
                  <a:lnTo>
                    <a:pt x="18787" y="5051"/>
                  </a:lnTo>
                  <a:lnTo>
                    <a:pt x="18888" y="4580"/>
                  </a:lnTo>
                  <a:lnTo>
                    <a:pt x="19057" y="4613"/>
                  </a:lnTo>
                  <a:lnTo>
                    <a:pt x="19023" y="4681"/>
                  </a:lnTo>
                  <a:lnTo>
                    <a:pt x="18989" y="4815"/>
                  </a:lnTo>
                  <a:lnTo>
                    <a:pt x="18956" y="4984"/>
                  </a:lnTo>
                  <a:lnTo>
                    <a:pt x="18922" y="5085"/>
                  </a:lnTo>
                  <a:lnTo>
                    <a:pt x="18855" y="5219"/>
                  </a:lnTo>
                  <a:lnTo>
                    <a:pt x="18855" y="5253"/>
                  </a:lnTo>
                  <a:lnTo>
                    <a:pt x="18888" y="5287"/>
                  </a:lnTo>
                  <a:lnTo>
                    <a:pt x="18922" y="5320"/>
                  </a:lnTo>
                  <a:lnTo>
                    <a:pt x="18989" y="5320"/>
                  </a:lnTo>
                  <a:lnTo>
                    <a:pt x="19090" y="5186"/>
                  </a:lnTo>
                  <a:lnTo>
                    <a:pt x="19158" y="5017"/>
                  </a:lnTo>
                  <a:lnTo>
                    <a:pt x="19225" y="4849"/>
                  </a:lnTo>
                  <a:lnTo>
                    <a:pt x="19225" y="4681"/>
                  </a:lnTo>
                  <a:lnTo>
                    <a:pt x="19865" y="4916"/>
                  </a:lnTo>
                  <a:lnTo>
                    <a:pt x="20471" y="5152"/>
                  </a:lnTo>
                  <a:lnTo>
                    <a:pt x="20370" y="5320"/>
                  </a:lnTo>
                  <a:lnTo>
                    <a:pt x="20269" y="5489"/>
                  </a:lnTo>
                  <a:lnTo>
                    <a:pt x="20168" y="5926"/>
                  </a:lnTo>
                  <a:lnTo>
                    <a:pt x="20100" y="6364"/>
                  </a:lnTo>
                  <a:lnTo>
                    <a:pt x="20033" y="6734"/>
                  </a:lnTo>
                  <a:lnTo>
                    <a:pt x="19865" y="7576"/>
                  </a:lnTo>
                  <a:lnTo>
                    <a:pt x="19629" y="8451"/>
                  </a:lnTo>
                  <a:lnTo>
                    <a:pt x="19360" y="9293"/>
                  </a:lnTo>
                  <a:lnTo>
                    <a:pt x="19057" y="10135"/>
                  </a:lnTo>
                  <a:lnTo>
                    <a:pt x="18518" y="10067"/>
                  </a:lnTo>
                  <a:lnTo>
                    <a:pt x="17979" y="9966"/>
                  </a:lnTo>
                  <a:lnTo>
                    <a:pt x="16936" y="9697"/>
                  </a:lnTo>
                  <a:lnTo>
                    <a:pt x="15858" y="9394"/>
                  </a:lnTo>
                  <a:lnTo>
                    <a:pt x="14815" y="9057"/>
                  </a:lnTo>
                  <a:lnTo>
                    <a:pt x="13771" y="8721"/>
                  </a:lnTo>
                  <a:lnTo>
                    <a:pt x="12727" y="8350"/>
                  </a:lnTo>
                  <a:lnTo>
                    <a:pt x="10640" y="7576"/>
                  </a:lnTo>
                  <a:lnTo>
                    <a:pt x="10135" y="7408"/>
                  </a:lnTo>
                  <a:lnTo>
                    <a:pt x="9596" y="7239"/>
                  </a:lnTo>
                  <a:lnTo>
                    <a:pt x="8552" y="6970"/>
                  </a:lnTo>
                  <a:lnTo>
                    <a:pt x="7475" y="6734"/>
                  </a:lnTo>
                  <a:lnTo>
                    <a:pt x="6398" y="6465"/>
                  </a:lnTo>
                  <a:lnTo>
                    <a:pt x="5354" y="6196"/>
                  </a:lnTo>
                  <a:lnTo>
                    <a:pt x="4310" y="5859"/>
                  </a:lnTo>
                  <a:lnTo>
                    <a:pt x="3266" y="5556"/>
                  </a:lnTo>
                  <a:lnTo>
                    <a:pt x="2223" y="5253"/>
                  </a:lnTo>
                  <a:lnTo>
                    <a:pt x="2492" y="4512"/>
                  </a:lnTo>
                  <a:lnTo>
                    <a:pt x="2728" y="3805"/>
                  </a:lnTo>
                  <a:lnTo>
                    <a:pt x="2963" y="3065"/>
                  </a:lnTo>
                  <a:lnTo>
                    <a:pt x="3233" y="2324"/>
                  </a:lnTo>
                  <a:lnTo>
                    <a:pt x="3435" y="1852"/>
                  </a:lnTo>
                  <a:lnTo>
                    <a:pt x="3670" y="1314"/>
                  </a:lnTo>
                  <a:lnTo>
                    <a:pt x="3771" y="1044"/>
                  </a:lnTo>
                  <a:lnTo>
                    <a:pt x="3872" y="775"/>
                  </a:lnTo>
                  <a:lnTo>
                    <a:pt x="3906" y="539"/>
                  </a:lnTo>
                  <a:lnTo>
                    <a:pt x="3940" y="270"/>
                  </a:lnTo>
                  <a:close/>
                  <a:moveTo>
                    <a:pt x="2391" y="5522"/>
                  </a:moveTo>
                  <a:lnTo>
                    <a:pt x="3603" y="5893"/>
                  </a:lnTo>
                  <a:lnTo>
                    <a:pt x="3502" y="5960"/>
                  </a:lnTo>
                  <a:lnTo>
                    <a:pt x="3435" y="6061"/>
                  </a:lnTo>
                  <a:lnTo>
                    <a:pt x="3300" y="6263"/>
                  </a:lnTo>
                  <a:lnTo>
                    <a:pt x="3199" y="6499"/>
                  </a:lnTo>
                  <a:lnTo>
                    <a:pt x="3132" y="6701"/>
                  </a:lnTo>
                  <a:lnTo>
                    <a:pt x="3031" y="7138"/>
                  </a:lnTo>
                  <a:lnTo>
                    <a:pt x="2930" y="7542"/>
                  </a:lnTo>
                  <a:lnTo>
                    <a:pt x="2728" y="8384"/>
                  </a:lnTo>
                  <a:lnTo>
                    <a:pt x="2458" y="9461"/>
                  </a:lnTo>
                  <a:lnTo>
                    <a:pt x="2155" y="10505"/>
                  </a:lnTo>
                  <a:lnTo>
                    <a:pt x="1785" y="11549"/>
                  </a:lnTo>
                  <a:lnTo>
                    <a:pt x="1583" y="12054"/>
                  </a:lnTo>
                  <a:lnTo>
                    <a:pt x="1347" y="12525"/>
                  </a:lnTo>
                  <a:lnTo>
                    <a:pt x="1347" y="12559"/>
                  </a:lnTo>
                  <a:lnTo>
                    <a:pt x="775" y="12424"/>
                  </a:lnTo>
                  <a:lnTo>
                    <a:pt x="506" y="12357"/>
                  </a:lnTo>
                  <a:lnTo>
                    <a:pt x="270" y="12256"/>
                  </a:lnTo>
                  <a:lnTo>
                    <a:pt x="472" y="11953"/>
                  </a:lnTo>
                  <a:lnTo>
                    <a:pt x="640" y="11583"/>
                  </a:lnTo>
                  <a:lnTo>
                    <a:pt x="775" y="11246"/>
                  </a:lnTo>
                  <a:lnTo>
                    <a:pt x="910" y="10842"/>
                  </a:lnTo>
                  <a:lnTo>
                    <a:pt x="1112" y="10067"/>
                  </a:lnTo>
                  <a:lnTo>
                    <a:pt x="1280" y="9360"/>
                  </a:lnTo>
                  <a:lnTo>
                    <a:pt x="1516" y="8418"/>
                  </a:lnTo>
                  <a:lnTo>
                    <a:pt x="1785" y="7509"/>
                  </a:lnTo>
                  <a:lnTo>
                    <a:pt x="2155" y="6532"/>
                  </a:lnTo>
                  <a:lnTo>
                    <a:pt x="2290" y="6027"/>
                  </a:lnTo>
                  <a:lnTo>
                    <a:pt x="2391" y="5522"/>
                  </a:lnTo>
                  <a:close/>
                  <a:moveTo>
                    <a:pt x="3704" y="5926"/>
                  </a:moveTo>
                  <a:lnTo>
                    <a:pt x="5017" y="6330"/>
                  </a:lnTo>
                  <a:lnTo>
                    <a:pt x="6330" y="6701"/>
                  </a:lnTo>
                  <a:lnTo>
                    <a:pt x="7408" y="6970"/>
                  </a:lnTo>
                  <a:lnTo>
                    <a:pt x="8451" y="7239"/>
                  </a:lnTo>
                  <a:lnTo>
                    <a:pt x="9529" y="7509"/>
                  </a:lnTo>
                  <a:lnTo>
                    <a:pt x="10067" y="7643"/>
                  </a:lnTo>
                  <a:lnTo>
                    <a:pt x="10572" y="7812"/>
                  </a:lnTo>
                  <a:lnTo>
                    <a:pt x="12222" y="8418"/>
                  </a:lnTo>
                  <a:lnTo>
                    <a:pt x="13872" y="9024"/>
                  </a:lnTo>
                  <a:lnTo>
                    <a:pt x="14714" y="9327"/>
                  </a:lnTo>
                  <a:lnTo>
                    <a:pt x="15555" y="9596"/>
                  </a:lnTo>
                  <a:lnTo>
                    <a:pt x="16397" y="9865"/>
                  </a:lnTo>
                  <a:lnTo>
                    <a:pt x="17239" y="10067"/>
                  </a:lnTo>
                  <a:lnTo>
                    <a:pt x="17205" y="10101"/>
                  </a:lnTo>
                  <a:lnTo>
                    <a:pt x="17205" y="10168"/>
                  </a:lnTo>
                  <a:lnTo>
                    <a:pt x="16565" y="11818"/>
                  </a:lnTo>
                  <a:lnTo>
                    <a:pt x="15959" y="13468"/>
                  </a:lnTo>
                  <a:lnTo>
                    <a:pt x="15724" y="14209"/>
                  </a:lnTo>
                  <a:lnTo>
                    <a:pt x="15522" y="14983"/>
                  </a:lnTo>
                  <a:lnTo>
                    <a:pt x="15320" y="15757"/>
                  </a:lnTo>
                  <a:lnTo>
                    <a:pt x="15084" y="16532"/>
                  </a:lnTo>
                  <a:lnTo>
                    <a:pt x="13771" y="16262"/>
                  </a:lnTo>
                  <a:lnTo>
                    <a:pt x="12222" y="15858"/>
                  </a:lnTo>
                  <a:lnTo>
                    <a:pt x="10673" y="15421"/>
                  </a:lnTo>
                  <a:lnTo>
                    <a:pt x="9125" y="14882"/>
                  </a:lnTo>
                  <a:lnTo>
                    <a:pt x="7610" y="14343"/>
                  </a:lnTo>
                  <a:lnTo>
                    <a:pt x="6532" y="13939"/>
                  </a:lnTo>
                  <a:lnTo>
                    <a:pt x="5489" y="13569"/>
                  </a:lnTo>
                  <a:lnTo>
                    <a:pt x="4411" y="13232"/>
                  </a:lnTo>
                  <a:lnTo>
                    <a:pt x="3839" y="13098"/>
                  </a:lnTo>
                  <a:lnTo>
                    <a:pt x="3300" y="12963"/>
                  </a:lnTo>
                  <a:lnTo>
                    <a:pt x="1549" y="12593"/>
                  </a:lnTo>
                  <a:lnTo>
                    <a:pt x="1785" y="12155"/>
                  </a:lnTo>
                  <a:lnTo>
                    <a:pt x="1953" y="11717"/>
                  </a:lnTo>
                  <a:lnTo>
                    <a:pt x="2256" y="10774"/>
                  </a:lnTo>
                  <a:lnTo>
                    <a:pt x="2795" y="8889"/>
                  </a:lnTo>
                  <a:lnTo>
                    <a:pt x="2963" y="8148"/>
                  </a:lnTo>
                  <a:lnTo>
                    <a:pt x="3132" y="7408"/>
                  </a:lnTo>
                  <a:lnTo>
                    <a:pt x="3233" y="7004"/>
                  </a:lnTo>
                  <a:lnTo>
                    <a:pt x="3367" y="6633"/>
                  </a:lnTo>
                  <a:lnTo>
                    <a:pt x="3502" y="6297"/>
                  </a:lnTo>
                  <a:lnTo>
                    <a:pt x="3704" y="5994"/>
                  </a:lnTo>
                  <a:lnTo>
                    <a:pt x="3704" y="5926"/>
                  </a:lnTo>
                  <a:close/>
                  <a:moveTo>
                    <a:pt x="17441" y="10101"/>
                  </a:moveTo>
                  <a:lnTo>
                    <a:pt x="18114" y="10236"/>
                  </a:lnTo>
                  <a:lnTo>
                    <a:pt x="18787" y="10337"/>
                  </a:lnTo>
                  <a:lnTo>
                    <a:pt x="18518" y="11246"/>
                  </a:lnTo>
                  <a:lnTo>
                    <a:pt x="18249" y="12155"/>
                  </a:lnTo>
                  <a:lnTo>
                    <a:pt x="18080" y="12593"/>
                  </a:lnTo>
                  <a:lnTo>
                    <a:pt x="17912" y="13030"/>
                  </a:lnTo>
                  <a:lnTo>
                    <a:pt x="17744" y="13468"/>
                  </a:lnTo>
                  <a:lnTo>
                    <a:pt x="17575" y="13906"/>
                  </a:lnTo>
                  <a:lnTo>
                    <a:pt x="17340" y="14680"/>
                  </a:lnTo>
                  <a:lnTo>
                    <a:pt x="17171" y="15488"/>
                  </a:lnTo>
                  <a:lnTo>
                    <a:pt x="16936" y="16262"/>
                  </a:lnTo>
                  <a:lnTo>
                    <a:pt x="16801" y="16666"/>
                  </a:lnTo>
                  <a:lnTo>
                    <a:pt x="16599" y="17037"/>
                  </a:lnTo>
                  <a:lnTo>
                    <a:pt x="16397" y="16902"/>
                  </a:lnTo>
                  <a:lnTo>
                    <a:pt x="16161" y="16801"/>
                  </a:lnTo>
                  <a:lnTo>
                    <a:pt x="15656" y="16666"/>
                  </a:lnTo>
                  <a:lnTo>
                    <a:pt x="15353" y="16599"/>
                  </a:lnTo>
                  <a:lnTo>
                    <a:pt x="15589" y="15825"/>
                  </a:lnTo>
                  <a:lnTo>
                    <a:pt x="15791" y="15050"/>
                  </a:lnTo>
                  <a:lnTo>
                    <a:pt x="15993" y="14276"/>
                  </a:lnTo>
                  <a:lnTo>
                    <a:pt x="16195" y="13535"/>
                  </a:lnTo>
                  <a:lnTo>
                    <a:pt x="16498" y="12694"/>
                  </a:lnTo>
                  <a:lnTo>
                    <a:pt x="16835" y="11852"/>
                  </a:lnTo>
                  <a:lnTo>
                    <a:pt x="17138" y="11010"/>
                  </a:lnTo>
                  <a:lnTo>
                    <a:pt x="17441" y="10168"/>
                  </a:lnTo>
                  <a:lnTo>
                    <a:pt x="17441" y="10135"/>
                  </a:lnTo>
                  <a:lnTo>
                    <a:pt x="17441" y="10101"/>
                  </a:lnTo>
                  <a:close/>
                  <a:moveTo>
                    <a:pt x="3805" y="1"/>
                  </a:moveTo>
                  <a:lnTo>
                    <a:pt x="3738" y="34"/>
                  </a:lnTo>
                  <a:lnTo>
                    <a:pt x="3670" y="68"/>
                  </a:lnTo>
                  <a:lnTo>
                    <a:pt x="3670" y="135"/>
                  </a:lnTo>
                  <a:lnTo>
                    <a:pt x="3704" y="203"/>
                  </a:lnTo>
                  <a:lnTo>
                    <a:pt x="3670" y="472"/>
                  </a:lnTo>
                  <a:lnTo>
                    <a:pt x="3603" y="775"/>
                  </a:lnTo>
                  <a:lnTo>
                    <a:pt x="3401" y="1314"/>
                  </a:lnTo>
                  <a:lnTo>
                    <a:pt x="3165" y="1886"/>
                  </a:lnTo>
                  <a:lnTo>
                    <a:pt x="2930" y="2425"/>
                  </a:lnTo>
                  <a:lnTo>
                    <a:pt x="2694" y="3098"/>
                  </a:lnTo>
                  <a:lnTo>
                    <a:pt x="2458" y="3805"/>
                  </a:lnTo>
                  <a:lnTo>
                    <a:pt x="1987" y="5186"/>
                  </a:lnTo>
                  <a:lnTo>
                    <a:pt x="1987" y="5253"/>
                  </a:lnTo>
                  <a:lnTo>
                    <a:pt x="2021" y="5287"/>
                  </a:lnTo>
                  <a:lnTo>
                    <a:pt x="2021" y="5388"/>
                  </a:lnTo>
                  <a:lnTo>
                    <a:pt x="2088" y="5421"/>
                  </a:lnTo>
                  <a:lnTo>
                    <a:pt x="2256" y="5489"/>
                  </a:lnTo>
                  <a:lnTo>
                    <a:pt x="1920" y="6297"/>
                  </a:lnTo>
                  <a:lnTo>
                    <a:pt x="1650" y="7105"/>
                  </a:lnTo>
                  <a:lnTo>
                    <a:pt x="1179" y="8788"/>
                  </a:lnTo>
                  <a:lnTo>
                    <a:pt x="674" y="10471"/>
                  </a:lnTo>
                  <a:lnTo>
                    <a:pt x="405" y="11280"/>
                  </a:lnTo>
                  <a:lnTo>
                    <a:pt x="102" y="12088"/>
                  </a:lnTo>
                  <a:lnTo>
                    <a:pt x="34" y="12121"/>
                  </a:lnTo>
                  <a:lnTo>
                    <a:pt x="1" y="12155"/>
                  </a:lnTo>
                  <a:lnTo>
                    <a:pt x="1" y="12222"/>
                  </a:lnTo>
                  <a:lnTo>
                    <a:pt x="34" y="12290"/>
                  </a:lnTo>
                  <a:lnTo>
                    <a:pt x="68" y="12357"/>
                  </a:lnTo>
                  <a:lnTo>
                    <a:pt x="203" y="12424"/>
                  </a:lnTo>
                  <a:lnTo>
                    <a:pt x="506" y="12559"/>
                  </a:lnTo>
                  <a:lnTo>
                    <a:pt x="910" y="12694"/>
                  </a:lnTo>
                  <a:lnTo>
                    <a:pt x="1314" y="12795"/>
                  </a:lnTo>
                  <a:lnTo>
                    <a:pt x="2122" y="12963"/>
                  </a:lnTo>
                  <a:lnTo>
                    <a:pt x="4007" y="13401"/>
                  </a:lnTo>
                  <a:lnTo>
                    <a:pt x="4950" y="13670"/>
                  </a:lnTo>
                  <a:lnTo>
                    <a:pt x="5893" y="13973"/>
                  </a:lnTo>
                  <a:lnTo>
                    <a:pt x="8990" y="15084"/>
                  </a:lnTo>
                  <a:lnTo>
                    <a:pt x="10539" y="15623"/>
                  </a:lnTo>
                  <a:lnTo>
                    <a:pt x="12121" y="16094"/>
                  </a:lnTo>
                  <a:lnTo>
                    <a:pt x="13300" y="16397"/>
                  </a:lnTo>
                  <a:lnTo>
                    <a:pt x="14478" y="16666"/>
                  </a:lnTo>
                  <a:lnTo>
                    <a:pt x="15084" y="16767"/>
                  </a:lnTo>
                  <a:lnTo>
                    <a:pt x="15151" y="16801"/>
                  </a:lnTo>
                  <a:lnTo>
                    <a:pt x="15219" y="16801"/>
                  </a:lnTo>
                  <a:lnTo>
                    <a:pt x="15623" y="16868"/>
                  </a:lnTo>
                  <a:lnTo>
                    <a:pt x="15959" y="16969"/>
                  </a:lnTo>
                  <a:lnTo>
                    <a:pt x="16262" y="17104"/>
                  </a:lnTo>
                  <a:lnTo>
                    <a:pt x="16397" y="17171"/>
                  </a:lnTo>
                  <a:lnTo>
                    <a:pt x="16498" y="17272"/>
                  </a:lnTo>
                  <a:lnTo>
                    <a:pt x="16498" y="17373"/>
                  </a:lnTo>
                  <a:lnTo>
                    <a:pt x="16565" y="17407"/>
                  </a:lnTo>
                  <a:lnTo>
                    <a:pt x="16633" y="17441"/>
                  </a:lnTo>
                  <a:lnTo>
                    <a:pt x="16700" y="17407"/>
                  </a:lnTo>
                  <a:lnTo>
                    <a:pt x="16734" y="17373"/>
                  </a:lnTo>
                  <a:lnTo>
                    <a:pt x="16936" y="17003"/>
                  </a:lnTo>
                  <a:lnTo>
                    <a:pt x="17104" y="16599"/>
                  </a:lnTo>
                  <a:lnTo>
                    <a:pt x="17239" y="16195"/>
                  </a:lnTo>
                  <a:lnTo>
                    <a:pt x="17340" y="15791"/>
                  </a:lnTo>
                  <a:lnTo>
                    <a:pt x="17542" y="14983"/>
                  </a:lnTo>
                  <a:lnTo>
                    <a:pt x="17777" y="14175"/>
                  </a:lnTo>
                  <a:lnTo>
                    <a:pt x="17912" y="13670"/>
                  </a:lnTo>
                  <a:lnTo>
                    <a:pt x="18080" y="13199"/>
                  </a:lnTo>
                  <a:lnTo>
                    <a:pt x="18451" y="12290"/>
                  </a:lnTo>
                  <a:lnTo>
                    <a:pt x="18619" y="11818"/>
                  </a:lnTo>
                  <a:lnTo>
                    <a:pt x="18754" y="11347"/>
                  </a:lnTo>
                  <a:lnTo>
                    <a:pt x="18888" y="10875"/>
                  </a:lnTo>
                  <a:lnTo>
                    <a:pt x="18956" y="10370"/>
                  </a:lnTo>
                  <a:lnTo>
                    <a:pt x="18989" y="10370"/>
                  </a:lnTo>
                  <a:lnTo>
                    <a:pt x="19023" y="10438"/>
                  </a:lnTo>
                  <a:lnTo>
                    <a:pt x="19124" y="10471"/>
                  </a:lnTo>
                  <a:lnTo>
                    <a:pt x="19191" y="10438"/>
                  </a:lnTo>
                  <a:lnTo>
                    <a:pt x="19259" y="10370"/>
                  </a:lnTo>
                  <a:lnTo>
                    <a:pt x="19730" y="8788"/>
                  </a:lnTo>
                  <a:lnTo>
                    <a:pt x="20168" y="7206"/>
                  </a:lnTo>
                  <a:lnTo>
                    <a:pt x="20302" y="6701"/>
                  </a:lnTo>
                  <a:lnTo>
                    <a:pt x="20370" y="6196"/>
                  </a:lnTo>
                  <a:lnTo>
                    <a:pt x="20504" y="5691"/>
                  </a:lnTo>
                  <a:lnTo>
                    <a:pt x="20572" y="5455"/>
                  </a:lnTo>
                  <a:lnTo>
                    <a:pt x="20706" y="5219"/>
                  </a:lnTo>
                  <a:lnTo>
                    <a:pt x="20740" y="5186"/>
                  </a:lnTo>
                  <a:lnTo>
                    <a:pt x="20774" y="5118"/>
                  </a:lnTo>
                  <a:lnTo>
                    <a:pt x="20774" y="5085"/>
                  </a:lnTo>
                  <a:lnTo>
                    <a:pt x="20774" y="5017"/>
                  </a:lnTo>
                  <a:lnTo>
                    <a:pt x="20706" y="4984"/>
                  </a:lnTo>
                  <a:lnTo>
                    <a:pt x="19797" y="4613"/>
                  </a:lnTo>
                  <a:lnTo>
                    <a:pt x="18888" y="4310"/>
                  </a:lnTo>
                  <a:lnTo>
                    <a:pt x="17979" y="4041"/>
                  </a:lnTo>
                  <a:lnTo>
                    <a:pt x="17037" y="3805"/>
                  </a:lnTo>
                  <a:lnTo>
                    <a:pt x="15959" y="3536"/>
                  </a:lnTo>
                  <a:lnTo>
                    <a:pt x="14916" y="3199"/>
                  </a:lnTo>
                  <a:lnTo>
                    <a:pt x="13872" y="2829"/>
                  </a:lnTo>
                  <a:lnTo>
                    <a:pt x="12862" y="2458"/>
                  </a:lnTo>
                  <a:lnTo>
                    <a:pt x="11784" y="2054"/>
                  </a:lnTo>
                  <a:lnTo>
                    <a:pt x="10741" y="1684"/>
                  </a:lnTo>
                  <a:lnTo>
                    <a:pt x="9630" y="1381"/>
                  </a:lnTo>
                  <a:lnTo>
                    <a:pt x="8552" y="1112"/>
                  </a:lnTo>
                  <a:lnTo>
                    <a:pt x="7340" y="842"/>
                  </a:lnTo>
                  <a:lnTo>
                    <a:pt x="6162" y="539"/>
                  </a:lnTo>
                  <a:lnTo>
                    <a:pt x="4984" y="270"/>
                  </a:lnTo>
                  <a:lnTo>
                    <a:pt x="38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0" name="Google Shape;380;p3"/>
            <p:cNvSpPr/>
            <p:nvPr/>
          </p:nvSpPr>
          <p:spPr>
            <a:xfrm>
              <a:off x="5685300" y="485575"/>
              <a:ext cx="7600" cy="13500"/>
            </a:xfrm>
            <a:custGeom>
              <a:avLst/>
              <a:gdLst/>
              <a:ahLst/>
              <a:cxnLst/>
              <a:rect l="l" t="t" r="r" b="b"/>
              <a:pathLst>
                <a:path w="304" h="540" extrusionOk="0">
                  <a:moveTo>
                    <a:pt x="202" y="0"/>
                  </a:moveTo>
                  <a:lnTo>
                    <a:pt x="169" y="34"/>
                  </a:lnTo>
                  <a:lnTo>
                    <a:pt x="34" y="270"/>
                  </a:lnTo>
                  <a:lnTo>
                    <a:pt x="0" y="404"/>
                  </a:lnTo>
                  <a:lnTo>
                    <a:pt x="34" y="505"/>
                  </a:lnTo>
                  <a:lnTo>
                    <a:pt x="34" y="539"/>
                  </a:lnTo>
                  <a:lnTo>
                    <a:pt x="135" y="539"/>
                  </a:lnTo>
                  <a:lnTo>
                    <a:pt x="169" y="505"/>
                  </a:lnTo>
                  <a:lnTo>
                    <a:pt x="202" y="404"/>
                  </a:lnTo>
                  <a:lnTo>
                    <a:pt x="236" y="303"/>
                  </a:lnTo>
                  <a:lnTo>
                    <a:pt x="303" y="101"/>
                  </a:lnTo>
                  <a:lnTo>
                    <a:pt x="303" y="34"/>
                  </a:lnTo>
                  <a:lnTo>
                    <a:pt x="27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1" name="Google Shape;381;p3"/>
            <p:cNvSpPr/>
            <p:nvPr/>
          </p:nvSpPr>
          <p:spPr>
            <a:xfrm>
              <a:off x="5657525" y="557950"/>
              <a:ext cx="8450" cy="13500"/>
            </a:xfrm>
            <a:custGeom>
              <a:avLst/>
              <a:gdLst/>
              <a:ahLst/>
              <a:cxnLst/>
              <a:rect l="l" t="t" r="r" b="b"/>
              <a:pathLst>
                <a:path w="338" h="540" extrusionOk="0">
                  <a:moveTo>
                    <a:pt x="270" y="1"/>
                  </a:moveTo>
                  <a:lnTo>
                    <a:pt x="202" y="35"/>
                  </a:lnTo>
                  <a:lnTo>
                    <a:pt x="135" y="102"/>
                  </a:lnTo>
                  <a:lnTo>
                    <a:pt x="68" y="203"/>
                  </a:lnTo>
                  <a:lnTo>
                    <a:pt x="0" y="338"/>
                  </a:lnTo>
                  <a:lnTo>
                    <a:pt x="0" y="472"/>
                  </a:lnTo>
                  <a:lnTo>
                    <a:pt x="34" y="506"/>
                  </a:lnTo>
                  <a:lnTo>
                    <a:pt x="68" y="540"/>
                  </a:lnTo>
                  <a:lnTo>
                    <a:pt x="101" y="540"/>
                  </a:lnTo>
                  <a:lnTo>
                    <a:pt x="135" y="506"/>
                  </a:lnTo>
                  <a:lnTo>
                    <a:pt x="202" y="405"/>
                  </a:lnTo>
                  <a:lnTo>
                    <a:pt x="236" y="304"/>
                  </a:lnTo>
                  <a:lnTo>
                    <a:pt x="337" y="136"/>
                  </a:lnTo>
                  <a:lnTo>
                    <a:pt x="337" y="68"/>
                  </a:lnTo>
                  <a:lnTo>
                    <a:pt x="303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2" name="Google Shape;382;p3"/>
            <p:cNvSpPr/>
            <p:nvPr/>
          </p:nvSpPr>
          <p:spPr>
            <a:xfrm>
              <a:off x="5754325" y="392150"/>
              <a:ext cx="18525" cy="7600"/>
            </a:xfrm>
            <a:custGeom>
              <a:avLst/>
              <a:gdLst/>
              <a:ahLst/>
              <a:cxnLst/>
              <a:rect l="l" t="t" r="r" b="b"/>
              <a:pathLst>
                <a:path w="741" h="304" extrusionOk="0">
                  <a:moveTo>
                    <a:pt x="34" y="0"/>
                  </a:moveTo>
                  <a:lnTo>
                    <a:pt x="0" y="34"/>
                  </a:lnTo>
                  <a:lnTo>
                    <a:pt x="0" y="101"/>
                  </a:lnTo>
                  <a:lnTo>
                    <a:pt x="34" y="135"/>
                  </a:lnTo>
                  <a:lnTo>
                    <a:pt x="169" y="236"/>
                  </a:lnTo>
                  <a:lnTo>
                    <a:pt x="337" y="270"/>
                  </a:lnTo>
                  <a:lnTo>
                    <a:pt x="505" y="303"/>
                  </a:lnTo>
                  <a:lnTo>
                    <a:pt x="674" y="270"/>
                  </a:lnTo>
                  <a:lnTo>
                    <a:pt x="741" y="202"/>
                  </a:lnTo>
                  <a:lnTo>
                    <a:pt x="741" y="169"/>
                  </a:lnTo>
                  <a:lnTo>
                    <a:pt x="707" y="101"/>
                  </a:lnTo>
                  <a:lnTo>
                    <a:pt x="640" y="68"/>
                  </a:lnTo>
                  <a:lnTo>
                    <a:pt x="236" y="68"/>
                  </a:lnTo>
                  <a:lnTo>
                    <a:pt x="101" y="34"/>
                  </a:lnTo>
                  <a:lnTo>
                    <a:pt x="3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3" name="Google Shape;383;p3"/>
            <p:cNvSpPr/>
            <p:nvPr/>
          </p:nvSpPr>
          <p:spPr>
            <a:xfrm>
              <a:off x="5783775" y="400550"/>
              <a:ext cx="21075" cy="7600"/>
            </a:xfrm>
            <a:custGeom>
              <a:avLst/>
              <a:gdLst/>
              <a:ahLst/>
              <a:cxnLst/>
              <a:rect l="l" t="t" r="r" b="b"/>
              <a:pathLst>
                <a:path w="843" h="304" extrusionOk="0">
                  <a:moveTo>
                    <a:pt x="34" y="1"/>
                  </a:moveTo>
                  <a:lnTo>
                    <a:pt x="1" y="35"/>
                  </a:lnTo>
                  <a:lnTo>
                    <a:pt x="1" y="102"/>
                  </a:lnTo>
                  <a:lnTo>
                    <a:pt x="34" y="136"/>
                  </a:lnTo>
                  <a:lnTo>
                    <a:pt x="405" y="237"/>
                  </a:lnTo>
                  <a:lnTo>
                    <a:pt x="573" y="304"/>
                  </a:lnTo>
                  <a:lnTo>
                    <a:pt x="842" y="304"/>
                  </a:lnTo>
                  <a:lnTo>
                    <a:pt x="842" y="237"/>
                  </a:lnTo>
                  <a:lnTo>
                    <a:pt x="842" y="203"/>
                  </a:lnTo>
                  <a:lnTo>
                    <a:pt x="809" y="169"/>
                  </a:lnTo>
                  <a:lnTo>
                    <a:pt x="438" y="68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4" name="Google Shape;384;p3"/>
            <p:cNvSpPr/>
            <p:nvPr/>
          </p:nvSpPr>
          <p:spPr>
            <a:xfrm>
              <a:off x="3921925" y="624450"/>
              <a:ext cx="579125" cy="264325"/>
            </a:xfrm>
            <a:custGeom>
              <a:avLst/>
              <a:gdLst/>
              <a:ahLst/>
              <a:cxnLst/>
              <a:rect l="l" t="t" r="r" b="b"/>
              <a:pathLst>
                <a:path w="23165" h="10573" extrusionOk="0">
                  <a:moveTo>
                    <a:pt x="1718" y="506"/>
                  </a:moveTo>
                  <a:lnTo>
                    <a:pt x="1853" y="539"/>
                  </a:lnTo>
                  <a:lnTo>
                    <a:pt x="2189" y="640"/>
                  </a:lnTo>
                  <a:lnTo>
                    <a:pt x="2021" y="1044"/>
                  </a:lnTo>
                  <a:lnTo>
                    <a:pt x="1853" y="1482"/>
                  </a:lnTo>
                  <a:lnTo>
                    <a:pt x="1718" y="1920"/>
                  </a:lnTo>
                  <a:lnTo>
                    <a:pt x="1583" y="2357"/>
                  </a:lnTo>
                  <a:lnTo>
                    <a:pt x="1415" y="2728"/>
                  </a:lnTo>
                  <a:lnTo>
                    <a:pt x="1314" y="3132"/>
                  </a:lnTo>
                  <a:lnTo>
                    <a:pt x="1179" y="3536"/>
                  </a:lnTo>
                  <a:lnTo>
                    <a:pt x="1112" y="3940"/>
                  </a:lnTo>
                  <a:lnTo>
                    <a:pt x="809" y="3872"/>
                  </a:lnTo>
                  <a:lnTo>
                    <a:pt x="573" y="3805"/>
                  </a:lnTo>
                  <a:lnTo>
                    <a:pt x="439" y="3704"/>
                  </a:lnTo>
                  <a:lnTo>
                    <a:pt x="371" y="3603"/>
                  </a:lnTo>
                  <a:lnTo>
                    <a:pt x="304" y="3502"/>
                  </a:lnTo>
                  <a:lnTo>
                    <a:pt x="237" y="3334"/>
                  </a:lnTo>
                  <a:lnTo>
                    <a:pt x="270" y="2997"/>
                  </a:lnTo>
                  <a:lnTo>
                    <a:pt x="304" y="2694"/>
                  </a:lnTo>
                  <a:lnTo>
                    <a:pt x="472" y="2054"/>
                  </a:lnTo>
                  <a:lnTo>
                    <a:pt x="674" y="1415"/>
                  </a:lnTo>
                  <a:lnTo>
                    <a:pt x="843" y="1112"/>
                  </a:lnTo>
                  <a:lnTo>
                    <a:pt x="1011" y="809"/>
                  </a:lnTo>
                  <a:lnTo>
                    <a:pt x="1146" y="674"/>
                  </a:lnTo>
                  <a:lnTo>
                    <a:pt x="1280" y="607"/>
                  </a:lnTo>
                  <a:lnTo>
                    <a:pt x="1415" y="539"/>
                  </a:lnTo>
                  <a:lnTo>
                    <a:pt x="1550" y="506"/>
                  </a:lnTo>
                  <a:close/>
                  <a:moveTo>
                    <a:pt x="18956" y="4815"/>
                  </a:moveTo>
                  <a:lnTo>
                    <a:pt x="19192" y="4883"/>
                  </a:lnTo>
                  <a:lnTo>
                    <a:pt x="19057" y="5152"/>
                  </a:lnTo>
                  <a:lnTo>
                    <a:pt x="18956" y="5421"/>
                  </a:lnTo>
                  <a:lnTo>
                    <a:pt x="18889" y="5691"/>
                  </a:lnTo>
                  <a:lnTo>
                    <a:pt x="18855" y="5859"/>
                  </a:lnTo>
                  <a:lnTo>
                    <a:pt x="18821" y="5994"/>
                  </a:lnTo>
                  <a:lnTo>
                    <a:pt x="18720" y="5960"/>
                  </a:lnTo>
                  <a:lnTo>
                    <a:pt x="18754" y="5926"/>
                  </a:lnTo>
                  <a:lnTo>
                    <a:pt x="18788" y="5623"/>
                  </a:lnTo>
                  <a:lnTo>
                    <a:pt x="18821" y="5287"/>
                  </a:lnTo>
                  <a:lnTo>
                    <a:pt x="18956" y="4815"/>
                  </a:lnTo>
                  <a:close/>
                  <a:moveTo>
                    <a:pt x="19394" y="4950"/>
                  </a:moveTo>
                  <a:lnTo>
                    <a:pt x="19629" y="5017"/>
                  </a:lnTo>
                  <a:lnTo>
                    <a:pt x="19427" y="5354"/>
                  </a:lnTo>
                  <a:lnTo>
                    <a:pt x="19326" y="5691"/>
                  </a:lnTo>
                  <a:lnTo>
                    <a:pt x="19259" y="5893"/>
                  </a:lnTo>
                  <a:lnTo>
                    <a:pt x="19225" y="6128"/>
                  </a:lnTo>
                  <a:lnTo>
                    <a:pt x="19057" y="6095"/>
                  </a:lnTo>
                  <a:lnTo>
                    <a:pt x="19091" y="5825"/>
                  </a:lnTo>
                  <a:lnTo>
                    <a:pt x="19158" y="5556"/>
                  </a:lnTo>
                  <a:lnTo>
                    <a:pt x="19225" y="5253"/>
                  </a:lnTo>
                  <a:lnTo>
                    <a:pt x="19293" y="5085"/>
                  </a:lnTo>
                  <a:lnTo>
                    <a:pt x="19360" y="4950"/>
                  </a:lnTo>
                  <a:close/>
                  <a:moveTo>
                    <a:pt x="19764" y="5051"/>
                  </a:moveTo>
                  <a:lnTo>
                    <a:pt x="20000" y="5118"/>
                  </a:lnTo>
                  <a:lnTo>
                    <a:pt x="19865" y="5388"/>
                  </a:lnTo>
                  <a:lnTo>
                    <a:pt x="19764" y="5691"/>
                  </a:lnTo>
                  <a:lnTo>
                    <a:pt x="19697" y="5960"/>
                  </a:lnTo>
                  <a:lnTo>
                    <a:pt x="19629" y="6263"/>
                  </a:lnTo>
                  <a:lnTo>
                    <a:pt x="19461" y="6229"/>
                  </a:lnTo>
                  <a:lnTo>
                    <a:pt x="19495" y="5926"/>
                  </a:lnTo>
                  <a:lnTo>
                    <a:pt x="19562" y="5623"/>
                  </a:lnTo>
                  <a:lnTo>
                    <a:pt x="19629" y="5320"/>
                  </a:lnTo>
                  <a:lnTo>
                    <a:pt x="19764" y="5051"/>
                  </a:lnTo>
                  <a:close/>
                  <a:moveTo>
                    <a:pt x="20168" y="5152"/>
                  </a:moveTo>
                  <a:lnTo>
                    <a:pt x="20370" y="5219"/>
                  </a:lnTo>
                  <a:lnTo>
                    <a:pt x="20269" y="5489"/>
                  </a:lnTo>
                  <a:lnTo>
                    <a:pt x="20168" y="5792"/>
                  </a:lnTo>
                  <a:lnTo>
                    <a:pt x="20000" y="6398"/>
                  </a:lnTo>
                  <a:lnTo>
                    <a:pt x="19831" y="6330"/>
                  </a:lnTo>
                  <a:lnTo>
                    <a:pt x="19899" y="6027"/>
                  </a:lnTo>
                  <a:lnTo>
                    <a:pt x="19966" y="5758"/>
                  </a:lnTo>
                  <a:lnTo>
                    <a:pt x="20168" y="5152"/>
                  </a:lnTo>
                  <a:close/>
                  <a:moveTo>
                    <a:pt x="20538" y="5287"/>
                  </a:moveTo>
                  <a:lnTo>
                    <a:pt x="20808" y="5354"/>
                  </a:lnTo>
                  <a:lnTo>
                    <a:pt x="20740" y="5657"/>
                  </a:lnTo>
                  <a:lnTo>
                    <a:pt x="20673" y="5960"/>
                  </a:lnTo>
                  <a:lnTo>
                    <a:pt x="20572" y="6532"/>
                  </a:lnTo>
                  <a:lnTo>
                    <a:pt x="20235" y="6431"/>
                  </a:lnTo>
                  <a:lnTo>
                    <a:pt x="20336" y="6162"/>
                  </a:lnTo>
                  <a:lnTo>
                    <a:pt x="20404" y="5859"/>
                  </a:lnTo>
                  <a:lnTo>
                    <a:pt x="20538" y="5287"/>
                  </a:lnTo>
                  <a:close/>
                  <a:moveTo>
                    <a:pt x="20976" y="5421"/>
                  </a:moveTo>
                  <a:lnTo>
                    <a:pt x="21212" y="5489"/>
                  </a:lnTo>
                  <a:lnTo>
                    <a:pt x="21144" y="5724"/>
                  </a:lnTo>
                  <a:lnTo>
                    <a:pt x="21111" y="5960"/>
                  </a:lnTo>
                  <a:lnTo>
                    <a:pt x="21043" y="6330"/>
                  </a:lnTo>
                  <a:lnTo>
                    <a:pt x="21043" y="6499"/>
                  </a:lnTo>
                  <a:lnTo>
                    <a:pt x="21043" y="6667"/>
                  </a:lnTo>
                  <a:lnTo>
                    <a:pt x="20774" y="6600"/>
                  </a:lnTo>
                  <a:lnTo>
                    <a:pt x="20976" y="5421"/>
                  </a:lnTo>
                  <a:close/>
                  <a:moveTo>
                    <a:pt x="21380" y="5556"/>
                  </a:moveTo>
                  <a:lnTo>
                    <a:pt x="21447" y="5590"/>
                  </a:lnTo>
                  <a:lnTo>
                    <a:pt x="21717" y="5657"/>
                  </a:lnTo>
                  <a:lnTo>
                    <a:pt x="21582" y="5926"/>
                  </a:lnTo>
                  <a:lnTo>
                    <a:pt x="21481" y="6196"/>
                  </a:lnTo>
                  <a:lnTo>
                    <a:pt x="21380" y="6499"/>
                  </a:lnTo>
                  <a:lnTo>
                    <a:pt x="21380" y="6633"/>
                  </a:lnTo>
                  <a:lnTo>
                    <a:pt x="21380" y="6768"/>
                  </a:lnTo>
                  <a:lnTo>
                    <a:pt x="21279" y="6734"/>
                  </a:lnTo>
                  <a:lnTo>
                    <a:pt x="21279" y="6431"/>
                  </a:lnTo>
                  <a:lnTo>
                    <a:pt x="21279" y="6128"/>
                  </a:lnTo>
                  <a:lnTo>
                    <a:pt x="21313" y="5859"/>
                  </a:lnTo>
                  <a:lnTo>
                    <a:pt x="21380" y="5556"/>
                  </a:lnTo>
                  <a:close/>
                  <a:moveTo>
                    <a:pt x="21851" y="5724"/>
                  </a:moveTo>
                  <a:lnTo>
                    <a:pt x="22020" y="5792"/>
                  </a:lnTo>
                  <a:lnTo>
                    <a:pt x="21919" y="6061"/>
                  </a:lnTo>
                  <a:lnTo>
                    <a:pt x="21818" y="6297"/>
                  </a:lnTo>
                  <a:lnTo>
                    <a:pt x="21750" y="6600"/>
                  </a:lnTo>
                  <a:lnTo>
                    <a:pt x="21717" y="6869"/>
                  </a:lnTo>
                  <a:lnTo>
                    <a:pt x="21582" y="6802"/>
                  </a:lnTo>
                  <a:lnTo>
                    <a:pt x="21616" y="6566"/>
                  </a:lnTo>
                  <a:lnTo>
                    <a:pt x="21683" y="6297"/>
                  </a:lnTo>
                  <a:lnTo>
                    <a:pt x="21851" y="5724"/>
                  </a:lnTo>
                  <a:close/>
                  <a:moveTo>
                    <a:pt x="22188" y="5859"/>
                  </a:moveTo>
                  <a:lnTo>
                    <a:pt x="22424" y="5994"/>
                  </a:lnTo>
                  <a:lnTo>
                    <a:pt x="22255" y="6364"/>
                  </a:lnTo>
                  <a:lnTo>
                    <a:pt x="22154" y="6667"/>
                  </a:lnTo>
                  <a:lnTo>
                    <a:pt x="22053" y="6936"/>
                  </a:lnTo>
                  <a:lnTo>
                    <a:pt x="21885" y="6903"/>
                  </a:lnTo>
                  <a:lnTo>
                    <a:pt x="21986" y="6667"/>
                  </a:lnTo>
                  <a:lnTo>
                    <a:pt x="22053" y="6398"/>
                  </a:lnTo>
                  <a:lnTo>
                    <a:pt x="22087" y="6128"/>
                  </a:lnTo>
                  <a:lnTo>
                    <a:pt x="22188" y="5859"/>
                  </a:lnTo>
                  <a:close/>
                  <a:moveTo>
                    <a:pt x="22592" y="6095"/>
                  </a:moveTo>
                  <a:lnTo>
                    <a:pt x="22760" y="6263"/>
                  </a:lnTo>
                  <a:lnTo>
                    <a:pt x="22861" y="6431"/>
                  </a:lnTo>
                  <a:lnTo>
                    <a:pt x="22659" y="7138"/>
                  </a:lnTo>
                  <a:lnTo>
                    <a:pt x="22222" y="7004"/>
                  </a:lnTo>
                  <a:lnTo>
                    <a:pt x="22323" y="6768"/>
                  </a:lnTo>
                  <a:lnTo>
                    <a:pt x="22424" y="6499"/>
                  </a:lnTo>
                  <a:lnTo>
                    <a:pt x="22592" y="6095"/>
                  </a:lnTo>
                  <a:close/>
                  <a:moveTo>
                    <a:pt x="2627" y="203"/>
                  </a:moveTo>
                  <a:lnTo>
                    <a:pt x="2930" y="236"/>
                  </a:lnTo>
                  <a:lnTo>
                    <a:pt x="3233" y="304"/>
                  </a:lnTo>
                  <a:lnTo>
                    <a:pt x="3536" y="438"/>
                  </a:lnTo>
                  <a:lnTo>
                    <a:pt x="3805" y="573"/>
                  </a:lnTo>
                  <a:lnTo>
                    <a:pt x="4411" y="876"/>
                  </a:lnTo>
                  <a:lnTo>
                    <a:pt x="4950" y="1145"/>
                  </a:lnTo>
                  <a:lnTo>
                    <a:pt x="5287" y="1280"/>
                  </a:lnTo>
                  <a:lnTo>
                    <a:pt x="5657" y="1415"/>
                  </a:lnTo>
                  <a:lnTo>
                    <a:pt x="6364" y="1583"/>
                  </a:lnTo>
                  <a:lnTo>
                    <a:pt x="7812" y="1886"/>
                  </a:lnTo>
                  <a:lnTo>
                    <a:pt x="9563" y="2290"/>
                  </a:lnTo>
                  <a:lnTo>
                    <a:pt x="11280" y="2761"/>
                  </a:lnTo>
                  <a:lnTo>
                    <a:pt x="14747" y="3704"/>
                  </a:lnTo>
                  <a:lnTo>
                    <a:pt x="16970" y="4310"/>
                  </a:lnTo>
                  <a:lnTo>
                    <a:pt x="16768" y="4815"/>
                  </a:lnTo>
                  <a:lnTo>
                    <a:pt x="16566" y="5388"/>
                  </a:lnTo>
                  <a:lnTo>
                    <a:pt x="16431" y="5926"/>
                  </a:lnTo>
                  <a:lnTo>
                    <a:pt x="16263" y="6499"/>
                  </a:lnTo>
                  <a:lnTo>
                    <a:pt x="16094" y="7037"/>
                  </a:lnTo>
                  <a:lnTo>
                    <a:pt x="15926" y="7576"/>
                  </a:lnTo>
                  <a:lnTo>
                    <a:pt x="15825" y="8115"/>
                  </a:lnTo>
                  <a:lnTo>
                    <a:pt x="15757" y="8687"/>
                  </a:lnTo>
                  <a:lnTo>
                    <a:pt x="14579" y="8317"/>
                  </a:lnTo>
                  <a:lnTo>
                    <a:pt x="13367" y="7980"/>
                  </a:lnTo>
                  <a:lnTo>
                    <a:pt x="10977" y="7374"/>
                  </a:lnTo>
                  <a:lnTo>
                    <a:pt x="8115" y="6600"/>
                  </a:lnTo>
                  <a:lnTo>
                    <a:pt x="6667" y="6196"/>
                  </a:lnTo>
                  <a:lnTo>
                    <a:pt x="5253" y="5724"/>
                  </a:lnTo>
                  <a:lnTo>
                    <a:pt x="4782" y="5556"/>
                  </a:lnTo>
                  <a:lnTo>
                    <a:pt x="4310" y="5388"/>
                  </a:lnTo>
                  <a:lnTo>
                    <a:pt x="3300" y="4984"/>
                  </a:lnTo>
                  <a:lnTo>
                    <a:pt x="2795" y="4815"/>
                  </a:lnTo>
                  <a:lnTo>
                    <a:pt x="2290" y="4681"/>
                  </a:lnTo>
                  <a:lnTo>
                    <a:pt x="1785" y="4613"/>
                  </a:lnTo>
                  <a:lnTo>
                    <a:pt x="1280" y="4579"/>
                  </a:lnTo>
                  <a:lnTo>
                    <a:pt x="1348" y="4041"/>
                  </a:lnTo>
                  <a:lnTo>
                    <a:pt x="1482" y="3502"/>
                  </a:lnTo>
                  <a:lnTo>
                    <a:pt x="1617" y="2963"/>
                  </a:lnTo>
                  <a:lnTo>
                    <a:pt x="1785" y="2425"/>
                  </a:lnTo>
                  <a:lnTo>
                    <a:pt x="2156" y="1314"/>
                  </a:lnTo>
                  <a:lnTo>
                    <a:pt x="2358" y="741"/>
                  </a:lnTo>
                  <a:lnTo>
                    <a:pt x="2627" y="236"/>
                  </a:lnTo>
                  <a:lnTo>
                    <a:pt x="2627" y="203"/>
                  </a:lnTo>
                  <a:close/>
                  <a:moveTo>
                    <a:pt x="17441" y="5926"/>
                  </a:moveTo>
                  <a:lnTo>
                    <a:pt x="18552" y="6229"/>
                  </a:lnTo>
                  <a:lnTo>
                    <a:pt x="19663" y="6532"/>
                  </a:lnTo>
                  <a:lnTo>
                    <a:pt x="19697" y="6566"/>
                  </a:lnTo>
                  <a:lnTo>
                    <a:pt x="19831" y="6566"/>
                  </a:lnTo>
                  <a:lnTo>
                    <a:pt x="22626" y="7340"/>
                  </a:lnTo>
                  <a:lnTo>
                    <a:pt x="22424" y="8216"/>
                  </a:lnTo>
                  <a:lnTo>
                    <a:pt x="22255" y="9091"/>
                  </a:lnTo>
                  <a:lnTo>
                    <a:pt x="21010" y="8653"/>
                  </a:lnTo>
                  <a:lnTo>
                    <a:pt x="19730" y="8249"/>
                  </a:lnTo>
                  <a:lnTo>
                    <a:pt x="19057" y="8081"/>
                  </a:lnTo>
                  <a:lnTo>
                    <a:pt x="18384" y="7946"/>
                  </a:lnTo>
                  <a:lnTo>
                    <a:pt x="17677" y="7778"/>
                  </a:lnTo>
                  <a:lnTo>
                    <a:pt x="17340" y="7711"/>
                  </a:lnTo>
                  <a:lnTo>
                    <a:pt x="17003" y="7610"/>
                  </a:lnTo>
                  <a:lnTo>
                    <a:pt x="17172" y="6768"/>
                  </a:lnTo>
                  <a:lnTo>
                    <a:pt x="17273" y="6364"/>
                  </a:lnTo>
                  <a:lnTo>
                    <a:pt x="17441" y="5926"/>
                  </a:lnTo>
                  <a:close/>
                  <a:moveTo>
                    <a:pt x="17172" y="4344"/>
                  </a:moveTo>
                  <a:lnTo>
                    <a:pt x="18754" y="4782"/>
                  </a:lnTo>
                  <a:lnTo>
                    <a:pt x="18687" y="5017"/>
                  </a:lnTo>
                  <a:lnTo>
                    <a:pt x="18619" y="5287"/>
                  </a:lnTo>
                  <a:lnTo>
                    <a:pt x="18552" y="5590"/>
                  </a:lnTo>
                  <a:lnTo>
                    <a:pt x="18518" y="5758"/>
                  </a:lnTo>
                  <a:lnTo>
                    <a:pt x="18552" y="5926"/>
                  </a:lnTo>
                  <a:lnTo>
                    <a:pt x="18283" y="5825"/>
                  </a:lnTo>
                  <a:lnTo>
                    <a:pt x="18013" y="5792"/>
                  </a:lnTo>
                  <a:lnTo>
                    <a:pt x="17710" y="5758"/>
                  </a:lnTo>
                  <a:lnTo>
                    <a:pt x="17441" y="5792"/>
                  </a:lnTo>
                  <a:lnTo>
                    <a:pt x="17407" y="5758"/>
                  </a:lnTo>
                  <a:lnTo>
                    <a:pt x="17374" y="5724"/>
                  </a:lnTo>
                  <a:lnTo>
                    <a:pt x="17340" y="5724"/>
                  </a:lnTo>
                  <a:lnTo>
                    <a:pt x="17273" y="5792"/>
                  </a:lnTo>
                  <a:lnTo>
                    <a:pt x="17172" y="5960"/>
                  </a:lnTo>
                  <a:lnTo>
                    <a:pt x="17071" y="6196"/>
                  </a:lnTo>
                  <a:lnTo>
                    <a:pt x="16902" y="6667"/>
                  </a:lnTo>
                  <a:lnTo>
                    <a:pt x="16801" y="7172"/>
                  </a:lnTo>
                  <a:lnTo>
                    <a:pt x="16801" y="7408"/>
                  </a:lnTo>
                  <a:lnTo>
                    <a:pt x="16801" y="7643"/>
                  </a:lnTo>
                  <a:lnTo>
                    <a:pt x="16835" y="7711"/>
                  </a:lnTo>
                  <a:lnTo>
                    <a:pt x="16902" y="7744"/>
                  </a:lnTo>
                  <a:lnTo>
                    <a:pt x="16936" y="7744"/>
                  </a:lnTo>
                  <a:lnTo>
                    <a:pt x="17205" y="7879"/>
                  </a:lnTo>
                  <a:lnTo>
                    <a:pt x="17508" y="7980"/>
                  </a:lnTo>
                  <a:lnTo>
                    <a:pt x="18114" y="8115"/>
                  </a:lnTo>
                  <a:lnTo>
                    <a:pt x="18081" y="8148"/>
                  </a:lnTo>
                  <a:lnTo>
                    <a:pt x="17946" y="8519"/>
                  </a:lnTo>
                  <a:lnTo>
                    <a:pt x="17811" y="8889"/>
                  </a:lnTo>
                  <a:lnTo>
                    <a:pt x="17710" y="9293"/>
                  </a:lnTo>
                  <a:lnTo>
                    <a:pt x="16599" y="8956"/>
                  </a:lnTo>
                  <a:lnTo>
                    <a:pt x="15993" y="8754"/>
                  </a:lnTo>
                  <a:lnTo>
                    <a:pt x="16027" y="8182"/>
                  </a:lnTo>
                  <a:lnTo>
                    <a:pt x="16128" y="7643"/>
                  </a:lnTo>
                  <a:lnTo>
                    <a:pt x="16263" y="7071"/>
                  </a:lnTo>
                  <a:lnTo>
                    <a:pt x="16431" y="6532"/>
                  </a:lnTo>
                  <a:lnTo>
                    <a:pt x="16801" y="5421"/>
                  </a:lnTo>
                  <a:lnTo>
                    <a:pt x="17003" y="4883"/>
                  </a:lnTo>
                  <a:lnTo>
                    <a:pt x="17172" y="4344"/>
                  </a:lnTo>
                  <a:close/>
                  <a:moveTo>
                    <a:pt x="18283" y="8148"/>
                  </a:moveTo>
                  <a:lnTo>
                    <a:pt x="18552" y="8216"/>
                  </a:lnTo>
                  <a:lnTo>
                    <a:pt x="18417" y="8418"/>
                  </a:lnTo>
                  <a:lnTo>
                    <a:pt x="18316" y="8653"/>
                  </a:lnTo>
                  <a:lnTo>
                    <a:pt x="18148" y="9024"/>
                  </a:lnTo>
                  <a:lnTo>
                    <a:pt x="18114" y="9226"/>
                  </a:lnTo>
                  <a:lnTo>
                    <a:pt x="18081" y="9394"/>
                  </a:lnTo>
                  <a:lnTo>
                    <a:pt x="17912" y="9360"/>
                  </a:lnTo>
                  <a:lnTo>
                    <a:pt x="18148" y="8620"/>
                  </a:lnTo>
                  <a:lnTo>
                    <a:pt x="18249" y="8283"/>
                  </a:lnTo>
                  <a:lnTo>
                    <a:pt x="18283" y="8148"/>
                  </a:lnTo>
                  <a:close/>
                  <a:moveTo>
                    <a:pt x="18889" y="8249"/>
                  </a:moveTo>
                  <a:lnTo>
                    <a:pt x="18788" y="8350"/>
                  </a:lnTo>
                  <a:lnTo>
                    <a:pt x="18720" y="8485"/>
                  </a:lnTo>
                  <a:lnTo>
                    <a:pt x="18653" y="8721"/>
                  </a:lnTo>
                  <a:lnTo>
                    <a:pt x="18518" y="9192"/>
                  </a:lnTo>
                  <a:lnTo>
                    <a:pt x="18451" y="9360"/>
                  </a:lnTo>
                  <a:lnTo>
                    <a:pt x="18451" y="9428"/>
                  </a:lnTo>
                  <a:lnTo>
                    <a:pt x="18451" y="9529"/>
                  </a:lnTo>
                  <a:lnTo>
                    <a:pt x="18283" y="9461"/>
                  </a:lnTo>
                  <a:lnTo>
                    <a:pt x="18350" y="9125"/>
                  </a:lnTo>
                  <a:lnTo>
                    <a:pt x="18485" y="8822"/>
                  </a:lnTo>
                  <a:lnTo>
                    <a:pt x="18754" y="8249"/>
                  </a:lnTo>
                  <a:close/>
                  <a:moveTo>
                    <a:pt x="19091" y="8317"/>
                  </a:moveTo>
                  <a:lnTo>
                    <a:pt x="19293" y="8350"/>
                  </a:lnTo>
                  <a:lnTo>
                    <a:pt x="19158" y="8653"/>
                  </a:lnTo>
                  <a:lnTo>
                    <a:pt x="19091" y="8956"/>
                  </a:lnTo>
                  <a:lnTo>
                    <a:pt x="18956" y="9562"/>
                  </a:lnTo>
                  <a:lnTo>
                    <a:pt x="18990" y="9630"/>
                  </a:lnTo>
                  <a:lnTo>
                    <a:pt x="19023" y="9697"/>
                  </a:lnTo>
                  <a:lnTo>
                    <a:pt x="18552" y="9562"/>
                  </a:lnTo>
                  <a:lnTo>
                    <a:pt x="18619" y="9529"/>
                  </a:lnTo>
                  <a:lnTo>
                    <a:pt x="18653" y="9461"/>
                  </a:lnTo>
                  <a:lnTo>
                    <a:pt x="18720" y="9327"/>
                  </a:lnTo>
                  <a:lnTo>
                    <a:pt x="18788" y="9057"/>
                  </a:lnTo>
                  <a:lnTo>
                    <a:pt x="18855" y="8653"/>
                  </a:lnTo>
                  <a:lnTo>
                    <a:pt x="18922" y="8451"/>
                  </a:lnTo>
                  <a:lnTo>
                    <a:pt x="18990" y="8384"/>
                  </a:lnTo>
                  <a:lnTo>
                    <a:pt x="19057" y="8350"/>
                  </a:lnTo>
                  <a:lnTo>
                    <a:pt x="19091" y="8317"/>
                  </a:lnTo>
                  <a:close/>
                  <a:moveTo>
                    <a:pt x="19461" y="8384"/>
                  </a:moveTo>
                  <a:lnTo>
                    <a:pt x="19596" y="8418"/>
                  </a:lnTo>
                  <a:lnTo>
                    <a:pt x="19427" y="9091"/>
                  </a:lnTo>
                  <a:lnTo>
                    <a:pt x="19360" y="9428"/>
                  </a:lnTo>
                  <a:lnTo>
                    <a:pt x="19326" y="9764"/>
                  </a:lnTo>
                  <a:lnTo>
                    <a:pt x="19057" y="9697"/>
                  </a:lnTo>
                  <a:lnTo>
                    <a:pt x="19124" y="9663"/>
                  </a:lnTo>
                  <a:lnTo>
                    <a:pt x="19158" y="9630"/>
                  </a:lnTo>
                  <a:lnTo>
                    <a:pt x="19259" y="8990"/>
                  </a:lnTo>
                  <a:lnTo>
                    <a:pt x="19326" y="8687"/>
                  </a:lnTo>
                  <a:lnTo>
                    <a:pt x="19461" y="8384"/>
                  </a:lnTo>
                  <a:close/>
                  <a:moveTo>
                    <a:pt x="19764" y="8485"/>
                  </a:moveTo>
                  <a:lnTo>
                    <a:pt x="19966" y="8552"/>
                  </a:lnTo>
                  <a:lnTo>
                    <a:pt x="19899" y="8687"/>
                  </a:lnTo>
                  <a:lnTo>
                    <a:pt x="19831" y="8855"/>
                  </a:lnTo>
                  <a:lnTo>
                    <a:pt x="19730" y="9192"/>
                  </a:lnTo>
                  <a:lnTo>
                    <a:pt x="19663" y="9495"/>
                  </a:lnTo>
                  <a:lnTo>
                    <a:pt x="19629" y="9832"/>
                  </a:lnTo>
                  <a:lnTo>
                    <a:pt x="19495" y="9798"/>
                  </a:lnTo>
                  <a:lnTo>
                    <a:pt x="19629" y="9125"/>
                  </a:lnTo>
                  <a:lnTo>
                    <a:pt x="19764" y="8485"/>
                  </a:lnTo>
                  <a:close/>
                  <a:moveTo>
                    <a:pt x="20134" y="8586"/>
                  </a:moveTo>
                  <a:lnTo>
                    <a:pt x="20303" y="8653"/>
                  </a:lnTo>
                  <a:lnTo>
                    <a:pt x="20168" y="8956"/>
                  </a:lnTo>
                  <a:lnTo>
                    <a:pt x="20101" y="9259"/>
                  </a:lnTo>
                  <a:lnTo>
                    <a:pt x="19966" y="9899"/>
                  </a:lnTo>
                  <a:lnTo>
                    <a:pt x="19865" y="9899"/>
                  </a:lnTo>
                  <a:lnTo>
                    <a:pt x="19865" y="9596"/>
                  </a:lnTo>
                  <a:lnTo>
                    <a:pt x="19899" y="9327"/>
                  </a:lnTo>
                  <a:lnTo>
                    <a:pt x="20000" y="8956"/>
                  </a:lnTo>
                  <a:lnTo>
                    <a:pt x="20134" y="8586"/>
                  </a:lnTo>
                  <a:close/>
                  <a:moveTo>
                    <a:pt x="20437" y="8687"/>
                  </a:moveTo>
                  <a:lnTo>
                    <a:pt x="20707" y="8788"/>
                  </a:lnTo>
                  <a:lnTo>
                    <a:pt x="20606" y="9057"/>
                  </a:lnTo>
                  <a:lnTo>
                    <a:pt x="20538" y="9394"/>
                  </a:lnTo>
                  <a:lnTo>
                    <a:pt x="20505" y="9697"/>
                  </a:lnTo>
                  <a:lnTo>
                    <a:pt x="20505" y="10034"/>
                  </a:lnTo>
                  <a:lnTo>
                    <a:pt x="20168" y="9966"/>
                  </a:lnTo>
                  <a:lnTo>
                    <a:pt x="20235" y="9630"/>
                  </a:lnTo>
                  <a:lnTo>
                    <a:pt x="20303" y="9327"/>
                  </a:lnTo>
                  <a:lnTo>
                    <a:pt x="20336" y="8990"/>
                  </a:lnTo>
                  <a:lnTo>
                    <a:pt x="20437" y="8687"/>
                  </a:lnTo>
                  <a:close/>
                  <a:moveTo>
                    <a:pt x="20875" y="8855"/>
                  </a:moveTo>
                  <a:lnTo>
                    <a:pt x="21077" y="8923"/>
                  </a:lnTo>
                  <a:lnTo>
                    <a:pt x="20976" y="9024"/>
                  </a:lnTo>
                  <a:lnTo>
                    <a:pt x="20909" y="9158"/>
                  </a:lnTo>
                  <a:lnTo>
                    <a:pt x="20841" y="9461"/>
                  </a:lnTo>
                  <a:lnTo>
                    <a:pt x="20808" y="9764"/>
                  </a:lnTo>
                  <a:lnTo>
                    <a:pt x="20740" y="10067"/>
                  </a:lnTo>
                  <a:lnTo>
                    <a:pt x="20707" y="10067"/>
                  </a:lnTo>
                  <a:lnTo>
                    <a:pt x="20774" y="9461"/>
                  </a:lnTo>
                  <a:lnTo>
                    <a:pt x="20808" y="9158"/>
                  </a:lnTo>
                  <a:lnTo>
                    <a:pt x="20875" y="8855"/>
                  </a:lnTo>
                  <a:close/>
                  <a:moveTo>
                    <a:pt x="21245" y="8990"/>
                  </a:moveTo>
                  <a:lnTo>
                    <a:pt x="21447" y="9057"/>
                  </a:lnTo>
                  <a:lnTo>
                    <a:pt x="21313" y="9293"/>
                  </a:lnTo>
                  <a:lnTo>
                    <a:pt x="21245" y="9562"/>
                  </a:lnTo>
                  <a:lnTo>
                    <a:pt x="21178" y="9832"/>
                  </a:lnTo>
                  <a:lnTo>
                    <a:pt x="21144" y="10135"/>
                  </a:lnTo>
                  <a:lnTo>
                    <a:pt x="20976" y="10101"/>
                  </a:lnTo>
                  <a:lnTo>
                    <a:pt x="21043" y="9832"/>
                  </a:lnTo>
                  <a:lnTo>
                    <a:pt x="21077" y="9529"/>
                  </a:lnTo>
                  <a:lnTo>
                    <a:pt x="21111" y="9259"/>
                  </a:lnTo>
                  <a:lnTo>
                    <a:pt x="21178" y="9091"/>
                  </a:lnTo>
                  <a:lnTo>
                    <a:pt x="21245" y="8990"/>
                  </a:lnTo>
                  <a:close/>
                  <a:moveTo>
                    <a:pt x="21582" y="9091"/>
                  </a:moveTo>
                  <a:lnTo>
                    <a:pt x="21717" y="9158"/>
                  </a:lnTo>
                  <a:lnTo>
                    <a:pt x="21649" y="9259"/>
                  </a:lnTo>
                  <a:lnTo>
                    <a:pt x="21616" y="9394"/>
                  </a:lnTo>
                  <a:lnTo>
                    <a:pt x="21582" y="9630"/>
                  </a:lnTo>
                  <a:lnTo>
                    <a:pt x="21582" y="9899"/>
                  </a:lnTo>
                  <a:lnTo>
                    <a:pt x="21515" y="10135"/>
                  </a:lnTo>
                  <a:lnTo>
                    <a:pt x="21515" y="10168"/>
                  </a:lnTo>
                  <a:lnTo>
                    <a:pt x="21380" y="10135"/>
                  </a:lnTo>
                  <a:lnTo>
                    <a:pt x="21481" y="9630"/>
                  </a:lnTo>
                  <a:lnTo>
                    <a:pt x="21515" y="9360"/>
                  </a:lnTo>
                  <a:lnTo>
                    <a:pt x="21582" y="9091"/>
                  </a:lnTo>
                  <a:close/>
                  <a:moveTo>
                    <a:pt x="21885" y="9226"/>
                  </a:moveTo>
                  <a:lnTo>
                    <a:pt x="22222" y="9327"/>
                  </a:lnTo>
                  <a:lnTo>
                    <a:pt x="22053" y="10202"/>
                  </a:lnTo>
                  <a:lnTo>
                    <a:pt x="21717" y="10202"/>
                  </a:lnTo>
                  <a:lnTo>
                    <a:pt x="21784" y="9933"/>
                  </a:lnTo>
                  <a:lnTo>
                    <a:pt x="21784" y="9697"/>
                  </a:lnTo>
                  <a:lnTo>
                    <a:pt x="21818" y="9461"/>
                  </a:lnTo>
                  <a:lnTo>
                    <a:pt x="21885" y="9226"/>
                  </a:lnTo>
                  <a:close/>
                  <a:moveTo>
                    <a:pt x="2593" y="1"/>
                  </a:moveTo>
                  <a:lnTo>
                    <a:pt x="2526" y="34"/>
                  </a:lnTo>
                  <a:lnTo>
                    <a:pt x="2492" y="68"/>
                  </a:lnTo>
                  <a:lnTo>
                    <a:pt x="2425" y="102"/>
                  </a:lnTo>
                  <a:lnTo>
                    <a:pt x="2257" y="472"/>
                  </a:lnTo>
                  <a:lnTo>
                    <a:pt x="2088" y="371"/>
                  </a:lnTo>
                  <a:lnTo>
                    <a:pt x="1920" y="270"/>
                  </a:lnTo>
                  <a:lnTo>
                    <a:pt x="1785" y="236"/>
                  </a:lnTo>
                  <a:lnTo>
                    <a:pt x="1651" y="236"/>
                  </a:lnTo>
                  <a:lnTo>
                    <a:pt x="1482" y="270"/>
                  </a:lnTo>
                  <a:lnTo>
                    <a:pt x="1348" y="304"/>
                  </a:lnTo>
                  <a:lnTo>
                    <a:pt x="1213" y="371"/>
                  </a:lnTo>
                  <a:lnTo>
                    <a:pt x="1078" y="472"/>
                  </a:lnTo>
                  <a:lnTo>
                    <a:pt x="876" y="708"/>
                  </a:lnTo>
                  <a:lnTo>
                    <a:pt x="674" y="977"/>
                  </a:lnTo>
                  <a:lnTo>
                    <a:pt x="506" y="1246"/>
                  </a:lnTo>
                  <a:lnTo>
                    <a:pt x="405" y="1549"/>
                  </a:lnTo>
                  <a:lnTo>
                    <a:pt x="237" y="2054"/>
                  </a:lnTo>
                  <a:lnTo>
                    <a:pt x="68" y="2593"/>
                  </a:lnTo>
                  <a:lnTo>
                    <a:pt x="35" y="2862"/>
                  </a:lnTo>
                  <a:lnTo>
                    <a:pt x="1" y="3132"/>
                  </a:lnTo>
                  <a:lnTo>
                    <a:pt x="1" y="3367"/>
                  </a:lnTo>
                  <a:lnTo>
                    <a:pt x="68" y="3637"/>
                  </a:lnTo>
                  <a:lnTo>
                    <a:pt x="136" y="3771"/>
                  </a:lnTo>
                  <a:lnTo>
                    <a:pt x="237" y="3872"/>
                  </a:lnTo>
                  <a:lnTo>
                    <a:pt x="338" y="3973"/>
                  </a:lnTo>
                  <a:lnTo>
                    <a:pt x="472" y="4041"/>
                  </a:lnTo>
                  <a:lnTo>
                    <a:pt x="775" y="4142"/>
                  </a:lnTo>
                  <a:lnTo>
                    <a:pt x="1078" y="4175"/>
                  </a:lnTo>
                  <a:lnTo>
                    <a:pt x="1011" y="4613"/>
                  </a:lnTo>
                  <a:lnTo>
                    <a:pt x="1045" y="4647"/>
                  </a:lnTo>
                  <a:lnTo>
                    <a:pt x="1045" y="4714"/>
                  </a:lnTo>
                  <a:lnTo>
                    <a:pt x="1112" y="4782"/>
                  </a:lnTo>
                  <a:lnTo>
                    <a:pt x="1651" y="4815"/>
                  </a:lnTo>
                  <a:lnTo>
                    <a:pt x="2189" y="4950"/>
                  </a:lnTo>
                  <a:lnTo>
                    <a:pt x="2728" y="5085"/>
                  </a:lnTo>
                  <a:lnTo>
                    <a:pt x="3267" y="5253"/>
                  </a:lnTo>
                  <a:lnTo>
                    <a:pt x="4310" y="5657"/>
                  </a:lnTo>
                  <a:lnTo>
                    <a:pt x="5354" y="6027"/>
                  </a:lnTo>
                  <a:lnTo>
                    <a:pt x="6802" y="6465"/>
                  </a:lnTo>
                  <a:lnTo>
                    <a:pt x="8250" y="6903"/>
                  </a:lnTo>
                  <a:lnTo>
                    <a:pt x="11179" y="7677"/>
                  </a:lnTo>
                  <a:lnTo>
                    <a:pt x="13502" y="8283"/>
                  </a:lnTo>
                  <a:lnTo>
                    <a:pt x="15791" y="8956"/>
                  </a:lnTo>
                  <a:lnTo>
                    <a:pt x="15859" y="8956"/>
                  </a:lnTo>
                  <a:lnTo>
                    <a:pt x="16768" y="9259"/>
                  </a:lnTo>
                  <a:lnTo>
                    <a:pt x="18047" y="9663"/>
                  </a:lnTo>
                  <a:lnTo>
                    <a:pt x="19293" y="10000"/>
                  </a:lnTo>
                  <a:lnTo>
                    <a:pt x="19326" y="10034"/>
                  </a:lnTo>
                  <a:lnTo>
                    <a:pt x="19360" y="10067"/>
                  </a:lnTo>
                  <a:lnTo>
                    <a:pt x="19427" y="10034"/>
                  </a:lnTo>
                  <a:lnTo>
                    <a:pt x="19932" y="10168"/>
                  </a:lnTo>
                  <a:lnTo>
                    <a:pt x="20000" y="10202"/>
                  </a:lnTo>
                  <a:lnTo>
                    <a:pt x="20067" y="10202"/>
                  </a:lnTo>
                  <a:lnTo>
                    <a:pt x="20740" y="10303"/>
                  </a:lnTo>
                  <a:lnTo>
                    <a:pt x="20808" y="10337"/>
                  </a:lnTo>
                  <a:lnTo>
                    <a:pt x="20841" y="10337"/>
                  </a:lnTo>
                  <a:lnTo>
                    <a:pt x="21144" y="10370"/>
                  </a:lnTo>
                  <a:lnTo>
                    <a:pt x="21144" y="10404"/>
                  </a:lnTo>
                  <a:lnTo>
                    <a:pt x="21178" y="10471"/>
                  </a:lnTo>
                  <a:lnTo>
                    <a:pt x="21245" y="10505"/>
                  </a:lnTo>
                  <a:lnTo>
                    <a:pt x="21313" y="10471"/>
                  </a:lnTo>
                  <a:lnTo>
                    <a:pt x="21346" y="10438"/>
                  </a:lnTo>
                  <a:lnTo>
                    <a:pt x="21346" y="10404"/>
                  </a:lnTo>
                  <a:lnTo>
                    <a:pt x="22020" y="10471"/>
                  </a:lnTo>
                  <a:lnTo>
                    <a:pt x="22020" y="10539"/>
                  </a:lnTo>
                  <a:lnTo>
                    <a:pt x="22087" y="10572"/>
                  </a:lnTo>
                  <a:lnTo>
                    <a:pt x="22188" y="10572"/>
                  </a:lnTo>
                  <a:lnTo>
                    <a:pt x="22222" y="10539"/>
                  </a:lnTo>
                  <a:lnTo>
                    <a:pt x="22222" y="10505"/>
                  </a:lnTo>
                  <a:lnTo>
                    <a:pt x="22457" y="9495"/>
                  </a:lnTo>
                  <a:lnTo>
                    <a:pt x="22693" y="8519"/>
                  </a:lnTo>
                  <a:lnTo>
                    <a:pt x="23097" y="6499"/>
                  </a:lnTo>
                  <a:lnTo>
                    <a:pt x="23131" y="6465"/>
                  </a:lnTo>
                  <a:lnTo>
                    <a:pt x="23097" y="6398"/>
                  </a:lnTo>
                  <a:lnTo>
                    <a:pt x="23164" y="6196"/>
                  </a:lnTo>
                  <a:lnTo>
                    <a:pt x="23164" y="6095"/>
                  </a:lnTo>
                  <a:lnTo>
                    <a:pt x="23097" y="6061"/>
                  </a:lnTo>
                  <a:lnTo>
                    <a:pt x="23030" y="6061"/>
                  </a:lnTo>
                  <a:lnTo>
                    <a:pt x="22962" y="6128"/>
                  </a:lnTo>
                  <a:lnTo>
                    <a:pt x="22828" y="5994"/>
                  </a:lnTo>
                  <a:lnTo>
                    <a:pt x="22693" y="5859"/>
                  </a:lnTo>
                  <a:lnTo>
                    <a:pt x="22323" y="5623"/>
                  </a:lnTo>
                  <a:lnTo>
                    <a:pt x="21885" y="5455"/>
                  </a:lnTo>
                  <a:lnTo>
                    <a:pt x="21447" y="5287"/>
                  </a:lnTo>
                  <a:lnTo>
                    <a:pt x="21447" y="5253"/>
                  </a:lnTo>
                  <a:lnTo>
                    <a:pt x="21414" y="5219"/>
                  </a:lnTo>
                  <a:lnTo>
                    <a:pt x="21346" y="5219"/>
                  </a:lnTo>
                  <a:lnTo>
                    <a:pt x="21313" y="5253"/>
                  </a:lnTo>
                  <a:lnTo>
                    <a:pt x="20336" y="4950"/>
                  </a:lnTo>
                  <a:lnTo>
                    <a:pt x="19495" y="4714"/>
                  </a:lnTo>
                  <a:lnTo>
                    <a:pt x="19461" y="4681"/>
                  </a:lnTo>
                  <a:lnTo>
                    <a:pt x="19360" y="4681"/>
                  </a:lnTo>
                  <a:lnTo>
                    <a:pt x="17205" y="4108"/>
                  </a:lnTo>
                  <a:lnTo>
                    <a:pt x="17138" y="4074"/>
                  </a:lnTo>
                  <a:lnTo>
                    <a:pt x="17104" y="4074"/>
                  </a:lnTo>
                  <a:lnTo>
                    <a:pt x="15589" y="3670"/>
                  </a:lnTo>
                  <a:lnTo>
                    <a:pt x="11852" y="2660"/>
                  </a:lnTo>
                  <a:lnTo>
                    <a:pt x="9967" y="2189"/>
                  </a:lnTo>
                  <a:lnTo>
                    <a:pt x="8115" y="1718"/>
                  </a:lnTo>
                  <a:lnTo>
                    <a:pt x="6398" y="1347"/>
                  </a:lnTo>
                  <a:lnTo>
                    <a:pt x="5590" y="1145"/>
                  </a:lnTo>
                  <a:lnTo>
                    <a:pt x="5186" y="1011"/>
                  </a:lnTo>
                  <a:lnTo>
                    <a:pt x="4782" y="842"/>
                  </a:lnTo>
                  <a:lnTo>
                    <a:pt x="4277" y="573"/>
                  </a:lnTo>
                  <a:lnTo>
                    <a:pt x="3738" y="270"/>
                  </a:lnTo>
                  <a:lnTo>
                    <a:pt x="3435" y="169"/>
                  </a:lnTo>
                  <a:lnTo>
                    <a:pt x="3166" y="68"/>
                  </a:lnTo>
                  <a:lnTo>
                    <a:pt x="289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5" name="Google Shape;385;p3"/>
            <p:cNvSpPr/>
            <p:nvPr/>
          </p:nvSpPr>
          <p:spPr>
            <a:xfrm>
              <a:off x="5696250" y="439275"/>
              <a:ext cx="9275" cy="14350"/>
            </a:xfrm>
            <a:custGeom>
              <a:avLst/>
              <a:gdLst/>
              <a:ahLst/>
              <a:cxnLst/>
              <a:rect l="l" t="t" r="r" b="b"/>
              <a:pathLst>
                <a:path w="371" h="574" extrusionOk="0">
                  <a:moveTo>
                    <a:pt x="269" y="1"/>
                  </a:moveTo>
                  <a:lnTo>
                    <a:pt x="236" y="34"/>
                  </a:lnTo>
                  <a:lnTo>
                    <a:pt x="135" y="102"/>
                  </a:lnTo>
                  <a:lnTo>
                    <a:pt x="101" y="236"/>
                  </a:lnTo>
                  <a:lnTo>
                    <a:pt x="34" y="337"/>
                  </a:lnTo>
                  <a:lnTo>
                    <a:pt x="0" y="472"/>
                  </a:lnTo>
                  <a:lnTo>
                    <a:pt x="34" y="539"/>
                  </a:lnTo>
                  <a:lnTo>
                    <a:pt x="67" y="573"/>
                  </a:lnTo>
                  <a:lnTo>
                    <a:pt x="135" y="573"/>
                  </a:lnTo>
                  <a:lnTo>
                    <a:pt x="168" y="539"/>
                  </a:lnTo>
                  <a:lnTo>
                    <a:pt x="236" y="438"/>
                  </a:lnTo>
                  <a:lnTo>
                    <a:pt x="269" y="337"/>
                  </a:lnTo>
                  <a:lnTo>
                    <a:pt x="303" y="236"/>
                  </a:lnTo>
                  <a:lnTo>
                    <a:pt x="337" y="135"/>
                  </a:lnTo>
                  <a:lnTo>
                    <a:pt x="370" y="68"/>
                  </a:lnTo>
                  <a:lnTo>
                    <a:pt x="337" y="34"/>
                  </a:lnTo>
                  <a:lnTo>
                    <a:pt x="2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6" name="Google Shape;386;p3"/>
            <p:cNvSpPr/>
            <p:nvPr/>
          </p:nvSpPr>
          <p:spPr>
            <a:xfrm>
              <a:off x="5692875" y="462850"/>
              <a:ext cx="5925" cy="15175"/>
            </a:xfrm>
            <a:custGeom>
              <a:avLst/>
              <a:gdLst/>
              <a:ahLst/>
              <a:cxnLst/>
              <a:rect l="l" t="t" r="r" b="b"/>
              <a:pathLst>
                <a:path w="237" h="607" extrusionOk="0">
                  <a:moveTo>
                    <a:pt x="101" y="0"/>
                  </a:moveTo>
                  <a:lnTo>
                    <a:pt x="68" y="68"/>
                  </a:lnTo>
                  <a:lnTo>
                    <a:pt x="34" y="169"/>
                  </a:lnTo>
                  <a:lnTo>
                    <a:pt x="0" y="303"/>
                  </a:lnTo>
                  <a:lnTo>
                    <a:pt x="0" y="404"/>
                  </a:lnTo>
                  <a:lnTo>
                    <a:pt x="34" y="539"/>
                  </a:lnTo>
                  <a:lnTo>
                    <a:pt x="68" y="606"/>
                  </a:lnTo>
                  <a:lnTo>
                    <a:pt x="135" y="606"/>
                  </a:lnTo>
                  <a:lnTo>
                    <a:pt x="169" y="539"/>
                  </a:lnTo>
                  <a:lnTo>
                    <a:pt x="202" y="438"/>
                  </a:lnTo>
                  <a:lnTo>
                    <a:pt x="202" y="303"/>
                  </a:lnTo>
                  <a:lnTo>
                    <a:pt x="236" y="101"/>
                  </a:lnTo>
                  <a:lnTo>
                    <a:pt x="236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7" name="Google Shape;387;p3"/>
            <p:cNvSpPr/>
            <p:nvPr/>
          </p:nvSpPr>
          <p:spPr>
            <a:xfrm>
              <a:off x="5702975" y="416550"/>
              <a:ext cx="8450" cy="16025"/>
            </a:xfrm>
            <a:custGeom>
              <a:avLst/>
              <a:gdLst/>
              <a:ahLst/>
              <a:cxnLst/>
              <a:rect l="l" t="t" r="r" b="b"/>
              <a:pathLst>
                <a:path w="338" h="641" extrusionOk="0">
                  <a:moveTo>
                    <a:pt x="202" y="1"/>
                  </a:moveTo>
                  <a:lnTo>
                    <a:pt x="169" y="34"/>
                  </a:lnTo>
                  <a:lnTo>
                    <a:pt x="34" y="304"/>
                  </a:lnTo>
                  <a:lnTo>
                    <a:pt x="0" y="438"/>
                  </a:lnTo>
                  <a:lnTo>
                    <a:pt x="0" y="506"/>
                  </a:lnTo>
                  <a:lnTo>
                    <a:pt x="34" y="573"/>
                  </a:lnTo>
                  <a:lnTo>
                    <a:pt x="68" y="607"/>
                  </a:lnTo>
                  <a:lnTo>
                    <a:pt x="101" y="640"/>
                  </a:lnTo>
                  <a:lnTo>
                    <a:pt x="135" y="607"/>
                  </a:lnTo>
                  <a:lnTo>
                    <a:pt x="169" y="573"/>
                  </a:lnTo>
                  <a:lnTo>
                    <a:pt x="236" y="472"/>
                  </a:lnTo>
                  <a:lnTo>
                    <a:pt x="236" y="371"/>
                  </a:lnTo>
                  <a:lnTo>
                    <a:pt x="337" y="102"/>
                  </a:lnTo>
                  <a:lnTo>
                    <a:pt x="337" y="34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8" name="Google Shape;388;p3"/>
            <p:cNvSpPr/>
            <p:nvPr/>
          </p:nvSpPr>
          <p:spPr>
            <a:xfrm>
              <a:off x="4836025" y="1876900"/>
              <a:ext cx="1179250" cy="946950"/>
            </a:xfrm>
            <a:custGeom>
              <a:avLst/>
              <a:gdLst/>
              <a:ahLst/>
              <a:cxnLst/>
              <a:rect l="l" t="t" r="r" b="b"/>
              <a:pathLst>
                <a:path w="47170" h="37878" extrusionOk="0">
                  <a:moveTo>
                    <a:pt x="5960" y="26161"/>
                  </a:moveTo>
                  <a:lnTo>
                    <a:pt x="5960" y="28955"/>
                  </a:lnTo>
                  <a:lnTo>
                    <a:pt x="5690" y="29056"/>
                  </a:lnTo>
                  <a:lnTo>
                    <a:pt x="5488" y="29157"/>
                  </a:lnTo>
                  <a:lnTo>
                    <a:pt x="5286" y="29326"/>
                  </a:lnTo>
                  <a:lnTo>
                    <a:pt x="5118" y="29494"/>
                  </a:lnTo>
                  <a:lnTo>
                    <a:pt x="4950" y="29696"/>
                  </a:lnTo>
                  <a:lnTo>
                    <a:pt x="4781" y="29932"/>
                  </a:lnTo>
                  <a:lnTo>
                    <a:pt x="4680" y="30167"/>
                  </a:lnTo>
                  <a:lnTo>
                    <a:pt x="4546" y="30437"/>
                  </a:lnTo>
                  <a:lnTo>
                    <a:pt x="4377" y="30942"/>
                  </a:lnTo>
                  <a:lnTo>
                    <a:pt x="4243" y="31480"/>
                  </a:lnTo>
                  <a:lnTo>
                    <a:pt x="4175" y="32019"/>
                  </a:lnTo>
                  <a:lnTo>
                    <a:pt x="4142" y="32490"/>
                  </a:lnTo>
                  <a:lnTo>
                    <a:pt x="4108" y="32894"/>
                  </a:lnTo>
                  <a:lnTo>
                    <a:pt x="4108" y="33298"/>
                  </a:lnTo>
                  <a:lnTo>
                    <a:pt x="4175" y="33702"/>
                  </a:lnTo>
                  <a:lnTo>
                    <a:pt x="4209" y="34106"/>
                  </a:lnTo>
                  <a:lnTo>
                    <a:pt x="4209" y="34106"/>
                  </a:lnTo>
                  <a:lnTo>
                    <a:pt x="3906" y="33871"/>
                  </a:lnTo>
                  <a:lnTo>
                    <a:pt x="3603" y="33601"/>
                  </a:lnTo>
                  <a:lnTo>
                    <a:pt x="3333" y="33332"/>
                  </a:lnTo>
                  <a:lnTo>
                    <a:pt x="3131" y="33063"/>
                  </a:lnTo>
                  <a:lnTo>
                    <a:pt x="2963" y="32760"/>
                  </a:lnTo>
                  <a:lnTo>
                    <a:pt x="2795" y="32457"/>
                  </a:lnTo>
                  <a:lnTo>
                    <a:pt x="2660" y="32120"/>
                  </a:lnTo>
                  <a:lnTo>
                    <a:pt x="2559" y="31783"/>
                  </a:lnTo>
                  <a:lnTo>
                    <a:pt x="2492" y="31413"/>
                  </a:lnTo>
                  <a:lnTo>
                    <a:pt x="2424" y="31076"/>
                  </a:lnTo>
                  <a:lnTo>
                    <a:pt x="2391" y="30706"/>
                  </a:lnTo>
                  <a:lnTo>
                    <a:pt x="2391" y="30369"/>
                  </a:lnTo>
                  <a:lnTo>
                    <a:pt x="2424" y="29965"/>
                  </a:lnTo>
                  <a:lnTo>
                    <a:pt x="2458" y="29595"/>
                  </a:lnTo>
                  <a:lnTo>
                    <a:pt x="2559" y="29225"/>
                  </a:lnTo>
                  <a:lnTo>
                    <a:pt x="2660" y="28854"/>
                  </a:lnTo>
                  <a:lnTo>
                    <a:pt x="2795" y="28484"/>
                  </a:lnTo>
                  <a:lnTo>
                    <a:pt x="2997" y="28147"/>
                  </a:lnTo>
                  <a:lnTo>
                    <a:pt x="3199" y="27811"/>
                  </a:lnTo>
                  <a:lnTo>
                    <a:pt x="3434" y="27508"/>
                  </a:lnTo>
                  <a:lnTo>
                    <a:pt x="3704" y="27238"/>
                  </a:lnTo>
                  <a:lnTo>
                    <a:pt x="3973" y="27002"/>
                  </a:lnTo>
                  <a:lnTo>
                    <a:pt x="4276" y="26800"/>
                  </a:lnTo>
                  <a:lnTo>
                    <a:pt x="4579" y="26632"/>
                  </a:lnTo>
                  <a:lnTo>
                    <a:pt x="4916" y="26497"/>
                  </a:lnTo>
                  <a:lnTo>
                    <a:pt x="5253" y="26363"/>
                  </a:lnTo>
                  <a:lnTo>
                    <a:pt x="5960" y="26161"/>
                  </a:lnTo>
                  <a:close/>
                  <a:moveTo>
                    <a:pt x="5960" y="29157"/>
                  </a:moveTo>
                  <a:lnTo>
                    <a:pt x="5993" y="32356"/>
                  </a:lnTo>
                  <a:lnTo>
                    <a:pt x="6027" y="33904"/>
                  </a:lnTo>
                  <a:lnTo>
                    <a:pt x="5859" y="34106"/>
                  </a:lnTo>
                  <a:lnTo>
                    <a:pt x="5724" y="34241"/>
                  </a:lnTo>
                  <a:lnTo>
                    <a:pt x="5556" y="34342"/>
                  </a:lnTo>
                  <a:lnTo>
                    <a:pt x="5387" y="34409"/>
                  </a:lnTo>
                  <a:lnTo>
                    <a:pt x="5017" y="34409"/>
                  </a:lnTo>
                  <a:lnTo>
                    <a:pt x="4815" y="34376"/>
                  </a:lnTo>
                  <a:lnTo>
                    <a:pt x="4647" y="34308"/>
                  </a:lnTo>
                  <a:lnTo>
                    <a:pt x="4546" y="33904"/>
                  </a:lnTo>
                  <a:lnTo>
                    <a:pt x="4478" y="33534"/>
                  </a:lnTo>
                  <a:lnTo>
                    <a:pt x="4445" y="33130"/>
                  </a:lnTo>
                  <a:lnTo>
                    <a:pt x="4445" y="32726"/>
                  </a:lnTo>
                  <a:lnTo>
                    <a:pt x="4478" y="32221"/>
                  </a:lnTo>
                  <a:lnTo>
                    <a:pt x="4512" y="31716"/>
                  </a:lnTo>
                  <a:lnTo>
                    <a:pt x="4647" y="31211"/>
                  </a:lnTo>
                  <a:lnTo>
                    <a:pt x="4781" y="30740"/>
                  </a:lnTo>
                  <a:lnTo>
                    <a:pt x="5017" y="30302"/>
                  </a:lnTo>
                  <a:lnTo>
                    <a:pt x="5253" y="29864"/>
                  </a:lnTo>
                  <a:lnTo>
                    <a:pt x="5589" y="29494"/>
                  </a:lnTo>
                  <a:lnTo>
                    <a:pt x="5960" y="29157"/>
                  </a:lnTo>
                  <a:close/>
                  <a:moveTo>
                    <a:pt x="6027" y="34342"/>
                  </a:moveTo>
                  <a:lnTo>
                    <a:pt x="6027" y="35352"/>
                  </a:lnTo>
                  <a:lnTo>
                    <a:pt x="6061" y="36396"/>
                  </a:lnTo>
                  <a:lnTo>
                    <a:pt x="5892" y="36396"/>
                  </a:lnTo>
                  <a:lnTo>
                    <a:pt x="5791" y="36329"/>
                  </a:lnTo>
                  <a:lnTo>
                    <a:pt x="5556" y="36127"/>
                  </a:lnTo>
                  <a:lnTo>
                    <a:pt x="5320" y="35857"/>
                  </a:lnTo>
                  <a:lnTo>
                    <a:pt x="5185" y="35723"/>
                  </a:lnTo>
                  <a:lnTo>
                    <a:pt x="5051" y="35487"/>
                  </a:lnTo>
                  <a:lnTo>
                    <a:pt x="4950" y="35251"/>
                  </a:lnTo>
                  <a:lnTo>
                    <a:pt x="4781" y="34746"/>
                  </a:lnTo>
                  <a:lnTo>
                    <a:pt x="4714" y="34611"/>
                  </a:lnTo>
                  <a:lnTo>
                    <a:pt x="4714" y="34611"/>
                  </a:lnTo>
                  <a:lnTo>
                    <a:pt x="5084" y="34679"/>
                  </a:lnTo>
                  <a:lnTo>
                    <a:pt x="5421" y="34645"/>
                  </a:lnTo>
                  <a:lnTo>
                    <a:pt x="5556" y="34611"/>
                  </a:lnTo>
                  <a:lnTo>
                    <a:pt x="5724" y="34544"/>
                  </a:lnTo>
                  <a:lnTo>
                    <a:pt x="5859" y="34443"/>
                  </a:lnTo>
                  <a:lnTo>
                    <a:pt x="6027" y="34342"/>
                  </a:lnTo>
                  <a:close/>
                  <a:moveTo>
                    <a:pt x="34" y="1"/>
                  </a:moveTo>
                  <a:lnTo>
                    <a:pt x="0" y="34"/>
                  </a:lnTo>
                  <a:lnTo>
                    <a:pt x="0" y="102"/>
                  </a:lnTo>
                  <a:lnTo>
                    <a:pt x="303" y="1112"/>
                  </a:lnTo>
                  <a:lnTo>
                    <a:pt x="640" y="2122"/>
                  </a:lnTo>
                  <a:lnTo>
                    <a:pt x="1347" y="4142"/>
                  </a:lnTo>
                  <a:lnTo>
                    <a:pt x="2761" y="8317"/>
                  </a:lnTo>
                  <a:lnTo>
                    <a:pt x="3502" y="10337"/>
                  </a:lnTo>
                  <a:lnTo>
                    <a:pt x="4276" y="12323"/>
                  </a:lnTo>
                  <a:lnTo>
                    <a:pt x="5118" y="14310"/>
                  </a:lnTo>
                  <a:lnTo>
                    <a:pt x="5993" y="16262"/>
                  </a:lnTo>
                  <a:lnTo>
                    <a:pt x="6027" y="16296"/>
                  </a:lnTo>
                  <a:lnTo>
                    <a:pt x="5993" y="16363"/>
                  </a:lnTo>
                  <a:lnTo>
                    <a:pt x="6027" y="16397"/>
                  </a:lnTo>
                  <a:lnTo>
                    <a:pt x="6027" y="16431"/>
                  </a:lnTo>
                  <a:lnTo>
                    <a:pt x="6094" y="16464"/>
                  </a:lnTo>
                  <a:lnTo>
                    <a:pt x="6498" y="16464"/>
                  </a:lnTo>
                  <a:lnTo>
                    <a:pt x="6397" y="16565"/>
                  </a:lnTo>
                  <a:lnTo>
                    <a:pt x="6296" y="16700"/>
                  </a:lnTo>
                  <a:lnTo>
                    <a:pt x="6162" y="17037"/>
                  </a:lnTo>
                  <a:lnTo>
                    <a:pt x="6094" y="17340"/>
                  </a:lnTo>
                  <a:lnTo>
                    <a:pt x="6061" y="17643"/>
                  </a:lnTo>
                  <a:lnTo>
                    <a:pt x="6027" y="18316"/>
                  </a:lnTo>
                  <a:lnTo>
                    <a:pt x="6027" y="18956"/>
                  </a:lnTo>
                  <a:lnTo>
                    <a:pt x="6027" y="19562"/>
                  </a:lnTo>
                  <a:lnTo>
                    <a:pt x="5960" y="22760"/>
                  </a:lnTo>
                  <a:lnTo>
                    <a:pt x="5960" y="25959"/>
                  </a:lnTo>
                  <a:lnTo>
                    <a:pt x="5960" y="26060"/>
                  </a:lnTo>
                  <a:lnTo>
                    <a:pt x="5556" y="26060"/>
                  </a:lnTo>
                  <a:lnTo>
                    <a:pt x="5152" y="26127"/>
                  </a:lnTo>
                  <a:lnTo>
                    <a:pt x="4748" y="26262"/>
                  </a:lnTo>
                  <a:lnTo>
                    <a:pt x="4344" y="26430"/>
                  </a:lnTo>
                  <a:lnTo>
                    <a:pt x="3973" y="26632"/>
                  </a:lnTo>
                  <a:lnTo>
                    <a:pt x="3636" y="26901"/>
                  </a:lnTo>
                  <a:lnTo>
                    <a:pt x="3333" y="27171"/>
                  </a:lnTo>
                  <a:lnTo>
                    <a:pt x="3064" y="27474"/>
                  </a:lnTo>
                  <a:lnTo>
                    <a:pt x="2795" y="27912"/>
                  </a:lnTo>
                  <a:lnTo>
                    <a:pt x="2559" y="28349"/>
                  </a:lnTo>
                  <a:lnTo>
                    <a:pt x="2391" y="28787"/>
                  </a:lnTo>
                  <a:lnTo>
                    <a:pt x="2222" y="29258"/>
                  </a:lnTo>
                  <a:lnTo>
                    <a:pt x="2155" y="29730"/>
                  </a:lnTo>
                  <a:lnTo>
                    <a:pt x="2088" y="30235"/>
                  </a:lnTo>
                  <a:lnTo>
                    <a:pt x="2088" y="30706"/>
                  </a:lnTo>
                  <a:lnTo>
                    <a:pt x="2121" y="31211"/>
                  </a:lnTo>
                  <a:lnTo>
                    <a:pt x="2222" y="31649"/>
                  </a:lnTo>
                  <a:lnTo>
                    <a:pt x="2323" y="32053"/>
                  </a:lnTo>
                  <a:lnTo>
                    <a:pt x="2458" y="32457"/>
                  </a:lnTo>
                  <a:lnTo>
                    <a:pt x="2660" y="32861"/>
                  </a:lnTo>
                  <a:lnTo>
                    <a:pt x="2862" y="33231"/>
                  </a:lnTo>
                  <a:lnTo>
                    <a:pt x="3131" y="33601"/>
                  </a:lnTo>
                  <a:lnTo>
                    <a:pt x="3434" y="33904"/>
                  </a:lnTo>
                  <a:lnTo>
                    <a:pt x="3771" y="34174"/>
                  </a:lnTo>
                  <a:lnTo>
                    <a:pt x="4041" y="34342"/>
                  </a:lnTo>
                  <a:lnTo>
                    <a:pt x="4310" y="34477"/>
                  </a:lnTo>
                  <a:lnTo>
                    <a:pt x="4411" y="34813"/>
                  </a:lnTo>
                  <a:lnTo>
                    <a:pt x="4546" y="35150"/>
                  </a:lnTo>
                  <a:lnTo>
                    <a:pt x="4714" y="35487"/>
                  </a:lnTo>
                  <a:lnTo>
                    <a:pt x="4882" y="35790"/>
                  </a:lnTo>
                  <a:lnTo>
                    <a:pt x="5084" y="36059"/>
                  </a:lnTo>
                  <a:lnTo>
                    <a:pt x="5320" y="36329"/>
                  </a:lnTo>
                  <a:lnTo>
                    <a:pt x="5589" y="36531"/>
                  </a:lnTo>
                  <a:lnTo>
                    <a:pt x="5859" y="36733"/>
                  </a:lnTo>
                  <a:lnTo>
                    <a:pt x="5993" y="36766"/>
                  </a:lnTo>
                  <a:lnTo>
                    <a:pt x="6061" y="36699"/>
                  </a:lnTo>
                  <a:lnTo>
                    <a:pt x="6128" y="37305"/>
                  </a:lnTo>
                  <a:lnTo>
                    <a:pt x="6195" y="37877"/>
                  </a:lnTo>
                  <a:lnTo>
                    <a:pt x="6431" y="37877"/>
                  </a:lnTo>
                  <a:lnTo>
                    <a:pt x="6330" y="36935"/>
                  </a:lnTo>
                  <a:lnTo>
                    <a:pt x="6296" y="35958"/>
                  </a:lnTo>
                  <a:lnTo>
                    <a:pt x="6263" y="34982"/>
                  </a:lnTo>
                  <a:lnTo>
                    <a:pt x="6263" y="34039"/>
                  </a:lnTo>
                  <a:lnTo>
                    <a:pt x="6296" y="33938"/>
                  </a:lnTo>
                  <a:lnTo>
                    <a:pt x="6263" y="33871"/>
                  </a:lnTo>
                  <a:lnTo>
                    <a:pt x="6263" y="32894"/>
                  </a:lnTo>
                  <a:lnTo>
                    <a:pt x="6195" y="30100"/>
                  </a:lnTo>
                  <a:lnTo>
                    <a:pt x="6195" y="27306"/>
                  </a:lnTo>
                  <a:lnTo>
                    <a:pt x="6195" y="24511"/>
                  </a:lnTo>
                  <a:lnTo>
                    <a:pt x="6195" y="21717"/>
                  </a:lnTo>
                  <a:lnTo>
                    <a:pt x="6263" y="19057"/>
                  </a:lnTo>
                  <a:lnTo>
                    <a:pt x="6229" y="18417"/>
                  </a:lnTo>
                  <a:lnTo>
                    <a:pt x="6229" y="18047"/>
                  </a:lnTo>
                  <a:lnTo>
                    <a:pt x="6229" y="17643"/>
                  </a:lnTo>
                  <a:lnTo>
                    <a:pt x="6296" y="17272"/>
                  </a:lnTo>
                  <a:lnTo>
                    <a:pt x="6397" y="16936"/>
                  </a:lnTo>
                  <a:lnTo>
                    <a:pt x="6465" y="16801"/>
                  </a:lnTo>
                  <a:lnTo>
                    <a:pt x="6532" y="16666"/>
                  </a:lnTo>
                  <a:lnTo>
                    <a:pt x="6667" y="16565"/>
                  </a:lnTo>
                  <a:lnTo>
                    <a:pt x="6768" y="16464"/>
                  </a:lnTo>
                  <a:lnTo>
                    <a:pt x="8013" y="16431"/>
                  </a:lnTo>
                  <a:lnTo>
                    <a:pt x="9225" y="16431"/>
                  </a:lnTo>
                  <a:lnTo>
                    <a:pt x="10471" y="16363"/>
                  </a:lnTo>
                  <a:lnTo>
                    <a:pt x="11683" y="16262"/>
                  </a:lnTo>
                  <a:lnTo>
                    <a:pt x="11683" y="16397"/>
                  </a:lnTo>
                  <a:lnTo>
                    <a:pt x="11683" y="16532"/>
                  </a:lnTo>
                  <a:lnTo>
                    <a:pt x="11683" y="16801"/>
                  </a:lnTo>
                  <a:lnTo>
                    <a:pt x="11750" y="17407"/>
                  </a:lnTo>
                  <a:lnTo>
                    <a:pt x="11851" y="18013"/>
                  </a:lnTo>
                  <a:lnTo>
                    <a:pt x="11885" y="18080"/>
                  </a:lnTo>
                  <a:lnTo>
                    <a:pt x="11952" y="18080"/>
                  </a:lnTo>
                  <a:lnTo>
                    <a:pt x="11986" y="18114"/>
                  </a:lnTo>
                  <a:lnTo>
                    <a:pt x="13030" y="18181"/>
                  </a:lnTo>
                  <a:lnTo>
                    <a:pt x="14107" y="18181"/>
                  </a:lnTo>
                  <a:lnTo>
                    <a:pt x="16195" y="18148"/>
                  </a:lnTo>
                  <a:lnTo>
                    <a:pt x="20706" y="18148"/>
                  </a:lnTo>
                  <a:lnTo>
                    <a:pt x="29393" y="18181"/>
                  </a:lnTo>
                  <a:lnTo>
                    <a:pt x="47001" y="18181"/>
                  </a:lnTo>
                  <a:lnTo>
                    <a:pt x="47035" y="18148"/>
                  </a:lnTo>
                  <a:lnTo>
                    <a:pt x="47102" y="18114"/>
                  </a:lnTo>
                  <a:lnTo>
                    <a:pt x="47136" y="18047"/>
                  </a:lnTo>
                  <a:lnTo>
                    <a:pt x="47136" y="17979"/>
                  </a:lnTo>
                  <a:lnTo>
                    <a:pt x="47136" y="17946"/>
                  </a:lnTo>
                  <a:lnTo>
                    <a:pt x="47068" y="17912"/>
                  </a:lnTo>
                  <a:lnTo>
                    <a:pt x="47068" y="17744"/>
                  </a:lnTo>
                  <a:lnTo>
                    <a:pt x="47068" y="17542"/>
                  </a:lnTo>
                  <a:lnTo>
                    <a:pt x="47102" y="17542"/>
                  </a:lnTo>
                  <a:lnTo>
                    <a:pt x="47136" y="17508"/>
                  </a:lnTo>
                  <a:lnTo>
                    <a:pt x="47169" y="17407"/>
                  </a:lnTo>
                  <a:lnTo>
                    <a:pt x="47136" y="17306"/>
                  </a:lnTo>
                  <a:lnTo>
                    <a:pt x="47102" y="17272"/>
                  </a:lnTo>
                  <a:lnTo>
                    <a:pt x="47035" y="17272"/>
                  </a:lnTo>
                  <a:lnTo>
                    <a:pt x="47035" y="16902"/>
                  </a:lnTo>
                  <a:lnTo>
                    <a:pt x="47035" y="16565"/>
                  </a:lnTo>
                  <a:lnTo>
                    <a:pt x="47001" y="16363"/>
                  </a:lnTo>
                  <a:lnTo>
                    <a:pt x="46900" y="16229"/>
                  </a:lnTo>
                  <a:lnTo>
                    <a:pt x="46833" y="16330"/>
                  </a:lnTo>
                  <a:lnTo>
                    <a:pt x="46799" y="16464"/>
                  </a:lnTo>
                  <a:lnTo>
                    <a:pt x="46799" y="16767"/>
                  </a:lnTo>
                  <a:lnTo>
                    <a:pt x="46833" y="17340"/>
                  </a:lnTo>
                  <a:lnTo>
                    <a:pt x="38079" y="17474"/>
                  </a:lnTo>
                  <a:lnTo>
                    <a:pt x="33702" y="17508"/>
                  </a:lnTo>
                  <a:lnTo>
                    <a:pt x="29325" y="17542"/>
                  </a:lnTo>
                  <a:lnTo>
                    <a:pt x="24881" y="17542"/>
                  </a:lnTo>
                  <a:lnTo>
                    <a:pt x="20437" y="17508"/>
                  </a:lnTo>
                  <a:lnTo>
                    <a:pt x="16296" y="17441"/>
                  </a:lnTo>
                  <a:lnTo>
                    <a:pt x="14141" y="17407"/>
                  </a:lnTo>
                  <a:lnTo>
                    <a:pt x="13064" y="17373"/>
                  </a:lnTo>
                  <a:lnTo>
                    <a:pt x="12525" y="17373"/>
                  </a:lnTo>
                  <a:lnTo>
                    <a:pt x="12256" y="17407"/>
                  </a:lnTo>
                  <a:lnTo>
                    <a:pt x="11986" y="17474"/>
                  </a:lnTo>
                  <a:lnTo>
                    <a:pt x="11986" y="17508"/>
                  </a:lnTo>
                  <a:lnTo>
                    <a:pt x="12222" y="17542"/>
                  </a:lnTo>
                  <a:lnTo>
                    <a:pt x="12458" y="17609"/>
                  </a:lnTo>
                  <a:lnTo>
                    <a:pt x="12929" y="17643"/>
                  </a:lnTo>
                  <a:lnTo>
                    <a:pt x="13872" y="17643"/>
                  </a:lnTo>
                  <a:lnTo>
                    <a:pt x="16026" y="17676"/>
                  </a:lnTo>
                  <a:lnTo>
                    <a:pt x="20437" y="17744"/>
                  </a:lnTo>
                  <a:lnTo>
                    <a:pt x="24881" y="17777"/>
                  </a:lnTo>
                  <a:lnTo>
                    <a:pt x="29325" y="17811"/>
                  </a:lnTo>
                  <a:lnTo>
                    <a:pt x="33702" y="17777"/>
                  </a:lnTo>
                  <a:lnTo>
                    <a:pt x="38079" y="17710"/>
                  </a:lnTo>
                  <a:lnTo>
                    <a:pt x="46833" y="17575"/>
                  </a:lnTo>
                  <a:lnTo>
                    <a:pt x="46833" y="17777"/>
                  </a:lnTo>
                  <a:lnTo>
                    <a:pt x="46833" y="17946"/>
                  </a:lnTo>
                  <a:lnTo>
                    <a:pt x="38113" y="17979"/>
                  </a:lnTo>
                  <a:lnTo>
                    <a:pt x="29393" y="17979"/>
                  </a:lnTo>
                  <a:lnTo>
                    <a:pt x="20706" y="17946"/>
                  </a:lnTo>
                  <a:lnTo>
                    <a:pt x="16464" y="17946"/>
                  </a:lnTo>
                  <a:lnTo>
                    <a:pt x="14276" y="17912"/>
                  </a:lnTo>
                  <a:lnTo>
                    <a:pt x="13165" y="17946"/>
                  </a:lnTo>
                  <a:lnTo>
                    <a:pt x="12087" y="17979"/>
                  </a:lnTo>
                  <a:lnTo>
                    <a:pt x="11986" y="17508"/>
                  </a:lnTo>
                  <a:lnTo>
                    <a:pt x="11919" y="17070"/>
                  </a:lnTo>
                  <a:lnTo>
                    <a:pt x="11885" y="16666"/>
                  </a:lnTo>
                  <a:lnTo>
                    <a:pt x="11885" y="16363"/>
                  </a:lnTo>
                  <a:lnTo>
                    <a:pt x="11885" y="16296"/>
                  </a:lnTo>
                  <a:lnTo>
                    <a:pt x="11851" y="16229"/>
                  </a:lnTo>
                  <a:lnTo>
                    <a:pt x="11885" y="16195"/>
                  </a:lnTo>
                  <a:lnTo>
                    <a:pt x="11885" y="16161"/>
                  </a:lnTo>
                  <a:lnTo>
                    <a:pt x="11851" y="16128"/>
                  </a:lnTo>
                  <a:lnTo>
                    <a:pt x="11818" y="16060"/>
                  </a:lnTo>
                  <a:lnTo>
                    <a:pt x="11750" y="16027"/>
                  </a:lnTo>
                  <a:lnTo>
                    <a:pt x="10370" y="16027"/>
                  </a:lnTo>
                  <a:lnTo>
                    <a:pt x="8990" y="16094"/>
                  </a:lnTo>
                  <a:lnTo>
                    <a:pt x="7576" y="16161"/>
                  </a:lnTo>
                  <a:lnTo>
                    <a:pt x="6229" y="16262"/>
                  </a:lnTo>
                  <a:lnTo>
                    <a:pt x="6229" y="16195"/>
                  </a:lnTo>
                  <a:lnTo>
                    <a:pt x="6229" y="16128"/>
                  </a:lnTo>
                  <a:lnTo>
                    <a:pt x="5320" y="14141"/>
                  </a:lnTo>
                  <a:lnTo>
                    <a:pt x="4512" y="12088"/>
                  </a:lnTo>
                  <a:lnTo>
                    <a:pt x="3704" y="10067"/>
                  </a:lnTo>
                  <a:lnTo>
                    <a:pt x="2929" y="7980"/>
                  </a:lnTo>
                  <a:lnTo>
                    <a:pt x="1549" y="4075"/>
                  </a:lnTo>
                  <a:lnTo>
                    <a:pt x="876" y="2054"/>
                  </a:lnTo>
                  <a:lnTo>
                    <a:pt x="505" y="1044"/>
                  </a:lnTo>
                  <a:lnTo>
                    <a:pt x="101" y="34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9" name="Google Shape;389;p3"/>
            <p:cNvSpPr/>
            <p:nvPr/>
          </p:nvSpPr>
          <p:spPr>
            <a:xfrm>
              <a:off x="4860425" y="2687475"/>
              <a:ext cx="6775" cy="9275"/>
            </a:xfrm>
            <a:custGeom>
              <a:avLst/>
              <a:gdLst/>
              <a:ahLst/>
              <a:cxnLst/>
              <a:rect l="l" t="t" r="r" b="b"/>
              <a:pathLst>
                <a:path w="271" h="371" extrusionOk="0">
                  <a:moveTo>
                    <a:pt x="1" y="0"/>
                  </a:moveTo>
                  <a:lnTo>
                    <a:pt x="1" y="67"/>
                  </a:lnTo>
                  <a:lnTo>
                    <a:pt x="34" y="303"/>
                  </a:lnTo>
                  <a:lnTo>
                    <a:pt x="34" y="337"/>
                  </a:lnTo>
                  <a:lnTo>
                    <a:pt x="68" y="370"/>
                  </a:lnTo>
                  <a:lnTo>
                    <a:pt x="169" y="370"/>
                  </a:lnTo>
                  <a:lnTo>
                    <a:pt x="236" y="303"/>
                  </a:lnTo>
                  <a:lnTo>
                    <a:pt x="270" y="269"/>
                  </a:lnTo>
                  <a:lnTo>
                    <a:pt x="236" y="236"/>
                  </a:lnTo>
                  <a:lnTo>
                    <a:pt x="169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0" name="Google Shape;390;p3"/>
            <p:cNvSpPr/>
            <p:nvPr/>
          </p:nvSpPr>
          <p:spPr>
            <a:xfrm>
              <a:off x="4403375" y="2435800"/>
              <a:ext cx="143975" cy="388050"/>
            </a:xfrm>
            <a:custGeom>
              <a:avLst/>
              <a:gdLst/>
              <a:ahLst/>
              <a:cxnLst/>
              <a:rect l="l" t="t" r="r" b="b"/>
              <a:pathLst>
                <a:path w="5759" h="15522" extrusionOk="0">
                  <a:moveTo>
                    <a:pt x="1651" y="202"/>
                  </a:moveTo>
                  <a:lnTo>
                    <a:pt x="1853" y="236"/>
                  </a:lnTo>
                  <a:lnTo>
                    <a:pt x="2021" y="270"/>
                  </a:lnTo>
                  <a:lnTo>
                    <a:pt x="2189" y="371"/>
                  </a:lnTo>
                  <a:lnTo>
                    <a:pt x="2324" y="505"/>
                  </a:lnTo>
                  <a:lnTo>
                    <a:pt x="2459" y="674"/>
                  </a:lnTo>
                  <a:lnTo>
                    <a:pt x="2560" y="842"/>
                  </a:lnTo>
                  <a:lnTo>
                    <a:pt x="2425" y="909"/>
                  </a:lnTo>
                  <a:lnTo>
                    <a:pt x="2290" y="1010"/>
                  </a:lnTo>
                  <a:lnTo>
                    <a:pt x="2223" y="1145"/>
                  </a:lnTo>
                  <a:lnTo>
                    <a:pt x="2189" y="1313"/>
                  </a:lnTo>
                  <a:lnTo>
                    <a:pt x="2156" y="1448"/>
                  </a:lnTo>
                  <a:lnTo>
                    <a:pt x="2189" y="1583"/>
                  </a:lnTo>
                  <a:lnTo>
                    <a:pt x="2223" y="1684"/>
                  </a:lnTo>
                  <a:lnTo>
                    <a:pt x="2324" y="1785"/>
                  </a:lnTo>
                  <a:lnTo>
                    <a:pt x="2425" y="1818"/>
                  </a:lnTo>
                  <a:lnTo>
                    <a:pt x="2593" y="1818"/>
                  </a:lnTo>
                  <a:lnTo>
                    <a:pt x="2661" y="1785"/>
                  </a:lnTo>
                  <a:lnTo>
                    <a:pt x="2694" y="1717"/>
                  </a:lnTo>
                  <a:lnTo>
                    <a:pt x="2694" y="1650"/>
                  </a:lnTo>
                  <a:lnTo>
                    <a:pt x="2728" y="1650"/>
                  </a:lnTo>
                  <a:lnTo>
                    <a:pt x="2728" y="1751"/>
                  </a:lnTo>
                  <a:lnTo>
                    <a:pt x="2694" y="1953"/>
                  </a:lnTo>
                  <a:lnTo>
                    <a:pt x="2627" y="2121"/>
                  </a:lnTo>
                  <a:lnTo>
                    <a:pt x="2526" y="2256"/>
                  </a:lnTo>
                  <a:lnTo>
                    <a:pt x="2391" y="2357"/>
                  </a:lnTo>
                  <a:lnTo>
                    <a:pt x="2257" y="2424"/>
                  </a:lnTo>
                  <a:lnTo>
                    <a:pt x="2055" y="2492"/>
                  </a:lnTo>
                  <a:lnTo>
                    <a:pt x="1853" y="2458"/>
                  </a:lnTo>
                  <a:lnTo>
                    <a:pt x="1819" y="2492"/>
                  </a:lnTo>
                  <a:lnTo>
                    <a:pt x="1785" y="2492"/>
                  </a:lnTo>
                  <a:lnTo>
                    <a:pt x="1785" y="2559"/>
                  </a:lnTo>
                  <a:lnTo>
                    <a:pt x="1785" y="2593"/>
                  </a:lnTo>
                  <a:lnTo>
                    <a:pt x="1853" y="3030"/>
                  </a:lnTo>
                  <a:lnTo>
                    <a:pt x="1920" y="3434"/>
                  </a:lnTo>
                  <a:lnTo>
                    <a:pt x="2122" y="4276"/>
                  </a:lnTo>
                  <a:lnTo>
                    <a:pt x="2257" y="4815"/>
                  </a:lnTo>
                  <a:lnTo>
                    <a:pt x="2290" y="5387"/>
                  </a:lnTo>
                  <a:lnTo>
                    <a:pt x="2290" y="5623"/>
                  </a:lnTo>
                  <a:lnTo>
                    <a:pt x="2257" y="5926"/>
                  </a:lnTo>
                  <a:lnTo>
                    <a:pt x="2223" y="6027"/>
                  </a:lnTo>
                  <a:lnTo>
                    <a:pt x="2156" y="6128"/>
                  </a:lnTo>
                  <a:lnTo>
                    <a:pt x="2088" y="6162"/>
                  </a:lnTo>
                  <a:lnTo>
                    <a:pt x="1987" y="6128"/>
                  </a:lnTo>
                  <a:lnTo>
                    <a:pt x="1853" y="5993"/>
                  </a:lnTo>
                  <a:lnTo>
                    <a:pt x="1752" y="5825"/>
                  </a:lnTo>
                  <a:lnTo>
                    <a:pt x="1550" y="5455"/>
                  </a:lnTo>
                  <a:lnTo>
                    <a:pt x="1381" y="5051"/>
                  </a:lnTo>
                  <a:lnTo>
                    <a:pt x="1280" y="4613"/>
                  </a:lnTo>
                  <a:lnTo>
                    <a:pt x="1213" y="4141"/>
                  </a:lnTo>
                  <a:lnTo>
                    <a:pt x="1179" y="3704"/>
                  </a:lnTo>
                  <a:lnTo>
                    <a:pt x="1146" y="2896"/>
                  </a:lnTo>
                  <a:lnTo>
                    <a:pt x="1146" y="2828"/>
                  </a:lnTo>
                  <a:lnTo>
                    <a:pt x="1146" y="2761"/>
                  </a:lnTo>
                  <a:lnTo>
                    <a:pt x="1112" y="2727"/>
                  </a:lnTo>
                  <a:lnTo>
                    <a:pt x="1045" y="2694"/>
                  </a:lnTo>
                  <a:lnTo>
                    <a:pt x="809" y="2660"/>
                  </a:lnTo>
                  <a:lnTo>
                    <a:pt x="641" y="2593"/>
                  </a:lnTo>
                  <a:lnTo>
                    <a:pt x="472" y="2492"/>
                  </a:lnTo>
                  <a:lnTo>
                    <a:pt x="371" y="2357"/>
                  </a:lnTo>
                  <a:lnTo>
                    <a:pt x="304" y="2189"/>
                  </a:lnTo>
                  <a:lnTo>
                    <a:pt x="270" y="1987"/>
                  </a:lnTo>
                  <a:lnTo>
                    <a:pt x="237" y="1785"/>
                  </a:lnTo>
                  <a:lnTo>
                    <a:pt x="270" y="1583"/>
                  </a:lnTo>
                  <a:lnTo>
                    <a:pt x="304" y="1381"/>
                  </a:lnTo>
                  <a:lnTo>
                    <a:pt x="371" y="1179"/>
                  </a:lnTo>
                  <a:lnTo>
                    <a:pt x="472" y="977"/>
                  </a:lnTo>
                  <a:lnTo>
                    <a:pt x="573" y="775"/>
                  </a:lnTo>
                  <a:lnTo>
                    <a:pt x="708" y="606"/>
                  </a:lnTo>
                  <a:lnTo>
                    <a:pt x="843" y="472"/>
                  </a:lnTo>
                  <a:lnTo>
                    <a:pt x="1011" y="371"/>
                  </a:lnTo>
                  <a:lnTo>
                    <a:pt x="1179" y="270"/>
                  </a:lnTo>
                  <a:lnTo>
                    <a:pt x="1415" y="202"/>
                  </a:lnTo>
                  <a:close/>
                  <a:moveTo>
                    <a:pt x="1314" y="0"/>
                  </a:moveTo>
                  <a:lnTo>
                    <a:pt x="1045" y="68"/>
                  </a:lnTo>
                  <a:lnTo>
                    <a:pt x="843" y="169"/>
                  </a:lnTo>
                  <a:lnTo>
                    <a:pt x="641" y="337"/>
                  </a:lnTo>
                  <a:lnTo>
                    <a:pt x="472" y="505"/>
                  </a:lnTo>
                  <a:lnTo>
                    <a:pt x="304" y="741"/>
                  </a:lnTo>
                  <a:lnTo>
                    <a:pt x="203" y="977"/>
                  </a:lnTo>
                  <a:lnTo>
                    <a:pt x="102" y="1246"/>
                  </a:lnTo>
                  <a:lnTo>
                    <a:pt x="35" y="1515"/>
                  </a:lnTo>
                  <a:lnTo>
                    <a:pt x="1" y="1751"/>
                  </a:lnTo>
                  <a:lnTo>
                    <a:pt x="35" y="2020"/>
                  </a:lnTo>
                  <a:lnTo>
                    <a:pt x="68" y="2256"/>
                  </a:lnTo>
                  <a:lnTo>
                    <a:pt x="169" y="2458"/>
                  </a:lnTo>
                  <a:lnTo>
                    <a:pt x="270" y="2660"/>
                  </a:lnTo>
                  <a:lnTo>
                    <a:pt x="472" y="2795"/>
                  </a:lnTo>
                  <a:lnTo>
                    <a:pt x="674" y="2896"/>
                  </a:lnTo>
                  <a:lnTo>
                    <a:pt x="944" y="2929"/>
                  </a:lnTo>
                  <a:lnTo>
                    <a:pt x="910" y="3367"/>
                  </a:lnTo>
                  <a:lnTo>
                    <a:pt x="944" y="3872"/>
                  </a:lnTo>
                  <a:lnTo>
                    <a:pt x="1011" y="4377"/>
                  </a:lnTo>
                  <a:lnTo>
                    <a:pt x="1112" y="4916"/>
                  </a:lnTo>
                  <a:lnTo>
                    <a:pt x="1280" y="5421"/>
                  </a:lnTo>
                  <a:lnTo>
                    <a:pt x="1482" y="5859"/>
                  </a:lnTo>
                  <a:lnTo>
                    <a:pt x="1617" y="6061"/>
                  </a:lnTo>
                  <a:lnTo>
                    <a:pt x="1785" y="6229"/>
                  </a:lnTo>
                  <a:lnTo>
                    <a:pt x="1920" y="6397"/>
                  </a:lnTo>
                  <a:lnTo>
                    <a:pt x="2122" y="6498"/>
                  </a:lnTo>
                  <a:lnTo>
                    <a:pt x="2156" y="6902"/>
                  </a:lnTo>
                  <a:lnTo>
                    <a:pt x="2223" y="7306"/>
                  </a:lnTo>
                  <a:lnTo>
                    <a:pt x="2324" y="7643"/>
                  </a:lnTo>
                  <a:lnTo>
                    <a:pt x="2492" y="8013"/>
                  </a:lnTo>
                  <a:lnTo>
                    <a:pt x="2661" y="8350"/>
                  </a:lnTo>
                  <a:lnTo>
                    <a:pt x="2863" y="8653"/>
                  </a:lnTo>
                  <a:lnTo>
                    <a:pt x="3334" y="9293"/>
                  </a:lnTo>
                  <a:lnTo>
                    <a:pt x="3839" y="9899"/>
                  </a:lnTo>
                  <a:lnTo>
                    <a:pt x="4344" y="10505"/>
                  </a:lnTo>
                  <a:lnTo>
                    <a:pt x="4816" y="11111"/>
                  </a:lnTo>
                  <a:lnTo>
                    <a:pt x="5018" y="11447"/>
                  </a:lnTo>
                  <a:lnTo>
                    <a:pt x="5220" y="11750"/>
                  </a:lnTo>
                  <a:lnTo>
                    <a:pt x="5321" y="11986"/>
                  </a:lnTo>
                  <a:lnTo>
                    <a:pt x="5422" y="12222"/>
                  </a:lnTo>
                  <a:lnTo>
                    <a:pt x="5455" y="12424"/>
                  </a:lnTo>
                  <a:lnTo>
                    <a:pt x="5455" y="12659"/>
                  </a:lnTo>
                  <a:lnTo>
                    <a:pt x="5455" y="12862"/>
                  </a:lnTo>
                  <a:lnTo>
                    <a:pt x="5422" y="13064"/>
                  </a:lnTo>
                  <a:lnTo>
                    <a:pt x="5321" y="13501"/>
                  </a:lnTo>
                  <a:lnTo>
                    <a:pt x="5051" y="14343"/>
                  </a:lnTo>
                  <a:lnTo>
                    <a:pt x="4917" y="14781"/>
                  </a:lnTo>
                  <a:lnTo>
                    <a:pt x="4849" y="15218"/>
                  </a:lnTo>
                  <a:lnTo>
                    <a:pt x="4849" y="15521"/>
                  </a:lnTo>
                  <a:lnTo>
                    <a:pt x="5186" y="15521"/>
                  </a:lnTo>
                  <a:lnTo>
                    <a:pt x="5152" y="15185"/>
                  </a:lnTo>
                  <a:lnTo>
                    <a:pt x="5186" y="14882"/>
                  </a:lnTo>
                  <a:lnTo>
                    <a:pt x="5287" y="14579"/>
                  </a:lnTo>
                  <a:lnTo>
                    <a:pt x="5388" y="14242"/>
                  </a:lnTo>
                  <a:lnTo>
                    <a:pt x="5624" y="13636"/>
                  </a:lnTo>
                  <a:lnTo>
                    <a:pt x="5725" y="13333"/>
                  </a:lnTo>
                  <a:lnTo>
                    <a:pt x="5758" y="12996"/>
                  </a:lnTo>
                  <a:lnTo>
                    <a:pt x="5758" y="12727"/>
                  </a:lnTo>
                  <a:lnTo>
                    <a:pt x="5725" y="12424"/>
                  </a:lnTo>
                  <a:lnTo>
                    <a:pt x="5657" y="12121"/>
                  </a:lnTo>
                  <a:lnTo>
                    <a:pt x="5590" y="11851"/>
                  </a:lnTo>
                  <a:lnTo>
                    <a:pt x="5455" y="11548"/>
                  </a:lnTo>
                  <a:lnTo>
                    <a:pt x="5287" y="11279"/>
                  </a:lnTo>
                  <a:lnTo>
                    <a:pt x="4917" y="10740"/>
                  </a:lnTo>
                  <a:lnTo>
                    <a:pt x="4512" y="10202"/>
                  </a:lnTo>
                  <a:lnTo>
                    <a:pt x="3637" y="9225"/>
                  </a:lnTo>
                  <a:lnTo>
                    <a:pt x="3368" y="8889"/>
                  </a:lnTo>
                  <a:lnTo>
                    <a:pt x="3132" y="8552"/>
                  </a:lnTo>
                  <a:lnTo>
                    <a:pt x="2930" y="8249"/>
                  </a:lnTo>
                  <a:lnTo>
                    <a:pt x="2762" y="7912"/>
                  </a:lnTo>
                  <a:lnTo>
                    <a:pt x="2627" y="7542"/>
                  </a:lnTo>
                  <a:lnTo>
                    <a:pt x="2492" y="7172"/>
                  </a:lnTo>
                  <a:lnTo>
                    <a:pt x="2391" y="6801"/>
                  </a:lnTo>
                  <a:lnTo>
                    <a:pt x="2324" y="6397"/>
                  </a:lnTo>
                  <a:lnTo>
                    <a:pt x="2425" y="6162"/>
                  </a:lnTo>
                  <a:lnTo>
                    <a:pt x="2492" y="5960"/>
                  </a:lnTo>
                  <a:lnTo>
                    <a:pt x="2526" y="5724"/>
                  </a:lnTo>
                  <a:lnTo>
                    <a:pt x="2560" y="5488"/>
                  </a:lnTo>
                  <a:lnTo>
                    <a:pt x="2526" y="5017"/>
                  </a:lnTo>
                  <a:lnTo>
                    <a:pt x="2459" y="4545"/>
                  </a:lnTo>
                  <a:lnTo>
                    <a:pt x="2358" y="4074"/>
                  </a:lnTo>
                  <a:lnTo>
                    <a:pt x="2223" y="3603"/>
                  </a:lnTo>
                  <a:lnTo>
                    <a:pt x="2122" y="3131"/>
                  </a:lnTo>
                  <a:lnTo>
                    <a:pt x="2021" y="2694"/>
                  </a:lnTo>
                  <a:lnTo>
                    <a:pt x="2257" y="2694"/>
                  </a:lnTo>
                  <a:lnTo>
                    <a:pt x="2459" y="2626"/>
                  </a:lnTo>
                  <a:lnTo>
                    <a:pt x="2593" y="2492"/>
                  </a:lnTo>
                  <a:lnTo>
                    <a:pt x="2728" y="2323"/>
                  </a:lnTo>
                  <a:lnTo>
                    <a:pt x="2863" y="2088"/>
                  </a:lnTo>
                  <a:lnTo>
                    <a:pt x="2930" y="1886"/>
                  </a:lnTo>
                  <a:lnTo>
                    <a:pt x="2964" y="1650"/>
                  </a:lnTo>
                  <a:lnTo>
                    <a:pt x="2964" y="1414"/>
                  </a:lnTo>
                  <a:lnTo>
                    <a:pt x="2930" y="1111"/>
                  </a:lnTo>
                  <a:lnTo>
                    <a:pt x="2829" y="808"/>
                  </a:lnTo>
                  <a:lnTo>
                    <a:pt x="2694" y="539"/>
                  </a:lnTo>
                  <a:lnTo>
                    <a:pt x="2459" y="337"/>
                  </a:lnTo>
                  <a:lnTo>
                    <a:pt x="2223" y="169"/>
                  </a:lnTo>
                  <a:lnTo>
                    <a:pt x="1954" y="34"/>
                  </a:lnTo>
                  <a:lnTo>
                    <a:pt x="161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1" name="Google Shape;391;p3"/>
            <p:cNvSpPr/>
            <p:nvPr/>
          </p:nvSpPr>
          <p:spPr>
            <a:xfrm>
              <a:off x="4422750" y="2442525"/>
              <a:ext cx="17700" cy="58100"/>
            </a:xfrm>
            <a:custGeom>
              <a:avLst/>
              <a:gdLst/>
              <a:ahLst/>
              <a:cxnLst/>
              <a:rect l="l" t="t" r="r" b="b"/>
              <a:pathLst>
                <a:path w="708" h="2324" extrusionOk="0">
                  <a:moveTo>
                    <a:pt x="640" y="1"/>
                  </a:moveTo>
                  <a:lnTo>
                    <a:pt x="606" y="34"/>
                  </a:lnTo>
                  <a:lnTo>
                    <a:pt x="472" y="102"/>
                  </a:lnTo>
                  <a:lnTo>
                    <a:pt x="371" y="236"/>
                  </a:lnTo>
                  <a:lnTo>
                    <a:pt x="202" y="506"/>
                  </a:lnTo>
                  <a:lnTo>
                    <a:pt x="68" y="842"/>
                  </a:lnTo>
                  <a:lnTo>
                    <a:pt x="0" y="1213"/>
                  </a:lnTo>
                  <a:lnTo>
                    <a:pt x="0" y="1549"/>
                  </a:lnTo>
                  <a:lnTo>
                    <a:pt x="0" y="1718"/>
                  </a:lnTo>
                  <a:lnTo>
                    <a:pt x="68" y="1886"/>
                  </a:lnTo>
                  <a:lnTo>
                    <a:pt x="135" y="2021"/>
                  </a:lnTo>
                  <a:lnTo>
                    <a:pt x="236" y="2155"/>
                  </a:lnTo>
                  <a:lnTo>
                    <a:pt x="371" y="2256"/>
                  </a:lnTo>
                  <a:lnTo>
                    <a:pt x="505" y="2324"/>
                  </a:lnTo>
                  <a:lnTo>
                    <a:pt x="573" y="2324"/>
                  </a:lnTo>
                  <a:lnTo>
                    <a:pt x="606" y="2290"/>
                  </a:lnTo>
                  <a:lnTo>
                    <a:pt x="640" y="2223"/>
                  </a:lnTo>
                  <a:lnTo>
                    <a:pt x="606" y="2155"/>
                  </a:lnTo>
                  <a:lnTo>
                    <a:pt x="404" y="1953"/>
                  </a:lnTo>
                  <a:lnTo>
                    <a:pt x="303" y="1684"/>
                  </a:lnTo>
                  <a:lnTo>
                    <a:pt x="236" y="1415"/>
                  </a:lnTo>
                  <a:lnTo>
                    <a:pt x="236" y="1145"/>
                  </a:lnTo>
                  <a:lnTo>
                    <a:pt x="270" y="876"/>
                  </a:lnTo>
                  <a:lnTo>
                    <a:pt x="371" y="607"/>
                  </a:lnTo>
                  <a:lnTo>
                    <a:pt x="505" y="371"/>
                  </a:lnTo>
                  <a:lnTo>
                    <a:pt x="674" y="135"/>
                  </a:lnTo>
                  <a:lnTo>
                    <a:pt x="707" y="68"/>
                  </a:lnTo>
                  <a:lnTo>
                    <a:pt x="674" y="34"/>
                  </a:lnTo>
                  <a:lnTo>
                    <a:pt x="64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2" name="Google Shape;392;p3"/>
            <p:cNvSpPr/>
            <p:nvPr/>
          </p:nvSpPr>
          <p:spPr>
            <a:xfrm>
              <a:off x="4109625" y="305450"/>
              <a:ext cx="213825" cy="201200"/>
            </a:xfrm>
            <a:custGeom>
              <a:avLst/>
              <a:gdLst/>
              <a:ahLst/>
              <a:cxnLst/>
              <a:rect l="l" t="t" r="r" b="b"/>
              <a:pathLst>
                <a:path w="8553" h="8048" extrusionOk="0">
                  <a:moveTo>
                    <a:pt x="1011" y="270"/>
                  </a:moveTo>
                  <a:lnTo>
                    <a:pt x="1280" y="539"/>
                  </a:lnTo>
                  <a:lnTo>
                    <a:pt x="1583" y="808"/>
                  </a:lnTo>
                  <a:lnTo>
                    <a:pt x="1886" y="1078"/>
                  </a:lnTo>
                  <a:lnTo>
                    <a:pt x="2189" y="1347"/>
                  </a:lnTo>
                  <a:lnTo>
                    <a:pt x="2627" y="1785"/>
                  </a:lnTo>
                  <a:lnTo>
                    <a:pt x="3031" y="2223"/>
                  </a:lnTo>
                  <a:lnTo>
                    <a:pt x="3469" y="2627"/>
                  </a:lnTo>
                  <a:lnTo>
                    <a:pt x="3906" y="3031"/>
                  </a:lnTo>
                  <a:lnTo>
                    <a:pt x="4243" y="3300"/>
                  </a:lnTo>
                  <a:lnTo>
                    <a:pt x="4512" y="3569"/>
                  </a:lnTo>
                  <a:lnTo>
                    <a:pt x="4782" y="3839"/>
                  </a:lnTo>
                  <a:lnTo>
                    <a:pt x="5017" y="4142"/>
                  </a:lnTo>
                  <a:lnTo>
                    <a:pt x="5489" y="4748"/>
                  </a:lnTo>
                  <a:lnTo>
                    <a:pt x="5893" y="5387"/>
                  </a:lnTo>
                  <a:lnTo>
                    <a:pt x="6027" y="5589"/>
                  </a:lnTo>
                  <a:lnTo>
                    <a:pt x="6196" y="5791"/>
                  </a:lnTo>
                  <a:lnTo>
                    <a:pt x="5724" y="5387"/>
                  </a:lnTo>
                  <a:lnTo>
                    <a:pt x="5287" y="4950"/>
                  </a:lnTo>
                  <a:lnTo>
                    <a:pt x="4411" y="4108"/>
                  </a:lnTo>
                  <a:lnTo>
                    <a:pt x="3974" y="3670"/>
                  </a:lnTo>
                  <a:lnTo>
                    <a:pt x="3502" y="3266"/>
                  </a:lnTo>
                  <a:lnTo>
                    <a:pt x="2593" y="2458"/>
                  </a:lnTo>
                  <a:lnTo>
                    <a:pt x="2122" y="2054"/>
                  </a:lnTo>
                  <a:lnTo>
                    <a:pt x="1684" y="1650"/>
                  </a:lnTo>
                  <a:lnTo>
                    <a:pt x="1247" y="1212"/>
                  </a:lnTo>
                  <a:lnTo>
                    <a:pt x="843" y="741"/>
                  </a:lnTo>
                  <a:lnTo>
                    <a:pt x="742" y="741"/>
                  </a:lnTo>
                  <a:lnTo>
                    <a:pt x="708" y="808"/>
                  </a:lnTo>
                  <a:lnTo>
                    <a:pt x="708" y="842"/>
                  </a:lnTo>
                  <a:lnTo>
                    <a:pt x="843" y="1044"/>
                  </a:lnTo>
                  <a:lnTo>
                    <a:pt x="1011" y="1246"/>
                  </a:lnTo>
                  <a:lnTo>
                    <a:pt x="1348" y="1583"/>
                  </a:lnTo>
                  <a:lnTo>
                    <a:pt x="2055" y="2256"/>
                  </a:lnTo>
                  <a:lnTo>
                    <a:pt x="2560" y="2728"/>
                  </a:lnTo>
                  <a:lnTo>
                    <a:pt x="3098" y="3165"/>
                  </a:lnTo>
                  <a:lnTo>
                    <a:pt x="3603" y="3603"/>
                  </a:lnTo>
                  <a:lnTo>
                    <a:pt x="4108" y="4074"/>
                  </a:lnTo>
                  <a:lnTo>
                    <a:pt x="5017" y="4950"/>
                  </a:lnTo>
                  <a:lnTo>
                    <a:pt x="5455" y="5387"/>
                  </a:lnTo>
                  <a:lnTo>
                    <a:pt x="5926" y="5825"/>
                  </a:lnTo>
                  <a:lnTo>
                    <a:pt x="6970" y="6700"/>
                  </a:lnTo>
                  <a:lnTo>
                    <a:pt x="7980" y="7576"/>
                  </a:lnTo>
                  <a:lnTo>
                    <a:pt x="8115" y="7576"/>
                  </a:lnTo>
                  <a:lnTo>
                    <a:pt x="8148" y="7508"/>
                  </a:lnTo>
                  <a:lnTo>
                    <a:pt x="8115" y="7441"/>
                  </a:lnTo>
                  <a:lnTo>
                    <a:pt x="7576" y="6936"/>
                  </a:lnTo>
                  <a:lnTo>
                    <a:pt x="7643" y="6936"/>
                  </a:lnTo>
                  <a:lnTo>
                    <a:pt x="7711" y="6902"/>
                  </a:lnTo>
                  <a:lnTo>
                    <a:pt x="7744" y="6869"/>
                  </a:lnTo>
                  <a:lnTo>
                    <a:pt x="7744" y="6801"/>
                  </a:lnTo>
                  <a:lnTo>
                    <a:pt x="7913" y="6667"/>
                  </a:lnTo>
                  <a:lnTo>
                    <a:pt x="8014" y="6970"/>
                  </a:lnTo>
                  <a:lnTo>
                    <a:pt x="8081" y="7239"/>
                  </a:lnTo>
                  <a:lnTo>
                    <a:pt x="8216" y="7542"/>
                  </a:lnTo>
                  <a:lnTo>
                    <a:pt x="8317" y="7811"/>
                  </a:lnTo>
                  <a:lnTo>
                    <a:pt x="7812" y="7677"/>
                  </a:lnTo>
                  <a:lnTo>
                    <a:pt x="7172" y="7407"/>
                  </a:lnTo>
                  <a:lnTo>
                    <a:pt x="7307" y="7239"/>
                  </a:lnTo>
                  <a:lnTo>
                    <a:pt x="7340" y="7172"/>
                  </a:lnTo>
                  <a:lnTo>
                    <a:pt x="7340" y="7104"/>
                  </a:lnTo>
                  <a:lnTo>
                    <a:pt x="7307" y="7071"/>
                  </a:lnTo>
                  <a:lnTo>
                    <a:pt x="6936" y="6700"/>
                  </a:lnTo>
                  <a:lnTo>
                    <a:pt x="6566" y="6364"/>
                  </a:lnTo>
                  <a:lnTo>
                    <a:pt x="6162" y="6061"/>
                  </a:lnTo>
                  <a:lnTo>
                    <a:pt x="5724" y="5758"/>
                  </a:lnTo>
                  <a:lnTo>
                    <a:pt x="5186" y="5421"/>
                  </a:lnTo>
                  <a:lnTo>
                    <a:pt x="4681" y="5051"/>
                  </a:lnTo>
                  <a:lnTo>
                    <a:pt x="4176" y="4647"/>
                  </a:lnTo>
                  <a:lnTo>
                    <a:pt x="3704" y="4209"/>
                  </a:lnTo>
                  <a:lnTo>
                    <a:pt x="2795" y="3300"/>
                  </a:lnTo>
                  <a:lnTo>
                    <a:pt x="2358" y="2862"/>
                  </a:lnTo>
                  <a:lnTo>
                    <a:pt x="1853" y="2458"/>
                  </a:lnTo>
                  <a:lnTo>
                    <a:pt x="1449" y="2088"/>
                  </a:lnTo>
                  <a:lnTo>
                    <a:pt x="1045" y="1684"/>
                  </a:lnTo>
                  <a:lnTo>
                    <a:pt x="641" y="1313"/>
                  </a:lnTo>
                  <a:lnTo>
                    <a:pt x="203" y="977"/>
                  </a:lnTo>
                  <a:lnTo>
                    <a:pt x="405" y="775"/>
                  </a:lnTo>
                  <a:lnTo>
                    <a:pt x="607" y="606"/>
                  </a:lnTo>
                  <a:lnTo>
                    <a:pt x="809" y="438"/>
                  </a:lnTo>
                  <a:lnTo>
                    <a:pt x="1011" y="270"/>
                  </a:lnTo>
                  <a:close/>
                  <a:moveTo>
                    <a:pt x="1045" y="0"/>
                  </a:moveTo>
                  <a:lnTo>
                    <a:pt x="977" y="34"/>
                  </a:lnTo>
                  <a:lnTo>
                    <a:pt x="742" y="236"/>
                  </a:lnTo>
                  <a:lnTo>
                    <a:pt x="439" y="438"/>
                  </a:lnTo>
                  <a:lnTo>
                    <a:pt x="203" y="640"/>
                  </a:lnTo>
                  <a:lnTo>
                    <a:pt x="102" y="775"/>
                  </a:lnTo>
                  <a:lnTo>
                    <a:pt x="1" y="909"/>
                  </a:lnTo>
                  <a:lnTo>
                    <a:pt x="1" y="977"/>
                  </a:lnTo>
                  <a:lnTo>
                    <a:pt x="34" y="1010"/>
                  </a:lnTo>
                  <a:lnTo>
                    <a:pt x="34" y="1078"/>
                  </a:lnTo>
                  <a:lnTo>
                    <a:pt x="68" y="1111"/>
                  </a:lnTo>
                  <a:lnTo>
                    <a:pt x="540" y="1482"/>
                  </a:lnTo>
                  <a:lnTo>
                    <a:pt x="977" y="1920"/>
                  </a:lnTo>
                  <a:lnTo>
                    <a:pt x="1449" y="2324"/>
                  </a:lnTo>
                  <a:lnTo>
                    <a:pt x="1886" y="2761"/>
                  </a:lnTo>
                  <a:lnTo>
                    <a:pt x="2358" y="3165"/>
                  </a:lnTo>
                  <a:lnTo>
                    <a:pt x="2829" y="3603"/>
                  </a:lnTo>
                  <a:lnTo>
                    <a:pt x="3704" y="4512"/>
                  </a:lnTo>
                  <a:lnTo>
                    <a:pt x="4075" y="4849"/>
                  </a:lnTo>
                  <a:lnTo>
                    <a:pt x="4445" y="5152"/>
                  </a:lnTo>
                  <a:lnTo>
                    <a:pt x="4815" y="5455"/>
                  </a:lnTo>
                  <a:lnTo>
                    <a:pt x="5219" y="5724"/>
                  </a:lnTo>
                  <a:lnTo>
                    <a:pt x="5758" y="6061"/>
                  </a:lnTo>
                  <a:lnTo>
                    <a:pt x="6229" y="6397"/>
                  </a:lnTo>
                  <a:lnTo>
                    <a:pt x="6667" y="6801"/>
                  </a:lnTo>
                  <a:lnTo>
                    <a:pt x="7138" y="7205"/>
                  </a:lnTo>
                  <a:lnTo>
                    <a:pt x="6970" y="7407"/>
                  </a:lnTo>
                  <a:lnTo>
                    <a:pt x="6936" y="7441"/>
                  </a:lnTo>
                  <a:lnTo>
                    <a:pt x="6936" y="7508"/>
                  </a:lnTo>
                  <a:lnTo>
                    <a:pt x="6970" y="7542"/>
                  </a:lnTo>
                  <a:lnTo>
                    <a:pt x="7004" y="7576"/>
                  </a:lnTo>
                  <a:lnTo>
                    <a:pt x="7744" y="7879"/>
                  </a:lnTo>
                  <a:lnTo>
                    <a:pt x="8115" y="7980"/>
                  </a:lnTo>
                  <a:lnTo>
                    <a:pt x="8283" y="8047"/>
                  </a:lnTo>
                  <a:lnTo>
                    <a:pt x="8519" y="8047"/>
                  </a:lnTo>
                  <a:lnTo>
                    <a:pt x="8553" y="8013"/>
                  </a:lnTo>
                  <a:lnTo>
                    <a:pt x="8553" y="7946"/>
                  </a:lnTo>
                  <a:lnTo>
                    <a:pt x="8519" y="7912"/>
                  </a:lnTo>
                  <a:lnTo>
                    <a:pt x="8418" y="7542"/>
                  </a:lnTo>
                  <a:lnTo>
                    <a:pt x="8283" y="7205"/>
                  </a:lnTo>
                  <a:lnTo>
                    <a:pt x="8182" y="6801"/>
                  </a:lnTo>
                  <a:lnTo>
                    <a:pt x="8115" y="6633"/>
                  </a:lnTo>
                  <a:lnTo>
                    <a:pt x="8014" y="6465"/>
                  </a:lnTo>
                  <a:lnTo>
                    <a:pt x="7980" y="6431"/>
                  </a:lnTo>
                  <a:lnTo>
                    <a:pt x="7946" y="6397"/>
                  </a:lnTo>
                  <a:lnTo>
                    <a:pt x="7879" y="6397"/>
                  </a:lnTo>
                  <a:lnTo>
                    <a:pt x="7845" y="6431"/>
                  </a:lnTo>
                  <a:lnTo>
                    <a:pt x="7711" y="6532"/>
                  </a:lnTo>
                  <a:lnTo>
                    <a:pt x="7610" y="6667"/>
                  </a:lnTo>
                  <a:lnTo>
                    <a:pt x="7037" y="6229"/>
                  </a:lnTo>
                  <a:lnTo>
                    <a:pt x="6566" y="5791"/>
                  </a:lnTo>
                  <a:lnTo>
                    <a:pt x="6364" y="5556"/>
                  </a:lnTo>
                  <a:lnTo>
                    <a:pt x="6162" y="5286"/>
                  </a:lnTo>
                  <a:lnTo>
                    <a:pt x="5758" y="4714"/>
                  </a:lnTo>
                  <a:lnTo>
                    <a:pt x="5455" y="4243"/>
                  </a:lnTo>
                  <a:lnTo>
                    <a:pt x="5085" y="3771"/>
                  </a:lnTo>
                  <a:lnTo>
                    <a:pt x="4681" y="3367"/>
                  </a:lnTo>
                  <a:lnTo>
                    <a:pt x="4243" y="2997"/>
                  </a:lnTo>
                  <a:lnTo>
                    <a:pt x="3772" y="2593"/>
                  </a:lnTo>
                  <a:lnTo>
                    <a:pt x="3334" y="2189"/>
                  </a:lnTo>
                  <a:lnTo>
                    <a:pt x="2492" y="1347"/>
                  </a:lnTo>
                  <a:lnTo>
                    <a:pt x="2156" y="1044"/>
                  </a:lnTo>
                  <a:lnTo>
                    <a:pt x="1819" y="741"/>
                  </a:lnTo>
                  <a:lnTo>
                    <a:pt x="1482" y="438"/>
                  </a:lnTo>
                  <a:lnTo>
                    <a:pt x="1146" y="135"/>
                  </a:lnTo>
                  <a:lnTo>
                    <a:pt x="1146" y="68"/>
                  </a:lnTo>
                  <a:lnTo>
                    <a:pt x="111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3" name="Google Shape;393;p3"/>
            <p:cNvSpPr/>
            <p:nvPr/>
          </p:nvSpPr>
          <p:spPr>
            <a:xfrm>
              <a:off x="4865475" y="2713550"/>
              <a:ext cx="16025" cy="51375"/>
            </a:xfrm>
            <a:custGeom>
              <a:avLst/>
              <a:gdLst/>
              <a:ahLst/>
              <a:cxnLst/>
              <a:rect l="l" t="t" r="r" b="b"/>
              <a:pathLst>
                <a:path w="641" h="2055" extrusionOk="0">
                  <a:moveTo>
                    <a:pt x="102" y="1"/>
                  </a:moveTo>
                  <a:lnTo>
                    <a:pt x="68" y="34"/>
                  </a:lnTo>
                  <a:lnTo>
                    <a:pt x="1" y="203"/>
                  </a:lnTo>
                  <a:lnTo>
                    <a:pt x="1" y="405"/>
                  </a:lnTo>
                  <a:lnTo>
                    <a:pt x="68" y="741"/>
                  </a:lnTo>
                  <a:lnTo>
                    <a:pt x="169" y="1347"/>
                  </a:lnTo>
                  <a:lnTo>
                    <a:pt x="236" y="1651"/>
                  </a:lnTo>
                  <a:lnTo>
                    <a:pt x="337" y="1954"/>
                  </a:lnTo>
                  <a:lnTo>
                    <a:pt x="371" y="1987"/>
                  </a:lnTo>
                  <a:lnTo>
                    <a:pt x="438" y="2021"/>
                  </a:lnTo>
                  <a:lnTo>
                    <a:pt x="539" y="2055"/>
                  </a:lnTo>
                  <a:lnTo>
                    <a:pt x="573" y="2021"/>
                  </a:lnTo>
                  <a:lnTo>
                    <a:pt x="640" y="1987"/>
                  </a:lnTo>
                  <a:lnTo>
                    <a:pt x="640" y="1920"/>
                  </a:lnTo>
                  <a:lnTo>
                    <a:pt x="640" y="1853"/>
                  </a:lnTo>
                  <a:lnTo>
                    <a:pt x="472" y="1415"/>
                  </a:lnTo>
                  <a:lnTo>
                    <a:pt x="371" y="977"/>
                  </a:lnTo>
                  <a:lnTo>
                    <a:pt x="236" y="68"/>
                  </a:lnTo>
                  <a:lnTo>
                    <a:pt x="203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4" name="Google Shape;394;p3"/>
            <p:cNvSpPr/>
            <p:nvPr/>
          </p:nvSpPr>
          <p:spPr>
            <a:xfrm>
              <a:off x="5730750" y="386250"/>
              <a:ext cx="16850" cy="6750"/>
            </a:xfrm>
            <a:custGeom>
              <a:avLst/>
              <a:gdLst/>
              <a:ahLst/>
              <a:cxnLst/>
              <a:rect l="l" t="t" r="r" b="b"/>
              <a:pathLst>
                <a:path w="674" h="270" extrusionOk="0">
                  <a:moveTo>
                    <a:pt x="101" y="1"/>
                  </a:moveTo>
                  <a:lnTo>
                    <a:pt x="34" y="34"/>
                  </a:lnTo>
                  <a:lnTo>
                    <a:pt x="0" y="68"/>
                  </a:lnTo>
                  <a:lnTo>
                    <a:pt x="0" y="135"/>
                  </a:lnTo>
                  <a:lnTo>
                    <a:pt x="34" y="169"/>
                  </a:lnTo>
                  <a:lnTo>
                    <a:pt x="303" y="203"/>
                  </a:lnTo>
                  <a:lnTo>
                    <a:pt x="438" y="236"/>
                  </a:lnTo>
                  <a:lnTo>
                    <a:pt x="606" y="270"/>
                  </a:lnTo>
                  <a:lnTo>
                    <a:pt x="640" y="236"/>
                  </a:lnTo>
                  <a:lnTo>
                    <a:pt x="674" y="203"/>
                  </a:lnTo>
                  <a:lnTo>
                    <a:pt x="674" y="135"/>
                  </a:lnTo>
                  <a:lnTo>
                    <a:pt x="640" y="102"/>
                  </a:lnTo>
                  <a:lnTo>
                    <a:pt x="505" y="68"/>
                  </a:lnTo>
                  <a:lnTo>
                    <a:pt x="371" y="34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5" name="Google Shape;395;p3"/>
            <p:cNvSpPr/>
            <p:nvPr/>
          </p:nvSpPr>
          <p:spPr>
            <a:xfrm>
              <a:off x="3855450" y="1483825"/>
              <a:ext cx="286200" cy="291250"/>
            </a:xfrm>
            <a:custGeom>
              <a:avLst/>
              <a:gdLst/>
              <a:ahLst/>
              <a:cxnLst/>
              <a:rect l="l" t="t" r="r" b="b"/>
              <a:pathLst>
                <a:path w="11448" h="11650" extrusionOk="0">
                  <a:moveTo>
                    <a:pt x="6532" y="371"/>
                  </a:moveTo>
                  <a:lnTo>
                    <a:pt x="7138" y="438"/>
                  </a:lnTo>
                  <a:lnTo>
                    <a:pt x="7710" y="607"/>
                  </a:lnTo>
                  <a:lnTo>
                    <a:pt x="8282" y="842"/>
                  </a:lnTo>
                  <a:lnTo>
                    <a:pt x="8787" y="1112"/>
                  </a:lnTo>
                  <a:lnTo>
                    <a:pt x="8484" y="1213"/>
                  </a:lnTo>
                  <a:lnTo>
                    <a:pt x="8484" y="1145"/>
                  </a:lnTo>
                  <a:lnTo>
                    <a:pt x="8417" y="1112"/>
                  </a:lnTo>
                  <a:lnTo>
                    <a:pt x="7845" y="1044"/>
                  </a:lnTo>
                  <a:lnTo>
                    <a:pt x="7306" y="1044"/>
                  </a:lnTo>
                  <a:lnTo>
                    <a:pt x="7508" y="977"/>
                  </a:lnTo>
                  <a:lnTo>
                    <a:pt x="7676" y="842"/>
                  </a:lnTo>
                  <a:lnTo>
                    <a:pt x="7744" y="809"/>
                  </a:lnTo>
                  <a:lnTo>
                    <a:pt x="7744" y="741"/>
                  </a:lnTo>
                  <a:lnTo>
                    <a:pt x="7710" y="674"/>
                  </a:lnTo>
                  <a:lnTo>
                    <a:pt x="7676" y="640"/>
                  </a:lnTo>
                  <a:lnTo>
                    <a:pt x="7373" y="573"/>
                  </a:lnTo>
                  <a:lnTo>
                    <a:pt x="7037" y="573"/>
                  </a:lnTo>
                  <a:lnTo>
                    <a:pt x="6700" y="607"/>
                  </a:lnTo>
                  <a:lnTo>
                    <a:pt x="6363" y="674"/>
                  </a:lnTo>
                  <a:lnTo>
                    <a:pt x="5690" y="809"/>
                  </a:lnTo>
                  <a:lnTo>
                    <a:pt x="5084" y="977"/>
                  </a:lnTo>
                  <a:lnTo>
                    <a:pt x="4641" y="1117"/>
                  </a:lnTo>
                  <a:lnTo>
                    <a:pt x="5185" y="910"/>
                  </a:lnTo>
                  <a:lnTo>
                    <a:pt x="5892" y="674"/>
                  </a:lnTo>
                  <a:lnTo>
                    <a:pt x="6532" y="371"/>
                  </a:lnTo>
                  <a:close/>
                  <a:moveTo>
                    <a:pt x="8922" y="1347"/>
                  </a:moveTo>
                  <a:lnTo>
                    <a:pt x="8720" y="1482"/>
                  </a:lnTo>
                  <a:lnTo>
                    <a:pt x="8451" y="1617"/>
                  </a:lnTo>
                  <a:lnTo>
                    <a:pt x="7946" y="1819"/>
                  </a:lnTo>
                  <a:lnTo>
                    <a:pt x="6936" y="2189"/>
                  </a:lnTo>
                  <a:lnTo>
                    <a:pt x="5724" y="2661"/>
                  </a:lnTo>
                  <a:lnTo>
                    <a:pt x="7104" y="2088"/>
                  </a:lnTo>
                  <a:lnTo>
                    <a:pt x="7979" y="1684"/>
                  </a:lnTo>
                  <a:lnTo>
                    <a:pt x="8451" y="1482"/>
                  </a:lnTo>
                  <a:lnTo>
                    <a:pt x="8922" y="1347"/>
                  </a:lnTo>
                  <a:close/>
                  <a:moveTo>
                    <a:pt x="5959" y="405"/>
                  </a:moveTo>
                  <a:lnTo>
                    <a:pt x="5454" y="607"/>
                  </a:lnTo>
                  <a:lnTo>
                    <a:pt x="4882" y="775"/>
                  </a:lnTo>
                  <a:lnTo>
                    <a:pt x="3805" y="1179"/>
                  </a:lnTo>
                  <a:lnTo>
                    <a:pt x="3300" y="1415"/>
                  </a:lnTo>
                  <a:lnTo>
                    <a:pt x="2795" y="1684"/>
                  </a:lnTo>
                  <a:lnTo>
                    <a:pt x="2323" y="1987"/>
                  </a:lnTo>
                  <a:lnTo>
                    <a:pt x="2088" y="2155"/>
                  </a:lnTo>
                  <a:lnTo>
                    <a:pt x="1885" y="2357"/>
                  </a:lnTo>
                  <a:lnTo>
                    <a:pt x="1852" y="2425"/>
                  </a:lnTo>
                  <a:lnTo>
                    <a:pt x="1885" y="2492"/>
                  </a:lnTo>
                  <a:lnTo>
                    <a:pt x="1953" y="2560"/>
                  </a:lnTo>
                  <a:lnTo>
                    <a:pt x="2020" y="2526"/>
                  </a:lnTo>
                  <a:lnTo>
                    <a:pt x="2694" y="2189"/>
                  </a:lnTo>
                  <a:lnTo>
                    <a:pt x="3333" y="1886"/>
                  </a:lnTo>
                  <a:lnTo>
                    <a:pt x="4007" y="1617"/>
                  </a:lnTo>
                  <a:lnTo>
                    <a:pt x="4714" y="1347"/>
                  </a:lnTo>
                  <a:lnTo>
                    <a:pt x="5387" y="1145"/>
                  </a:lnTo>
                  <a:lnTo>
                    <a:pt x="6094" y="1011"/>
                  </a:lnTo>
                  <a:lnTo>
                    <a:pt x="6633" y="876"/>
                  </a:lnTo>
                  <a:lnTo>
                    <a:pt x="6936" y="842"/>
                  </a:lnTo>
                  <a:lnTo>
                    <a:pt x="7239" y="809"/>
                  </a:lnTo>
                  <a:lnTo>
                    <a:pt x="6902" y="943"/>
                  </a:lnTo>
                  <a:lnTo>
                    <a:pt x="6599" y="1011"/>
                  </a:lnTo>
                  <a:lnTo>
                    <a:pt x="5959" y="1179"/>
                  </a:lnTo>
                  <a:lnTo>
                    <a:pt x="5185" y="1415"/>
                  </a:lnTo>
                  <a:lnTo>
                    <a:pt x="4411" y="1684"/>
                  </a:lnTo>
                  <a:lnTo>
                    <a:pt x="3737" y="1920"/>
                  </a:lnTo>
                  <a:lnTo>
                    <a:pt x="3064" y="2155"/>
                  </a:lnTo>
                  <a:lnTo>
                    <a:pt x="2357" y="2391"/>
                  </a:lnTo>
                  <a:lnTo>
                    <a:pt x="1986" y="2560"/>
                  </a:lnTo>
                  <a:lnTo>
                    <a:pt x="1650" y="2728"/>
                  </a:lnTo>
                  <a:lnTo>
                    <a:pt x="1313" y="2930"/>
                  </a:lnTo>
                  <a:lnTo>
                    <a:pt x="1044" y="3166"/>
                  </a:lnTo>
                  <a:lnTo>
                    <a:pt x="1347" y="2694"/>
                  </a:lnTo>
                  <a:lnTo>
                    <a:pt x="1717" y="2256"/>
                  </a:lnTo>
                  <a:lnTo>
                    <a:pt x="2088" y="1852"/>
                  </a:lnTo>
                  <a:lnTo>
                    <a:pt x="2525" y="1482"/>
                  </a:lnTo>
                  <a:lnTo>
                    <a:pt x="2997" y="1145"/>
                  </a:lnTo>
                  <a:lnTo>
                    <a:pt x="3502" y="876"/>
                  </a:lnTo>
                  <a:lnTo>
                    <a:pt x="4007" y="640"/>
                  </a:lnTo>
                  <a:lnTo>
                    <a:pt x="4545" y="438"/>
                  </a:lnTo>
                  <a:lnTo>
                    <a:pt x="4040" y="640"/>
                  </a:lnTo>
                  <a:lnTo>
                    <a:pt x="3535" y="876"/>
                  </a:lnTo>
                  <a:lnTo>
                    <a:pt x="3064" y="1145"/>
                  </a:lnTo>
                  <a:lnTo>
                    <a:pt x="2626" y="1448"/>
                  </a:lnTo>
                  <a:lnTo>
                    <a:pt x="2593" y="1516"/>
                  </a:lnTo>
                  <a:lnTo>
                    <a:pt x="2593" y="1583"/>
                  </a:lnTo>
                  <a:lnTo>
                    <a:pt x="2626" y="1617"/>
                  </a:lnTo>
                  <a:lnTo>
                    <a:pt x="2727" y="1617"/>
                  </a:lnTo>
                  <a:lnTo>
                    <a:pt x="3401" y="1213"/>
                  </a:lnTo>
                  <a:lnTo>
                    <a:pt x="4108" y="842"/>
                  </a:lnTo>
                  <a:lnTo>
                    <a:pt x="4579" y="674"/>
                  </a:lnTo>
                  <a:lnTo>
                    <a:pt x="5017" y="539"/>
                  </a:lnTo>
                  <a:lnTo>
                    <a:pt x="5488" y="438"/>
                  </a:lnTo>
                  <a:lnTo>
                    <a:pt x="5959" y="405"/>
                  </a:lnTo>
                  <a:close/>
                  <a:moveTo>
                    <a:pt x="2323" y="2728"/>
                  </a:moveTo>
                  <a:lnTo>
                    <a:pt x="2054" y="2863"/>
                  </a:lnTo>
                  <a:lnTo>
                    <a:pt x="1683" y="3098"/>
                  </a:lnTo>
                  <a:lnTo>
                    <a:pt x="1313" y="3334"/>
                  </a:lnTo>
                  <a:lnTo>
                    <a:pt x="1347" y="3267"/>
                  </a:lnTo>
                  <a:lnTo>
                    <a:pt x="1380" y="3199"/>
                  </a:lnTo>
                  <a:lnTo>
                    <a:pt x="1414" y="3166"/>
                  </a:lnTo>
                  <a:lnTo>
                    <a:pt x="1515" y="3132"/>
                  </a:lnTo>
                  <a:lnTo>
                    <a:pt x="1818" y="2964"/>
                  </a:lnTo>
                  <a:lnTo>
                    <a:pt x="2323" y="2728"/>
                  </a:lnTo>
                  <a:close/>
                  <a:moveTo>
                    <a:pt x="6599" y="2021"/>
                  </a:moveTo>
                  <a:lnTo>
                    <a:pt x="5387" y="2526"/>
                  </a:lnTo>
                  <a:lnTo>
                    <a:pt x="4242" y="2997"/>
                  </a:lnTo>
                  <a:lnTo>
                    <a:pt x="3064" y="3502"/>
                  </a:lnTo>
                  <a:lnTo>
                    <a:pt x="2660" y="3704"/>
                  </a:lnTo>
                  <a:lnTo>
                    <a:pt x="2256" y="3974"/>
                  </a:lnTo>
                  <a:lnTo>
                    <a:pt x="1852" y="4209"/>
                  </a:lnTo>
                  <a:lnTo>
                    <a:pt x="1414" y="4445"/>
                  </a:lnTo>
                  <a:lnTo>
                    <a:pt x="1751" y="4176"/>
                  </a:lnTo>
                  <a:lnTo>
                    <a:pt x="2088" y="3906"/>
                  </a:lnTo>
                  <a:lnTo>
                    <a:pt x="2424" y="3671"/>
                  </a:lnTo>
                  <a:lnTo>
                    <a:pt x="2828" y="3469"/>
                  </a:lnTo>
                  <a:lnTo>
                    <a:pt x="3603" y="3132"/>
                  </a:lnTo>
                  <a:lnTo>
                    <a:pt x="4377" y="2829"/>
                  </a:lnTo>
                  <a:lnTo>
                    <a:pt x="6498" y="2054"/>
                  </a:lnTo>
                  <a:lnTo>
                    <a:pt x="6599" y="2021"/>
                  </a:lnTo>
                  <a:close/>
                  <a:moveTo>
                    <a:pt x="9225" y="1415"/>
                  </a:moveTo>
                  <a:lnTo>
                    <a:pt x="9562" y="1718"/>
                  </a:lnTo>
                  <a:lnTo>
                    <a:pt x="9898" y="2054"/>
                  </a:lnTo>
                  <a:lnTo>
                    <a:pt x="10201" y="2425"/>
                  </a:lnTo>
                  <a:lnTo>
                    <a:pt x="10471" y="2795"/>
                  </a:lnTo>
                  <a:lnTo>
                    <a:pt x="10437" y="2795"/>
                  </a:lnTo>
                  <a:lnTo>
                    <a:pt x="10100" y="2829"/>
                  </a:lnTo>
                  <a:lnTo>
                    <a:pt x="9797" y="2896"/>
                  </a:lnTo>
                  <a:lnTo>
                    <a:pt x="9494" y="3031"/>
                  </a:lnTo>
                  <a:lnTo>
                    <a:pt x="9158" y="3166"/>
                  </a:lnTo>
                  <a:lnTo>
                    <a:pt x="8585" y="3469"/>
                  </a:lnTo>
                  <a:lnTo>
                    <a:pt x="8013" y="3805"/>
                  </a:lnTo>
                  <a:lnTo>
                    <a:pt x="7979" y="3805"/>
                  </a:lnTo>
                  <a:lnTo>
                    <a:pt x="5185" y="5118"/>
                  </a:lnTo>
                  <a:lnTo>
                    <a:pt x="4377" y="5455"/>
                  </a:lnTo>
                  <a:lnTo>
                    <a:pt x="4949" y="5118"/>
                  </a:lnTo>
                  <a:lnTo>
                    <a:pt x="6801" y="4007"/>
                  </a:lnTo>
                  <a:lnTo>
                    <a:pt x="7575" y="3772"/>
                  </a:lnTo>
                  <a:lnTo>
                    <a:pt x="8350" y="3469"/>
                  </a:lnTo>
                  <a:lnTo>
                    <a:pt x="9090" y="3166"/>
                  </a:lnTo>
                  <a:lnTo>
                    <a:pt x="9461" y="2964"/>
                  </a:lnTo>
                  <a:lnTo>
                    <a:pt x="9831" y="2762"/>
                  </a:lnTo>
                  <a:lnTo>
                    <a:pt x="9865" y="2694"/>
                  </a:lnTo>
                  <a:lnTo>
                    <a:pt x="9898" y="2627"/>
                  </a:lnTo>
                  <a:lnTo>
                    <a:pt x="9831" y="2560"/>
                  </a:lnTo>
                  <a:lnTo>
                    <a:pt x="9764" y="2526"/>
                  </a:lnTo>
                  <a:lnTo>
                    <a:pt x="9326" y="2593"/>
                  </a:lnTo>
                  <a:lnTo>
                    <a:pt x="8888" y="2694"/>
                  </a:lnTo>
                  <a:lnTo>
                    <a:pt x="8451" y="2829"/>
                  </a:lnTo>
                  <a:lnTo>
                    <a:pt x="8047" y="3031"/>
                  </a:lnTo>
                  <a:lnTo>
                    <a:pt x="7609" y="3199"/>
                  </a:lnTo>
                  <a:lnTo>
                    <a:pt x="7205" y="3435"/>
                  </a:lnTo>
                  <a:lnTo>
                    <a:pt x="6397" y="3906"/>
                  </a:lnTo>
                  <a:lnTo>
                    <a:pt x="5623" y="4176"/>
                  </a:lnTo>
                  <a:lnTo>
                    <a:pt x="4815" y="4445"/>
                  </a:lnTo>
                  <a:lnTo>
                    <a:pt x="4815" y="4445"/>
                  </a:lnTo>
                  <a:lnTo>
                    <a:pt x="6565" y="3502"/>
                  </a:lnTo>
                  <a:lnTo>
                    <a:pt x="7710" y="2896"/>
                  </a:lnTo>
                  <a:lnTo>
                    <a:pt x="8215" y="2627"/>
                  </a:lnTo>
                  <a:lnTo>
                    <a:pt x="8855" y="2425"/>
                  </a:lnTo>
                  <a:lnTo>
                    <a:pt x="9158" y="2290"/>
                  </a:lnTo>
                  <a:lnTo>
                    <a:pt x="9461" y="2155"/>
                  </a:lnTo>
                  <a:lnTo>
                    <a:pt x="9528" y="2122"/>
                  </a:lnTo>
                  <a:lnTo>
                    <a:pt x="9528" y="2021"/>
                  </a:lnTo>
                  <a:lnTo>
                    <a:pt x="9494" y="1953"/>
                  </a:lnTo>
                  <a:lnTo>
                    <a:pt x="9393" y="1920"/>
                  </a:lnTo>
                  <a:lnTo>
                    <a:pt x="9057" y="1987"/>
                  </a:lnTo>
                  <a:lnTo>
                    <a:pt x="8686" y="2088"/>
                  </a:lnTo>
                  <a:lnTo>
                    <a:pt x="8350" y="2256"/>
                  </a:lnTo>
                  <a:lnTo>
                    <a:pt x="8013" y="2425"/>
                  </a:lnTo>
                  <a:lnTo>
                    <a:pt x="7508" y="2593"/>
                  </a:lnTo>
                  <a:lnTo>
                    <a:pt x="7037" y="2762"/>
                  </a:lnTo>
                  <a:lnTo>
                    <a:pt x="5959" y="3199"/>
                  </a:lnTo>
                  <a:lnTo>
                    <a:pt x="4882" y="3671"/>
                  </a:lnTo>
                  <a:lnTo>
                    <a:pt x="2559" y="4782"/>
                  </a:lnTo>
                  <a:lnTo>
                    <a:pt x="1852" y="5152"/>
                  </a:lnTo>
                  <a:lnTo>
                    <a:pt x="1111" y="5522"/>
                  </a:lnTo>
                  <a:lnTo>
                    <a:pt x="1111" y="5522"/>
                  </a:lnTo>
                  <a:lnTo>
                    <a:pt x="2323" y="4613"/>
                  </a:lnTo>
                  <a:lnTo>
                    <a:pt x="2963" y="4209"/>
                  </a:lnTo>
                  <a:lnTo>
                    <a:pt x="3603" y="3839"/>
                  </a:lnTo>
                  <a:lnTo>
                    <a:pt x="4276" y="3502"/>
                  </a:lnTo>
                  <a:lnTo>
                    <a:pt x="4949" y="3199"/>
                  </a:lnTo>
                  <a:lnTo>
                    <a:pt x="6330" y="2694"/>
                  </a:lnTo>
                  <a:lnTo>
                    <a:pt x="7676" y="2189"/>
                  </a:lnTo>
                  <a:lnTo>
                    <a:pt x="8484" y="1852"/>
                  </a:lnTo>
                  <a:lnTo>
                    <a:pt x="8888" y="1684"/>
                  </a:lnTo>
                  <a:lnTo>
                    <a:pt x="9225" y="1415"/>
                  </a:lnTo>
                  <a:close/>
                  <a:moveTo>
                    <a:pt x="7441" y="1280"/>
                  </a:moveTo>
                  <a:lnTo>
                    <a:pt x="7946" y="1314"/>
                  </a:lnTo>
                  <a:lnTo>
                    <a:pt x="7171" y="1549"/>
                  </a:lnTo>
                  <a:lnTo>
                    <a:pt x="5926" y="1987"/>
                  </a:lnTo>
                  <a:lnTo>
                    <a:pt x="3805" y="2795"/>
                  </a:lnTo>
                  <a:lnTo>
                    <a:pt x="2997" y="3132"/>
                  </a:lnTo>
                  <a:lnTo>
                    <a:pt x="2626" y="3300"/>
                  </a:lnTo>
                  <a:lnTo>
                    <a:pt x="2222" y="3536"/>
                  </a:lnTo>
                  <a:lnTo>
                    <a:pt x="1852" y="3772"/>
                  </a:lnTo>
                  <a:lnTo>
                    <a:pt x="1515" y="4041"/>
                  </a:lnTo>
                  <a:lnTo>
                    <a:pt x="1178" y="4344"/>
                  </a:lnTo>
                  <a:lnTo>
                    <a:pt x="909" y="4681"/>
                  </a:lnTo>
                  <a:lnTo>
                    <a:pt x="875" y="4748"/>
                  </a:lnTo>
                  <a:lnTo>
                    <a:pt x="909" y="4815"/>
                  </a:lnTo>
                  <a:lnTo>
                    <a:pt x="976" y="4849"/>
                  </a:lnTo>
                  <a:lnTo>
                    <a:pt x="1044" y="4849"/>
                  </a:lnTo>
                  <a:lnTo>
                    <a:pt x="1246" y="4782"/>
                  </a:lnTo>
                  <a:lnTo>
                    <a:pt x="1448" y="4714"/>
                  </a:lnTo>
                  <a:lnTo>
                    <a:pt x="1818" y="4512"/>
                  </a:lnTo>
                  <a:lnTo>
                    <a:pt x="2155" y="4277"/>
                  </a:lnTo>
                  <a:lnTo>
                    <a:pt x="2525" y="4041"/>
                  </a:lnTo>
                  <a:lnTo>
                    <a:pt x="3064" y="3772"/>
                  </a:lnTo>
                  <a:lnTo>
                    <a:pt x="3603" y="3536"/>
                  </a:lnTo>
                  <a:lnTo>
                    <a:pt x="3165" y="3805"/>
                  </a:lnTo>
                  <a:lnTo>
                    <a:pt x="2727" y="4041"/>
                  </a:lnTo>
                  <a:lnTo>
                    <a:pt x="1919" y="4613"/>
                  </a:lnTo>
                  <a:lnTo>
                    <a:pt x="1111" y="5186"/>
                  </a:lnTo>
                  <a:lnTo>
                    <a:pt x="269" y="5758"/>
                  </a:lnTo>
                  <a:lnTo>
                    <a:pt x="269" y="5724"/>
                  </a:lnTo>
                  <a:lnTo>
                    <a:pt x="303" y="5152"/>
                  </a:lnTo>
                  <a:lnTo>
                    <a:pt x="438" y="4613"/>
                  </a:lnTo>
                  <a:lnTo>
                    <a:pt x="606" y="4075"/>
                  </a:lnTo>
                  <a:lnTo>
                    <a:pt x="808" y="3570"/>
                  </a:lnTo>
                  <a:lnTo>
                    <a:pt x="842" y="3603"/>
                  </a:lnTo>
                  <a:lnTo>
                    <a:pt x="976" y="3637"/>
                  </a:lnTo>
                  <a:lnTo>
                    <a:pt x="1212" y="3637"/>
                  </a:lnTo>
                  <a:lnTo>
                    <a:pt x="1313" y="3603"/>
                  </a:lnTo>
                  <a:lnTo>
                    <a:pt x="1549" y="3469"/>
                  </a:lnTo>
                  <a:lnTo>
                    <a:pt x="1784" y="3334"/>
                  </a:lnTo>
                  <a:lnTo>
                    <a:pt x="2828" y="2728"/>
                  </a:lnTo>
                  <a:lnTo>
                    <a:pt x="3333" y="2425"/>
                  </a:lnTo>
                  <a:lnTo>
                    <a:pt x="3872" y="2189"/>
                  </a:lnTo>
                  <a:lnTo>
                    <a:pt x="4848" y="1819"/>
                  </a:lnTo>
                  <a:lnTo>
                    <a:pt x="5353" y="1650"/>
                  </a:lnTo>
                  <a:lnTo>
                    <a:pt x="5858" y="1516"/>
                  </a:lnTo>
                  <a:lnTo>
                    <a:pt x="6397" y="1415"/>
                  </a:lnTo>
                  <a:lnTo>
                    <a:pt x="6902" y="1314"/>
                  </a:lnTo>
                  <a:lnTo>
                    <a:pt x="7441" y="1280"/>
                  </a:lnTo>
                  <a:close/>
                  <a:moveTo>
                    <a:pt x="8047" y="5522"/>
                  </a:moveTo>
                  <a:lnTo>
                    <a:pt x="7609" y="5758"/>
                  </a:lnTo>
                  <a:lnTo>
                    <a:pt x="7171" y="5960"/>
                  </a:lnTo>
                  <a:lnTo>
                    <a:pt x="6262" y="6297"/>
                  </a:lnTo>
                  <a:lnTo>
                    <a:pt x="6262" y="6297"/>
                  </a:lnTo>
                  <a:lnTo>
                    <a:pt x="6700" y="6095"/>
                  </a:lnTo>
                  <a:lnTo>
                    <a:pt x="7138" y="5893"/>
                  </a:lnTo>
                  <a:lnTo>
                    <a:pt x="8047" y="5522"/>
                  </a:lnTo>
                  <a:close/>
                  <a:moveTo>
                    <a:pt x="10572" y="2964"/>
                  </a:moveTo>
                  <a:lnTo>
                    <a:pt x="10707" y="3233"/>
                  </a:lnTo>
                  <a:lnTo>
                    <a:pt x="10606" y="3233"/>
                  </a:lnTo>
                  <a:lnTo>
                    <a:pt x="9966" y="3502"/>
                  </a:lnTo>
                  <a:lnTo>
                    <a:pt x="9326" y="3772"/>
                  </a:lnTo>
                  <a:lnTo>
                    <a:pt x="8047" y="4378"/>
                  </a:lnTo>
                  <a:lnTo>
                    <a:pt x="6801" y="5017"/>
                  </a:lnTo>
                  <a:lnTo>
                    <a:pt x="6161" y="5320"/>
                  </a:lnTo>
                  <a:lnTo>
                    <a:pt x="5522" y="5623"/>
                  </a:lnTo>
                  <a:lnTo>
                    <a:pt x="4175" y="6229"/>
                  </a:lnTo>
                  <a:lnTo>
                    <a:pt x="2828" y="6835"/>
                  </a:lnTo>
                  <a:lnTo>
                    <a:pt x="2189" y="7138"/>
                  </a:lnTo>
                  <a:lnTo>
                    <a:pt x="2896" y="6701"/>
                  </a:lnTo>
                  <a:lnTo>
                    <a:pt x="3603" y="6297"/>
                  </a:lnTo>
                  <a:lnTo>
                    <a:pt x="4343" y="5926"/>
                  </a:lnTo>
                  <a:lnTo>
                    <a:pt x="5118" y="5590"/>
                  </a:lnTo>
                  <a:lnTo>
                    <a:pt x="6296" y="5051"/>
                  </a:lnTo>
                  <a:lnTo>
                    <a:pt x="7474" y="4411"/>
                  </a:lnTo>
                  <a:lnTo>
                    <a:pt x="7979" y="4108"/>
                  </a:lnTo>
                  <a:lnTo>
                    <a:pt x="8619" y="3839"/>
                  </a:lnTo>
                  <a:lnTo>
                    <a:pt x="9259" y="3570"/>
                  </a:lnTo>
                  <a:lnTo>
                    <a:pt x="9865" y="3334"/>
                  </a:lnTo>
                  <a:lnTo>
                    <a:pt x="10505" y="3065"/>
                  </a:lnTo>
                  <a:lnTo>
                    <a:pt x="10538" y="2997"/>
                  </a:lnTo>
                  <a:lnTo>
                    <a:pt x="10572" y="2964"/>
                  </a:lnTo>
                  <a:close/>
                  <a:moveTo>
                    <a:pt x="6296" y="3334"/>
                  </a:moveTo>
                  <a:lnTo>
                    <a:pt x="4815" y="4142"/>
                  </a:lnTo>
                  <a:lnTo>
                    <a:pt x="3737" y="4681"/>
                  </a:lnTo>
                  <a:lnTo>
                    <a:pt x="2626" y="5219"/>
                  </a:lnTo>
                  <a:lnTo>
                    <a:pt x="2189" y="5489"/>
                  </a:lnTo>
                  <a:lnTo>
                    <a:pt x="1751" y="5792"/>
                  </a:lnTo>
                  <a:lnTo>
                    <a:pt x="1616" y="5926"/>
                  </a:lnTo>
                  <a:lnTo>
                    <a:pt x="1380" y="6061"/>
                  </a:lnTo>
                  <a:lnTo>
                    <a:pt x="1145" y="6229"/>
                  </a:lnTo>
                  <a:lnTo>
                    <a:pt x="943" y="6431"/>
                  </a:lnTo>
                  <a:lnTo>
                    <a:pt x="741" y="6633"/>
                  </a:lnTo>
                  <a:lnTo>
                    <a:pt x="741" y="6734"/>
                  </a:lnTo>
                  <a:lnTo>
                    <a:pt x="774" y="6802"/>
                  </a:lnTo>
                  <a:lnTo>
                    <a:pt x="842" y="6835"/>
                  </a:lnTo>
                  <a:lnTo>
                    <a:pt x="909" y="6835"/>
                  </a:lnTo>
                  <a:lnTo>
                    <a:pt x="1044" y="6802"/>
                  </a:lnTo>
                  <a:lnTo>
                    <a:pt x="1212" y="6701"/>
                  </a:lnTo>
                  <a:lnTo>
                    <a:pt x="1448" y="6499"/>
                  </a:lnTo>
                  <a:lnTo>
                    <a:pt x="1953" y="6027"/>
                  </a:lnTo>
                  <a:lnTo>
                    <a:pt x="2862" y="5590"/>
                  </a:lnTo>
                  <a:lnTo>
                    <a:pt x="3502" y="5287"/>
                  </a:lnTo>
                  <a:lnTo>
                    <a:pt x="4175" y="4984"/>
                  </a:lnTo>
                  <a:lnTo>
                    <a:pt x="5522" y="4445"/>
                  </a:lnTo>
                  <a:lnTo>
                    <a:pt x="5522" y="4445"/>
                  </a:lnTo>
                  <a:lnTo>
                    <a:pt x="4815" y="4883"/>
                  </a:lnTo>
                  <a:lnTo>
                    <a:pt x="4175" y="5253"/>
                  </a:lnTo>
                  <a:lnTo>
                    <a:pt x="3535" y="5590"/>
                  </a:lnTo>
                  <a:lnTo>
                    <a:pt x="2222" y="6263"/>
                  </a:lnTo>
                  <a:lnTo>
                    <a:pt x="1751" y="6499"/>
                  </a:lnTo>
                  <a:lnTo>
                    <a:pt x="1279" y="6734"/>
                  </a:lnTo>
                  <a:lnTo>
                    <a:pt x="842" y="7037"/>
                  </a:lnTo>
                  <a:lnTo>
                    <a:pt x="640" y="7172"/>
                  </a:lnTo>
                  <a:lnTo>
                    <a:pt x="438" y="7374"/>
                  </a:lnTo>
                  <a:lnTo>
                    <a:pt x="303" y="6734"/>
                  </a:lnTo>
                  <a:lnTo>
                    <a:pt x="269" y="6398"/>
                  </a:lnTo>
                  <a:lnTo>
                    <a:pt x="269" y="6095"/>
                  </a:lnTo>
                  <a:lnTo>
                    <a:pt x="774" y="5926"/>
                  </a:lnTo>
                  <a:lnTo>
                    <a:pt x="1279" y="5724"/>
                  </a:lnTo>
                  <a:lnTo>
                    <a:pt x="2256" y="5219"/>
                  </a:lnTo>
                  <a:lnTo>
                    <a:pt x="4781" y="4007"/>
                  </a:lnTo>
                  <a:lnTo>
                    <a:pt x="6296" y="3334"/>
                  </a:lnTo>
                  <a:close/>
                  <a:moveTo>
                    <a:pt x="10774" y="3401"/>
                  </a:moveTo>
                  <a:lnTo>
                    <a:pt x="10976" y="3906"/>
                  </a:lnTo>
                  <a:lnTo>
                    <a:pt x="11111" y="4479"/>
                  </a:lnTo>
                  <a:lnTo>
                    <a:pt x="11178" y="5017"/>
                  </a:lnTo>
                  <a:lnTo>
                    <a:pt x="11212" y="5590"/>
                  </a:lnTo>
                  <a:lnTo>
                    <a:pt x="10639" y="5825"/>
                  </a:lnTo>
                  <a:lnTo>
                    <a:pt x="9663" y="6196"/>
                  </a:lnTo>
                  <a:lnTo>
                    <a:pt x="8720" y="6600"/>
                  </a:lnTo>
                  <a:lnTo>
                    <a:pt x="7777" y="7004"/>
                  </a:lnTo>
                  <a:lnTo>
                    <a:pt x="6868" y="7441"/>
                  </a:lnTo>
                  <a:lnTo>
                    <a:pt x="5825" y="8047"/>
                  </a:lnTo>
                  <a:lnTo>
                    <a:pt x="4747" y="8620"/>
                  </a:lnTo>
                  <a:lnTo>
                    <a:pt x="4444" y="8788"/>
                  </a:lnTo>
                  <a:lnTo>
                    <a:pt x="4108" y="8923"/>
                  </a:lnTo>
                  <a:lnTo>
                    <a:pt x="3434" y="9158"/>
                  </a:lnTo>
                  <a:lnTo>
                    <a:pt x="5454" y="7845"/>
                  </a:lnTo>
                  <a:lnTo>
                    <a:pt x="5926" y="7610"/>
                  </a:lnTo>
                  <a:lnTo>
                    <a:pt x="8316" y="6431"/>
                  </a:lnTo>
                  <a:lnTo>
                    <a:pt x="9528" y="5859"/>
                  </a:lnTo>
                  <a:lnTo>
                    <a:pt x="10168" y="5623"/>
                  </a:lnTo>
                  <a:lnTo>
                    <a:pt x="10808" y="5388"/>
                  </a:lnTo>
                  <a:lnTo>
                    <a:pt x="10841" y="5354"/>
                  </a:lnTo>
                  <a:lnTo>
                    <a:pt x="10875" y="5320"/>
                  </a:lnTo>
                  <a:lnTo>
                    <a:pt x="10875" y="5219"/>
                  </a:lnTo>
                  <a:lnTo>
                    <a:pt x="10841" y="5152"/>
                  </a:lnTo>
                  <a:lnTo>
                    <a:pt x="10774" y="5118"/>
                  </a:lnTo>
                  <a:lnTo>
                    <a:pt x="10707" y="5118"/>
                  </a:lnTo>
                  <a:lnTo>
                    <a:pt x="10134" y="5287"/>
                  </a:lnTo>
                  <a:lnTo>
                    <a:pt x="9595" y="5489"/>
                  </a:lnTo>
                  <a:lnTo>
                    <a:pt x="8484" y="5994"/>
                  </a:lnTo>
                  <a:lnTo>
                    <a:pt x="7474" y="6431"/>
                  </a:lnTo>
                  <a:lnTo>
                    <a:pt x="6464" y="6903"/>
                  </a:lnTo>
                  <a:lnTo>
                    <a:pt x="5825" y="7273"/>
                  </a:lnTo>
                  <a:lnTo>
                    <a:pt x="5185" y="7643"/>
                  </a:lnTo>
                  <a:lnTo>
                    <a:pt x="4175" y="8081"/>
                  </a:lnTo>
                  <a:lnTo>
                    <a:pt x="3131" y="8485"/>
                  </a:lnTo>
                  <a:lnTo>
                    <a:pt x="4175" y="7711"/>
                  </a:lnTo>
                  <a:lnTo>
                    <a:pt x="5185" y="6936"/>
                  </a:lnTo>
                  <a:lnTo>
                    <a:pt x="6195" y="6600"/>
                  </a:lnTo>
                  <a:lnTo>
                    <a:pt x="7205" y="6229"/>
                  </a:lnTo>
                  <a:lnTo>
                    <a:pt x="7676" y="6027"/>
                  </a:lnTo>
                  <a:lnTo>
                    <a:pt x="8148" y="5792"/>
                  </a:lnTo>
                  <a:lnTo>
                    <a:pt x="8888" y="5354"/>
                  </a:lnTo>
                  <a:lnTo>
                    <a:pt x="9225" y="5152"/>
                  </a:lnTo>
                  <a:lnTo>
                    <a:pt x="9595" y="4984"/>
                  </a:lnTo>
                  <a:lnTo>
                    <a:pt x="10404" y="4681"/>
                  </a:lnTo>
                  <a:lnTo>
                    <a:pt x="10437" y="4647"/>
                  </a:lnTo>
                  <a:lnTo>
                    <a:pt x="10471" y="4580"/>
                  </a:lnTo>
                  <a:lnTo>
                    <a:pt x="10471" y="4479"/>
                  </a:lnTo>
                  <a:lnTo>
                    <a:pt x="10437" y="4411"/>
                  </a:lnTo>
                  <a:lnTo>
                    <a:pt x="10336" y="4411"/>
                  </a:lnTo>
                  <a:lnTo>
                    <a:pt x="9865" y="4546"/>
                  </a:lnTo>
                  <a:lnTo>
                    <a:pt x="9461" y="4748"/>
                  </a:lnTo>
                  <a:lnTo>
                    <a:pt x="8417" y="5118"/>
                  </a:lnTo>
                  <a:lnTo>
                    <a:pt x="7441" y="5489"/>
                  </a:lnTo>
                  <a:lnTo>
                    <a:pt x="6936" y="5691"/>
                  </a:lnTo>
                  <a:lnTo>
                    <a:pt x="6431" y="5893"/>
                  </a:lnTo>
                  <a:lnTo>
                    <a:pt x="5959" y="6162"/>
                  </a:lnTo>
                  <a:lnTo>
                    <a:pt x="5488" y="6431"/>
                  </a:lnTo>
                  <a:lnTo>
                    <a:pt x="5017" y="6734"/>
                  </a:lnTo>
                  <a:lnTo>
                    <a:pt x="4242" y="7004"/>
                  </a:lnTo>
                  <a:lnTo>
                    <a:pt x="3468" y="7340"/>
                  </a:lnTo>
                  <a:lnTo>
                    <a:pt x="3232" y="7475"/>
                  </a:lnTo>
                  <a:lnTo>
                    <a:pt x="3603" y="7206"/>
                  </a:lnTo>
                  <a:lnTo>
                    <a:pt x="4209" y="6869"/>
                  </a:lnTo>
                  <a:lnTo>
                    <a:pt x="4815" y="6566"/>
                  </a:lnTo>
                  <a:lnTo>
                    <a:pt x="6060" y="5960"/>
                  </a:lnTo>
                  <a:lnTo>
                    <a:pt x="7205" y="5354"/>
                  </a:lnTo>
                  <a:lnTo>
                    <a:pt x="8282" y="4714"/>
                  </a:lnTo>
                  <a:lnTo>
                    <a:pt x="8888" y="4378"/>
                  </a:lnTo>
                  <a:lnTo>
                    <a:pt x="9494" y="4075"/>
                  </a:lnTo>
                  <a:lnTo>
                    <a:pt x="10740" y="3469"/>
                  </a:lnTo>
                  <a:lnTo>
                    <a:pt x="10774" y="3435"/>
                  </a:lnTo>
                  <a:lnTo>
                    <a:pt x="10774" y="3401"/>
                  </a:lnTo>
                  <a:close/>
                  <a:moveTo>
                    <a:pt x="9730" y="8855"/>
                  </a:moveTo>
                  <a:lnTo>
                    <a:pt x="9562" y="8990"/>
                  </a:lnTo>
                  <a:lnTo>
                    <a:pt x="9158" y="9226"/>
                  </a:lnTo>
                  <a:lnTo>
                    <a:pt x="9292" y="9125"/>
                  </a:lnTo>
                  <a:lnTo>
                    <a:pt x="9663" y="8889"/>
                  </a:lnTo>
                  <a:lnTo>
                    <a:pt x="9730" y="8855"/>
                  </a:lnTo>
                  <a:close/>
                  <a:moveTo>
                    <a:pt x="5387" y="5977"/>
                  </a:moveTo>
                  <a:lnTo>
                    <a:pt x="4276" y="6532"/>
                  </a:lnTo>
                  <a:lnTo>
                    <a:pt x="3704" y="6835"/>
                  </a:lnTo>
                  <a:lnTo>
                    <a:pt x="3098" y="7206"/>
                  </a:lnTo>
                  <a:lnTo>
                    <a:pt x="2660" y="7542"/>
                  </a:lnTo>
                  <a:lnTo>
                    <a:pt x="2189" y="7879"/>
                  </a:lnTo>
                  <a:lnTo>
                    <a:pt x="1717" y="8216"/>
                  </a:lnTo>
                  <a:lnTo>
                    <a:pt x="1515" y="8384"/>
                  </a:lnTo>
                  <a:lnTo>
                    <a:pt x="1313" y="8586"/>
                  </a:lnTo>
                  <a:lnTo>
                    <a:pt x="1313" y="8687"/>
                  </a:lnTo>
                  <a:lnTo>
                    <a:pt x="1347" y="8754"/>
                  </a:lnTo>
                  <a:lnTo>
                    <a:pt x="1414" y="8788"/>
                  </a:lnTo>
                  <a:lnTo>
                    <a:pt x="1515" y="8788"/>
                  </a:lnTo>
                  <a:lnTo>
                    <a:pt x="1986" y="8552"/>
                  </a:lnTo>
                  <a:lnTo>
                    <a:pt x="2458" y="8249"/>
                  </a:lnTo>
                  <a:lnTo>
                    <a:pt x="2929" y="7946"/>
                  </a:lnTo>
                  <a:lnTo>
                    <a:pt x="3401" y="7677"/>
                  </a:lnTo>
                  <a:lnTo>
                    <a:pt x="3805" y="7475"/>
                  </a:lnTo>
                  <a:lnTo>
                    <a:pt x="4209" y="7307"/>
                  </a:lnTo>
                  <a:lnTo>
                    <a:pt x="3165" y="8115"/>
                  </a:lnTo>
                  <a:lnTo>
                    <a:pt x="2121" y="8923"/>
                  </a:lnTo>
                  <a:lnTo>
                    <a:pt x="1784" y="9091"/>
                  </a:lnTo>
                  <a:lnTo>
                    <a:pt x="1448" y="9327"/>
                  </a:lnTo>
                  <a:lnTo>
                    <a:pt x="1178" y="8956"/>
                  </a:lnTo>
                  <a:lnTo>
                    <a:pt x="943" y="8552"/>
                  </a:lnTo>
                  <a:lnTo>
                    <a:pt x="741" y="8148"/>
                  </a:lnTo>
                  <a:lnTo>
                    <a:pt x="572" y="7711"/>
                  </a:lnTo>
                  <a:lnTo>
                    <a:pt x="1044" y="7441"/>
                  </a:lnTo>
                  <a:lnTo>
                    <a:pt x="1515" y="7138"/>
                  </a:lnTo>
                  <a:lnTo>
                    <a:pt x="1986" y="6835"/>
                  </a:lnTo>
                  <a:lnTo>
                    <a:pt x="2458" y="6566"/>
                  </a:lnTo>
                  <a:lnTo>
                    <a:pt x="2929" y="6364"/>
                  </a:lnTo>
                  <a:lnTo>
                    <a:pt x="2357" y="6701"/>
                  </a:lnTo>
                  <a:lnTo>
                    <a:pt x="1818" y="7071"/>
                  </a:lnTo>
                  <a:lnTo>
                    <a:pt x="1313" y="7509"/>
                  </a:lnTo>
                  <a:lnTo>
                    <a:pt x="842" y="7980"/>
                  </a:lnTo>
                  <a:lnTo>
                    <a:pt x="808" y="8047"/>
                  </a:lnTo>
                  <a:lnTo>
                    <a:pt x="808" y="8081"/>
                  </a:lnTo>
                  <a:lnTo>
                    <a:pt x="842" y="8182"/>
                  </a:lnTo>
                  <a:lnTo>
                    <a:pt x="943" y="8216"/>
                  </a:lnTo>
                  <a:lnTo>
                    <a:pt x="976" y="8216"/>
                  </a:lnTo>
                  <a:lnTo>
                    <a:pt x="1044" y="8182"/>
                  </a:lnTo>
                  <a:lnTo>
                    <a:pt x="1279" y="7980"/>
                  </a:lnTo>
                  <a:lnTo>
                    <a:pt x="1515" y="7812"/>
                  </a:lnTo>
                  <a:lnTo>
                    <a:pt x="2054" y="7509"/>
                  </a:lnTo>
                  <a:lnTo>
                    <a:pt x="3199" y="6970"/>
                  </a:lnTo>
                  <a:lnTo>
                    <a:pt x="4377" y="6398"/>
                  </a:lnTo>
                  <a:lnTo>
                    <a:pt x="5387" y="5977"/>
                  </a:lnTo>
                  <a:close/>
                  <a:moveTo>
                    <a:pt x="7239" y="9327"/>
                  </a:moveTo>
                  <a:lnTo>
                    <a:pt x="6734" y="9663"/>
                  </a:lnTo>
                  <a:lnTo>
                    <a:pt x="6229" y="9966"/>
                  </a:lnTo>
                  <a:lnTo>
                    <a:pt x="5858" y="10135"/>
                  </a:lnTo>
                  <a:lnTo>
                    <a:pt x="5858" y="10135"/>
                  </a:lnTo>
                  <a:lnTo>
                    <a:pt x="6195" y="9933"/>
                  </a:lnTo>
                  <a:lnTo>
                    <a:pt x="6700" y="9630"/>
                  </a:lnTo>
                  <a:lnTo>
                    <a:pt x="7239" y="9327"/>
                  </a:lnTo>
                  <a:close/>
                  <a:moveTo>
                    <a:pt x="8249" y="7105"/>
                  </a:moveTo>
                  <a:lnTo>
                    <a:pt x="7171" y="7744"/>
                  </a:lnTo>
                  <a:lnTo>
                    <a:pt x="4949" y="8990"/>
                  </a:lnTo>
                  <a:lnTo>
                    <a:pt x="2727" y="10236"/>
                  </a:lnTo>
                  <a:lnTo>
                    <a:pt x="2660" y="10303"/>
                  </a:lnTo>
                  <a:lnTo>
                    <a:pt x="2660" y="10404"/>
                  </a:lnTo>
                  <a:lnTo>
                    <a:pt x="2155" y="10000"/>
                  </a:lnTo>
                  <a:lnTo>
                    <a:pt x="1683" y="9562"/>
                  </a:lnTo>
                  <a:lnTo>
                    <a:pt x="2323" y="9125"/>
                  </a:lnTo>
                  <a:lnTo>
                    <a:pt x="2963" y="8855"/>
                  </a:lnTo>
                  <a:lnTo>
                    <a:pt x="3535" y="8620"/>
                  </a:lnTo>
                  <a:lnTo>
                    <a:pt x="3973" y="8451"/>
                  </a:lnTo>
                  <a:lnTo>
                    <a:pt x="3098" y="9024"/>
                  </a:lnTo>
                  <a:lnTo>
                    <a:pt x="2222" y="9562"/>
                  </a:lnTo>
                  <a:lnTo>
                    <a:pt x="2189" y="9596"/>
                  </a:lnTo>
                  <a:lnTo>
                    <a:pt x="2155" y="9630"/>
                  </a:lnTo>
                  <a:lnTo>
                    <a:pt x="2189" y="9731"/>
                  </a:lnTo>
                  <a:lnTo>
                    <a:pt x="2222" y="9798"/>
                  </a:lnTo>
                  <a:lnTo>
                    <a:pt x="2323" y="9798"/>
                  </a:lnTo>
                  <a:lnTo>
                    <a:pt x="3300" y="9495"/>
                  </a:lnTo>
                  <a:lnTo>
                    <a:pt x="3771" y="9327"/>
                  </a:lnTo>
                  <a:lnTo>
                    <a:pt x="4242" y="9158"/>
                  </a:lnTo>
                  <a:lnTo>
                    <a:pt x="4781" y="8889"/>
                  </a:lnTo>
                  <a:lnTo>
                    <a:pt x="5320" y="8620"/>
                  </a:lnTo>
                  <a:lnTo>
                    <a:pt x="6363" y="8047"/>
                  </a:lnTo>
                  <a:lnTo>
                    <a:pt x="7306" y="7542"/>
                  </a:lnTo>
                  <a:lnTo>
                    <a:pt x="8249" y="7105"/>
                  </a:lnTo>
                  <a:close/>
                  <a:moveTo>
                    <a:pt x="8855" y="9697"/>
                  </a:moveTo>
                  <a:lnTo>
                    <a:pt x="8720" y="9832"/>
                  </a:lnTo>
                  <a:lnTo>
                    <a:pt x="8316" y="10202"/>
                  </a:lnTo>
                  <a:lnTo>
                    <a:pt x="8114" y="10337"/>
                  </a:lnTo>
                  <a:lnTo>
                    <a:pt x="7912" y="10505"/>
                  </a:lnTo>
                  <a:lnTo>
                    <a:pt x="7542" y="10674"/>
                  </a:lnTo>
                  <a:lnTo>
                    <a:pt x="7138" y="10808"/>
                  </a:lnTo>
                  <a:lnTo>
                    <a:pt x="7239" y="10741"/>
                  </a:lnTo>
                  <a:lnTo>
                    <a:pt x="7609" y="10471"/>
                  </a:lnTo>
                  <a:lnTo>
                    <a:pt x="7979" y="10202"/>
                  </a:lnTo>
                  <a:lnTo>
                    <a:pt x="8855" y="9697"/>
                  </a:lnTo>
                  <a:close/>
                  <a:moveTo>
                    <a:pt x="11212" y="5893"/>
                  </a:moveTo>
                  <a:lnTo>
                    <a:pt x="11178" y="6330"/>
                  </a:lnTo>
                  <a:lnTo>
                    <a:pt x="11111" y="6768"/>
                  </a:lnTo>
                  <a:lnTo>
                    <a:pt x="10976" y="7576"/>
                  </a:lnTo>
                  <a:lnTo>
                    <a:pt x="10841" y="7980"/>
                  </a:lnTo>
                  <a:lnTo>
                    <a:pt x="10707" y="8384"/>
                  </a:lnTo>
                  <a:lnTo>
                    <a:pt x="10538" y="8754"/>
                  </a:lnTo>
                  <a:lnTo>
                    <a:pt x="10336" y="9091"/>
                  </a:lnTo>
                  <a:lnTo>
                    <a:pt x="10100" y="9428"/>
                  </a:lnTo>
                  <a:lnTo>
                    <a:pt x="9865" y="9731"/>
                  </a:lnTo>
                  <a:lnTo>
                    <a:pt x="9595" y="10000"/>
                  </a:lnTo>
                  <a:lnTo>
                    <a:pt x="9326" y="10269"/>
                  </a:lnTo>
                  <a:lnTo>
                    <a:pt x="9259" y="10202"/>
                  </a:lnTo>
                  <a:lnTo>
                    <a:pt x="9191" y="10168"/>
                  </a:lnTo>
                  <a:lnTo>
                    <a:pt x="9124" y="10202"/>
                  </a:lnTo>
                  <a:lnTo>
                    <a:pt x="8787" y="10404"/>
                  </a:lnTo>
                  <a:lnTo>
                    <a:pt x="8619" y="10505"/>
                  </a:lnTo>
                  <a:lnTo>
                    <a:pt x="8451" y="10573"/>
                  </a:lnTo>
                  <a:lnTo>
                    <a:pt x="8821" y="10269"/>
                  </a:lnTo>
                  <a:lnTo>
                    <a:pt x="9225" y="9966"/>
                  </a:lnTo>
                  <a:lnTo>
                    <a:pt x="9663" y="9697"/>
                  </a:lnTo>
                  <a:lnTo>
                    <a:pt x="10067" y="9428"/>
                  </a:lnTo>
                  <a:lnTo>
                    <a:pt x="10100" y="9360"/>
                  </a:lnTo>
                  <a:lnTo>
                    <a:pt x="10100" y="9259"/>
                  </a:lnTo>
                  <a:lnTo>
                    <a:pt x="10033" y="9192"/>
                  </a:lnTo>
                  <a:lnTo>
                    <a:pt x="9730" y="9192"/>
                  </a:lnTo>
                  <a:lnTo>
                    <a:pt x="9932" y="9057"/>
                  </a:lnTo>
                  <a:lnTo>
                    <a:pt x="10067" y="8855"/>
                  </a:lnTo>
                  <a:lnTo>
                    <a:pt x="10100" y="8788"/>
                  </a:lnTo>
                  <a:lnTo>
                    <a:pt x="10100" y="8687"/>
                  </a:lnTo>
                  <a:lnTo>
                    <a:pt x="10067" y="8620"/>
                  </a:lnTo>
                  <a:lnTo>
                    <a:pt x="9966" y="8552"/>
                  </a:lnTo>
                  <a:lnTo>
                    <a:pt x="9898" y="8519"/>
                  </a:lnTo>
                  <a:lnTo>
                    <a:pt x="9797" y="8519"/>
                  </a:lnTo>
                  <a:lnTo>
                    <a:pt x="9629" y="8552"/>
                  </a:lnTo>
                  <a:lnTo>
                    <a:pt x="9393" y="8653"/>
                  </a:lnTo>
                  <a:lnTo>
                    <a:pt x="9191" y="8788"/>
                  </a:lnTo>
                  <a:lnTo>
                    <a:pt x="8821" y="9125"/>
                  </a:lnTo>
                  <a:lnTo>
                    <a:pt x="8552" y="9394"/>
                  </a:lnTo>
                  <a:lnTo>
                    <a:pt x="8047" y="9832"/>
                  </a:lnTo>
                  <a:lnTo>
                    <a:pt x="7508" y="10168"/>
                  </a:lnTo>
                  <a:lnTo>
                    <a:pt x="7003" y="10539"/>
                  </a:lnTo>
                  <a:lnTo>
                    <a:pt x="6599" y="10707"/>
                  </a:lnTo>
                  <a:lnTo>
                    <a:pt x="6161" y="10842"/>
                  </a:lnTo>
                  <a:lnTo>
                    <a:pt x="6633" y="10539"/>
                  </a:lnTo>
                  <a:lnTo>
                    <a:pt x="7104" y="10202"/>
                  </a:lnTo>
                  <a:lnTo>
                    <a:pt x="8080" y="9596"/>
                  </a:lnTo>
                  <a:lnTo>
                    <a:pt x="8552" y="9226"/>
                  </a:lnTo>
                  <a:lnTo>
                    <a:pt x="9023" y="8855"/>
                  </a:lnTo>
                  <a:lnTo>
                    <a:pt x="9292" y="8687"/>
                  </a:lnTo>
                  <a:lnTo>
                    <a:pt x="9528" y="8519"/>
                  </a:lnTo>
                  <a:lnTo>
                    <a:pt x="9797" y="8384"/>
                  </a:lnTo>
                  <a:lnTo>
                    <a:pt x="10100" y="8283"/>
                  </a:lnTo>
                  <a:lnTo>
                    <a:pt x="10404" y="8182"/>
                  </a:lnTo>
                  <a:lnTo>
                    <a:pt x="10471" y="8182"/>
                  </a:lnTo>
                  <a:lnTo>
                    <a:pt x="10505" y="8115"/>
                  </a:lnTo>
                  <a:lnTo>
                    <a:pt x="10505" y="8047"/>
                  </a:lnTo>
                  <a:lnTo>
                    <a:pt x="10471" y="7946"/>
                  </a:lnTo>
                  <a:lnTo>
                    <a:pt x="10336" y="7946"/>
                  </a:lnTo>
                  <a:lnTo>
                    <a:pt x="9999" y="8014"/>
                  </a:lnTo>
                  <a:lnTo>
                    <a:pt x="9494" y="8081"/>
                  </a:lnTo>
                  <a:lnTo>
                    <a:pt x="9225" y="8148"/>
                  </a:lnTo>
                  <a:lnTo>
                    <a:pt x="8956" y="8249"/>
                  </a:lnTo>
                  <a:lnTo>
                    <a:pt x="9259" y="8014"/>
                  </a:lnTo>
                  <a:lnTo>
                    <a:pt x="9663" y="7744"/>
                  </a:lnTo>
                  <a:lnTo>
                    <a:pt x="10100" y="7542"/>
                  </a:lnTo>
                  <a:lnTo>
                    <a:pt x="10976" y="7138"/>
                  </a:lnTo>
                  <a:lnTo>
                    <a:pt x="11043" y="7071"/>
                  </a:lnTo>
                  <a:lnTo>
                    <a:pt x="11043" y="6970"/>
                  </a:lnTo>
                  <a:lnTo>
                    <a:pt x="10976" y="6903"/>
                  </a:lnTo>
                  <a:lnTo>
                    <a:pt x="10909" y="6869"/>
                  </a:lnTo>
                  <a:lnTo>
                    <a:pt x="10707" y="6903"/>
                  </a:lnTo>
                  <a:lnTo>
                    <a:pt x="10505" y="6936"/>
                  </a:lnTo>
                  <a:lnTo>
                    <a:pt x="10168" y="7071"/>
                  </a:lnTo>
                  <a:lnTo>
                    <a:pt x="9831" y="7273"/>
                  </a:lnTo>
                  <a:lnTo>
                    <a:pt x="9494" y="7475"/>
                  </a:lnTo>
                  <a:lnTo>
                    <a:pt x="8417" y="8081"/>
                  </a:lnTo>
                  <a:lnTo>
                    <a:pt x="7373" y="8687"/>
                  </a:lnTo>
                  <a:lnTo>
                    <a:pt x="7171" y="8788"/>
                  </a:lnTo>
                  <a:lnTo>
                    <a:pt x="7171" y="8788"/>
                  </a:lnTo>
                  <a:lnTo>
                    <a:pt x="7542" y="8552"/>
                  </a:lnTo>
                  <a:lnTo>
                    <a:pt x="8249" y="7980"/>
                  </a:lnTo>
                  <a:lnTo>
                    <a:pt x="8956" y="7441"/>
                  </a:lnTo>
                  <a:lnTo>
                    <a:pt x="9326" y="7206"/>
                  </a:lnTo>
                  <a:lnTo>
                    <a:pt x="9696" y="6970"/>
                  </a:lnTo>
                  <a:lnTo>
                    <a:pt x="10100" y="6802"/>
                  </a:lnTo>
                  <a:lnTo>
                    <a:pt x="10538" y="6667"/>
                  </a:lnTo>
                  <a:lnTo>
                    <a:pt x="10606" y="6633"/>
                  </a:lnTo>
                  <a:lnTo>
                    <a:pt x="10639" y="6600"/>
                  </a:lnTo>
                  <a:lnTo>
                    <a:pt x="10639" y="6532"/>
                  </a:lnTo>
                  <a:lnTo>
                    <a:pt x="10606" y="6431"/>
                  </a:lnTo>
                  <a:lnTo>
                    <a:pt x="10572" y="6398"/>
                  </a:lnTo>
                  <a:lnTo>
                    <a:pt x="10505" y="6398"/>
                  </a:lnTo>
                  <a:lnTo>
                    <a:pt x="10168" y="6431"/>
                  </a:lnTo>
                  <a:lnTo>
                    <a:pt x="9831" y="6499"/>
                  </a:lnTo>
                  <a:lnTo>
                    <a:pt x="10303" y="6297"/>
                  </a:lnTo>
                  <a:lnTo>
                    <a:pt x="10774" y="6061"/>
                  </a:lnTo>
                  <a:lnTo>
                    <a:pt x="11212" y="5893"/>
                  </a:lnTo>
                  <a:close/>
                  <a:moveTo>
                    <a:pt x="8821" y="7172"/>
                  </a:moveTo>
                  <a:lnTo>
                    <a:pt x="8350" y="7542"/>
                  </a:lnTo>
                  <a:lnTo>
                    <a:pt x="7845" y="7946"/>
                  </a:lnTo>
                  <a:lnTo>
                    <a:pt x="7272" y="8418"/>
                  </a:lnTo>
                  <a:lnTo>
                    <a:pt x="6700" y="8822"/>
                  </a:lnTo>
                  <a:lnTo>
                    <a:pt x="5488" y="9596"/>
                  </a:lnTo>
                  <a:lnTo>
                    <a:pt x="5084" y="9798"/>
                  </a:lnTo>
                  <a:lnTo>
                    <a:pt x="4714" y="10034"/>
                  </a:lnTo>
                  <a:lnTo>
                    <a:pt x="4343" y="10269"/>
                  </a:lnTo>
                  <a:lnTo>
                    <a:pt x="3973" y="10539"/>
                  </a:lnTo>
                  <a:lnTo>
                    <a:pt x="3939" y="10573"/>
                  </a:lnTo>
                  <a:lnTo>
                    <a:pt x="3939" y="10640"/>
                  </a:lnTo>
                  <a:lnTo>
                    <a:pt x="3973" y="10707"/>
                  </a:lnTo>
                  <a:lnTo>
                    <a:pt x="4040" y="10775"/>
                  </a:lnTo>
                  <a:lnTo>
                    <a:pt x="4141" y="10775"/>
                  </a:lnTo>
                  <a:lnTo>
                    <a:pt x="5589" y="9832"/>
                  </a:lnTo>
                  <a:lnTo>
                    <a:pt x="6599" y="9360"/>
                  </a:lnTo>
                  <a:lnTo>
                    <a:pt x="6229" y="9562"/>
                  </a:lnTo>
                  <a:lnTo>
                    <a:pt x="5825" y="9832"/>
                  </a:lnTo>
                  <a:lnTo>
                    <a:pt x="5421" y="10135"/>
                  </a:lnTo>
                  <a:lnTo>
                    <a:pt x="5050" y="10438"/>
                  </a:lnTo>
                  <a:lnTo>
                    <a:pt x="4646" y="10741"/>
                  </a:lnTo>
                  <a:lnTo>
                    <a:pt x="4579" y="10775"/>
                  </a:lnTo>
                  <a:lnTo>
                    <a:pt x="4579" y="10808"/>
                  </a:lnTo>
                  <a:lnTo>
                    <a:pt x="4579" y="10909"/>
                  </a:lnTo>
                  <a:lnTo>
                    <a:pt x="4646" y="10977"/>
                  </a:lnTo>
                  <a:lnTo>
                    <a:pt x="4781" y="10977"/>
                  </a:lnTo>
                  <a:lnTo>
                    <a:pt x="5084" y="10775"/>
                  </a:lnTo>
                  <a:lnTo>
                    <a:pt x="5454" y="10640"/>
                  </a:lnTo>
                  <a:lnTo>
                    <a:pt x="5791" y="10471"/>
                  </a:lnTo>
                  <a:lnTo>
                    <a:pt x="6128" y="10303"/>
                  </a:lnTo>
                  <a:lnTo>
                    <a:pt x="6868" y="9899"/>
                  </a:lnTo>
                  <a:lnTo>
                    <a:pt x="7575" y="9428"/>
                  </a:lnTo>
                  <a:lnTo>
                    <a:pt x="8215" y="8990"/>
                  </a:lnTo>
                  <a:lnTo>
                    <a:pt x="8888" y="8586"/>
                  </a:lnTo>
                  <a:lnTo>
                    <a:pt x="9023" y="8519"/>
                  </a:lnTo>
                  <a:lnTo>
                    <a:pt x="8552" y="8855"/>
                  </a:lnTo>
                  <a:lnTo>
                    <a:pt x="8080" y="9226"/>
                  </a:lnTo>
                  <a:lnTo>
                    <a:pt x="7474" y="9663"/>
                  </a:lnTo>
                  <a:lnTo>
                    <a:pt x="6835" y="10101"/>
                  </a:lnTo>
                  <a:lnTo>
                    <a:pt x="6195" y="10505"/>
                  </a:lnTo>
                  <a:lnTo>
                    <a:pt x="5589" y="10977"/>
                  </a:lnTo>
                  <a:lnTo>
                    <a:pt x="5522" y="11044"/>
                  </a:lnTo>
                  <a:lnTo>
                    <a:pt x="5555" y="11111"/>
                  </a:lnTo>
                  <a:lnTo>
                    <a:pt x="5589" y="11179"/>
                  </a:lnTo>
                  <a:lnTo>
                    <a:pt x="5690" y="11212"/>
                  </a:lnTo>
                  <a:lnTo>
                    <a:pt x="6060" y="11179"/>
                  </a:lnTo>
                  <a:lnTo>
                    <a:pt x="6397" y="11078"/>
                  </a:lnTo>
                  <a:lnTo>
                    <a:pt x="6397" y="11145"/>
                  </a:lnTo>
                  <a:lnTo>
                    <a:pt x="6431" y="11246"/>
                  </a:lnTo>
                  <a:lnTo>
                    <a:pt x="6464" y="11280"/>
                  </a:lnTo>
                  <a:lnTo>
                    <a:pt x="6565" y="11280"/>
                  </a:lnTo>
                  <a:lnTo>
                    <a:pt x="7239" y="11044"/>
                  </a:lnTo>
                  <a:lnTo>
                    <a:pt x="7575" y="10943"/>
                  </a:lnTo>
                  <a:lnTo>
                    <a:pt x="7912" y="10808"/>
                  </a:lnTo>
                  <a:lnTo>
                    <a:pt x="7946" y="10876"/>
                  </a:lnTo>
                  <a:lnTo>
                    <a:pt x="8013" y="10909"/>
                  </a:lnTo>
                  <a:lnTo>
                    <a:pt x="8215" y="10909"/>
                  </a:lnTo>
                  <a:lnTo>
                    <a:pt x="8350" y="10876"/>
                  </a:lnTo>
                  <a:lnTo>
                    <a:pt x="7946" y="11044"/>
                  </a:lnTo>
                  <a:lnTo>
                    <a:pt x="7508" y="11212"/>
                  </a:lnTo>
                  <a:lnTo>
                    <a:pt x="7070" y="11313"/>
                  </a:lnTo>
                  <a:lnTo>
                    <a:pt x="6599" y="11381"/>
                  </a:lnTo>
                  <a:lnTo>
                    <a:pt x="6128" y="11414"/>
                  </a:lnTo>
                  <a:lnTo>
                    <a:pt x="5656" y="11381"/>
                  </a:lnTo>
                  <a:lnTo>
                    <a:pt x="5185" y="11347"/>
                  </a:lnTo>
                  <a:lnTo>
                    <a:pt x="4680" y="11246"/>
                  </a:lnTo>
                  <a:lnTo>
                    <a:pt x="4175" y="11111"/>
                  </a:lnTo>
                  <a:lnTo>
                    <a:pt x="3704" y="10943"/>
                  </a:lnTo>
                  <a:lnTo>
                    <a:pt x="3266" y="10741"/>
                  </a:lnTo>
                  <a:lnTo>
                    <a:pt x="2828" y="10505"/>
                  </a:lnTo>
                  <a:lnTo>
                    <a:pt x="2862" y="10505"/>
                  </a:lnTo>
                  <a:lnTo>
                    <a:pt x="3333" y="10236"/>
                  </a:lnTo>
                  <a:lnTo>
                    <a:pt x="3805" y="10034"/>
                  </a:lnTo>
                  <a:lnTo>
                    <a:pt x="4276" y="9832"/>
                  </a:lnTo>
                  <a:lnTo>
                    <a:pt x="4781" y="9630"/>
                  </a:lnTo>
                  <a:lnTo>
                    <a:pt x="5252" y="9394"/>
                  </a:lnTo>
                  <a:lnTo>
                    <a:pt x="5724" y="9125"/>
                  </a:lnTo>
                  <a:lnTo>
                    <a:pt x="6633" y="8586"/>
                  </a:lnTo>
                  <a:lnTo>
                    <a:pt x="7710" y="7845"/>
                  </a:lnTo>
                  <a:lnTo>
                    <a:pt x="8282" y="7475"/>
                  </a:lnTo>
                  <a:lnTo>
                    <a:pt x="8821" y="7172"/>
                  </a:lnTo>
                  <a:close/>
                  <a:moveTo>
                    <a:pt x="5791" y="1"/>
                  </a:moveTo>
                  <a:lnTo>
                    <a:pt x="5252" y="68"/>
                  </a:lnTo>
                  <a:lnTo>
                    <a:pt x="4747" y="135"/>
                  </a:lnTo>
                  <a:lnTo>
                    <a:pt x="4276" y="270"/>
                  </a:lnTo>
                  <a:lnTo>
                    <a:pt x="3805" y="438"/>
                  </a:lnTo>
                  <a:lnTo>
                    <a:pt x="3333" y="640"/>
                  </a:lnTo>
                  <a:lnTo>
                    <a:pt x="2896" y="910"/>
                  </a:lnTo>
                  <a:lnTo>
                    <a:pt x="2492" y="1179"/>
                  </a:lnTo>
                  <a:lnTo>
                    <a:pt x="2121" y="1482"/>
                  </a:lnTo>
                  <a:lnTo>
                    <a:pt x="1751" y="1852"/>
                  </a:lnTo>
                  <a:lnTo>
                    <a:pt x="1414" y="2223"/>
                  </a:lnTo>
                  <a:lnTo>
                    <a:pt x="1111" y="2627"/>
                  </a:lnTo>
                  <a:lnTo>
                    <a:pt x="842" y="3065"/>
                  </a:lnTo>
                  <a:lnTo>
                    <a:pt x="606" y="3502"/>
                  </a:lnTo>
                  <a:lnTo>
                    <a:pt x="404" y="3974"/>
                  </a:lnTo>
                  <a:lnTo>
                    <a:pt x="236" y="4479"/>
                  </a:lnTo>
                  <a:lnTo>
                    <a:pt x="135" y="4883"/>
                  </a:lnTo>
                  <a:lnTo>
                    <a:pt x="67" y="5287"/>
                  </a:lnTo>
                  <a:lnTo>
                    <a:pt x="0" y="5691"/>
                  </a:lnTo>
                  <a:lnTo>
                    <a:pt x="0" y="6061"/>
                  </a:lnTo>
                  <a:lnTo>
                    <a:pt x="34" y="6465"/>
                  </a:lnTo>
                  <a:lnTo>
                    <a:pt x="67" y="6835"/>
                  </a:lnTo>
                  <a:lnTo>
                    <a:pt x="135" y="7239"/>
                  </a:lnTo>
                  <a:lnTo>
                    <a:pt x="236" y="7610"/>
                  </a:lnTo>
                  <a:lnTo>
                    <a:pt x="236" y="7643"/>
                  </a:lnTo>
                  <a:lnTo>
                    <a:pt x="236" y="7711"/>
                  </a:lnTo>
                  <a:lnTo>
                    <a:pt x="269" y="7744"/>
                  </a:lnTo>
                  <a:lnTo>
                    <a:pt x="303" y="7778"/>
                  </a:lnTo>
                  <a:lnTo>
                    <a:pt x="505" y="8249"/>
                  </a:lnTo>
                  <a:lnTo>
                    <a:pt x="707" y="8653"/>
                  </a:lnTo>
                  <a:lnTo>
                    <a:pt x="976" y="9091"/>
                  </a:lnTo>
                  <a:lnTo>
                    <a:pt x="1279" y="9461"/>
                  </a:lnTo>
                  <a:lnTo>
                    <a:pt x="1178" y="9562"/>
                  </a:lnTo>
                  <a:lnTo>
                    <a:pt x="1145" y="9630"/>
                  </a:lnTo>
                  <a:lnTo>
                    <a:pt x="1145" y="9663"/>
                  </a:lnTo>
                  <a:lnTo>
                    <a:pt x="1178" y="9764"/>
                  </a:lnTo>
                  <a:lnTo>
                    <a:pt x="1246" y="9798"/>
                  </a:lnTo>
                  <a:lnTo>
                    <a:pt x="1347" y="9798"/>
                  </a:lnTo>
                  <a:lnTo>
                    <a:pt x="1481" y="9697"/>
                  </a:lnTo>
                  <a:lnTo>
                    <a:pt x="1784" y="10000"/>
                  </a:lnTo>
                  <a:lnTo>
                    <a:pt x="2121" y="10303"/>
                  </a:lnTo>
                  <a:lnTo>
                    <a:pt x="2492" y="10573"/>
                  </a:lnTo>
                  <a:lnTo>
                    <a:pt x="2896" y="10808"/>
                  </a:lnTo>
                  <a:lnTo>
                    <a:pt x="3266" y="11010"/>
                  </a:lnTo>
                  <a:lnTo>
                    <a:pt x="3670" y="11212"/>
                  </a:lnTo>
                  <a:lnTo>
                    <a:pt x="4074" y="11347"/>
                  </a:lnTo>
                  <a:lnTo>
                    <a:pt x="4512" y="11482"/>
                  </a:lnTo>
                  <a:lnTo>
                    <a:pt x="4949" y="11549"/>
                  </a:lnTo>
                  <a:lnTo>
                    <a:pt x="5353" y="11616"/>
                  </a:lnTo>
                  <a:lnTo>
                    <a:pt x="5791" y="11650"/>
                  </a:lnTo>
                  <a:lnTo>
                    <a:pt x="6229" y="11650"/>
                  </a:lnTo>
                  <a:lnTo>
                    <a:pt x="6666" y="11616"/>
                  </a:lnTo>
                  <a:lnTo>
                    <a:pt x="7104" y="11549"/>
                  </a:lnTo>
                  <a:lnTo>
                    <a:pt x="7508" y="11448"/>
                  </a:lnTo>
                  <a:lnTo>
                    <a:pt x="7912" y="11347"/>
                  </a:lnTo>
                  <a:lnTo>
                    <a:pt x="8316" y="11179"/>
                  </a:lnTo>
                  <a:lnTo>
                    <a:pt x="8720" y="10977"/>
                  </a:lnTo>
                  <a:lnTo>
                    <a:pt x="9090" y="10741"/>
                  </a:lnTo>
                  <a:lnTo>
                    <a:pt x="9461" y="10505"/>
                  </a:lnTo>
                  <a:lnTo>
                    <a:pt x="9831" y="10135"/>
                  </a:lnTo>
                  <a:lnTo>
                    <a:pt x="10168" y="9731"/>
                  </a:lnTo>
                  <a:lnTo>
                    <a:pt x="10505" y="9293"/>
                  </a:lnTo>
                  <a:lnTo>
                    <a:pt x="10740" y="8855"/>
                  </a:lnTo>
                  <a:lnTo>
                    <a:pt x="10976" y="8350"/>
                  </a:lnTo>
                  <a:lnTo>
                    <a:pt x="11144" y="7812"/>
                  </a:lnTo>
                  <a:lnTo>
                    <a:pt x="11313" y="7273"/>
                  </a:lnTo>
                  <a:lnTo>
                    <a:pt x="11380" y="6734"/>
                  </a:lnTo>
                  <a:lnTo>
                    <a:pt x="11447" y="6196"/>
                  </a:lnTo>
                  <a:lnTo>
                    <a:pt x="11447" y="5623"/>
                  </a:lnTo>
                  <a:lnTo>
                    <a:pt x="11414" y="5085"/>
                  </a:lnTo>
                  <a:lnTo>
                    <a:pt x="11346" y="4546"/>
                  </a:lnTo>
                  <a:lnTo>
                    <a:pt x="11245" y="4007"/>
                  </a:lnTo>
                  <a:lnTo>
                    <a:pt x="11077" y="3502"/>
                  </a:lnTo>
                  <a:lnTo>
                    <a:pt x="10875" y="3031"/>
                  </a:lnTo>
                  <a:lnTo>
                    <a:pt x="10606" y="2560"/>
                  </a:lnTo>
                  <a:lnTo>
                    <a:pt x="10370" y="2189"/>
                  </a:lnTo>
                  <a:lnTo>
                    <a:pt x="10067" y="1852"/>
                  </a:lnTo>
                  <a:lnTo>
                    <a:pt x="9764" y="1549"/>
                  </a:lnTo>
                  <a:lnTo>
                    <a:pt x="9427" y="1246"/>
                  </a:lnTo>
                  <a:lnTo>
                    <a:pt x="9461" y="1179"/>
                  </a:lnTo>
                  <a:lnTo>
                    <a:pt x="9461" y="1112"/>
                  </a:lnTo>
                  <a:lnTo>
                    <a:pt x="9393" y="1044"/>
                  </a:lnTo>
                  <a:lnTo>
                    <a:pt x="9158" y="1044"/>
                  </a:lnTo>
                  <a:lnTo>
                    <a:pt x="8855" y="842"/>
                  </a:lnTo>
                  <a:lnTo>
                    <a:pt x="8518" y="674"/>
                  </a:lnTo>
                  <a:lnTo>
                    <a:pt x="8181" y="506"/>
                  </a:lnTo>
                  <a:lnTo>
                    <a:pt x="7845" y="371"/>
                  </a:lnTo>
                  <a:lnTo>
                    <a:pt x="7474" y="270"/>
                  </a:lnTo>
                  <a:lnTo>
                    <a:pt x="7138" y="203"/>
                  </a:lnTo>
                  <a:lnTo>
                    <a:pt x="6767" y="135"/>
                  </a:lnTo>
                  <a:lnTo>
                    <a:pt x="6397" y="102"/>
                  </a:lnTo>
                  <a:lnTo>
                    <a:pt x="6363" y="34"/>
                  </a:lnTo>
                  <a:lnTo>
                    <a:pt x="6296" y="34"/>
                  </a:lnTo>
                  <a:lnTo>
                    <a:pt x="579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6" name="Google Shape;396;p3"/>
            <p:cNvSpPr/>
            <p:nvPr/>
          </p:nvSpPr>
          <p:spPr>
            <a:xfrm>
              <a:off x="3843650" y="1362625"/>
              <a:ext cx="430150" cy="525250"/>
            </a:xfrm>
            <a:custGeom>
              <a:avLst/>
              <a:gdLst/>
              <a:ahLst/>
              <a:cxnLst/>
              <a:rect l="l" t="t" r="r" b="b"/>
              <a:pathLst>
                <a:path w="17206" h="21010" extrusionOk="0">
                  <a:moveTo>
                    <a:pt x="6297" y="1"/>
                  </a:moveTo>
                  <a:lnTo>
                    <a:pt x="5724" y="34"/>
                  </a:lnTo>
                  <a:lnTo>
                    <a:pt x="5152" y="102"/>
                  </a:lnTo>
                  <a:lnTo>
                    <a:pt x="4580" y="236"/>
                  </a:lnTo>
                  <a:lnTo>
                    <a:pt x="4007" y="371"/>
                  </a:lnTo>
                  <a:lnTo>
                    <a:pt x="3435" y="506"/>
                  </a:lnTo>
                  <a:lnTo>
                    <a:pt x="2357" y="876"/>
                  </a:lnTo>
                  <a:lnTo>
                    <a:pt x="1852" y="1112"/>
                  </a:lnTo>
                  <a:lnTo>
                    <a:pt x="1381" y="1347"/>
                  </a:lnTo>
                  <a:lnTo>
                    <a:pt x="910" y="1617"/>
                  </a:lnTo>
                  <a:lnTo>
                    <a:pt x="472" y="1920"/>
                  </a:lnTo>
                  <a:lnTo>
                    <a:pt x="1" y="2189"/>
                  </a:lnTo>
                  <a:lnTo>
                    <a:pt x="1" y="2458"/>
                  </a:lnTo>
                  <a:lnTo>
                    <a:pt x="573" y="2122"/>
                  </a:lnTo>
                  <a:lnTo>
                    <a:pt x="1179" y="1751"/>
                  </a:lnTo>
                  <a:lnTo>
                    <a:pt x="1819" y="1415"/>
                  </a:lnTo>
                  <a:lnTo>
                    <a:pt x="2189" y="1213"/>
                  </a:lnTo>
                  <a:lnTo>
                    <a:pt x="2560" y="1078"/>
                  </a:lnTo>
                  <a:lnTo>
                    <a:pt x="3368" y="809"/>
                  </a:lnTo>
                  <a:lnTo>
                    <a:pt x="4176" y="573"/>
                  </a:lnTo>
                  <a:lnTo>
                    <a:pt x="4984" y="405"/>
                  </a:lnTo>
                  <a:lnTo>
                    <a:pt x="5388" y="337"/>
                  </a:lnTo>
                  <a:lnTo>
                    <a:pt x="5792" y="304"/>
                  </a:lnTo>
                  <a:lnTo>
                    <a:pt x="6229" y="270"/>
                  </a:lnTo>
                  <a:lnTo>
                    <a:pt x="6633" y="236"/>
                  </a:lnTo>
                  <a:lnTo>
                    <a:pt x="7441" y="304"/>
                  </a:lnTo>
                  <a:lnTo>
                    <a:pt x="8249" y="405"/>
                  </a:lnTo>
                  <a:lnTo>
                    <a:pt x="9057" y="573"/>
                  </a:lnTo>
                  <a:lnTo>
                    <a:pt x="9832" y="809"/>
                  </a:lnTo>
                  <a:lnTo>
                    <a:pt x="10606" y="1112"/>
                  </a:lnTo>
                  <a:lnTo>
                    <a:pt x="11381" y="1448"/>
                  </a:lnTo>
                  <a:lnTo>
                    <a:pt x="11684" y="1583"/>
                  </a:lnTo>
                  <a:lnTo>
                    <a:pt x="11953" y="1751"/>
                  </a:lnTo>
                  <a:lnTo>
                    <a:pt x="12492" y="2122"/>
                  </a:lnTo>
                  <a:lnTo>
                    <a:pt x="12997" y="2559"/>
                  </a:lnTo>
                  <a:lnTo>
                    <a:pt x="13468" y="2997"/>
                  </a:lnTo>
                  <a:lnTo>
                    <a:pt x="14040" y="3502"/>
                  </a:lnTo>
                  <a:lnTo>
                    <a:pt x="14545" y="4041"/>
                  </a:lnTo>
                  <a:lnTo>
                    <a:pt x="15084" y="4613"/>
                  </a:lnTo>
                  <a:lnTo>
                    <a:pt x="15555" y="5185"/>
                  </a:lnTo>
                  <a:lnTo>
                    <a:pt x="15959" y="5791"/>
                  </a:lnTo>
                  <a:lnTo>
                    <a:pt x="16262" y="6431"/>
                  </a:lnTo>
                  <a:lnTo>
                    <a:pt x="16431" y="6734"/>
                  </a:lnTo>
                  <a:lnTo>
                    <a:pt x="16532" y="7071"/>
                  </a:lnTo>
                  <a:lnTo>
                    <a:pt x="16633" y="7408"/>
                  </a:lnTo>
                  <a:lnTo>
                    <a:pt x="16734" y="7778"/>
                  </a:lnTo>
                  <a:lnTo>
                    <a:pt x="16801" y="8182"/>
                  </a:lnTo>
                  <a:lnTo>
                    <a:pt x="16835" y="8620"/>
                  </a:lnTo>
                  <a:lnTo>
                    <a:pt x="16902" y="9461"/>
                  </a:lnTo>
                  <a:lnTo>
                    <a:pt x="16936" y="11212"/>
                  </a:lnTo>
                  <a:lnTo>
                    <a:pt x="16969" y="11953"/>
                  </a:lnTo>
                  <a:lnTo>
                    <a:pt x="16902" y="12727"/>
                  </a:lnTo>
                  <a:lnTo>
                    <a:pt x="16801" y="13468"/>
                  </a:lnTo>
                  <a:lnTo>
                    <a:pt x="16599" y="14208"/>
                  </a:lnTo>
                  <a:lnTo>
                    <a:pt x="16363" y="14915"/>
                  </a:lnTo>
                  <a:lnTo>
                    <a:pt x="16060" y="15589"/>
                  </a:lnTo>
                  <a:lnTo>
                    <a:pt x="15690" y="16229"/>
                  </a:lnTo>
                  <a:lnTo>
                    <a:pt x="15219" y="16868"/>
                  </a:lnTo>
                  <a:lnTo>
                    <a:pt x="14983" y="17138"/>
                  </a:lnTo>
                  <a:lnTo>
                    <a:pt x="14747" y="17373"/>
                  </a:lnTo>
                  <a:lnTo>
                    <a:pt x="14209" y="17878"/>
                  </a:lnTo>
                  <a:lnTo>
                    <a:pt x="13636" y="18316"/>
                  </a:lnTo>
                  <a:lnTo>
                    <a:pt x="13064" y="18754"/>
                  </a:lnTo>
                  <a:lnTo>
                    <a:pt x="12761" y="18989"/>
                  </a:lnTo>
                  <a:lnTo>
                    <a:pt x="12424" y="19191"/>
                  </a:lnTo>
                  <a:lnTo>
                    <a:pt x="12088" y="19360"/>
                  </a:lnTo>
                  <a:lnTo>
                    <a:pt x="11751" y="19528"/>
                  </a:lnTo>
                  <a:lnTo>
                    <a:pt x="11078" y="19797"/>
                  </a:lnTo>
                  <a:lnTo>
                    <a:pt x="10337" y="19999"/>
                  </a:lnTo>
                  <a:lnTo>
                    <a:pt x="8990" y="20370"/>
                  </a:lnTo>
                  <a:lnTo>
                    <a:pt x="8350" y="20538"/>
                  </a:lnTo>
                  <a:lnTo>
                    <a:pt x="7677" y="20673"/>
                  </a:lnTo>
                  <a:lnTo>
                    <a:pt x="7239" y="20740"/>
                  </a:lnTo>
                  <a:lnTo>
                    <a:pt x="6802" y="20774"/>
                  </a:lnTo>
                  <a:lnTo>
                    <a:pt x="5960" y="20774"/>
                  </a:lnTo>
                  <a:lnTo>
                    <a:pt x="5118" y="20706"/>
                  </a:lnTo>
                  <a:lnTo>
                    <a:pt x="4243" y="20605"/>
                  </a:lnTo>
                  <a:lnTo>
                    <a:pt x="3132" y="20437"/>
                  </a:lnTo>
                  <a:lnTo>
                    <a:pt x="2560" y="20302"/>
                  </a:lnTo>
                  <a:lnTo>
                    <a:pt x="2021" y="20134"/>
                  </a:lnTo>
                  <a:lnTo>
                    <a:pt x="1482" y="19966"/>
                  </a:lnTo>
                  <a:lnTo>
                    <a:pt x="943" y="19730"/>
                  </a:lnTo>
                  <a:lnTo>
                    <a:pt x="472" y="19461"/>
                  </a:lnTo>
                  <a:lnTo>
                    <a:pt x="1" y="19124"/>
                  </a:lnTo>
                  <a:lnTo>
                    <a:pt x="1" y="19461"/>
                  </a:lnTo>
                  <a:lnTo>
                    <a:pt x="304" y="19663"/>
                  </a:lnTo>
                  <a:lnTo>
                    <a:pt x="640" y="19865"/>
                  </a:lnTo>
                  <a:lnTo>
                    <a:pt x="943" y="20033"/>
                  </a:lnTo>
                  <a:lnTo>
                    <a:pt x="1314" y="20168"/>
                  </a:lnTo>
                  <a:lnTo>
                    <a:pt x="2021" y="20437"/>
                  </a:lnTo>
                  <a:lnTo>
                    <a:pt x="2728" y="20605"/>
                  </a:lnTo>
                  <a:lnTo>
                    <a:pt x="3401" y="20740"/>
                  </a:lnTo>
                  <a:lnTo>
                    <a:pt x="4108" y="20841"/>
                  </a:lnTo>
                  <a:lnTo>
                    <a:pt x="4782" y="20942"/>
                  </a:lnTo>
                  <a:lnTo>
                    <a:pt x="5455" y="21009"/>
                  </a:lnTo>
                  <a:lnTo>
                    <a:pt x="6835" y="21009"/>
                  </a:lnTo>
                  <a:lnTo>
                    <a:pt x="7509" y="20942"/>
                  </a:lnTo>
                  <a:lnTo>
                    <a:pt x="8216" y="20841"/>
                  </a:lnTo>
                  <a:lnTo>
                    <a:pt x="8855" y="20706"/>
                  </a:lnTo>
                  <a:lnTo>
                    <a:pt x="9529" y="20504"/>
                  </a:lnTo>
                  <a:lnTo>
                    <a:pt x="10808" y="20168"/>
                  </a:lnTo>
                  <a:lnTo>
                    <a:pt x="11145" y="20067"/>
                  </a:lnTo>
                  <a:lnTo>
                    <a:pt x="11482" y="19966"/>
                  </a:lnTo>
                  <a:lnTo>
                    <a:pt x="12054" y="19696"/>
                  </a:lnTo>
                  <a:lnTo>
                    <a:pt x="12626" y="19360"/>
                  </a:lnTo>
                  <a:lnTo>
                    <a:pt x="13199" y="18989"/>
                  </a:lnTo>
                  <a:lnTo>
                    <a:pt x="13704" y="18585"/>
                  </a:lnTo>
                  <a:lnTo>
                    <a:pt x="14209" y="18181"/>
                  </a:lnTo>
                  <a:lnTo>
                    <a:pt x="14680" y="17777"/>
                  </a:lnTo>
                  <a:lnTo>
                    <a:pt x="15118" y="17340"/>
                  </a:lnTo>
                  <a:lnTo>
                    <a:pt x="15522" y="16868"/>
                  </a:lnTo>
                  <a:lnTo>
                    <a:pt x="15892" y="16363"/>
                  </a:lnTo>
                  <a:lnTo>
                    <a:pt x="16229" y="15825"/>
                  </a:lnTo>
                  <a:lnTo>
                    <a:pt x="16532" y="15218"/>
                  </a:lnTo>
                  <a:lnTo>
                    <a:pt x="16767" y="14579"/>
                  </a:lnTo>
                  <a:lnTo>
                    <a:pt x="16969" y="13939"/>
                  </a:lnTo>
                  <a:lnTo>
                    <a:pt x="17070" y="13266"/>
                  </a:lnTo>
                  <a:lnTo>
                    <a:pt x="17171" y="12592"/>
                  </a:lnTo>
                  <a:lnTo>
                    <a:pt x="17205" y="11919"/>
                  </a:lnTo>
                  <a:lnTo>
                    <a:pt x="17205" y="11246"/>
                  </a:lnTo>
                  <a:lnTo>
                    <a:pt x="17171" y="10572"/>
                  </a:lnTo>
                  <a:lnTo>
                    <a:pt x="17104" y="9865"/>
                  </a:lnTo>
                  <a:lnTo>
                    <a:pt x="17037" y="8552"/>
                  </a:lnTo>
                  <a:lnTo>
                    <a:pt x="17003" y="7879"/>
                  </a:lnTo>
                  <a:lnTo>
                    <a:pt x="16936" y="7576"/>
                  </a:lnTo>
                  <a:lnTo>
                    <a:pt x="16868" y="7239"/>
                  </a:lnTo>
                  <a:lnTo>
                    <a:pt x="16767" y="6902"/>
                  </a:lnTo>
                  <a:lnTo>
                    <a:pt x="16633" y="6599"/>
                  </a:lnTo>
                  <a:lnTo>
                    <a:pt x="16363" y="5993"/>
                  </a:lnTo>
                  <a:lnTo>
                    <a:pt x="16027" y="5421"/>
                  </a:lnTo>
                  <a:lnTo>
                    <a:pt x="15623" y="4882"/>
                  </a:lnTo>
                  <a:lnTo>
                    <a:pt x="15219" y="4377"/>
                  </a:lnTo>
                  <a:lnTo>
                    <a:pt x="14781" y="3872"/>
                  </a:lnTo>
                  <a:lnTo>
                    <a:pt x="14343" y="3401"/>
                  </a:lnTo>
                  <a:lnTo>
                    <a:pt x="13872" y="2963"/>
                  </a:lnTo>
                  <a:lnTo>
                    <a:pt x="13367" y="2526"/>
                  </a:lnTo>
                  <a:lnTo>
                    <a:pt x="12862" y="2122"/>
                  </a:lnTo>
                  <a:lnTo>
                    <a:pt x="12323" y="1751"/>
                  </a:lnTo>
                  <a:lnTo>
                    <a:pt x="11785" y="1415"/>
                  </a:lnTo>
                  <a:lnTo>
                    <a:pt x="11212" y="1112"/>
                  </a:lnTo>
                  <a:lnTo>
                    <a:pt x="10640" y="842"/>
                  </a:lnTo>
                  <a:lnTo>
                    <a:pt x="10034" y="607"/>
                  </a:lnTo>
                  <a:lnTo>
                    <a:pt x="9428" y="405"/>
                  </a:lnTo>
                  <a:lnTo>
                    <a:pt x="8788" y="236"/>
                  </a:lnTo>
                  <a:lnTo>
                    <a:pt x="8148" y="102"/>
                  </a:lnTo>
                  <a:lnTo>
                    <a:pt x="7509" y="34"/>
                  </a:lnTo>
                  <a:lnTo>
                    <a:pt x="68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7" name="Google Shape;397;p3"/>
            <p:cNvSpPr/>
            <p:nvPr/>
          </p:nvSpPr>
          <p:spPr>
            <a:xfrm>
              <a:off x="4094475" y="289450"/>
              <a:ext cx="529450" cy="500000"/>
            </a:xfrm>
            <a:custGeom>
              <a:avLst/>
              <a:gdLst/>
              <a:ahLst/>
              <a:cxnLst/>
              <a:rect l="l" t="t" r="r" b="b"/>
              <a:pathLst>
                <a:path w="21178" h="20000" extrusionOk="0">
                  <a:moveTo>
                    <a:pt x="1684" y="203"/>
                  </a:moveTo>
                  <a:lnTo>
                    <a:pt x="1886" y="270"/>
                  </a:lnTo>
                  <a:lnTo>
                    <a:pt x="2122" y="405"/>
                  </a:lnTo>
                  <a:lnTo>
                    <a:pt x="2189" y="405"/>
                  </a:lnTo>
                  <a:lnTo>
                    <a:pt x="2593" y="910"/>
                  </a:lnTo>
                  <a:lnTo>
                    <a:pt x="3031" y="1381"/>
                  </a:lnTo>
                  <a:lnTo>
                    <a:pt x="3469" y="1852"/>
                  </a:lnTo>
                  <a:lnTo>
                    <a:pt x="3974" y="2257"/>
                  </a:lnTo>
                  <a:lnTo>
                    <a:pt x="4950" y="3132"/>
                  </a:lnTo>
                  <a:lnTo>
                    <a:pt x="5926" y="3974"/>
                  </a:lnTo>
                  <a:lnTo>
                    <a:pt x="7071" y="5085"/>
                  </a:lnTo>
                  <a:lnTo>
                    <a:pt x="8216" y="6196"/>
                  </a:lnTo>
                  <a:lnTo>
                    <a:pt x="9394" y="7307"/>
                  </a:lnTo>
                  <a:lnTo>
                    <a:pt x="9967" y="7879"/>
                  </a:lnTo>
                  <a:lnTo>
                    <a:pt x="10573" y="8384"/>
                  </a:lnTo>
                  <a:lnTo>
                    <a:pt x="10606" y="8418"/>
                  </a:lnTo>
                  <a:lnTo>
                    <a:pt x="10640" y="8552"/>
                  </a:lnTo>
                  <a:lnTo>
                    <a:pt x="10606" y="8687"/>
                  </a:lnTo>
                  <a:lnTo>
                    <a:pt x="10573" y="8855"/>
                  </a:lnTo>
                  <a:lnTo>
                    <a:pt x="10472" y="9024"/>
                  </a:lnTo>
                  <a:lnTo>
                    <a:pt x="10270" y="9293"/>
                  </a:lnTo>
                  <a:lnTo>
                    <a:pt x="10068" y="9529"/>
                  </a:lnTo>
                  <a:lnTo>
                    <a:pt x="9832" y="9764"/>
                  </a:lnTo>
                  <a:lnTo>
                    <a:pt x="9630" y="10000"/>
                  </a:lnTo>
                  <a:lnTo>
                    <a:pt x="9495" y="10068"/>
                  </a:lnTo>
                  <a:lnTo>
                    <a:pt x="9361" y="10135"/>
                  </a:lnTo>
                  <a:lnTo>
                    <a:pt x="9226" y="10169"/>
                  </a:lnTo>
                  <a:lnTo>
                    <a:pt x="9058" y="10169"/>
                  </a:lnTo>
                  <a:lnTo>
                    <a:pt x="9058" y="10101"/>
                  </a:lnTo>
                  <a:lnTo>
                    <a:pt x="9024" y="10068"/>
                  </a:lnTo>
                  <a:lnTo>
                    <a:pt x="8687" y="9899"/>
                  </a:lnTo>
                  <a:lnTo>
                    <a:pt x="8384" y="9697"/>
                  </a:lnTo>
                  <a:lnTo>
                    <a:pt x="7812" y="9226"/>
                  </a:lnTo>
                  <a:lnTo>
                    <a:pt x="7273" y="8721"/>
                  </a:lnTo>
                  <a:lnTo>
                    <a:pt x="6734" y="8216"/>
                  </a:lnTo>
                  <a:lnTo>
                    <a:pt x="5657" y="7206"/>
                  </a:lnTo>
                  <a:lnTo>
                    <a:pt x="4647" y="6128"/>
                  </a:lnTo>
                  <a:lnTo>
                    <a:pt x="3570" y="5051"/>
                  </a:lnTo>
                  <a:lnTo>
                    <a:pt x="2492" y="4007"/>
                  </a:lnTo>
                  <a:lnTo>
                    <a:pt x="1381" y="2997"/>
                  </a:lnTo>
                  <a:lnTo>
                    <a:pt x="236" y="2021"/>
                  </a:lnTo>
                  <a:lnTo>
                    <a:pt x="236" y="1953"/>
                  </a:lnTo>
                  <a:lnTo>
                    <a:pt x="203" y="1785"/>
                  </a:lnTo>
                  <a:lnTo>
                    <a:pt x="203" y="1617"/>
                  </a:lnTo>
                  <a:lnTo>
                    <a:pt x="203" y="1448"/>
                  </a:lnTo>
                  <a:lnTo>
                    <a:pt x="236" y="1314"/>
                  </a:lnTo>
                  <a:lnTo>
                    <a:pt x="304" y="1179"/>
                  </a:lnTo>
                  <a:lnTo>
                    <a:pt x="371" y="1044"/>
                  </a:lnTo>
                  <a:lnTo>
                    <a:pt x="607" y="809"/>
                  </a:lnTo>
                  <a:lnTo>
                    <a:pt x="944" y="472"/>
                  </a:lnTo>
                  <a:lnTo>
                    <a:pt x="1112" y="337"/>
                  </a:lnTo>
                  <a:lnTo>
                    <a:pt x="1314" y="236"/>
                  </a:lnTo>
                  <a:lnTo>
                    <a:pt x="1482" y="203"/>
                  </a:lnTo>
                  <a:close/>
                  <a:moveTo>
                    <a:pt x="10775" y="8855"/>
                  </a:moveTo>
                  <a:lnTo>
                    <a:pt x="10943" y="8956"/>
                  </a:lnTo>
                  <a:lnTo>
                    <a:pt x="11111" y="9158"/>
                  </a:lnTo>
                  <a:lnTo>
                    <a:pt x="11381" y="9495"/>
                  </a:lnTo>
                  <a:lnTo>
                    <a:pt x="11583" y="9731"/>
                  </a:lnTo>
                  <a:lnTo>
                    <a:pt x="11785" y="9933"/>
                  </a:lnTo>
                  <a:lnTo>
                    <a:pt x="12256" y="10270"/>
                  </a:lnTo>
                  <a:lnTo>
                    <a:pt x="13030" y="10876"/>
                  </a:lnTo>
                  <a:lnTo>
                    <a:pt x="13805" y="11482"/>
                  </a:lnTo>
                  <a:lnTo>
                    <a:pt x="14545" y="12121"/>
                  </a:lnTo>
                  <a:lnTo>
                    <a:pt x="15286" y="12828"/>
                  </a:lnTo>
                  <a:lnTo>
                    <a:pt x="16498" y="14040"/>
                  </a:lnTo>
                  <a:lnTo>
                    <a:pt x="17744" y="15252"/>
                  </a:lnTo>
                  <a:lnTo>
                    <a:pt x="18922" y="16397"/>
                  </a:lnTo>
                  <a:lnTo>
                    <a:pt x="19528" y="16969"/>
                  </a:lnTo>
                  <a:lnTo>
                    <a:pt x="20168" y="17508"/>
                  </a:lnTo>
                  <a:lnTo>
                    <a:pt x="20067" y="17744"/>
                  </a:lnTo>
                  <a:lnTo>
                    <a:pt x="19899" y="17979"/>
                  </a:lnTo>
                  <a:lnTo>
                    <a:pt x="19562" y="18350"/>
                  </a:lnTo>
                  <a:lnTo>
                    <a:pt x="19225" y="18687"/>
                  </a:lnTo>
                  <a:lnTo>
                    <a:pt x="19023" y="18821"/>
                  </a:lnTo>
                  <a:lnTo>
                    <a:pt x="18821" y="18922"/>
                  </a:lnTo>
                  <a:lnTo>
                    <a:pt x="18821" y="18889"/>
                  </a:lnTo>
                  <a:lnTo>
                    <a:pt x="18754" y="18821"/>
                  </a:lnTo>
                  <a:lnTo>
                    <a:pt x="18417" y="18653"/>
                  </a:lnTo>
                  <a:lnTo>
                    <a:pt x="18081" y="18451"/>
                  </a:lnTo>
                  <a:lnTo>
                    <a:pt x="17778" y="18215"/>
                  </a:lnTo>
                  <a:lnTo>
                    <a:pt x="17508" y="17912"/>
                  </a:lnTo>
                  <a:lnTo>
                    <a:pt x="16969" y="17340"/>
                  </a:lnTo>
                  <a:lnTo>
                    <a:pt x="16464" y="16734"/>
                  </a:lnTo>
                  <a:lnTo>
                    <a:pt x="15858" y="16094"/>
                  </a:lnTo>
                  <a:lnTo>
                    <a:pt x="15219" y="15454"/>
                  </a:lnTo>
                  <a:lnTo>
                    <a:pt x="14545" y="14882"/>
                  </a:lnTo>
                  <a:lnTo>
                    <a:pt x="13838" y="14310"/>
                  </a:lnTo>
                  <a:lnTo>
                    <a:pt x="13603" y="14108"/>
                  </a:lnTo>
                  <a:lnTo>
                    <a:pt x="13401" y="13906"/>
                  </a:lnTo>
                  <a:lnTo>
                    <a:pt x="13199" y="13670"/>
                  </a:lnTo>
                  <a:lnTo>
                    <a:pt x="12963" y="13468"/>
                  </a:lnTo>
                  <a:lnTo>
                    <a:pt x="12593" y="13165"/>
                  </a:lnTo>
                  <a:lnTo>
                    <a:pt x="12256" y="12862"/>
                  </a:lnTo>
                  <a:lnTo>
                    <a:pt x="11549" y="12222"/>
                  </a:lnTo>
                  <a:lnTo>
                    <a:pt x="10876" y="11650"/>
                  </a:lnTo>
                  <a:lnTo>
                    <a:pt x="10573" y="11347"/>
                  </a:lnTo>
                  <a:lnTo>
                    <a:pt x="10270" y="11010"/>
                  </a:lnTo>
                  <a:lnTo>
                    <a:pt x="10101" y="10808"/>
                  </a:lnTo>
                  <a:lnTo>
                    <a:pt x="9933" y="10606"/>
                  </a:lnTo>
                  <a:lnTo>
                    <a:pt x="9731" y="10438"/>
                  </a:lnTo>
                  <a:lnTo>
                    <a:pt x="9495" y="10337"/>
                  </a:lnTo>
                  <a:lnTo>
                    <a:pt x="9731" y="10169"/>
                  </a:lnTo>
                  <a:lnTo>
                    <a:pt x="9933" y="9966"/>
                  </a:lnTo>
                  <a:lnTo>
                    <a:pt x="10236" y="9630"/>
                  </a:lnTo>
                  <a:lnTo>
                    <a:pt x="10539" y="9259"/>
                  </a:lnTo>
                  <a:lnTo>
                    <a:pt x="10674" y="9057"/>
                  </a:lnTo>
                  <a:lnTo>
                    <a:pt x="10775" y="8855"/>
                  </a:lnTo>
                  <a:close/>
                  <a:moveTo>
                    <a:pt x="20235" y="17912"/>
                  </a:moveTo>
                  <a:lnTo>
                    <a:pt x="20606" y="18283"/>
                  </a:lnTo>
                  <a:lnTo>
                    <a:pt x="20740" y="18451"/>
                  </a:lnTo>
                  <a:lnTo>
                    <a:pt x="20942" y="18586"/>
                  </a:lnTo>
                  <a:lnTo>
                    <a:pt x="20774" y="18956"/>
                  </a:lnTo>
                  <a:lnTo>
                    <a:pt x="20572" y="19259"/>
                  </a:lnTo>
                  <a:lnTo>
                    <a:pt x="20437" y="19427"/>
                  </a:lnTo>
                  <a:lnTo>
                    <a:pt x="20303" y="19528"/>
                  </a:lnTo>
                  <a:lnTo>
                    <a:pt x="20134" y="19663"/>
                  </a:lnTo>
                  <a:lnTo>
                    <a:pt x="19966" y="19764"/>
                  </a:lnTo>
                  <a:lnTo>
                    <a:pt x="19697" y="19528"/>
                  </a:lnTo>
                  <a:lnTo>
                    <a:pt x="19461" y="19293"/>
                  </a:lnTo>
                  <a:lnTo>
                    <a:pt x="19192" y="18990"/>
                  </a:lnTo>
                  <a:lnTo>
                    <a:pt x="19461" y="18788"/>
                  </a:lnTo>
                  <a:lnTo>
                    <a:pt x="19663" y="18586"/>
                  </a:lnTo>
                  <a:lnTo>
                    <a:pt x="19966" y="18283"/>
                  </a:lnTo>
                  <a:lnTo>
                    <a:pt x="20101" y="18081"/>
                  </a:lnTo>
                  <a:lnTo>
                    <a:pt x="20235" y="17912"/>
                  </a:lnTo>
                  <a:close/>
                  <a:moveTo>
                    <a:pt x="1449" y="1"/>
                  </a:moveTo>
                  <a:lnTo>
                    <a:pt x="1280" y="68"/>
                  </a:lnTo>
                  <a:lnTo>
                    <a:pt x="1078" y="169"/>
                  </a:lnTo>
                  <a:lnTo>
                    <a:pt x="708" y="405"/>
                  </a:lnTo>
                  <a:lnTo>
                    <a:pt x="539" y="573"/>
                  </a:lnTo>
                  <a:lnTo>
                    <a:pt x="371" y="741"/>
                  </a:lnTo>
                  <a:lnTo>
                    <a:pt x="236" y="910"/>
                  </a:lnTo>
                  <a:lnTo>
                    <a:pt x="135" y="1112"/>
                  </a:lnTo>
                  <a:lnTo>
                    <a:pt x="68" y="1280"/>
                  </a:lnTo>
                  <a:lnTo>
                    <a:pt x="1" y="1516"/>
                  </a:lnTo>
                  <a:lnTo>
                    <a:pt x="1" y="1718"/>
                  </a:lnTo>
                  <a:lnTo>
                    <a:pt x="68" y="1953"/>
                  </a:lnTo>
                  <a:lnTo>
                    <a:pt x="1" y="2021"/>
                  </a:lnTo>
                  <a:lnTo>
                    <a:pt x="34" y="2055"/>
                  </a:lnTo>
                  <a:lnTo>
                    <a:pt x="34" y="2088"/>
                  </a:lnTo>
                  <a:lnTo>
                    <a:pt x="1213" y="3098"/>
                  </a:lnTo>
                  <a:lnTo>
                    <a:pt x="2324" y="4142"/>
                  </a:lnTo>
                  <a:lnTo>
                    <a:pt x="3401" y="5186"/>
                  </a:lnTo>
                  <a:lnTo>
                    <a:pt x="4479" y="6297"/>
                  </a:lnTo>
                  <a:lnTo>
                    <a:pt x="5623" y="7441"/>
                  </a:lnTo>
                  <a:lnTo>
                    <a:pt x="6768" y="8552"/>
                  </a:lnTo>
                  <a:lnTo>
                    <a:pt x="7239" y="8990"/>
                  </a:lnTo>
                  <a:lnTo>
                    <a:pt x="7744" y="9428"/>
                  </a:lnTo>
                  <a:lnTo>
                    <a:pt x="8249" y="9865"/>
                  </a:lnTo>
                  <a:lnTo>
                    <a:pt x="8552" y="10034"/>
                  </a:lnTo>
                  <a:lnTo>
                    <a:pt x="8822" y="10202"/>
                  </a:lnTo>
                  <a:lnTo>
                    <a:pt x="8822" y="10236"/>
                  </a:lnTo>
                  <a:lnTo>
                    <a:pt x="8822" y="10270"/>
                  </a:lnTo>
                  <a:lnTo>
                    <a:pt x="8923" y="10371"/>
                  </a:lnTo>
                  <a:lnTo>
                    <a:pt x="9024" y="10404"/>
                  </a:lnTo>
                  <a:lnTo>
                    <a:pt x="9260" y="10404"/>
                  </a:lnTo>
                  <a:lnTo>
                    <a:pt x="9293" y="10438"/>
                  </a:lnTo>
                  <a:lnTo>
                    <a:pt x="9495" y="10539"/>
                  </a:lnTo>
                  <a:lnTo>
                    <a:pt x="9697" y="10640"/>
                  </a:lnTo>
                  <a:lnTo>
                    <a:pt x="9832" y="10775"/>
                  </a:lnTo>
                  <a:lnTo>
                    <a:pt x="10000" y="10943"/>
                  </a:lnTo>
                  <a:lnTo>
                    <a:pt x="10270" y="11313"/>
                  </a:lnTo>
                  <a:lnTo>
                    <a:pt x="10539" y="11650"/>
                  </a:lnTo>
                  <a:lnTo>
                    <a:pt x="10876" y="11953"/>
                  </a:lnTo>
                  <a:lnTo>
                    <a:pt x="11212" y="12222"/>
                  </a:lnTo>
                  <a:lnTo>
                    <a:pt x="11583" y="12525"/>
                  </a:lnTo>
                  <a:lnTo>
                    <a:pt x="11919" y="12828"/>
                  </a:lnTo>
                  <a:lnTo>
                    <a:pt x="13165" y="13939"/>
                  </a:lnTo>
                  <a:lnTo>
                    <a:pt x="13771" y="14512"/>
                  </a:lnTo>
                  <a:lnTo>
                    <a:pt x="14411" y="15050"/>
                  </a:lnTo>
                  <a:lnTo>
                    <a:pt x="15017" y="15589"/>
                  </a:lnTo>
                  <a:lnTo>
                    <a:pt x="15589" y="16161"/>
                  </a:lnTo>
                  <a:lnTo>
                    <a:pt x="16161" y="16734"/>
                  </a:lnTo>
                  <a:lnTo>
                    <a:pt x="16700" y="17340"/>
                  </a:lnTo>
                  <a:lnTo>
                    <a:pt x="17138" y="17845"/>
                  </a:lnTo>
                  <a:lnTo>
                    <a:pt x="17576" y="18316"/>
                  </a:lnTo>
                  <a:lnTo>
                    <a:pt x="17845" y="18552"/>
                  </a:lnTo>
                  <a:lnTo>
                    <a:pt x="18114" y="18754"/>
                  </a:lnTo>
                  <a:lnTo>
                    <a:pt x="18384" y="18922"/>
                  </a:lnTo>
                  <a:lnTo>
                    <a:pt x="18687" y="19057"/>
                  </a:lnTo>
                  <a:lnTo>
                    <a:pt x="18687" y="19091"/>
                  </a:lnTo>
                  <a:lnTo>
                    <a:pt x="18754" y="19124"/>
                  </a:lnTo>
                  <a:lnTo>
                    <a:pt x="18855" y="19124"/>
                  </a:lnTo>
                  <a:lnTo>
                    <a:pt x="19023" y="19091"/>
                  </a:lnTo>
                  <a:lnTo>
                    <a:pt x="19192" y="19293"/>
                  </a:lnTo>
                  <a:lnTo>
                    <a:pt x="19394" y="19495"/>
                  </a:lnTo>
                  <a:lnTo>
                    <a:pt x="19629" y="19730"/>
                  </a:lnTo>
                  <a:lnTo>
                    <a:pt x="19932" y="19966"/>
                  </a:lnTo>
                  <a:lnTo>
                    <a:pt x="19966" y="20000"/>
                  </a:lnTo>
                  <a:lnTo>
                    <a:pt x="20033" y="19966"/>
                  </a:lnTo>
                  <a:lnTo>
                    <a:pt x="20067" y="19932"/>
                  </a:lnTo>
                  <a:lnTo>
                    <a:pt x="20067" y="19899"/>
                  </a:lnTo>
                  <a:lnTo>
                    <a:pt x="20269" y="19831"/>
                  </a:lnTo>
                  <a:lnTo>
                    <a:pt x="20437" y="19730"/>
                  </a:lnTo>
                  <a:lnTo>
                    <a:pt x="20606" y="19596"/>
                  </a:lnTo>
                  <a:lnTo>
                    <a:pt x="20740" y="19427"/>
                  </a:lnTo>
                  <a:lnTo>
                    <a:pt x="20875" y="19225"/>
                  </a:lnTo>
                  <a:lnTo>
                    <a:pt x="21010" y="19023"/>
                  </a:lnTo>
                  <a:lnTo>
                    <a:pt x="21077" y="18821"/>
                  </a:lnTo>
                  <a:lnTo>
                    <a:pt x="21144" y="18619"/>
                  </a:lnTo>
                  <a:lnTo>
                    <a:pt x="21144" y="18552"/>
                  </a:lnTo>
                  <a:lnTo>
                    <a:pt x="21178" y="18485"/>
                  </a:lnTo>
                  <a:lnTo>
                    <a:pt x="21144" y="18417"/>
                  </a:lnTo>
                  <a:lnTo>
                    <a:pt x="21043" y="18417"/>
                  </a:lnTo>
                  <a:lnTo>
                    <a:pt x="20707" y="18114"/>
                  </a:lnTo>
                  <a:lnTo>
                    <a:pt x="20505" y="17912"/>
                  </a:lnTo>
                  <a:lnTo>
                    <a:pt x="20303" y="17710"/>
                  </a:lnTo>
                  <a:lnTo>
                    <a:pt x="20336" y="17643"/>
                  </a:lnTo>
                  <a:lnTo>
                    <a:pt x="20437" y="17643"/>
                  </a:lnTo>
                  <a:lnTo>
                    <a:pt x="20471" y="17609"/>
                  </a:lnTo>
                  <a:lnTo>
                    <a:pt x="20505" y="17508"/>
                  </a:lnTo>
                  <a:lnTo>
                    <a:pt x="20437" y="17441"/>
                  </a:lnTo>
                  <a:lnTo>
                    <a:pt x="19697" y="16801"/>
                  </a:lnTo>
                  <a:lnTo>
                    <a:pt x="18956" y="16161"/>
                  </a:lnTo>
                  <a:lnTo>
                    <a:pt x="17576" y="14781"/>
                  </a:lnTo>
                  <a:lnTo>
                    <a:pt x="16229" y="13468"/>
                  </a:lnTo>
                  <a:lnTo>
                    <a:pt x="14916" y="12189"/>
                  </a:lnTo>
                  <a:lnTo>
                    <a:pt x="14579" y="11852"/>
                  </a:lnTo>
                  <a:lnTo>
                    <a:pt x="14209" y="11549"/>
                  </a:lnTo>
                  <a:lnTo>
                    <a:pt x="13468" y="10977"/>
                  </a:lnTo>
                  <a:lnTo>
                    <a:pt x="11987" y="9865"/>
                  </a:lnTo>
                  <a:lnTo>
                    <a:pt x="11852" y="9731"/>
                  </a:lnTo>
                  <a:lnTo>
                    <a:pt x="11717" y="9562"/>
                  </a:lnTo>
                  <a:lnTo>
                    <a:pt x="11414" y="9226"/>
                  </a:lnTo>
                  <a:lnTo>
                    <a:pt x="11111" y="8889"/>
                  </a:lnTo>
                  <a:lnTo>
                    <a:pt x="10977" y="8754"/>
                  </a:lnTo>
                  <a:lnTo>
                    <a:pt x="10808" y="8687"/>
                  </a:lnTo>
                  <a:lnTo>
                    <a:pt x="10808" y="8519"/>
                  </a:lnTo>
                  <a:lnTo>
                    <a:pt x="10775" y="8350"/>
                  </a:lnTo>
                  <a:lnTo>
                    <a:pt x="10775" y="8283"/>
                  </a:lnTo>
                  <a:lnTo>
                    <a:pt x="10741" y="8249"/>
                  </a:lnTo>
                  <a:lnTo>
                    <a:pt x="10169" y="7711"/>
                  </a:lnTo>
                  <a:lnTo>
                    <a:pt x="9563" y="7206"/>
                  </a:lnTo>
                  <a:lnTo>
                    <a:pt x="8451" y="6128"/>
                  </a:lnTo>
                  <a:lnTo>
                    <a:pt x="7340" y="5051"/>
                  </a:lnTo>
                  <a:lnTo>
                    <a:pt x="6229" y="3974"/>
                  </a:lnTo>
                  <a:lnTo>
                    <a:pt x="5219" y="3065"/>
                  </a:lnTo>
                  <a:lnTo>
                    <a:pt x="4209" y="2156"/>
                  </a:lnTo>
                  <a:lnTo>
                    <a:pt x="3233" y="1246"/>
                  </a:lnTo>
                  <a:lnTo>
                    <a:pt x="2728" y="775"/>
                  </a:lnTo>
                  <a:lnTo>
                    <a:pt x="2290" y="270"/>
                  </a:lnTo>
                  <a:lnTo>
                    <a:pt x="2257" y="236"/>
                  </a:lnTo>
                  <a:lnTo>
                    <a:pt x="2223" y="236"/>
                  </a:lnTo>
                  <a:lnTo>
                    <a:pt x="2021" y="102"/>
                  </a:lnTo>
                  <a:lnTo>
                    <a:pt x="1819" y="34"/>
                  </a:lnTo>
                  <a:lnTo>
                    <a:pt x="165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8" name="Google Shape;398;p3"/>
            <p:cNvSpPr/>
            <p:nvPr/>
          </p:nvSpPr>
          <p:spPr>
            <a:xfrm>
              <a:off x="3843650" y="1458575"/>
              <a:ext cx="404900" cy="344275"/>
            </a:xfrm>
            <a:custGeom>
              <a:avLst/>
              <a:gdLst/>
              <a:ahLst/>
              <a:cxnLst/>
              <a:rect l="l" t="t" r="r" b="b"/>
              <a:pathLst>
                <a:path w="16196" h="13771" extrusionOk="0">
                  <a:moveTo>
                    <a:pt x="15185" y="6095"/>
                  </a:moveTo>
                  <a:lnTo>
                    <a:pt x="15454" y="6162"/>
                  </a:lnTo>
                  <a:lnTo>
                    <a:pt x="15555" y="6196"/>
                  </a:lnTo>
                  <a:lnTo>
                    <a:pt x="15656" y="6263"/>
                  </a:lnTo>
                  <a:lnTo>
                    <a:pt x="15757" y="6364"/>
                  </a:lnTo>
                  <a:lnTo>
                    <a:pt x="15858" y="6465"/>
                  </a:lnTo>
                  <a:lnTo>
                    <a:pt x="15926" y="6600"/>
                  </a:lnTo>
                  <a:lnTo>
                    <a:pt x="15959" y="6768"/>
                  </a:lnTo>
                  <a:lnTo>
                    <a:pt x="15993" y="6903"/>
                  </a:lnTo>
                  <a:lnTo>
                    <a:pt x="15993" y="7071"/>
                  </a:lnTo>
                  <a:lnTo>
                    <a:pt x="15926" y="7206"/>
                  </a:lnTo>
                  <a:lnTo>
                    <a:pt x="15892" y="7340"/>
                  </a:lnTo>
                  <a:lnTo>
                    <a:pt x="15791" y="7475"/>
                  </a:lnTo>
                  <a:lnTo>
                    <a:pt x="15690" y="7576"/>
                  </a:lnTo>
                  <a:lnTo>
                    <a:pt x="15421" y="7711"/>
                  </a:lnTo>
                  <a:lnTo>
                    <a:pt x="15118" y="7812"/>
                  </a:lnTo>
                  <a:lnTo>
                    <a:pt x="14781" y="7845"/>
                  </a:lnTo>
                  <a:lnTo>
                    <a:pt x="14411" y="7845"/>
                  </a:lnTo>
                  <a:lnTo>
                    <a:pt x="13704" y="7812"/>
                  </a:lnTo>
                  <a:lnTo>
                    <a:pt x="13064" y="7778"/>
                  </a:lnTo>
                  <a:lnTo>
                    <a:pt x="13064" y="7542"/>
                  </a:lnTo>
                  <a:lnTo>
                    <a:pt x="13064" y="7307"/>
                  </a:lnTo>
                  <a:lnTo>
                    <a:pt x="13098" y="6734"/>
                  </a:lnTo>
                  <a:lnTo>
                    <a:pt x="13098" y="6196"/>
                  </a:lnTo>
                  <a:lnTo>
                    <a:pt x="13535" y="6128"/>
                  </a:lnTo>
                  <a:lnTo>
                    <a:pt x="14007" y="6095"/>
                  </a:lnTo>
                  <a:close/>
                  <a:moveTo>
                    <a:pt x="6027" y="1"/>
                  </a:moveTo>
                  <a:lnTo>
                    <a:pt x="5354" y="68"/>
                  </a:lnTo>
                  <a:lnTo>
                    <a:pt x="4681" y="203"/>
                  </a:lnTo>
                  <a:lnTo>
                    <a:pt x="4041" y="405"/>
                  </a:lnTo>
                  <a:lnTo>
                    <a:pt x="3401" y="640"/>
                  </a:lnTo>
                  <a:lnTo>
                    <a:pt x="2829" y="943"/>
                  </a:lnTo>
                  <a:lnTo>
                    <a:pt x="2425" y="1213"/>
                  </a:lnTo>
                  <a:lnTo>
                    <a:pt x="2021" y="1482"/>
                  </a:lnTo>
                  <a:lnTo>
                    <a:pt x="1617" y="1819"/>
                  </a:lnTo>
                  <a:lnTo>
                    <a:pt x="1246" y="2189"/>
                  </a:lnTo>
                  <a:lnTo>
                    <a:pt x="876" y="2593"/>
                  </a:lnTo>
                  <a:lnTo>
                    <a:pt x="539" y="2997"/>
                  </a:lnTo>
                  <a:lnTo>
                    <a:pt x="236" y="3468"/>
                  </a:lnTo>
                  <a:lnTo>
                    <a:pt x="1" y="3906"/>
                  </a:lnTo>
                  <a:lnTo>
                    <a:pt x="1" y="4512"/>
                  </a:lnTo>
                  <a:lnTo>
                    <a:pt x="68" y="4243"/>
                  </a:lnTo>
                  <a:lnTo>
                    <a:pt x="203" y="4007"/>
                  </a:lnTo>
                  <a:lnTo>
                    <a:pt x="337" y="3738"/>
                  </a:lnTo>
                  <a:lnTo>
                    <a:pt x="472" y="3468"/>
                  </a:lnTo>
                  <a:lnTo>
                    <a:pt x="842" y="2963"/>
                  </a:lnTo>
                  <a:lnTo>
                    <a:pt x="1246" y="2492"/>
                  </a:lnTo>
                  <a:lnTo>
                    <a:pt x="1718" y="2054"/>
                  </a:lnTo>
                  <a:lnTo>
                    <a:pt x="2189" y="1684"/>
                  </a:lnTo>
                  <a:lnTo>
                    <a:pt x="2661" y="1314"/>
                  </a:lnTo>
                  <a:lnTo>
                    <a:pt x="3132" y="1044"/>
                  </a:lnTo>
                  <a:lnTo>
                    <a:pt x="3704" y="741"/>
                  </a:lnTo>
                  <a:lnTo>
                    <a:pt x="4310" y="539"/>
                  </a:lnTo>
                  <a:lnTo>
                    <a:pt x="4916" y="371"/>
                  </a:lnTo>
                  <a:lnTo>
                    <a:pt x="5556" y="270"/>
                  </a:lnTo>
                  <a:lnTo>
                    <a:pt x="6229" y="236"/>
                  </a:lnTo>
                  <a:lnTo>
                    <a:pt x="6869" y="236"/>
                  </a:lnTo>
                  <a:lnTo>
                    <a:pt x="7509" y="304"/>
                  </a:lnTo>
                  <a:lnTo>
                    <a:pt x="8148" y="438"/>
                  </a:lnTo>
                  <a:lnTo>
                    <a:pt x="8687" y="607"/>
                  </a:lnTo>
                  <a:lnTo>
                    <a:pt x="9192" y="809"/>
                  </a:lnTo>
                  <a:lnTo>
                    <a:pt x="9697" y="1078"/>
                  </a:lnTo>
                  <a:lnTo>
                    <a:pt x="10168" y="1381"/>
                  </a:lnTo>
                  <a:lnTo>
                    <a:pt x="10606" y="1751"/>
                  </a:lnTo>
                  <a:lnTo>
                    <a:pt x="11010" y="2122"/>
                  </a:lnTo>
                  <a:lnTo>
                    <a:pt x="11381" y="2559"/>
                  </a:lnTo>
                  <a:lnTo>
                    <a:pt x="11751" y="2997"/>
                  </a:lnTo>
                  <a:lnTo>
                    <a:pt x="12054" y="3536"/>
                  </a:lnTo>
                  <a:lnTo>
                    <a:pt x="12323" y="4075"/>
                  </a:lnTo>
                  <a:lnTo>
                    <a:pt x="12525" y="4647"/>
                  </a:lnTo>
                  <a:lnTo>
                    <a:pt x="12694" y="5219"/>
                  </a:lnTo>
                  <a:lnTo>
                    <a:pt x="12761" y="5792"/>
                  </a:lnTo>
                  <a:lnTo>
                    <a:pt x="12828" y="6398"/>
                  </a:lnTo>
                  <a:lnTo>
                    <a:pt x="12828" y="7004"/>
                  </a:lnTo>
                  <a:lnTo>
                    <a:pt x="12795" y="7610"/>
                  </a:lnTo>
                  <a:lnTo>
                    <a:pt x="12795" y="7677"/>
                  </a:lnTo>
                  <a:lnTo>
                    <a:pt x="12862" y="7711"/>
                  </a:lnTo>
                  <a:lnTo>
                    <a:pt x="12862" y="7778"/>
                  </a:lnTo>
                  <a:lnTo>
                    <a:pt x="12828" y="7845"/>
                  </a:lnTo>
                  <a:lnTo>
                    <a:pt x="12828" y="7913"/>
                  </a:lnTo>
                  <a:lnTo>
                    <a:pt x="12761" y="8384"/>
                  </a:lnTo>
                  <a:lnTo>
                    <a:pt x="12626" y="8822"/>
                  </a:lnTo>
                  <a:lnTo>
                    <a:pt x="12357" y="9663"/>
                  </a:lnTo>
                  <a:lnTo>
                    <a:pt x="12256" y="9966"/>
                  </a:lnTo>
                  <a:lnTo>
                    <a:pt x="12088" y="10269"/>
                  </a:lnTo>
                  <a:lnTo>
                    <a:pt x="11953" y="10572"/>
                  </a:lnTo>
                  <a:lnTo>
                    <a:pt x="11751" y="10842"/>
                  </a:lnTo>
                  <a:lnTo>
                    <a:pt x="11313" y="11380"/>
                  </a:lnTo>
                  <a:lnTo>
                    <a:pt x="10842" y="11852"/>
                  </a:lnTo>
                  <a:lnTo>
                    <a:pt x="10572" y="12088"/>
                  </a:lnTo>
                  <a:lnTo>
                    <a:pt x="10269" y="12323"/>
                  </a:lnTo>
                  <a:lnTo>
                    <a:pt x="10000" y="12525"/>
                  </a:lnTo>
                  <a:lnTo>
                    <a:pt x="9697" y="12694"/>
                  </a:lnTo>
                  <a:lnTo>
                    <a:pt x="9091" y="12963"/>
                  </a:lnTo>
                  <a:lnTo>
                    <a:pt x="8519" y="13165"/>
                  </a:lnTo>
                  <a:lnTo>
                    <a:pt x="7946" y="13300"/>
                  </a:lnTo>
                  <a:lnTo>
                    <a:pt x="7408" y="13401"/>
                  </a:lnTo>
                  <a:lnTo>
                    <a:pt x="6465" y="13535"/>
                  </a:lnTo>
                  <a:lnTo>
                    <a:pt x="5320" y="13535"/>
                  </a:lnTo>
                  <a:lnTo>
                    <a:pt x="4748" y="13434"/>
                  </a:lnTo>
                  <a:lnTo>
                    <a:pt x="4209" y="13333"/>
                  </a:lnTo>
                  <a:lnTo>
                    <a:pt x="3704" y="13131"/>
                  </a:lnTo>
                  <a:lnTo>
                    <a:pt x="3166" y="12929"/>
                  </a:lnTo>
                  <a:lnTo>
                    <a:pt x="2661" y="12660"/>
                  </a:lnTo>
                  <a:lnTo>
                    <a:pt x="2189" y="12357"/>
                  </a:lnTo>
                  <a:lnTo>
                    <a:pt x="1617" y="11953"/>
                  </a:lnTo>
                  <a:lnTo>
                    <a:pt x="977" y="11481"/>
                  </a:lnTo>
                  <a:lnTo>
                    <a:pt x="674" y="11212"/>
                  </a:lnTo>
                  <a:lnTo>
                    <a:pt x="371" y="10909"/>
                  </a:lnTo>
                  <a:lnTo>
                    <a:pt x="169" y="10606"/>
                  </a:lnTo>
                  <a:lnTo>
                    <a:pt x="1" y="10303"/>
                  </a:lnTo>
                  <a:lnTo>
                    <a:pt x="1" y="10774"/>
                  </a:lnTo>
                  <a:lnTo>
                    <a:pt x="169" y="11010"/>
                  </a:lnTo>
                  <a:lnTo>
                    <a:pt x="371" y="11212"/>
                  </a:lnTo>
                  <a:lnTo>
                    <a:pt x="809" y="11616"/>
                  </a:lnTo>
                  <a:lnTo>
                    <a:pt x="1280" y="11987"/>
                  </a:lnTo>
                  <a:lnTo>
                    <a:pt x="1684" y="12290"/>
                  </a:lnTo>
                  <a:lnTo>
                    <a:pt x="2256" y="12660"/>
                  </a:lnTo>
                  <a:lnTo>
                    <a:pt x="2795" y="12963"/>
                  </a:lnTo>
                  <a:lnTo>
                    <a:pt x="3368" y="13232"/>
                  </a:lnTo>
                  <a:lnTo>
                    <a:pt x="3940" y="13468"/>
                  </a:lnTo>
                  <a:lnTo>
                    <a:pt x="4546" y="13636"/>
                  </a:lnTo>
                  <a:lnTo>
                    <a:pt x="5152" y="13737"/>
                  </a:lnTo>
                  <a:lnTo>
                    <a:pt x="5792" y="13771"/>
                  </a:lnTo>
                  <a:lnTo>
                    <a:pt x="6465" y="13737"/>
                  </a:lnTo>
                  <a:lnTo>
                    <a:pt x="6970" y="13704"/>
                  </a:lnTo>
                  <a:lnTo>
                    <a:pt x="7542" y="13636"/>
                  </a:lnTo>
                  <a:lnTo>
                    <a:pt x="8115" y="13502"/>
                  </a:lnTo>
                  <a:lnTo>
                    <a:pt x="8687" y="13333"/>
                  </a:lnTo>
                  <a:lnTo>
                    <a:pt x="9293" y="13098"/>
                  </a:lnTo>
                  <a:lnTo>
                    <a:pt x="9933" y="12795"/>
                  </a:lnTo>
                  <a:lnTo>
                    <a:pt x="10236" y="12626"/>
                  </a:lnTo>
                  <a:lnTo>
                    <a:pt x="10539" y="12391"/>
                  </a:lnTo>
                  <a:lnTo>
                    <a:pt x="10842" y="12155"/>
                  </a:lnTo>
                  <a:lnTo>
                    <a:pt x="11145" y="11886"/>
                  </a:lnTo>
                  <a:lnTo>
                    <a:pt x="11583" y="11414"/>
                  </a:lnTo>
                  <a:lnTo>
                    <a:pt x="11987" y="10875"/>
                  </a:lnTo>
                  <a:lnTo>
                    <a:pt x="12323" y="10303"/>
                  </a:lnTo>
                  <a:lnTo>
                    <a:pt x="12458" y="10000"/>
                  </a:lnTo>
                  <a:lnTo>
                    <a:pt x="12559" y="9697"/>
                  </a:lnTo>
                  <a:lnTo>
                    <a:pt x="12660" y="9360"/>
                  </a:lnTo>
                  <a:lnTo>
                    <a:pt x="12761" y="9024"/>
                  </a:lnTo>
                  <a:lnTo>
                    <a:pt x="12929" y="8317"/>
                  </a:lnTo>
                  <a:lnTo>
                    <a:pt x="13030" y="7980"/>
                  </a:lnTo>
                  <a:lnTo>
                    <a:pt x="13872" y="8047"/>
                  </a:lnTo>
                  <a:lnTo>
                    <a:pt x="14815" y="8047"/>
                  </a:lnTo>
                  <a:lnTo>
                    <a:pt x="15252" y="7980"/>
                  </a:lnTo>
                  <a:lnTo>
                    <a:pt x="15454" y="7913"/>
                  </a:lnTo>
                  <a:lnTo>
                    <a:pt x="15656" y="7845"/>
                  </a:lnTo>
                  <a:lnTo>
                    <a:pt x="15825" y="7711"/>
                  </a:lnTo>
                  <a:lnTo>
                    <a:pt x="15959" y="7576"/>
                  </a:lnTo>
                  <a:lnTo>
                    <a:pt x="16060" y="7408"/>
                  </a:lnTo>
                  <a:lnTo>
                    <a:pt x="16161" y="7239"/>
                  </a:lnTo>
                  <a:lnTo>
                    <a:pt x="16195" y="7004"/>
                  </a:lnTo>
                  <a:lnTo>
                    <a:pt x="16195" y="6768"/>
                  </a:lnTo>
                  <a:lnTo>
                    <a:pt x="16161" y="6566"/>
                  </a:lnTo>
                  <a:lnTo>
                    <a:pt x="16060" y="6398"/>
                  </a:lnTo>
                  <a:lnTo>
                    <a:pt x="15926" y="6229"/>
                  </a:lnTo>
                  <a:lnTo>
                    <a:pt x="15757" y="6061"/>
                  </a:lnTo>
                  <a:lnTo>
                    <a:pt x="15589" y="5960"/>
                  </a:lnTo>
                  <a:lnTo>
                    <a:pt x="15353" y="5893"/>
                  </a:lnTo>
                  <a:lnTo>
                    <a:pt x="15084" y="5859"/>
                  </a:lnTo>
                  <a:lnTo>
                    <a:pt x="14781" y="5859"/>
                  </a:lnTo>
                  <a:lnTo>
                    <a:pt x="14175" y="5926"/>
                  </a:lnTo>
                  <a:lnTo>
                    <a:pt x="13367" y="5926"/>
                  </a:lnTo>
                  <a:lnTo>
                    <a:pt x="13098" y="5994"/>
                  </a:lnTo>
                  <a:lnTo>
                    <a:pt x="13030" y="5489"/>
                  </a:lnTo>
                  <a:lnTo>
                    <a:pt x="12929" y="4984"/>
                  </a:lnTo>
                  <a:lnTo>
                    <a:pt x="12761" y="4512"/>
                  </a:lnTo>
                  <a:lnTo>
                    <a:pt x="12593" y="4041"/>
                  </a:lnTo>
                  <a:lnTo>
                    <a:pt x="12357" y="3570"/>
                  </a:lnTo>
                  <a:lnTo>
                    <a:pt x="12088" y="3132"/>
                  </a:lnTo>
                  <a:lnTo>
                    <a:pt x="11818" y="2694"/>
                  </a:lnTo>
                  <a:lnTo>
                    <a:pt x="11482" y="2324"/>
                  </a:lnTo>
                  <a:lnTo>
                    <a:pt x="11145" y="1920"/>
                  </a:lnTo>
                  <a:lnTo>
                    <a:pt x="10741" y="1583"/>
                  </a:lnTo>
                  <a:lnTo>
                    <a:pt x="10337" y="1280"/>
                  </a:lnTo>
                  <a:lnTo>
                    <a:pt x="9933" y="977"/>
                  </a:lnTo>
                  <a:lnTo>
                    <a:pt x="9461" y="708"/>
                  </a:lnTo>
                  <a:lnTo>
                    <a:pt x="8990" y="506"/>
                  </a:lnTo>
                  <a:lnTo>
                    <a:pt x="8519" y="304"/>
                  </a:lnTo>
                  <a:lnTo>
                    <a:pt x="8014" y="169"/>
                  </a:lnTo>
                  <a:lnTo>
                    <a:pt x="7374" y="68"/>
                  </a:lnTo>
                  <a:lnTo>
                    <a:pt x="670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99" name="Google Shape;399;p3"/>
            <p:cNvSpPr/>
            <p:nvPr/>
          </p:nvSpPr>
          <p:spPr>
            <a:xfrm>
              <a:off x="6068275" y="525975"/>
              <a:ext cx="5925" cy="14325"/>
            </a:xfrm>
            <a:custGeom>
              <a:avLst/>
              <a:gdLst/>
              <a:ahLst/>
              <a:cxnLst/>
              <a:rect l="l" t="t" r="r" b="b"/>
              <a:pathLst>
                <a:path w="237" h="573" extrusionOk="0">
                  <a:moveTo>
                    <a:pt x="68" y="0"/>
                  </a:moveTo>
                  <a:lnTo>
                    <a:pt x="34" y="68"/>
                  </a:lnTo>
                  <a:lnTo>
                    <a:pt x="0" y="169"/>
                  </a:lnTo>
                  <a:lnTo>
                    <a:pt x="0" y="270"/>
                  </a:lnTo>
                  <a:lnTo>
                    <a:pt x="0" y="404"/>
                  </a:lnTo>
                  <a:lnTo>
                    <a:pt x="34" y="505"/>
                  </a:lnTo>
                  <a:lnTo>
                    <a:pt x="68" y="573"/>
                  </a:lnTo>
                  <a:lnTo>
                    <a:pt x="169" y="573"/>
                  </a:lnTo>
                  <a:lnTo>
                    <a:pt x="202" y="505"/>
                  </a:lnTo>
                  <a:lnTo>
                    <a:pt x="236" y="404"/>
                  </a:lnTo>
                  <a:lnTo>
                    <a:pt x="236" y="270"/>
                  </a:lnTo>
                  <a:lnTo>
                    <a:pt x="236" y="169"/>
                  </a:lnTo>
                  <a:lnTo>
                    <a:pt x="202" y="68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0" name="Google Shape;400;p3"/>
            <p:cNvSpPr/>
            <p:nvPr/>
          </p:nvSpPr>
          <p:spPr>
            <a:xfrm>
              <a:off x="6084275" y="465375"/>
              <a:ext cx="6750" cy="15175"/>
            </a:xfrm>
            <a:custGeom>
              <a:avLst/>
              <a:gdLst/>
              <a:ahLst/>
              <a:cxnLst/>
              <a:rect l="l" t="t" r="r" b="b"/>
              <a:pathLst>
                <a:path w="270" h="607" extrusionOk="0">
                  <a:moveTo>
                    <a:pt x="168" y="0"/>
                  </a:moveTo>
                  <a:lnTo>
                    <a:pt x="135" y="34"/>
                  </a:lnTo>
                  <a:lnTo>
                    <a:pt x="67" y="135"/>
                  </a:lnTo>
                  <a:lnTo>
                    <a:pt x="34" y="303"/>
                  </a:lnTo>
                  <a:lnTo>
                    <a:pt x="0" y="438"/>
                  </a:lnTo>
                  <a:lnTo>
                    <a:pt x="34" y="573"/>
                  </a:lnTo>
                  <a:lnTo>
                    <a:pt x="101" y="606"/>
                  </a:lnTo>
                  <a:lnTo>
                    <a:pt x="135" y="573"/>
                  </a:lnTo>
                  <a:lnTo>
                    <a:pt x="168" y="539"/>
                  </a:lnTo>
                  <a:lnTo>
                    <a:pt x="202" y="505"/>
                  </a:lnTo>
                  <a:lnTo>
                    <a:pt x="202" y="404"/>
                  </a:lnTo>
                  <a:lnTo>
                    <a:pt x="202" y="303"/>
                  </a:lnTo>
                  <a:lnTo>
                    <a:pt x="269" y="101"/>
                  </a:lnTo>
                  <a:lnTo>
                    <a:pt x="269" y="34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1" name="Google Shape;401;p3"/>
            <p:cNvSpPr/>
            <p:nvPr/>
          </p:nvSpPr>
          <p:spPr>
            <a:xfrm>
              <a:off x="6091850" y="445175"/>
              <a:ext cx="8425" cy="11800"/>
            </a:xfrm>
            <a:custGeom>
              <a:avLst/>
              <a:gdLst/>
              <a:ahLst/>
              <a:cxnLst/>
              <a:rect l="l" t="t" r="r" b="b"/>
              <a:pathLst>
                <a:path w="337" h="472" extrusionOk="0">
                  <a:moveTo>
                    <a:pt x="236" y="0"/>
                  </a:moveTo>
                  <a:lnTo>
                    <a:pt x="168" y="34"/>
                  </a:lnTo>
                  <a:lnTo>
                    <a:pt x="135" y="68"/>
                  </a:lnTo>
                  <a:lnTo>
                    <a:pt x="34" y="169"/>
                  </a:lnTo>
                  <a:lnTo>
                    <a:pt x="0" y="303"/>
                  </a:lnTo>
                  <a:lnTo>
                    <a:pt x="0" y="371"/>
                  </a:lnTo>
                  <a:lnTo>
                    <a:pt x="0" y="438"/>
                  </a:lnTo>
                  <a:lnTo>
                    <a:pt x="34" y="438"/>
                  </a:lnTo>
                  <a:lnTo>
                    <a:pt x="67" y="472"/>
                  </a:lnTo>
                  <a:lnTo>
                    <a:pt x="135" y="438"/>
                  </a:lnTo>
                  <a:lnTo>
                    <a:pt x="202" y="270"/>
                  </a:lnTo>
                  <a:lnTo>
                    <a:pt x="303" y="135"/>
                  </a:lnTo>
                  <a:lnTo>
                    <a:pt x="337" y="68"/>
                  </a:lnTo>
                  <a:lnTo>
                    <a:pt x="303" y="34"/>
                  </a:lnTo>
                  <a:lnTo>
                    <a:pt x="3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2" name="Google Shape;402;p3"/>
            <p:cNvSpPr/>
            <p:nvPr/>
          </p:nvSpPr>
          <p:spPr>
            <a:xfrm>
              <a:off x="6069125" y="483900"/>
              <a:ext cx="16850" cy="5075"/>
            </a:xfrm>
            <a:custGeom>
              <a:avLst/>
              <a:gdLst/>
              <a:ahLst/>
              <a:cxnLst/>
              <a:rect l="l" t="t" r="r" b="b"/>
              <a:pathLst>
                <a:path w="674" h="203" extrusionOk="0">
                  <a:moveTo>
                    <a:pt x="101" y="0"/>
                  </a:moveTo>
                  <a:lnTo>
                    <a:pt x="34" y="34"/>
                  </a:lnTo>
                  <a:lnTo>
                    <a:pt x="0" y="101"/>
                  </a:lnTo>
                  <a:lnTo>
                    <a:pt x="34" y="135"/>
                  </a:lnTo>
                  <a:lnTo>
                    <a:pt x="101" y="168"/>
                  </a:lnTo>
                  <a:lnTo>
                    <a:pt x="572" y="202"/>
                  </a:lnTo>
                  <a:lnTo>
                    <a:pt x="640" y="202"/>
                  </a:lnTo>
                  <a:lnTo>
                    <a:pt x="673" y="135"/>
                  </a:lnTo>
                  <a:lnTo>
                    <a:pt x="640" y="101"/>
                  </a:lnTo>
                  <a:lnTo>
                    <a:pt x="606" y="67"/>
                  </a:lnTo>
                  <a:lnTo>
                    <a:pt x="471" y="34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3" name="Google Shape;403;p3"/>
            <p:cNvSpPr/>
            <p:nvPr/>
          </p:nvSpPr>
          <p:spPr>
            <a:xfrm>
              <a:off x="6028700" y="468750"/>
              <a:ext cx="11825" cy="6750"/>
            </a:xfrm>
            <a:custGeom>
              <a:avLst/>
              <a:gdLst/>
              <a:ahLst/>
              <a:cxnLst/>
              <a:rect l="l" t="t" r="r" b="b"/>
              <a:pathLst>
                <a:path w="473" h="270" extrusionOk="0">
                  <a:moveTo>
                    <a:pt x="68" y="0"/>
                  </a:moveTo>
                  <a:lnTo>
                    <a:pt x="35" y="34"/>
                  </a:lnTo>
                  <a:lnTo>
                    <a:pt x="1" y="101"/>
                  </a:lnTo>
                  <a:lnTo>
                    <a:pt x="35" y="135"/>
                  </a:lnTo>
                  <a:lnTo>
                    <a:pt x="237" y="236"/>
                  </a:lnTo>
                  <a:lnTo>
                    <a:pt x="304" y="269"/>
                  </a:lnTo>
                  <a:lnTo>
                    <a:pt x="472" y="269"/>
                  </a:lnTo>
                  <a:lnTo>
                    <a:pt x="472" y="236"/>
                  </a:lnTo>
                  <a:lnTo>
                    <a:pt x="472" y="168"/>
                  </a:lnTo>
                  <a:lnTo>
                    <a:pt x="439" y="135"/>
                  </a:lnTo>
                  <a:lnTo>
                    <a:pt x="270" y="67"/>
                  </a:lnTo>
                  <a:lnTo>
                    <a:pt x="13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4" name="Google Shape;404;p3"/>
            <p:cNvSpPr/>
            <p:nvPr/>
          </p:nvSpPr>
          <p:spPr>
            <a:xfrm>
              <a:off x="6047225" y="475475"/>
              <a:ext cx="15175" cy="5075"/>
            </a:xfrm>
            <a:custGeom>
              <a:avLst/>
              <a:gdLst/>
              <a:ahLst/>
              <a:cxnLst/>
              <a:rect l="l" t="t" r="r" b="b"/>
              <a:pathLst>
                <a:path w="607" h="203" extrusionOk="0">
                  <a:moveTo>
                    <a:pt x="34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34" y="135"/>
                  </a:lnTo>
                  <a:lnTo>
                    <a:pt x="135" y="169"/>
                  </a:lnTo>
                  <a:lnTo>
                    <a:pt x="236" y="202"/>
                  </a:lnTo>
                  <a:lnTo>
                    <a:pt x="539" y="202"/>
                  </a:lnTo>
                  <a:lnTo>
                    <a:pt x="573" y="169"/>
                  </a:lnTo>
                  <a:lnTo>
                    <a:pt x="607" y="101"/>
                  </a:lnTo>
                  <a:lnTo>
                    <a:pt x="573" y="68"/>
                  </a:lnTo>
                  <a:lnTo>
                    <a:pt x="539" y="34"/>
                  </a:lnTo>
                  <a:lnTo>
                    <a:pt x="43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5" name="Google Shape;405;p3"/>
            <p:cNvSpPr/>
            <p:nvPr/>
          </p:nvSpPr>
          <p:spPr>
            <a:xfrm>
              <a:off x="6100250" y="405600"/>
              <a:ext cx="6775" cy="12650"/>
            </a:xfrm>
            <a:custGeom>
              <a:avLst/>
              <a:gdLst/>
              <a:ahLst/>
              <a:cxnLst/>
              <a:rect l="l" t="t" r="r" b="b"/>
              <a:pathLst>
                <a:path w="271" h="506" extrusionOk="0">
                  <a:moveTo>
                    <a:pt x="203" y="1"/>
                  </a:moveTo>
                  <a:lnTo>
                    <a:pt x="135" y="35"/>
                  </a:lnTo>
                  <a:lnTo>
                    <a:pt x="68" y="136"/>
                  </a:lnTo>
                  <a:lnTo>
                    <a:pt x="1" y="237"/>
                  </a:lnTo>
                  <a:lnTo>
                    <a:pt x="1" y="371"/>
                  </a:lnTo>
                  <a:lnTo>
                    <a:pt x="1" y="439"/>
                  </a:lnTo>
                  <a:lnTo>
                    <a:pt x="34" y="472"/>
                  </a:lnTo>
                  <a:lnTo>
                    <a:pt x="68" y="506"/>
                  </a:lnTo>
                  <a:lnTo>
                    <a:pt x="169" y="506"/>
                  </a:lnTo>
                  <a:lnTo>
                    <a:pt x="203" y="439"/>
                  </a:lnTo>
                  <a:lnTo>
                    <a:pt x="169" y="270"/>
                  </a:lnTo>
                  <a:lnTo>
                    <a:pt x="236" y="136"/>
                  </a:lnTo>
                  <a:lnTo>
                    <a:pt x="270" y="68"/>
                  </a:lnTo>
                  <a:lnTo>
                    <a:pt x="236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6" name="Google Shape;406;p3"/>
            <p:cNvSpPr/>
            <p:nvPr/>
          </p:nvSpPr>
          <p:spPr>
            <a:xfrm>
              <a:off x="6024500" y="2348250"/>
              <a:ext cx="68200" cy="42125"/>
            </a:xfrm>
            <a:custGeom>
              <a:avLst/>
              <a:gdLst/>
              <a:ahLst/>
              <a:cxnLst/>
              <a:rect l="l" t="t" r="r" b="b"/>
              <a:pathLst>
                <a:path w="2728" h="1685" extrusionOk="0">
                  <a:moveTo>
                    <a:pt x="68" y="1"/>
                  </a:moveTo>
                  <a:lnTo>
                    <a:pt x="68" y="68"/>
                  </a:lnTo>
                  <a:lnTo>
                    <a:pt x="34" y="439"/>
                  </a:lnTo>
                  <a:lnTo>
                    <a:pt x="1" y="809"/>
                  </a:lnTo>
                  <a:lnTo>
                    <a:pt x="1" y="1550"/>
                  </a:lnTo>
                  <a:lnTo>
                    <a:pt x="1" y="1617"/>
                  </a:lnTo>
                  <a:lnTo>
                    <a:pt x="68" y="1651"/>
                  </a:lnTo>
                  <a:lnTo>
                    <a:pt x="135" y="1617"/>
                  </a:lnTo>
                  <a:lnTo>
                    <a:pt x="169" y="1550"/>
                  </a:lnTo>
                  <a:lnTo>
                    <a:pt x="203" y="843"/>
                  </a:lnTo>
                  <a:lnTo>
                    <a:pt x="203" y="169"/>
                  </a:lnTo>
                  <a:lnTo>
                    <a:pt x="842" y="203"/>
                  </a:lnTo>
                  <a:lnTo>
                    <a:pt x="1482" y="203"/>
                  </a:lnTo>
                  <a:lnTo>
                    <a:pt x="2054" y="237"/>
                  </a:lnTo>
                  <a:lnTo>
                    <a:pt x="2324" y="237"/>
                  </a:lnTo>
                  <a:lnTo>
                    <a:pt x="2593" y="169"/>
                  </a:lnTo>
                  <a:lnTo>
                    <a:pt x="2593" y="169"/>
                  </a:lnTo>
                  <a:lnTo>
                    <a:pt x="2526" y="472"/>
                  </a:lnTo>
                  <a:lnTo>
                    <a:pt x="2526" y="809"/>
                  </a:lnTo>
                  <a:lnTo>
                    <a:pt x="2526" y="1415"/>
                  </a:lnTo>
                  <a:lnTo>
                    <a:pt x="876" y="1415"/>
                  </a:lnTo>
                  <a:lnTo>
                    <a:pt x="607" y="1449"/>
                  </a:lnTo>
                  <a:lnTo>
                    <a:pt x="337" y="1516"/>
                  </a:lnTo>
                  <a:lnTo>
                    <a:pt x="607" y="1583"/>
                  </a:lnTo>
                  <a:lnTo>
                    <a:pt x="842" y="1617"/>
                  </a:lnTo>
                  <a:lnTo>
                    <a:pt x="1953" y="1617"/>
                  </a:lnTo>
                  <a:lnTo>
                    <a:pt x="2458" y="1583"/>
                  </a:lnTo>
                  <a:lnTo>
                    <a:pt x="2458" y="1617"/>
                  </a:lnTo>
                  <a:lnTo>
                    <a:pt x="2492" y="1651"/>
                  </a:lnTo>
                  <a:lnTo>
                    <a:pt x="2559" y="1684"/>
                  </a:lnTo>
                  <a:lnTo>
                    <a:pt x="2627" y="1651"/>
                  </a:lnTo>
                  <a:lnTo>
                    <a:pt x="2660" y="1617"/>
                  </a:lnTo>
                  <a:lnTo>
                    <a:pt x="2660" y="1550"/>
                  </a:lnTo>
                  <a:lnTo>
                    <a:pt x="2694" y="1482"/>
                  </a:lnTo>
                  <a:lnTo>
                    <a:pt x="2728" y="775"/>
                  </a:lnTo>
                  <a:lnTo>
                    <a:pt x="2728" y="405"/>
                  </a:lnTo>
                  <a:lnTo>
                    <a:pt x="2660" y="68"/>
                  </a:lnTo>
                  <a:lnTo>
                    <a:pt x="2627" y="68"/>
                  </a:lnTo>
                  <a:lnTo>
                    <a:pt x="2593" y="102"/>
                  </a:lnTo>
                  <a:lnTo>
                    <a:pt x="2357" y="34"/>
                  </a:lnTo>
                  <a:lnTo>
                    <a:pt x="2054" y="1"/>
                  </a:lnTo>
                  <a:lnTo>
                    <a:pt x="506" y="1"/>
                  </a:lnTo>
                  <a:lnTo>
                    <a:pt x="203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7" name="Google Shape;407;p3"/>
            <p:cNvSpPr/>
            <p:nvPr/>
          </p:nvSpPr>
          <p:spPr>
            <a:xfrm>
              <a:off x="6060700" y="547850"/>
              <a:ext cx="7600" cy="14350"/>
            </a:xfrm>
            <a:custGeom>
              <a:avLst/>
              <a:gdLst/>
              <a:ahLst/>
              <a:cxnLst/>
              <a:rect l="l" t="t" r="r" b="b"/>
              <a:pathLst>
                <a:path w="304" h="574" extrusionOk="0">
                  <a:moveTo>
                    <a:pt x="202" y="1"/>
                  </a:moveTo>
                  <a:lnTo>
                    <a:pt x="135" y="35"/>
                  </a:lnTo>
                  <a:lnTo>
                    <a:pt x="68" y="102"/>
                  </a:lnTo>
                  <a:lnTo>
                    <a:pt x="34" y="203"/>
                  </a:lnTo>
                  <a:lnTo>
                    <a:pt x="0" y="439"/>
                  </a:lnTo>
                  <a:lnTo>
                    <a:pt x="0" y="506"/>
                  </a:lnTo>
                  <a:lnTo>
                    <a:pt x="34" y="540"/>
                  </a:lnTo>
                  <a:lnTo>
                    <a:pt x="101" y="573"/>
                  </a:lnTo>
                  <a:lnTo>
                    <a:pt x="202" y="540"/>
                  </a:lnTo>
                  <a:lnTo>
                    <a:pt x="236" y="506"/>
                  </a:lnTo>
                  <a:lnTo>
                    <a:pt x="236" y="439"/>
                  </a:lnTo>
                  <a:lnTo>
                    <a:pt x="236" y="304"/>
                  </a:lnTo>
                  <a:lnTo>
                    <a:pt x="236" y="203"/>
                  </a:lnTo>
                  <a:lnTo>
                    <a:pt x="270" y="136"/>
                  </a:lnTo>
                  <a:lnTo>
                    <a:pt x="303" y="68"/>
                  </a:lnTo>
                  <a:lnTo>
                    <a:pt x="270" y="35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3"/>
            <p:cNvSpPr/>
            <p:nvPr/>
          </p:nvSpPr>
          <p:spPr>
            <a:xfrm>
              <a:off x="6003450" y="462000"/>
              <a:ext cx="16025" cy="5075"/>
            </a:xfrm>
            <a:custGeom>
              <a:avLst/>
              <a:gdLst/>
              <a:ahLst/>
              <a:cxnLst/>
              <a:rect l="l" t="t" r="r" b="b"/>
              <a:pathLst>
                <a:path w="641" h="203" extrusionOk="0">
                  <a:moveTo>
                    <a:pt x="1" y="1"/>
                  </a:moveTo>
                  <a:lnTo>
                    <a:pt x="1" y="68"/>
                  </a:lnTo>
                  <a:lnTo>
                    <a:pt x="1" y="135"/>
                  </a:lnTo>
                  <a:lnTo>
                    <a:pt x="68" y="135"/>
                  </a:lnTo>
                  <a:lnTo>
                    <a:pt x="304" y="169"/>
                  </a:lnTo>
                  <a:lnTo>
                    <a:pt x="540" y="203"/>
                  </a:lnTo>
                  <a:lnTo>
                    <a:pt x="607" y="203"/>
                  </a:lnTo>
                  <a:lnTo>
                    <a:pt x="641" y="135"/>
                  </a:lnTo>
                  <a:lnTo>
                    <a:pt x="641" y="68"/>
                  </a:lnTo>
                  <a:lnTo>
                    <a:pt x="573" y="34"/>
                  </a:lnTo>
                  <a:lnTo>
                    <a:pt x="33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3"/>
            <p:cNvSpPr/>
            <p:nvPr/>
          </p:nvSpPr>
          <p:spPr>
            <a:xfrm>
              <a:off x="6096050" y="422450"/>
              <a:ext cx="8450" cy="15175"/>
            </a:xfrm>
            <a:custGeom>
              <a:avLst/>
              <a:gdLst/>
              <a:ahLst/>
              <a:cxnLst/>
              <a:rect l="l" t="t" r="r" b="b"/>
              <a:pathLst>
                <a:path w="338" h="607" extrusionOk="0">
                  <a:moveTo>
                    <a:pt x="236" y="0"/>
                  </a:moveTo>
                  <a:lnTo>
                    <a:pt x="202" y="34"/>
                  </a:lnTo>
                  <a:lnTo>
                    <a:pt x="135" y="169"/>
                  </a:lnTo>
                  <a:lnTo>
                    <a:pt x="101" y="270"/>
                  </a:lnTo>
                  <a:lnTo>
                    <a:pt x="34" y="404"/>
                  </a:lnTo>
                  <a:lnTo>
                    <a:pt x="0" y="539"/>
                  </a:lnTo>
                  <a:lnTo>
                    <a:pt x="34" y="573"/>
                  </a:lnTo>
                  <a:lnTo>
                    <a:pt x="68" y="606"/>
                  </a:lnTo>
                  <a:lnTo>
                    <a:pt x="101" y="606"/>
                  </a:lnTo>
                  <a:lnTo>
                    <a:pt x="135" y="573"/>
                  </a:lnTo>
                  <a:lnTo>
                    <a:pt x="202" y="472"/>
                  </a:lnTo>
                  <a:lnTo>
                    <a:pt x="270" y="337"/>
                  </a:lnTo>
                  <a:lnTo>
                    <a:pt x="337" y="101"/>
                  </a:lnTo>
                  <a:lnTo>
                    <a:pt x="337" y="34"/>
                  </a:lnTo>
                  <a:lnTo>
                    <a:pt x="3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3"/>
            <p:cNvSpPr/>
            <p:nvPr/>
          </p:nvSpPr>
          <p:spPr>
            <a:xfrm>
              <a:off x="5834275" y="413175"/>
              <a:ext cx="14325" cy="5075"/>
            </a:xfrm>
            <a:custGeom>
              <a:avLst/>
              <a:gdLst/>
              <a:ahLst/>
              <a:cxnLst/>
              <a:rect l="l" t="t" r="r" b="b"/>
              <a:pathLst>
                <a:path w="573" h="203" extrusionOk="0">
                  <a:moveTo>
                    <a:pt x="68" y="1"/>
                  </a:moveTo>
                  <a:lnTo>
                    <a:pt x="1" y="35"/>
                  </a:lnTo>
                  <a:lnTo>
                    <a:pt x="1" y="102"/>
                  </a:lnTo>
                  <a:lnTo>
                    <a:pt x="1" y="136"/>
                  </a:lnTo>
                  <a:lnTo>
                    <a:pt x="68" y="169"/>
                  </a:lnTo>
                  <a:lnTo>
                    <a:pt x="270" y="169"/>
                  </a:lnTo>
                  <a:lnTo>
                    <a:pt x="506" y="203"/>
                  </a:lnTo>
                  <a:lnTo>
                    <a:pt x="539" y="203"/>
                  </a:lnTo>
                  <a:lnTo>
                    <a:pt x="573" y="169"/>
                  </a:lnTo>
                  <a:lnTo>
                    <a:pt x="573" y="102"/>
                  </a:lnTo>
                  <a:lnTo>
                    <a:pt x="539" y="68"/>
                  </a:lnTo>
                  <a:lnTo>
                    <a:pt x="438" y="35"/>
                  </a:lnTo>
                  <a:lnTo>
                    <a:pt x="30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3"/>
            <p:cNvSpPr/>
            <p:nvPr/>
          </p:nvSpPr>
          <p:spPr>
            <a:xfrm>
              <a:off x="5728225" y="359325"/>
              <a:ext cx="4225" cy="14325"/>
            </a:xfrm>
            <a:custGeom>
              <a:avLst/>
              <a:gdLst/>
              <a:ahLst/>
              <a:cxnLst/>
              <a:rect l="l" t="t" r="r" b="b"/>
              <a:pathLst>
                <a:path w="169" h="573" extrusionOk="0">
                  <a:moveTo>
                    <a:pt x="68" y="0"/>
                  </a:moveTo>
                  <a:lnTo>
                    <a:pt x="34" y="34"/>
                  </a:lnTo>
                  <a:lnTo>
                    <a:pt x="0" y="101"/>
                  </a:lnTo>
                  <a:lnTo>
                    <a:pt x="0" y="505"/>
                  </a:lnTo>
                  <a:lnTo>
                    <a:pt x="0" y="573"/>
                  </a:lnTo>
                  <a:lnTo>
                    <a:pt x="135" y="573"/>
                  </a:lnTo>
                  <a:lnTo>
                    <a:pt x="169" y="505"/>
                  </a:lnTo>
                  <a:lnTo>
                    <a:pt x="169" y="101"/>
                  </a:lnTo>
                  <a:lnTo>
                    <a:pt x="135" y="34"/>
                  </a:lnTo>
                  <a:lnTo>
                    <a:pt x="6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3"/>
            <p:cNvSpPr/>
            <p:nvPr/>
          </p:nvSpPr>
          <p:spPr>
            <a:xfrm>
              <a:off x="5811550" y="405600"/>
              <a:ext cx="16025" cy="9300"/>
            </a:xfrm>
            <a:custGeom>
              <a:avLst/>
              <a:gdLst/>
              <a:ahLst/>
              <a:cxnLst/>
              <a:rect l="l" t="t" r="r" b="b"/>
              <a:pathLst>
                <a:path w="641" h="372" extrusionOk="0">
                  <a:moveTo>
                    <a:pt x="68" y="1"/>
                  </a:moveTo>
                  <a:lnTo>
                    <a:pt x="34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102" y="237"/>
                  </a:lnTo>
                  <a:lnTo>
                    <a:pt x="236" y="304"/>
                  </a:lnTo>
                  <a:lnTo>
                    <a:pt x="405" y="338"/>
                  </a:lnTo>
                  <a:lnTo>
                    <a:pt x="506" y="371"/>
                  </a:lnTo>
                  <a:lnTo>
                    <a:pt x="573" y="338"/>
                  </a:lnTo>
                  <a:lnTo>
                    <a:pt x="607" y="304"/>
                  </a:lnTo>
                  <a:lnTo>
                    <a:pt x="640" y="270"/>
                  </a:lnTo>
                  <a:lnTo>
                    <a:pt x="640" y="237"/>
                  </a:lnTo>
                  <a:lnTo>
                    <a:pt x="607" y="169"/>
                  </a:lnTo>
                  <a:lnTo>
                    <a:pt x="472" y="169"/>
                  </a:lnTo>
                  <a:lnTo>
                    <a:pt x="371" y="136"/>
                  </a:lnTo>
                  <a:lnTo>
                    <a:pt x="236" y="102"/>
                  </a:lnTo>
                  <a:lnTo>
                    <a:pt x="135" y="35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413;p3"/>
            <p:cNvSpPr/>
            <p:nvPr/>
          </p:nvSpPr>
          <p:spPr>
            <a:xfrm>
              <a:off x="5731600" y="330700"/>
              <a:ext cx="8425" cy="22750"/>
            </a:xfrm>
            <a:custGeom>
              <a:avLst/>
              <a:gdLst/>
              <a:ahLst/>
              <a:cxnLst/>
              <a:rect l="l" t="t" r="r" b="b"/>
              <a:pathLst>
                <a:path w="337" h="910" extrusionOk="0">
                  <a:moveTo>
                    <a:pt x="236" y="0"/>
                  </a:moveTo>
                  <a:lnTo>
                    <a:pt x="202" y="34"/>
                  </a:lnTo>
                  <a:lnTo>
                    <a:pt x="101" y="202"/>
                  </a:lnTo>
                  <a:lnTo>
                    <a:pt x="34" y="438"/>
                  </a:lnTo>
                  <a:lnTo>
                    <a:pt x="0" y="674"/>
                  </a:lnTo>
                  <a:lnTo>
                    <a:pt x="34" y="775"/>
                  </a:lnTo>
                  <a:lnTo>
                    <a:pt x="67" y="876"/>
                  </a:lnTo>
                  <a:lnTo>
                    <a:pt x="101" y="910"/>
                  </a:lnTo>
                  <a:lnTo>
                    <a:pt x="135" y="910"/>
                  </a:lnTo>
                  <a:lnTo>
                    <a:pt x="168" y="876"/>
                  </a:lnTo>
                  <a:lnTo>
                    <a:pt x="202" y="842"/>
                  </a:lnTo>
                  <a:lnTo>
                    <a:pt x="202" y="640"/>
                  </a:lnTo>
                  <a:lnTo>
                    <a:pt x="236" y="438"/>
                  </a:lnTo>
                  <a:lnTo>
                    <a:pt x="337" y="101"/>
                  </a:lnTo>
                  <a:lnTo>
                    <a:pt x="337" y="34"/>
                  </a:lnTo>
                  <a:lnTo>
                    <a:pt x="3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4" name="Google Shape;414;p3"/>
            <p:cNvSpPr/>
            <p:nvPr/>
          </p:nvSpPr>
          <p:spPr>
            <a:xfrm>
              <a:off x="5855325" y="419075"/>
              <a:ext cx="15175" cy="4225"/>
            </a:xfrm>
            <a:custGeom>
              <a:avLst/>
              <a:gdLst/>
              <a:ahLst/>
              <a:cxnLst/>
              <a:rect l="l" t="t" r="r" b="b"/>
              <a:pathLst>
                <a:path w="607" h="169" extrusionOk="0">
                  <a:moveTo>
                    <a:pt x="68" y="1"/>
                  </a:moveTo>
                  <a:lnTo>
                    <a:pt x="0" y="34"/>
                  </a:lnTo>
                  <a:lnTo>
                    <a:pt x="0" y="68"/>
                  </a:lnTo>
                  <a:lnTo>
                    <a:pt x="0" y="135"/>
                  </a:lnTo>
                  <a:lnTo>
                    <a:pt x="68" y="169"/>
                  </a:lnTo>
                  <a:lnTo>
                    <a:pt x="505" y="169"/>
                  </a:lnTo>
                  <a:lnTo>
                    <a:pt x="573" y="135"/>
                  </a:lnTo>
                  <a:lnTo>
                    <a:pt x="606" y="68"/>
                  </a:lnTo>
                  <a:lnTo>
                    <a:pt x="573" y="34"/>
                  </a:lnTo>
                  <a:lnTo>
                    <a:pt x="5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5" name="Google Shape;415;p3"/>
            <p:cNvSpPr/>
            <p:nvPr/>
          </p:nvSpPr>
          <p:spPr>
            <a:xfrm>
              <a:off x="5740000" y="301250"/>
              <a:ext cx="10125" cy="17700"/>
            </a:xfrm>
            <a:custGeom>
              <a:avLst/>
              <a:gdLst/>
              <a:ahLst/>
              <a:cxnLst/>
              <a:rect l="l" t="t" r="r" b="b"/>
              <a:pathLst>
                <a:path w="405" h="708" extrusionOk="0">
                  <a:moveTo>
                    <a:pt x="304" y="0"/>
                  </a:moveTo>
                  <a:lnTo>
                    <a:pt x="236" y="67"/>
                  </a:lnTo>
                  <a:lnTo>
                    <a:pt x="135" y="303"/>
                  </a:lnTo>
                  <a:lnTo>
                    <a:pt x="1" y="572"/>
                  </a:lnTo>
                  <a:lnTo>
                    <a:pt x="1" y="640"/>
                  </a:lnTo>
                  <a:lnTo>
                    <a:pt x="34" y="707"/>
                  </a:lnTo>
                  <a:lnTo>
                    <a:pt x="135" y="707"/>
                  </a:lnTo>
                  <a:lnTo>
                    <a:pt x="203" y="673"/>
                  </a:lnTo>
                  <a:lnTo>
                    <a:pt x="337" y="404"/>
                  </a:lnTo>
                  <a:lnTo>
                    <a:pt x="405" y="101"/>
                  </a:lnTo>
                  <a:lnTo>
                    <a:pt x="405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416;p3"/>
            <p:cNvSpPr/>
            <p:nvPr/>
          </p:nvSpPr>
          <p:spPr>
            <a:xfrm>
              <a:off x="5877200" y="424975"/>
              <a:ext cx="21075" cy="8425"/>
            </a:xfrm>
            <a:custGeom>
              <a:avLst/>
              <a:gdLst/>
              <a:ahLst/>
              <a:cxnLst/>
              <a:rect l="l" t="t" r="r" b="b"/>
              <a:pathLst>
                <a:path w="843" h="337" extrusionOk="0">
                  <a:moveTo>
                    <a:pt x="68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34" y="135"/>
                  </a:lnTo>
                  <a:lnTo>
                    <a:pt x="203" y="236"/>
                  </a:lnTo>
                  <a:lnTo>
                    <a:pt x="405" y="303"/>
                  </a:lnTo>
                  <a:lnTo>
                    <a:pt x="573" y="337"/>
                  </a:lnTo>
                  <a:lnTo>
                    <a:pt x="775" y="337"/>
                  </a:lnTo>
                  <a:lnTo>
                    <a:pt x="809" y="303"/>
                  </a:lnTo>
                  <a:lnTo>
                    <a:pt x="842" y="236"/>
                  </a:lnTo>
                  <a:lnTo>
                    <a:pt x="842" y="202"/>
                  </a:lnTo>
                  <a:lnTo>
                    <a:pt x="775" y="169"/>
                  </a:lnTo>
                  <a:lnTo>
                    <a:pt x="438" y="101"/>
                  </a:lnTo>
                  <a:lnTo>
                    <a:pt x="10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417;p3"/>
            <p:cNvSpPr/>
            <p:nvPr/>
          </p:nvSpPr>
          <p:spPr>
            <a:xfrm>
              <a:off x="5951275" y="446025"/>
              <a:ext cx="15175" cy="6750"/>
            </a:xfrm>
            <a:custGeom>
              <a:avLst/>
              <a:gdLst/>
              <a:ahLst/>
              <a:cxnLst/>
              <a:rect l="l" t="t" r="r" b="b"/>
              <a:pathLst>
                <a:path w="607" h="270" extrusionOk="0">
                  <a:moveTo>
                    <a:pt x="68" y="0"/>
                  </a:moveTo>
                  <a:lnTo>
                    <a:pt x="0" y="67"/>
                  </a:lnTo>
                  <a:lnTo>
                    <a:pt x="0" y="101"/>
                  </a:lnTo>
                  <a:lnTo>
                    <a:pt x="34" y="135"/>
                  </a:lnTo>
                  <a:lnTo>
                    <a:pt x="304" y="236"/>
                  </a:lnTo>
                  <a:lnTo>
                    <a:pt x="438" y="269"/>
                  </a:lnTo>
                  <a:lnTo>
                    <a:pt x="573" y="236"/>
                  </a:lnTo>
                  <a:lnTo>
                    <a:pt x="607" y="202"/>
                  </a:lnTo>
                  <a:lnTo>
                    <a:pt x="607" y="168"/>
                  </a:lnTo>
                  <a:lnTo>
                    <a:pt x="607" y="135"/>
                  </a:lnTo>
                  <a:lnTo>
                    <a:pt x="573" y="101"/>
                  </a:lnTo>
                  <a:lnTo>
                    <a:pt x="10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418;p3"/>
            <p:cNvSpPr/>
            <p:nvPr/>
          </p:nvSpPr>
          <p:spPr>
            <a:xfrm>
              <a:off x="5971475" y="452750"/>
              <a:ext cx="21900" cy="6750"/>
            </a:xfrm>
            <a:custGeom>
              <a:avLst/>
              <a:gdLst/>
              <a:ahLst/>
              <a:cxnLst/>
              <a:rect l="l" t="t" r="r" b="b"/>
              <a:pathLst>
                <a:path w="876" h="270" extrusionOk="0">
                  <a:moveTo>
                    <a:pt x="34" y="0"/>
                  </a:moveTo>
                  <a:lnTo>
                    <a:pt x="1" y="68"/>
                  </a:lnTo>
                  <a:lnTo>
                    <a:pt x="34" y="135"/>
                  </a:lnTo>
                  <a:lnTo>
                    <a:pt x="68" y="169"/>
                  </a:lnTo>
                  <a:lnTo>
                    <a:pt x="236" y="202"/>
                  </a:lnTo>
                  <a:lnTo>
                    <a:pt x="438" y="236"/>
                  </a:lnTo>
                  <a:lnTo>
                    <a:pt x="640" y="270"/>
                  </a:lnTo>
                  <a:lnTo>
                    <a:pt x="842" y="236"/>
                  </a:lnTo>
                  <a:lnTo>
                    <a:pt x="876" y="202"/>
                  </a:lnTo>
                  <a:lnTo>
                    <a:pt x="876" y="169"/>
                  </a:lnTo>
                  <a:lnTo>
                    <a:pt x="876" y="135"/>
                  </a:lnTo>
                  <a:lnTo>
                    <a:pt x="842" y="101"/>
                  </a:lnTo>
                  <a:lnTo>
                    <a:pt x="438" y="34"/>
                  </a:lnTo>
                  <a:lnTo>
                    <a:pt x="10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9" name="Google Shape;419;p3"/>
            <p:cNvSpPr/>
            <p:nvPr/>
          </p:nvSpPr>
          <p:spPr>
            <a:xfrm>
              <a:off x="5927700" y="438425"/>
              <a:ext cx="17700" cy="6775"/>
            </a:xfrm>
            <a:custGeom>
              <a:avLst/>
              <a:gdLst/>
              <a:ahLst/>
              <a:cxnLst/>
              <a:rect l="l" t="t" r="r" b="b"/>
              <a:pathLst>
                <a:path w="708" h="271" extrusionOk="0">
                  <a:moveTo>
                    <a:pt x="34" y="1"/>
                  </a:moveTo>
                  <a:lnTo>
                    <a:pt x="1" y="35"/>
                  </a:lnTo>
                  <a:lnTo>
                    <a:pt x="1" y="102"/>
                  </a:lnTo>
                  <a:lnTo>
                    <a:pt x="68" y="136"/>
                  </a:lnTo>
                  <a:lnTo>
                    <a:pt x="371" y="237"/>
                  </a:lnTo>
                  <a:lnTo>
                    <a:pt x="506" y="270"/>
                  </a:lnTo>
                  <a:lnTo>
                    <a:pt x="640" y="237"/>
                  </a:lnTo>
                  <a:lnTo>
                    <a:pt x="708" y="203"/>
                  </a:lnTo>
                  <a:lnTo>
                    <a:pt x="708" y="169"/>
                  </a:lnTo>
                  <a:lnTo>
                    <a:pt x="708" y="102"/>
                  </a:lnTo>
                  <a:lnTo>
                    <a:pt x="640" y="68"/>
                  </a:lnTo>
                  <a:lnTo>
                    <a:pt x="405" y="35"/>
                  </a:lnTo>
                  <a:lnTo>
                    <a:pt x="1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0" name="Google Shape;420;p3"/>
            <p:cNvSpPr/>
            <p:nvPr/>
          </p:nvSpPr>
          <p:spPr>
            <a:xfrm>
              <a:off x="5904150" y="430850"/>
              <a:ext cx="18525" cy="6775"/>
            </a:xfrm>
            <a:custGeom>
              <a:avLst/>
              <a:gdLst/>
              <a:ahLst/>
              <a:cxnLst/>
              <a:rect l="l" t="t" r="r" b="b"/>
              <a:pathLst>
                <a:path w="741" h="271" extrusionOk="0">
                  <a:moveTo>
                    <a:pt x="101" y="1"/>
                  </a:moveTo>
                  <a:lnTo>
                    <a:pt x="34" y="35"/>
                  </a:lnTo>
                  <a:lnTo>
                    <a:pt x="0" y="102"/>
                  </a:lnTo>
                  <a:lnTo>
                    <a:pt x="34" y="169"/>
                  </a:lnTo>
                  <a:lnTo>
                    <a:pt x="101" y="203"/>
                  </a:lnTo>
                  <a:lnTo>
                    <a:pt x="370" y="237"/>
                  </a:lnTo>
                  <a:lnTo>
                    <a:pt x="539" y="270"/>
                  </a:lnTo>
                  <a:lnTo>
                    <a:pt x="741" y="270"/>
                  </a:lnTo>
                  <a:lnTo>
                    <a:pt x="741" y="203"/>
                  </a:lnTo>
                  <a:lnTo>
                    <a:pt x="741" y="169"/>
                  </a:lnTo>
                  <a:lnTo>
                    <a:pt x="707" y="136"/>
                  </a:lnTo>
                  <a:lnTo>
                    <a:pt x="572" y="68"/>
                  </a:lnTo>
                  <a:lnTo>
                    <a:pt x="438" y="35"/>
                  </a:lnTo>
                  <a:lnTo>
                    <a:pt x="269" y="35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1" name="Google Shape;421;p3"/>
            <p:cNvSpPr/>
            <p:nvPr/>
          </p:nvSpPr>
          <p:spPr>
            <a:xfrm>
              <a:off x="5057400" y="2393700"/>
              <a:ext cx="63150" cy="68225"/>
            </a:xfrm>
            <a:custGeom>
              <a:avLst/>
              <a:gdLst/>
              <a:ahLst/>
              <a:cxnLst/>
              <a:rect l="l" t="t" r="r" b="b"/>
              <a:pathLst>
                <a:path w="2526" h="2729" extrusionOk="0">
                  <a:moveTo>
                    <a:pt x="202" y="169"/>
                  </a:moveTo>
                  <a:lnTo>
                    <a:pt x="741" y="237"/>
                  </a:lnTo>
                  <a:lnTo>
                    <a:pt x="1279" y="270"/>
                  </a:lnTo>
                  <a:lnTo>
                    <a:pt x="2357" y="237"/>
                  </a:lnTo>
                  <a:lnTo>
                    <a:pt x="2357" y="237"/>
                  </a:lnTo>
                  <a:lnTo>
                    <a:pt x="2289" y="775"/>
                  </a:lnTo>
                  <a:lnTo>
                    <a:pt x="2256" y="1348"/>
                  </a:lnTo>
                  <a:lnTo>
                    <a:pt x="2256" y="1886"/>
                  </a:lnTo>
                  <a:lnTo>
                    <a:pt x="2289" y="2425"/>
                  </a:lnTo>
                  <a:lnTo>
                    <a:pt x="2289" y="2459"/>
                  </a:lnTo>
                  <a:lnTo>
                    <a:pt x="2256" y="2459"/>
                  </a:lnTo>
                  <a:lnTo>
                    <a:pt x="2020" y="2425"/>
                  </a:lnTo>
                  <a:lnTo>
                    <a:pt x="808" y="2425"/>
                  </a:lnTo>
                  <a:lnTo>
                    <a:pt x="303" y="2391"/>
                  </a:lnTo>
                  <a:lnTo>
                    <a:pt x="236" y="1280"/>
                  </a:lnTo>
                  <a:lnTo>
                    <a:pt x="202" y="169"/>
                  </a:lnTo>
                  <a:close/>
                  <a:moveTo>
                    <a:pt x="741" y="1"/>
                  </a:moveTo>
                  <a:lnTo>
                    <a:pt x="168" y="35"/>
                  </a:lnTo>
                  <a:lnTo>
                    <a:pt x="135" y="35"/>
                  </a:lnTo>
                  <a:lnTo>
                    <a:pt x="101" y="102"/>
                  </a:lnTo>
                  <a:lnTo>
                    <a:pt x="67" y="102"/>
                  </a:lnTo>
                  <a:lnTo>
                    <a:pt x="34" y="169"/>
                  </a:lnTo>
                  <a:lnTo>
                    <a:pt x="0" y="775"/>
                  </a:lnTo>
                  <a:lnTo>
                    <a:pt x="0" y="1415"/>
                  </a:lnTo>
                  <a:lnTo>
                    <a:pt x="34" y="2021"/>
                  </a:lnTo>
                  <a:lnTo>
                    <a:pt x="101" y="2661"/>
                  </a:lnTo>
                  <a:lnTo>
                    <a:pt x="135" y="2694"/>
                  </a:lnTo>
                  <a:lnTo>
                    <a:pt x="168" y="2728"/>
                  </a:lnTo>
                  <a:lnTo>
                    <a:pt x="236" y="2728"/>
                  </a:lnTo>
                  <a:lnTo>
                    <a:pt x="303" y="2694"/>
                  </a:lnTo>
                  <a:lnTo>
                    <a:pt x="337" y="2661"/>
                  </a:lnTo>
                  <a:lnTo>
                    <a:pt x="337" y="2627"/>
                  </a:lnTo>
                  <a:lnTo>
                    <a:pt x="337" y="2560"/>
                  </a:lnTo>
                  <a:lnTo>
                    <a:pt x="808" y="2661"/>
                  </a:lnTo>
                  <a:lnTo>
                    <a:pt x="1313" y="2694"/>
                  </a:lnTo>
                  <a:lnTo>
                    <a:pt x="1818" y="2694"/>
                  </a:lnTo>
                  <a:lnTo>
                    <a:pt x="2054" y="2661"/>
                  </a:lnTo>
                  <a:lnTo>
                    <a:pt x="2256" y="2627"/>
                  </a:lnTo>
                  <a:lnTo>
                    <a:pt x="2323" y="2593"/>
                  </a:lnTo>
                  <a:lnTo>
                    <a:pt x="2323" y="2492"/>
                  </a:lnTo>
                  <a:lnTo>
                    <a:pt x="2357" y="2526"/>
                  </a:lnTo>
                  <a:lnTo>
                    <a:pt x="2390" y="2526"/>
                  </a:lnTo>
                  <a:lnTo>
                    <a:pt x="2458" y="2492"/>
                  </a:lnTo>
                  <a:lnTo>
                    <a:pt x="2458" y="2425"/>
                  </a:lnTo>
                  <a:lnTo>
                    <a:pt x="2491" y="1886"/>
                  </a:lnTo>
                  <a:lnTo>
                    <a:pt x="2525" y="1314"/>
                  </a:lnTo>
                  <a:lnTo>
                    <a:pt x="2491" y="775"/>
                  </a:lnTo>
                  <a:lnTo>
                    <a:pt x="2458" y="203"/>
                  </a:lnTo>
                  <a:lnTo>
                    <a:pt x="2491" y="169"/>
                  </a:lnTo>
                  <a:lnTo>
                    <a:pt x="2491" y="102"/>
                  </a:lnTo>
                  <a:lnTo>
                    <a:pt x="2458" y="35"/>
                  </a:lnTo>
                  <a:lnTo>
                    <a:pt x="1852" y="35"/>
                  </a:lnTo>
                  <a:lnTo>
                    <a:pt x="127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2" name="Google Shape;422;p3"/>
            <p:cNvSpPr/>
            <p:nvPr/>
          </p:nvSpPr>
          <p:spPr>
            <a:xfrm>
              <a:off x="5921825" y="2394550"/>
              <a:ext cx="64825" cy="62300"/>
            </a:xfrm>
            <a:custGeom>
              <a:avLst/>
              <a:gdLst/>
              <a:ahLst/>
              <a:cxnLst/>
              <a:rect l="l" t="t" r="r" b="b"/>
              <a:pathLst>
                <a:path w="2593" h="2492" extrusionOk="0">
                  <a:moveTo>
                    <a:pt x="707" y="1"/>
                  </a:moveTo>
                  <a:lnTo>
                    <a:pt x="438" y="34"/>
                  </a:lnTo>
                  <a:lnTo>
                    <a:pt x="337" y="68"/>
                  </a:lnTo>
                  <a:lnTo>
                    <a:pt x="236" y="135"/>
                  </a:lnTo>
                  <a:lnTo>
                    <a:pt x="303" y="203"/>
                  </a:lnTo>
                  <a:lnTo>
                    <a:pt x="404" y="236"/>
                  </a:lnTo>
                  <a:lnTo>
                    <a:pt x="640" y="270"/>
                  </a:lnTo>
                  <a:lnTo>
                    <a:pt x="1077" y="270"/>
                  </a:lnTo>
                  <a:lnTo>
                    <a:pt x="1751" y="337"/>
                  </a:lnTo>
                  <a:lnTo>
                    <a:pt x="2391" y="371"/>
                  </a:lnTo>
                  <a:lnTo>
                    <a:pt x="2391" y="775"/>
                  </a:lnTo>
                  <a:lnTo>
                    <a:pt x="2391" y="1145"/>
                  </a:lnTo>
                  <a:lnTo>
                    <a:pt x="2357" y="1684"/>
                  </a:lnTo>
                  <a:lnTo>
                    <a:pt x="2357" y="1953"/>
                  </a:lnTo>
                  <a:lnTo>
                    <a:pt x="2391" y="2223"/>
                  </a:lnTo>
                  <a:lnTo>
                    <a:pt x="1313" y="2189"/>
                  </a:lnTo>
                  <a:lnTo>
                    <a:pt x="774" y="2189"/>
                  </a:lnTo>
                  <a:lnTo>
                    <a:pt x="505" y="2223"/>
                  </a:lnTo>
                  <a:lnTo>
                    <a:pt x="269" y="2290"/>
                  </a:lnTo>
                  <a:lnTo>
                    <a:pt x="236" y="1751"/>
                  </a:lnTo>
                  <a:lnTo>
                    <a:pt x="236" y="1213"/>
                  </a:lnTo>
                  <a:lnTo>
                    <a:pt x="269" y="674"/>
                  </a:lnTo>
                  <a:lnTo>
                    <a:pt x="269" y="405"/>
                  </a:lnTo>
                  <a:lnTo>
                    <a:pt x="236" y="270"/>
                  </a:lnTo>
                  <a:lnTo>
                    <a:pt x="202" y="135"/>
                  </a:lnTo>
                  <a:lnTo>
                    <a:pt x="101" y="304"/>
                  </a:lnTo>
                  <a:lnTo>
                    <a:pt x="67" y="472"/>
                  </a:lnTo>
                  <a:lnTo>
                    <a:pt x="0" y="842"/>
                  </a:lnTo>
                  <a:lnTo>
                    <a:pt x="0" y="1583"/>
                  </a:lnTo>
                  <a:lnTo>
                    <a:pt x="0" y="1819"/>
                  </a:lnTo>
                  <a:lnTo>
                    <a:pt x="0" y="2088"/>
                  </a:lnTo>
                  <a:lnTo>
                    <a:pt x="0" y="2223"/>
                  </a:lnTo>
                  <a:lnTo>
                    <a:pt x="34" y="2324"/>
                  </a:lnTo>
                  <a:lnTo>
                    <a:pt x="101" y="2425"/>
                  </a:lnTo>
                  <a:lnTo>
                    <a:pt x="202" y="2458"/>
                  </a:lnTo>
                  <a:lnTo>
                    <a:pt x="269" y="2458"/>
                  </a:lnTo>
                  <a:lnTo>
                    <a:pt x="269" y="2425"/>
                  </a:lnTo>
                  <a:lnTo>
                    <a:pt x="269" y="2391"/>
                  </a:lnTo>
                  <a:lnTo>
                    <a:pt x="539" y="2458"/>
                  </a:lnTo>
                  <a:lnTo>
                    <a:pt x="774" y="2492"/>
                  </a:lnTo>
                  <a:lnTo>
                    <a:pt x="1313" y="2492"/>
                  </a:lnTo>
                  <a:lnTo>
                    <a:pt x="2391" y="2458"/>
                  </a:lnTo>
                  <a:lnTo>
                    <a:pt x="2458" y="2425"/>
                  </a:lnTo>
                  <a:lnTo>
                    <a:pt x="2492" y="2458"/>
                  </a:lnTo>
                  <a:lnTo>
                    <a:pt x="2525" y="2458"/>
                  </a:lnTo>
                  <a:lnTo>
                    <a:pt x="2559" y="2425"/>
                  </a:lnTo>
                  <a:lnTo>
                    <a:pt x="2593" y="2155"/>
                  </a:lnTo>
                  <a:lnTo>
                    <a:pt x="2593" y="1886"/>
                  </a:lnTo>
                  <a:lnTo>
                    <a:pt x="2593" y="1347"/>
                  </a:lnTo>
                  <a:lnTo>
                    <a:pt x="2593" y="708"/>
                  </a:lnTo>
                  <a:lnTo>
                    <a:pt x="2593" y="405"/>
                  </a:lnTo>
                  <a:lnTo>
                    <a:pt x="2559" y="68"/>
                  </a:lnTo>
                  <a:lnTo>
                    <a:pt x="2525" y="34"/>
                  </a:lnTo>
                  <a:lnTo>
                    <a:pt x="2458" y="34"/>
                  </a:lnTo>
                  <a:lnTo>
                    <a:pt x="2458" y="68"/>
                  </a:lnTo>
                  <a:lnTo>
                    <a:pt x="2424" y="169"/>
                  </a:lnTo>
                  <a:lnTo>
                    <a:pt x="1852" y="102"/>
                  </a:lnTo>
                  <a:lnTo>
                    <a:pt x="1246" y="34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3" name="Google Shape;423;p3"/>
            <p:cNvSpPr/>
            <p:nvPr/>
          </p:nvSpPr>
          <p:spPr>
            <a:xfrm>
              <a:off x="5876375" y="2346575"/>
              <a:ext cx="63975" cy="44625"/>
            </a:xfrm>
            <a:custGeom>
              <a:avLst/>
              <a:gdLst/>
              <a:ahLst/>
              <a:cxnLst/>
              <a:rect l="l" t="t" r="r" b="b"/>
              <a:pathLst>
                <a:path w="2559" h="1785" extrusionOk="0">
                  <a:moveTo>
                    <a:pt x="168" y="203"/>
                  </a:moveTo>
                  <a:lnTo>
                    <a:pt x="404" y="236"/>
                  </a:lnTo>
                  <a:lnTo>
                    <a:pt x="673" y="270"/>
                  </a:lnTo>
                  <a:lnTo>
                    <a:pt x="1178" y="270"/>
                  </a:lnTo>
                  <a:lnTo>
                    <a:pt x="2323" y="371"/>
                  </a:lnTo>
                  <a:lnTo>
                    <a:pt x="2289" y="607"/>
                  </a:lnTo>
                  <a:lnTo>
                    <a:pt x="2289" y="842"/>
                  </a:lnTo>
                  <a:lnTo>
                    <a:pt x="2323" y="1448"/>
                  </a:lnTo>
                  <a:lnTo>
                    <a:pt x="1246" y="1516"/>
                  </a:lnTo>
                  <a:lnTo>
                    <a:pt x="741" y="1516"/>
                  </a:lnTo>
                  <a:lnTo>
                    <a:pt x="505" y="1549"/>
                  </a:lnTo>
                  <a:lnTo>
                    <a:pt x="236" y="1583"/>
                  </a:lnTo>
                  <a:lnTo>
                    <a:pt x="202" y="876"/>
                  </a:lnTo>
                  <a:lnTo>
                    <a:pt x="168" y="203"/>
                  </a:lnTo>
                  <a:close/>
                  <a:moveTo>
                    <a:pt x="673" y="0"/>
                  </a:moveTo>
                  <a:lnTo>
                    <a:pt x="404" y="34"/>
                  </a:lnTo>
                  <a:lnTo>
                    <a:pt x="135" y="101"/>
                  </a:lnTo>
                  <a:lnTo>
                    <a:pt x="101" y="101"/>
                  </a:lnTo>
                  <a:lnTo>
                    <a:pt x="67" y="135"/>
                  </a:lnTo>
                  <a:lnTo>
                    <a:pt x="34" y="506"/>
                  </a:lnTo>
                  <a:lnTo>
                    <a:pt x="0" y="876"/>
                  </a:lnTo>
                  <a:lnTo>
                    <a:pt x="34" y="1246"/>
                  </a:lnTo>
                  <a:lnTo>
                    <a:pt x="67" y="1583"/>
                  </a:lnTo>
                  <a:lnTo>
                    <a:pt x="101" y="1650"/>
                  </a:lnTo>
                  <a:lnTo>
                    <a:pt x="202" y="1650"/>
                  </a:lnTo>
                  <a:lnTo>
                    <a:pt x="236" y="1617"/>
                  </a:lnTo>
                  <a:lnTo>
                    <a:pt x="471" y="1718"/>
                  </a:lnTo>
                  <a:lnTo>
                    <a:pt x="741" y="1751"/>
                  </a:lnTo>
                  <a:lnTo>
                    <a:pt x="1010" y="1785"/>
                  </a:lnTo>
                  <a:lnTo>
                    <a:pt x="1279" y="1785"/>
                  </a:lnTo>
                  <a:lnTo>
                    <a:pt x="1818" y="1751"/>
                  </a:lnTo>
                  <a:lnTo>
                    <a:pt x="2357" y="1650"/>
                  </a:lnTo>
                  <a:lnTo>
                    <a:pt x="2357" y="1718"/>
                  </a:lnTo>
                  <a:lnTo>
                    <a:pt x="2390" y="1751"/>
                  </a:lnTo>
                  <a:lnTo>
                    <a:pt x="2458" y="1785"/>
                  </a:lnTo>
                  <a:lnTo>
                    <a:pt x="2525" y="1751"/>
                  </a:lnTo>
                  <a:lnTo>
                    <a:pt x="2559" y="1718"/>
                  </a:lnTo>
                  <a:lnTo>
                    <a:pt x="2559" y="1650"/>
                  </a:lnTo>
                  <a:lnTo>
                    <a:pt x="2491" y="1011"/>
                  </a:lnTo>
                  <a:lnTo>
                    <a:pt x="2458" y="371"/>
                  </a:lnTo>
                  <a:lnTo>
                    <a:pt x="2491" y="304"/>
                  </a:lnTo>
                  <a:lnTo>
                    <a:pt x="2491" y="236"/>
                  </a:lnTo>
                  <a:lnTo>
                    <a:pt x="2458" y="203"/>
                  </a:lnTo>
                  <a:lnTo>
                    <a:pt x="2390" y="169"/>
                  </a:lnTo>
                  <a:lnTo>
                    <a:pt x="1852" y="101"/>
                  </a:lnTo>
                  <a:lnTo>
                    <a:pt x="1246" y="34"/>
                  </a:lnTo>
                  <a:lnTo>
                    <a:pt x="97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4" name="Google Shape;424;p3"/>
            <p:cNvSpPr/>
            <p:nvPr/>
          </p:nvSpPr>
          <p:spPr>
            <a:xfrm>
              <a:off x="5960525" y="2466100"/>
              <a:ext cx="64000" cy="61475"/>
            </a:xfrm>
            <a:custGeom>
              <a:avLst/>
              <a:gdLst/>
              <a:ahLst/>
              <a:cxnLst/>
              <a:rect l="l" t="t" r="r" b="b"/>
              <a:pathLst>
                <a:path w="2560" h="2459" extrusionOk="0">
                  <a:moveTo>
                    <a:pt x="169" y="202"/>
                  </a:moveTo>
                  <a:lnTo>
                    <a:pt x="708" y="236"/>
                  </a:lnTo>
                  <a:lnTo>
                    <a:pt x="1247" y="270"/>
                  </a:lnTo>
                  <a:lnTo>
                    <a:pt x="2324" y="236"/>
                  </a:lnTo>
                  <a:lnTo>
                    <a:pt x="2324" y="707"/>
                  </a:lnTo>
                  <a:lnTo>
                    <a:pt x="2324" y="1145"/>
                  </a:lnTo>
                  <a:lnTo>
                    <a:pt x="2324" y="1684"/>
                  </a:lnTo>
                  <a:lnTo>
                    <a:pt x="2324" y="2222"/>
                  </a:lnTo>
                  <a:lnTo>
                    <a:pt x="2088" y="2189"/>
                  </a:lnTo>
                  <a:lnTo>
                    <a:pt x="607" y="2189"/>
                  </a:lnTo>
                  <a:lnTo>
                    <a:pt x="338" y="2256"/>
                  </a:lnTo>
                  <a:lnTo>
                    <a:pt x="304" y="1684"/>
                  </a:lnTo>
                  <a:lnTo>
                    <a:pt x="237" y="1145"/>
                  </a:lnTo>
                  <a:lnTo>
                    <a:pt x="237" y="674"/>
                  </a:lnTo>
                  <a:lnTo>
                    <a:pt x="169" y="202"/>
                  </a:lnTo>
                  <a:close/>
                  <a:moveTo>
                    <a:pt x="708" y="0"/>
                  </a:moveTo>
                  <a:lnTo>
                    <a:pt x="169" y="34"/>
                  </a:lnTo>
                  <a:lnTo>
                    <a:pt x="102" y="68"/>
                  </a:lnTo>
                  <a:lnTo>
                    <a:pt x="68" y="135"/>
                  </a:lnTo>
                  <a:lnTo>
                    <a:pt x="35" y="371"/>
                  </a:lnTo>
                  <a:lnTo>
                    <a:pt x="1" y="640"/>
                  </a:lnTo>
                  <a:lnTo>
                    <a:pt x="35" y="1145"/>
                  </a:lnTo>
                  <a:lnTo>
                    <a:pt x="68" y="1751"/>
                  </a:lnTo>
                  <a:lnTo>
                    <a:pt x="102" y="2054"/>
                  </a:lnTo>
                  <a:lnTo>
                    <a:pt x="169" y="2323"/>
                  </a:lnTo>
                  <a:lnTo>
                    <a:pt x="169" y="2391"/>
                  </a:lnTo>
                  <a:lnTo>
                    <a:pt x="304" y="2391"/>
                  </a:lnTo>
                  <a:lnTo>
                    <a:pt x="540" y="2424"/>
                  </a:lnTo>
                  <a:lnTo>
                    <a:pt x="1280" y="2424"/>
                  </a:lnTo>
                  <a:lnTo>
                    <a:pt x="1819" y="2458"/>
                  </a:lnTo>
                  <a:lnTo>
                    <a:pt x="2088" y="2458"/>
                  </a:lnTo>
                  <a:lnTo>
                    <a:pt x="2358" y="2424"/>
                  </a:lnTo>
                  <a:lnTo>
                    <a:pt x="2391" y="2458"/>
                  </a:lnTo>
                  <a:lnTo>
                    <a:pt x="2425" y="2458"/>
                  </a:lnTo>
                  <a:lnTo>
                    <a:pt x="2459" y="2424"/>
                  </a:lnTo>
                  <a:lnTo>
                    <a:pt x="2492" y="2391"/>
                  </a:lnTo>
                  <a:lnTo>
                    <a:pt x="2526" y="2121"/>
                  </a:lnTo>
                  <a:lnTo>
                    <a:pt x="2560" y="1852"/>
                  </a:lnTo>
                  <a:lnTo>
                    <a:pt x="2526" y="1313"/>
                  </a:lnTo>
                  <a:lnTo>
                    <a:pt x="2526" y="707"/>
                  </a:lnTo>
                  <a:lnTo>
                    <a:pt x="2526" y="404"/>
                  </a:lnTo>
                  <a:lnTo>
                    <a:pt x="2459" y="101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34"/>
                  </a:lnTo>
                  <a:lnTo>
                    <a:pt x="124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5" name="Google Shape;425;p3"/>
            <p:cNvSpPr/>
            <p:nvPr/>
          </p:nvSpPr>
          <p:spPr>
            <a:xfrm>
              <a:off x="5974850" y="2536800"/>
              <a:ext cx="63150" cy="61475"/>
            </a:xfrm>
            <a:custGeom>
              <a:avLst/>
              <a:gdLst/>
              <a:ahLst/>
              <a:cxnLst/>
              <a:rect l="l" t="t" r="r" b="b"/>
              <a:pathLst>
                <a:path w="2526" h="2459" extrusionOk="0">
                  <a:moveTo>
                    <a:pt x="2357" y="202"/>
                  </a:moveTo>
                  <a:lnTo>
                    <a:pt x="2323" y="674"/>
                  </a:lnTo>
                  <a:lnTo>
                    <a:pt x="2323" y="1145"/>
                  </a:lnTo>
                  <a:lnTo>
                    <a:pt x="2256" y="1684"/>
                  </a:lnTo>
                  <a:lnTo>
                    <a:pt x="2222" y="2256"/>
                  </a:lnTo>
                  <a:lnTo>
                    <a:pt x="1953" y="2189"/>
                  </a:lnTo>
                  <a:lnTo>
                    <a:pt x="472" y="2189"/>
                  </a:lnTo>
                  <a:lnTo>
                    <a:pt x="236" y="2223"/>
                  </a:lnTo>
                  <a:lnTo>
                    <a:pt x="236" y="1684"/>
                  </a:lnTo>
                  <a:lnTo>
                    <a:pt x="236" y="1145"/>
                  </a:lnTo>
                  <a:lnTo>
                    <a:pt x="236" y="708"/>
                  </a:lnTo>
                  <a:lnTo>
                    <a:pt x="236" y="236"/>
                  </a:lnTo>
                  <a:lnTo>
                    <a:pt x="1313" y="270"/>
                  </a:lnTo>
                  <a:lnTo>
                    <a:pt x="1852" y="236"/>
                  </a:lnTo>
                  <a:lnTo>
                    <a:pt x="2357" y="202"/>
                  </a:lnTo>
                  <a:close/>
                  <a:moveTo>
                    <a:pt x="1313" y="0"/>
                  </a:moveTo>
                  <a:lnTo>
                    <a:pt x="236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101"/>
                  </a:lnTo>
                  <a:lnTo>
                    <a:pt x="34" y="404"/>
                  </a:lnTo>
                  <a:lnTo>
                    <a:pt x="34" y="708"/>
                  </a:lnTo>
                  <a:lnTo>
                    <a:pt x="0" y="1314"/>
                  </a:lnTo>
                  <a:lnTo>
                    <a:pt x="0" y="1852"/>
                  </a:lnTo>
                  <a:lnTo>
                    <a:pt x="34" y="2122"/>
                  </a:lnTo>
                  <a:lnTo>
                    <a:pt x="68" y="2391"/>
                  </a:lnTo>
                  <a:lnTo>
                    <a:pt x="101" y="2425"/>
                  </a:lnTo>
                  <a:lnTo>
                    <a:pt x="135" y="2458"/>
                  </a:lnTo>
                  <a:lnTo>
                    <a:pt x="169" y="2458"/>
                  </a:lnTo>
                  <a:lnTo>
                    <a:pt x="202" y="2425"/>
                  </a:lnTo>
                  <a:lnTo>
                    <a:pt x="472" y="2458"/>
                  </a:lnTo>
                  <a:lnTo>
                    <a:pt x="741" y="2458"/>
                  </a:lnTo>
                  <a:lnTo>
                    <a:pt x="1280" y="2425"/>
                  </a:lnTo>
                  <a:lnTo>
                    <a:pt x="2020" y="2425"/>
                  </a:lnTo>
                  <a:lnTo>
                    <a:pt x="2256" y="2391"/>
                  </a:lnTo>
                  <a:lnTo>
                    <a:pt x="2357" y="2391"/>
                  </a:lnTo>
                  <a:lnTo>
                    <a:pt x="2391" y="2324"/>
                  </a:lnTo>
                  <a:lnTo>
                    <a:pt x="2458" y="2054"/>
                  </a:lnTo>
                  <a:lnTo>
                    <a:pt x="2492" y="1751"/>
                  </a:lnTo>
                  <a:lnTo>
                    <a:pt x="2525" y="1145"/>
                  </a:lnTo>
                  <a:lnTo>
                    <a:pt x="2525" y="640"/>
                  </a:lnTo>
                  <a:lnTo>
                    <a:pt x="2525" y="371"/>
                  </a:lnTo>
                  <a:lnTo>
                    <a:pt x="2492" y="135"/>
                  </a:lnTo>
                  <a:lnTo>
                    <a:pt x="2458" y="68"/>
                  </a:lnTo>
                  <a:lnTo>
                    <a:pt x="2391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6" name="Google Shape;426;p3"/>
            <p:cNvSpPr/>
            <p:nvPr/>
          </p:nvSpPr>
          <p:spPr>
            <a:xfrm>
              <a:off x="5803125" y="2348250"/>
              <a:ext cx="66525" cy="40425"/>
            </a:xfrm>
            <a:custGeom>
              <a:avLst/>
              <a:gdLst/>
              <a:ahLst/>
              <a:cxnLst/>
              <a:rect l="l" t="t" r="r" b="b"/>
              <a:pathLst>
                <a:path w="2661" h="1617" extrusionOk="0">
                  <a:moveTo>
                    <a:pt x="2189" y="203"/>
                  </a:moveTo>
                  <a:lnTo>
                    <a:pt x="2358" y="237"/>
                  </a:lnTo>
                  <a:lnTo>
                    <a:pt x="2391" y="270"/>
                  </a:lnTo>
                  <a:lnTo>
                    <a:pt x="2459" y="237"/>
                  </a:lnTo>
                  <a:lnTo>
                    <a:pt x="2459" y="371"/>
                  </a:lnTo>
                  <a:lnTo>
                    <a:pt x="2425" y="506"/>
                  </a:lnTo>
                  <a:lnTo>
                    <a:pt x="2425" y="775"/>
                  </a:lnTo>
                  <a:lnTo>
                    <a:pt x="2425" y="1078"/>
                  </a:lnTo>
                  <a:lnTo>
                    <a:pt x="2459" y="1381"/>
                  </a:lnTo>
                  <a:lnTo>
                    <a:pt x="1280" y="1381"/>
                  </a:lnTo>
                  <a:lnTo>
                    <a:pt x="708" y="1415"/>
                  </a:lnTo>
                  <a:lnTo>
                    <a:pt x="136" y="1482"/>
                  </a:lnTo>
                  <a:lnTo>
                    <a:pt x="169" y="1280"/>
                  </a:lnTo>
                  <a:lnTo>
                    <a:pt x="203" y="1078"/>
                  </a:lnTo>
                  <a:lnTo>
                    <a:pt x="203" y="708"/>
                  </a:lnTo>
                  <a:lnTo>
                    <a:pt x="203" y="439"/>
                  </a:lnTo>
                  <a:lnTo>
                    <a:pt x="203" y="304"/>
                  </a:lnTo>
                  <a:lnTo>
                    <a:pt x="203" y="203"/>
                  </a:lnTo>
                  <a:lnTo>
                    <a:pt x="371" y="237"/>
                  </a:lnTo>
                  <a:lnTo>
                    <a:pt x="1651" y="237"/>
                  </a:lnTo>
                  <a:lnTo>
                    <a:pt x="1987" y="203"/>
                  </a:lnTo>
                  <a:close/>
                  <a:moveTo>
                    <a:pt x="708" y="1"/>
                  </a:moveTo>
                  <a:lnTo>
                    <a:pt x="439" y="34"/>
                  </a:lnTo>
                  <a:lnTo>
                    <a:pt x="136" y="68"/>
                  </a:lnTo>
                  <a:lnTo>
                    <a:pt x="136" y="102"/>
                  </a:lnTo>
                  <a:lnTo>
                    <a:pt x="35" y="102"/>
                  </a:lnTo>
                  <a:lnTo>
                    <a:pt x="35" y="136"/>
                  </a:lnTo>
                  <a:lnTo>
                    <a:pt x="68" y="136"/>
                  </a:lnTo>
                  <a:lnTo>
                    <a:pt x="35" y="270"/>
                  </a:lnTo>
                  <a:lnTo>
                    <a:pt x="35" y="439"/>
                  </a:lnTo>
                  <a:lnTo>
                    <a:pt x="35" y="708"/>
                  </a:lnTo>
                  <a:lnTo>
                    <a:pt x="1" y="1078"/>
                  </a:lnTo>
                  <a:lnTo>
                    <a:pt x="1" y="1280"/>
                  </a:lnTo>
                  <a:lnTo>
                    <a:pt x="35" y="1482"/>
                  </a:lnTo>
                  <a:lnTo>
                    <a:pt x="68" y="1516"/>
                  </a:lnTo>
                  <a:lnTo>
                    <a:pt x="68" y="1550"/>
                  </a:lnTo>
                  <a:lnTo>
                    <a:pt x="102" y="1583"/>
                  </a:lnTo>
                  <a:lnTo>
                    <a:pt x="708" y="1617"/>
                  </a:lnTo>
                  <a:lnTo>
                    <a:pt x="1314" y="1617"/>
                  </a:lnTo>
                  <a:lnTo>
                    <a:pt x="2492" y="1583"/>
                  </a:lnTo>
                  <a:lnTo>
                    <a:pt x="2593" y="1583"/>
                  </a:lnTo>
                  <a:lnTo>
                    <a:pt x="2627" y="1550"/>
                  </a:lnTo>
                  <a:lnTo>
                    <a:pt x="2661" y="1482"/>
                  </a:lnTo>
                  <a:lnTo>
                    <a:pt x="2661" y="1449"/>
                  </a:lnTo>
                  <a:lnTo>
                    <a:pt x="2627" y="1381"/>
                  </a:lnTo>
                  <a:lnTo>
                    <a:pt x="2627" y="1078"/>
                  </a:lnTo>
                  <a:lnTo>
                    <a:pt x="2593" y="775"/>
                  </a:lnTo>
                  <a:lnTo>
                    <a:pt x="2627" y="439"/>
                  </a:lnTo>
                  <a:lnTo>
                    <a:pt x="2593" y="270"/>
                  </a:lnTo>
                  <a:lnTo>
                    <a:pt x="2560" y="136"/>
                  </a:lnTo>
                  <a:lnTo>
                    <a:pt x="2526" y="136"/>
                  </a:lnTo>
                  <a:lnTo>
                    <a:pt x="2492" y="102"/>
                  </a:lnTo>
                  <a:lnTo>
                    <a:pt x="2459" y="68"/>
                  </a:lnTo>
                  <a:lnTo>
                    <a:pt x="2324" y="34"/>
                  </a:lnTo>
                  <a:lnTo>
                    <a:pt x="2189" y="1"/>
                  </a:lnTo>
                  <a:lnTo>
                    <a:pt x="1886" y="1"/>
                  </a:lnTo>
                  <a:lnTo>
                    <a:pt x="1280" y="34"/>
                  </a:lnTo>
                  <a:lnTo>
                    <a:pt x="70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7" name="Google Shape;427;p3"/>
            <p:cNvSpPr/>
            <p:nvPr/>
          </p:nvSpPr>
          <p:spPr>
            <a:xfrm>
              <a:off x="5201325" y="2394550"/>
              <a:ext cx="64825" cy="62300"/>
            </a:xfrm>
            <a:custGeom>
              <a:avLst/>
              <a:gdLst/>
              <a:ahLst/>
              <a:cxnLst/>
              <a:rect l="l" t="t" r="r" b="b"/>
              <a:pathLst>
                <a:path w="2593" h="2492" extrusionOk="0">
                  <a:moveTo>
                    <a:pt x="707" y="1"/>
                  </a:moveTo>
                  <a:lnTo>
                    <a:pt x="438" y="34"/>
                  </a:lnTo>
                  <a:lnTo>
                    <a:pt x="337" y="68"/>
                  </a:lnTo>
                  <a:lnTo>
                    <a:pt x="236" y="135"/>
                  </a:lnTo>
                  <a:lnTo>
                    <a:pt x="303" y="203"/>
                  </a:lnTo>
                  <a:lnTo>
                    <a:pt x="404" y="236"/>
                  </a:lnTo>
                  <a:lnTo>
                    <a:pt x="640" y="270"/>
                  </a:lnTo>
                  <a:lnTo>
                    <a:pt x="1078" y="270"/>
                  </a:lnTo>
                  <a:lnTo>
                    <a:pt x="1751" y="337"/>
                  </a:lnTo>
                  <a:lnTo>
                    <a:pt x="2391" y="371"/>
                  </a:lnTo>
                  <a:lnTo>
                    <a:pt x="2391" y="775"/>
                  </a:lnTo>
                  <a:lnTo>
                    <a:pt x="2391" y="1145"/>
                  </a:lnTo>
                  <a:lnTo>
                    <a:pt x="2357" y="1684"/>
                  </a:lnTo>
                  <a:lnTo>
                    <a:pt x="2357" y="1953"/>
                  </a:lnTo>
                  <a:lnTo>
                    <a:pt x="2391" y="2223"/>
                  </a:lnTo>
                  <a:lnTo>
                    <a:pt x="1313" y="2189"/>
                  </a:lnTo>
                  <a:lnTo>
                    <a:pt x="775" y="2189"/>
                  </a:lnTo>
                  <a:lnTo>
                    <a:pt x="505" y="2223"/>
                  </a:lnTo>
                  <a:lnTo>
                    <a:pt x="270" y="2290"/>
                  </a:lnTo>
                  <a:lnTo>
                    <a:pt x="236" y="1751"/>
                  </a:lnTo>
                  <a:lnTo>
                    <a:pt x="236" y="1213"/>
                  </a:lnTo>
                  <a:lnTo>
                    <a:pt x="270" y="674"/>
                  </a:lnTo>
                  <a:lnTo>
                    <a:pt x="270" y="405"/>
                  </a:lnTo>
                  <a:lnTo>
                    <a:pt x="236" y="270"/>
                  </a:lnTo>
                  <a:lnTo>
                    <a:pt x="202" y="135"/>
                  </a:lnTo>
                  <a:lnTo>
                    <a:pt x="101" y="304"/>
                  </a:lnTo>
                  <a:lnTo>
                    <a:pt x="68" y="472"/>
                  </a:lnTo>
                  <a:lnTo>
                    <a:pt x="0" y="842"/>
                  </a:lnTo>
                  <a:lnTo>
                    <a:pt x="0" y="1583"/>
                  </a:lnTo>
                  <a:lnTo>
                    <a:pt x="0" y="1819"/>
                  </a:lnTo>
                  <a:lnTo>
                    <a:pt x="0" y="2088"/>
                  </a:lnTo>
                  <a:lnTo>
                    <a:pt x="0" y="2223"/>
                  </a:lnTo>
                  <a:lnTo>
                    <a:pt x="34" y="2324"/>
                  </a:lnTo>
                  <a:lnTo>
                    <a:pt x="101" y="2425"/>
                  </a:lnTo>
                  <a:lnTo>
                    <a:pt x="202" y="2458"/>
                  </a:lnTo>
                  <a:lnTo>
                    <a:pt x="270" y="2458"/>
                  </a:lnTo>
                  <a:lnTo>
                    <a:pt x="270" y="2425"/>
                  </a:lnTo>
                  <a:lnTo>
                    <a:pt x="270" y="2391"/>
                  </a:lnTo>
                  <a:lnTo>
                    <a:pt x="539" y="2458"/>
                  </a:lnTo>
                  <a:lnTo>
                    <a:pt x="775" y="2492"/>
                  </a:lnTo>
                  <a:lnTo>
                    <a:pt x="1313" y="2492"/>
                  </a:lnTo>
                  <a:lnTo>
                    <a:pt x="2391" y="2458"/>
                  </a:lnTo>
                  <a:lnTo>
                    <a:pt x="2458" y="2425"/>
                  </a:lnTo>
                  <a:lnTo>
                    <a:pt x="2492" y="2458"/>
                  </a:lnTo>
                  <a:lnTo>
                    <a:pt x="2525" y="2458"/>
                  </a:lnTo>
                  <a:lnTo>
                    <a:pt x="2559" y="2425"/>
                  </a:lnTo>
                  <a:lnTo>
                    <a:pt x="2593" y="2155"/>
                  </a:lnTo>
                  <a:lnTo>
                    <a:pt x="2593" y="1886"/>
                  </a:lnTo>
                  <a:lnTo>
                    <a:pt x="2593" y="1347"/>
                  </a:lnTo>
                  <a:lnTo>
                    <a:pt x="2593" y="708"/>
                  </a:lnTo>
                  <a:lnTo>
                    <a:pt x="2593" y="405"/>
                  </a:lnTo>
                  <a:lnTo>
                    <a:pt x="2559" y="68"/>
                  </a:lnTo>
                  <a:lnTo>
                    <a:pt x="2525" y="34"/>
                  </a:lnTo>
                  <a:lnTo>
                    <a:pt x="2458" y="34"/>
                  </a:lnTo>
                  <a:lnTo>
                    <a:pt x="2458" y="68"/>
                  </a:lnTo>
                  <a:lnTo>
                    <a:pt x="2424" y="169"/>
                  </a:lnTo>
                  <a:lnTo>
                    <a:pt x="1852" y="102"/>
                  </a:lnTo>
                  <a:lnTo>
                    <a:pt x="1246" y="34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8" name="Google Shape;428;p3"/>
            <p:cNvSpPr/>
            <p:nvPr/>
          </p:nvSpPr>
          <p:spPr>
            <a:xfrm>
              <a:off x="5355350" y="2348250"/>
              <a:ext cx="69050" cy="40425"/>
            </a:xfrm>
            <a:custGeom>
              <a:avLst/>
              <a:gdLst/>
              <a:ahLst/>
              <a:cxnLst/>
              <a:rect l="l" t="t" r="r" b="b"/>
              <a:pathLst>
                <a:path w="2762" h="1617" extrusionOk="0">
                  <a:moveTo>
                    <a:pt x="135" y="136"/>
                  </a:moveTo>
                  <a:lnTo>
                    <a:pt x="438" y="203"/>
                  </a:lnTo>
                  <a:lnTo>
                    <a:pt x="741" y="237"/>
                  </a:lnTo>
                  <a:lnTo>
                    <a:pt x="1347" y="237"/>
                  </a:lnTo>
                  <a:lnTo>
                    <a:pt x="2593" y="203"/>
                  </a:lnTo>
                  <a:lnTo>
                    <a:pt x="2593" y="203"/>
                  </a:lnTo>
                  <a:lnTo>
                    <a:pt x="2559" y="506"/>
                  </a:lnTo>
                  <a:lnTo>
                    <a:pt x="2526" y="775"/>
                  </a:lnTo>
                  <a:lnTo>
                    <a:pt x="2559" y="1381"/>
                  </a:lnTo>
                  <a:lnTo>
                    <a:pt x="2223" y="1415"/>
                  </a:lnTo>
                  <a:lnTo>
                    <a:pt x="1886" y="1415"/>
                  </a:lnTo>
                  <a:lnTo>
                    <a:pt x="1246" y="1381"/>
                  </a:lnTo>
                  <a:lnTo>
                    <a:pt x="708" y="1348"/>
                  </a:lnTo>
                  <a:lnTo>
                    <a:pt x="438" y="1381"/>
                  </a:lnTo>
                  <a:lnTo>
                    <a:pt x="203" y="1449"/>
                  </a:lnTo>
                  <a:lnTo>
                    <a:pt x="169" y="775"/>
                  </a:lnTo>
                  <a:lnTo>
                    <a:pt x="169" y="439"/>
                  </a:lnTo>
                  <a:lnTo>
                    <a:pt x="135" y="136"/>
                  </a:lnTo>
                  <a:close/>
                  <a:moveTo>
                    <a:pt x="708" y="1"/>
                  </a:moveTo>
                  <a:lnTo>
                    <a:pt x="102" y="68"/>
                  </a:lnTo>
                  <a:lnTo>
                    <a:pt x="68" y="102"/>
                  </a:lnTo>
                  <a:lnTo>
                    <a:pt x="102" y="136"/>
                  </a:lnTo>
                  <a:lnTo>
                    <a:pt x="1" y="439"/>
                  </a:lnTo>
                  <a:lnTo>
                    <a:pt x="1" y="809"/>
                  </a:lnTo>
                  <a:lnTo>
                    <a:pt x="34" y="1516"/>
                  </a:lnTo>
                  <a:lnTo>
                    <a:pt x="68" y="1550"/>
                  </a:lnTo>
                  <a:lnTo>
                    <a:pt x="135" y="1583"/>
                  </a:lnTo>
                  <a:lnTo>
                    <a:pt x="169" y="1583"/>
                  </a:lnTo>
                  <a:lnTo>
                    <a:pt x="203" y="1516"/>
                  </a:lnTo>
                  <a:lnTo>
                    <a:pt x="506" y="1550"/>
                  </a:lnTo>
                  <a:lnTo>
                    <a:pt x="809" y="1550"/>
                  </a:lnTo>
                  <a:lnTo>
                    <a:pt x="1415" y="1583"/>
                  </a:lnTo>
                  <a:lnTo>
                    <a:pt x="2021" y="1617"/>
                  </a:lnTo>
                  <a:lnTo>
                    <a:pt x="2593" y="1583"/>
                  </a:lnTo>
                  <a:lnTo>
                    <a:pt x="2660" y="1583"/>
                  </a:lnTo>
                  <a:lnTo>
                    <a:pt x="2728" y="1550"/>
                  </a:lnTo>
                  <a:lnTo>
                    <a:pt x="2761" y="1550"/>
                  </a:lnTo>
                  <a:lnTo>
                    <a:pt x="2761" y="1482"/>
                  </a:lnTo>
                  <a:lnTo>
                    <a:pt x="2761" y="1415"/>
                  </a:lnTo>
                  <a:lnTo>
                    <a:pt x="2761" y="775"/>
                  </a:lnTo>
                  <a:lnTo>
                    <a:pt x="2761" y="439"/>
                  </a:lnTo>
                  <a:lnTo>
                    <a:pt x="2694" y="102"/>
                  </a:lnTo>
                  <a:lnTo>
                    <a:pt x="2694" y="68"/>
                  </a:lnTo>
                  <a:lnTo>
                    <a:pt x="2660" y="34"/>
                  </a:lnTo>
                  <a:lnTo>
                    <a:pt x="1347" y="34"/>
                  </a:lnTo>
                  <a:lnTo>
                    <a:pt x="70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9" name="Google Shape;429;p3"/>
            <p:cNvSpPr/>
            <p:nvPr/>
          </p:nvSpPr>
          <p:spPr>
            <a:xfrm>
              <a:off x="5901625" y="2535950"/>
              <a:ext cx="64825" cy="62325"/>
            </a:xfrm>
            <a:custGeom>
              <a:avLst/>
              <a:gdLst/>
              <a:ahLst/>
              <a:cxnLst/>
              <a:rect l="l" t="t" r="r" b="b"/>
              <a:pathLst>
                <a:path w="2593" h="2493" extrusionOk="0">
                  <a:moveTo>
                    <a:pt x="1885" y="1"/>
                  </a:moveTo>
                  <a:lnTo>
                    <a:pt x="1347" y="34"/>
                  </a:lnTo>
                  <a:lnTo>
                    <a:pt x="741" y="102"/>
                  </a:lnTo>
                  <a:lnTo>
                    <a:pt x="168" y="169"/>
                  </a:lnTo>
                  <a:lnTo>
                    <a:pt x="135" y="68"/>
                  </a:lnTo>
                  <a:lnTo>
                    <a:pt x="135" y="34"/>
                  </a:lnTo>
                  <a:lnTo>
                    <a:pt x="67" y="34"/>
                  </a:lnTo>
                  <a:lnTo>
                    <a:pt x="34" y="68"/>
                  </a:lnTo>
                  <a:lnTo>
                    <a:pt x="0" y="405"/>
                  </a:lnTo>
                  <a:lnTo>
                    <a:pt x="0" y="708"/>
                  </a:lnTo>
                  <a:lnTo>
                    <a:pt x="0" y="1348"/>
                  </a:lnTo>
                  <a:lnTo>
                    <a:pt x="0" y="1886"/>
                  </a:lnTo>
                  <a:lnTo>
                    <a:pt x="0" y="2156"/>
                  </a:lnTo>
                  <a:lnTo>
                    <a:pt x="34" y="2425"/>
                  </a:lnTo>
                  <a:lnTo>
                    <a:pt x="67" y="2459"/>
                  </a:lnTo>
                  <a:lnTo>
                    <a:pt x="101" y="2459"/>
                  </a:lnTo>
                  <a:lnTo>
                    <a:pt x="135" y="2425"/>
                  </a:lnTo>
                  <a:lnTo>
                    <a:pt x="202" y="2459"/>
                  </a:lnTo>
                  <a:lnTo>
                    <a:pt x="1279" y="2492"/>
                  </a:lnTo>
                  <a:lnTo>
                    <a:pt x="1818" y="2492"/>
                  </a:lnTo>
                  <a:lnTo>
                    <a:pt x="2054" y="2459"/>
                  </a:lnTo>
                  <a:lnTo>
                    <a:pt x="2323" y="2391"/>
                  </a:lnTo>
                  <a:lnTo>
                    <a:pt x="2323" y="2425"/>
                  </a:lnTo>
                  <a:lnTo>
                    <a:pt x="2323" y="2459"/>
                  </a:lnTo>
                  <a:lnTo>
                    <a:pt x="2391" y="2459"/>
                  </a:lnTo>
                  <a:lnTo>
                    <a:pt x="2492" y="2425"/>
                  </a:lnTo>
                  <a:lnTo>
                    <a:pt x="2559" y="2324"/>
                  </a:lnTo>
                  <a:lnTo>
                    <a:pt x="2593" y="2223"/>
                  </a:lnTo>
                  <a:lnTo>
                    <a:pt x="2593" y="2088"/>
                  </a:lnTo>
                  <a:lnTo>
                    <a:pt x="2593" y="1819"/>
                  </a:lnTo>
                  <a:lnTo>
                    <a:pt x="2593" y="1583"/>
                  </a:lnTo>
                  <a:lnTo>
                    <a:pt x="2593" y="843"/>
                  </a:lnTo>
                  <a:lnTo>
                    <a:pt x="2525" y="472"/>
                  </a:lnTo>
                  <a:lnTo>
                    <a:pt x="2492" y="304"/>
                  </a:lnTo>
                  <a:lnTo>
                    <a:pt x="2391" y="135"/>
                  </a:lnTo>
                  <a:lnTo>
                    <a:pt x="2357" y="270"/>
                  </a:lnTo>
                  <a:lnTo>
                    <a:pt x="2323" y="405"/>
                  </a:lnTo>
                  <a:lnTo>
                    <a:pt x="2323" y="674"/>
                  </a:lnTo>
                  <a:lnTo>
                    <a:pt x="2357" y="1213"/>
                  </a:lnTo>
                  <a:lnTo>
                    <a:pt x="2357" y="1752"/>
                  </a:lnTo>
                  <a:lnTo>
                    <a:pt x="2323" y="2290"/>
                  </a:lnTo>
                  <a:lnTo>
                    <a:pt x="2087" y="2223"/>
                  </a:lnTo>
                  <a:lnTo>
                    <a:pt x="1818" y="2189"/>
                  </a:lnTo>
                  <a:lnTo>
                    <a:pt x="1279" y="2189"/>
                  </a:lnTo>
                  <a:lnTo>
                    <a:pt x="202" y="2223"/>
                  </a:lnTo>
                  <a:lnTo>
                    <a:pt x="202" y="2223"/>
                  </a:lnTo>
                  <a:lnTo>
                    <a:pt x="236" y="1954"/>
                  </a:lnTo>
                  <a:lnTo>
                    <a:pt x="236" y="1684"/>
                  </a:lnTo>
                  <a:lnTo>
                    <a:pt x="202" y="1146"/>
                  </a:lnTo>
                  <a:lnTo>
                    <a:pt x="202" y="775"/>
                  </a:lnTo>
                  <a:lnTo>
                    <a:pt x="202" y="371"/>
                  </a:lnTo>
                  <a:lnTo>
                    <a:pt x="842" y="337"/>
                  </a:lnTo>
                  <a:lnTo>
                    <a:pt x="1515" y="270"/>
                  </a:lnTo>
                  <a:lnTo>
                    <a:pt x="1953" y="270"/>
                  </a:lnTo>
                  <a:lnTo>
                    <a:pt x="2189" y="236"/>
                  </a:lnTo>
                  <a:lnTo>
                    <a:pt x="2290" y="203"/>
                  </a:lnTo>
                  <a:lnTo>
                    <a:pt x="2357" y="135"/>
                  </a:lnTo>
                  <a:lnTo>
                    <a:pt x="2256" y="68"/>
                  </a:lnTo>
                  <a:lnTo>
                    <a:pt x="2121" y="34"/>
                  </a:lnTo>
                  <a:lnTo>
                    <a:pt x="188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0" name="Google Shape;430;p3"/>
            <p:cNvSpPr/>
            <p:nvPr/>
          </p:nvSpPr>
          <p:spPr>
            <a:xfrm>
              <a:off x="5658375" y="2346575"/>
              <a:ext cx="63975" cy="44625"/>
            </a:xfrm>
            <a:custGeom>
              <a:avLst/>
              <a:gdLst/>
              <a:ahLst/>
              <a:cxnLst/>
              <a:rect l="l" t="t" r="r" b="b"/>
              <a:pathLst>
                <a:path w="2559" h="1785" extrusionOk="0">
                  <a:moveTo>
                    <a:pt x="2390" y="203"/>
                  </a:moveTo>
                  <a:lnTo>
                    <a:pt x="2357" y="876"/>
                  </a:lnTo>
                  <a:lnTo>
                    <a:pt x="2323" y="1583"/>
                  </a:lnTo>
                  <a:lnTo>
                    <a:pt x="2087" y="1549"/>
                  </a:lnTo>
                  <a:lnTo>
                    <a:pt x="1852" y="1516"/>
                  </a:lnTo>
                  <a:lnTo>
                    <a:pt x="1347" y="1516"/>
                  </a:lnTo>
                  <a:lnTo>
                    <a:pt x="236" y="1448"/>
                  </a:lnTo>
                  <a:lnTo>
                    <a:pt x="269" y="842"/>
                  </a:lnTo>
                  <a:lnTo>
                    <a:pt x="269" y="607"/>
                  </a:lnTo>
                  <a:lnTo>
                    <a:pt x="236" y="371"/>
                  </a:lnTo>
                  <a:lnTo>
                    <a:pt x="1380" y="270"/>
                  </a:lnTo>
                  <a:lnTo>
                    <a:pt x="1885" y="270"/>
                  </a:lnTo>
                  <a:lnTo>
                    <a:pt x="2155" y="236"/>
                  </a:lnTo>
                  <a:lnTo>
                    <a:pt x="2390" y="203"/>
                  </a:lnTo>
                  <a:close/>
                  <a:moveTo>
                    <a:pt x="1616" y="0"/>
                  </a:moveTo>
                  <a:lnTo>
                    <a:pt x="1313" y="34"/>
                  </a:lnTo>
                  <a:lnTo>
                    <a:pt x="741" y="101"/>
                  </a:lnTo>
                  <a:lnTo>
                    <a:pt x="168" y="169"/>
                  </a:lnTo>
                  <a:lnTo>
                    <a:pt x="101" y="203"/>
                  </a:lnTo>
                  <a:lnTo>
                    <a:pt x="67" y="236"/>
                  </a:lnTo>
                  <a:lnTo>
                    <a:pt x="67" y="304"/>
                  </a:lnTo>
                  <a:lnTo>
                    <a:pt x="101" y="371"/>
                  </a:lnTo>
                  <a:lnTo>
                    <a:pt x="67" y="1011"/>
                  </a:lnTo>
                  <a:lnTo>
                    <a:pt x="0" y="1650"/>
                  </a:lnTo>
                  <a:lnTo>
                    <a:pt x="0" y="1718"/>
                  </a:lnTo>
                  <a:lnTo>
                    <a:pt x="34" y="1751"/>
                  </a:lnTo>
                  <a:lnTo>
                    <a:pt x="101" y="1785"/>
                  </a:lnTo>
                  <a:lnTo>
                    <a:pt x="202" y="1751"/>
                  </a:lnTo>
                  <a:lnTo>
                    <a:pt x="202" y="1718"/>
                  </a:lnTo>
                  <a:lnTo>
                    <a:pt x="236" y="1650"/>
                  </a:lnTo>
                  <a:lnTo>
                    <a:pt x="741" y="1751"/>
                  </a:lnTo>
                  <a:lnTo>
                    <a:pt x="1313" y="1785"/>
                  </a:lnTo>
                  <a:lnTo>
                    <a:pt x="1582" y="1785"/>
                  </a:lnTo>
                  <a:lnTo>
                    <a:pt x="1852" y="1751"/>
                  </a:lnTo>
                  <a:lnTo>
                    <a:pt x="2121" y="1718"/>
                  </a:lnTo>
                  <a:lnTo>
                    <a:pt x="2357" y="1617"/>
                  </a:lnTo>
                  <a:lnTo>
                    <a:pt x="2390" y="1650"/>
                  </a:lnTo>
                  <a:lnTo>
                    <a:pt x="2491" y="1650"/>
                  </a:lnTo>
                  <a:lnTo>
                    <a:pt x="2491" y="1583"/>
                  </a:lnTo>
                  <a:lnTo>
                    <a:pt x="2525" y="1246"/>
                  </a:lnTo>
                  <a:lnTo>
                    <a:pt x="2559" y="876"/>
                  </a:lnTo>
                  <a:lnTo>
                    <a:pt x="2559" y="506"/>
                  </a:lnTo>
                  <a:lnTo>
                    <a:pt x="2491" y="135"/>
                  </a:lnTo>
                  <a:lnTo>
                    <a:pt x="2491" y="101"/>
                  </a:lnTo>
                  <a:lnTo>
                    <a:pt x="2458" y="101"/>
                  </a:lnTo>
                  <a:lnTo>
                    <a:pt x="2188" y="34"/>
                  </a:lnTo>
                  <a:lnTo>
                    <a:pt x="188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1" name="Google Shape;431;p3"/>
            <p:cNvSpPr/>
            <p:nvPr/>
          </p:nvSpPr>
          <p:spPr>
            <a:xfrm>
              <a:off x="5430250" y="2348250"/>
              <a:ext cx="69050" cy="40425"/>
            </a:xfrm>
            <a:custGeom>
              <a:avLst/>
              <a:gdLst/>
              <a:ahLst/>
              <a:cxnLst/>
              <a:rect l="l" t="t" r="r" b="b"/>
              <a:pathLst>
                <a:path w="2762" h="1617" extrusionOk="0">
                  <a:moveTo>
                    <a:pt x="2661" y="136"/>
                  </a:moveTo>
                  <a:lnTo>
                    <a:pt x="2593" y="439"/>
                  </a:lnTo>
                  <a:lnTo>
                    <a:pt x="2593" y="775"/>
                  </a:lnTo>
                  <a:lnTo>
                    <a:pt x="2560" y="1449"/>
                  </a:lnTo>
                  <a:lnTo>
                    <a:pt x="2324" y="1381"/>
                  </a:lnTo>
                  <a:lnTo>
                    <a:pt x="2055" y="1348"/>
                  </a:lnTo>
                  <a:lnTo>
                    <a:pt x="1516" y="1381"/>
                  </a:lnTo>
                  <a:lnTo>
                    <a:pt x="876" y="1415"/>
                  </a:lnTo>
                  <a:lnTo>
                    <a:pt x="540" y="1415"/>
                  </a:lnTo>
                  <a:lnTo>
                    <a:pt x="237" y="1381"/>
                  </a:lnTo>
                  <a:lnTo>
                    <a:pt x="237" y="775"/>
                  </a:lnTo>
                  <a:lnTo>
                    <a:pt x="237" y="506"/>
                  </a:lnTo>
                  <a:lnTo>
                    <a:pt x="203" y="203"/>
                  </a:lnTo>
                  <a:lnTo>
                    <a:pt x="203" y="203"/>
                  </a:lnTo>
                  <a:lnTo>
                    <a:pt x="1415" y="237"/>
                  </a:lnTo>
                  <a:lnTo>
                    <a:pt x="2055" y="237"/>
                  </a:lnTo>
                  <a:lnTo>
                    <a:pt x="2358" y="203"/>
                  </a:lnTo>
                  <a:lnTo>
                    <a:pt x="2661" y="136"/>
                  </a:lnTo>
                  <a:close/>
                  <a:moveTo>
                    <a:pt x="2055" y="1"/>
                  </a:moveTo>
                  <a:lnTo>
                    <a:pt x="1415" y="34"/>
                  </a:lnTo>
                  <a:lnTo>
                    <a:pt x="136" y="34"/>
                  </a:lnTo>
                  <a:lnTo>
                    <a:pt x="102" y="68"/>
                  </a:lnTo>
                  <a:lnTo>
                    <a:pt x="68" y="102"/>
                  </a:lnTo>
                  <a:lnTo>
                    <a:pt x="35" y="439"/>
                  </a:lnTo>
                  <a:lnTo>
                    <a:pt x="1" y="775"/>
                  </a:lnTo>
                  <a:lnTo>
                    <a:pt x="35" y="1415"/>
                  </a:lnTo>
                  <a:lnTo>
                    <a:pt x="1" y="1482"/>
                  </a:lnTo>
                  <a:lnTo>
                    <a:pt x="1" y="1550"/>
                  </a:lnTo>
                  <a:lnTo>
                    <a:pt x="68" y="1550"/>
                  </a:lnTo>
                  <a:lnTo>
                    <a:pt x="102" y="1583"/>
                  </a:lnTo>
                  <a:lnTo>
                    <a:pt x="169" y="1583"/>
                  </a:lnTo>
                  <a:lnTo>
                    <a:pt x="775" y="1617"/>
                  </a:lnTo>
                  <a:lnTo>
                    <a:pt x="1348" y="1583"/>
                  </a:lnTo>
                  <a:lnTo>
                    <a:pt x="1954" y="1550"/>
                  </a:lnTo>
                  <a:lnTo>
                    <a:pt x="2257" y="1550"/>
                  </a:lnTo>
                  <a:lnTo>
                    <a:pt x="2560" y="1516"/>
                  </a:lnTo>
                  <a:lnTo>
                    <a:pt x="2593" y="1583"/>
                  </a:lnTo>
                  <a:lnTo>
                    <a:pt x="2661" y="1583"/>
                  </a:lnTo>
                  <a:lnTo>
                    <a:pt x="2694" y="1550"/>
                  </a:lnTo>
                  <a:lnTo>
                    <a:pt x="2728" y="1516"/>
                  </a:lnTo>
                  <a:lnTo>
                    <a:pt x="2762" y="809"/>
                  </a:lnTo>
                  <a:lnTo>
                    <a:pt x="2762" y="439"/>
                  </a:lnTo>
                  <a:lnTo>
                    <a:pt x="2694" y="136"/>
                  </a:lnTo>
                  <a:lnTo>
                    <a:pt x="2694" y="102"/>
                  </a:lnTo>
                  <a:lnTo>
                    <a:pt x="2694" y="68"/>
                  </a:lnTo>
                  <a:lnTo>
                    <a:pt x="205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2" name="Google Shape;432;p3"/>
            <p:cNvSpPr/>
            <p:nvPr/>
          </p:nvSpPr>
          <p:spPr>
            <a:xfrm>
              <a:off x="5132300" y="2346575"/>
              <a:ext cx="64000" cy="44625"/>
            </a:xfrm>
            <a:custGeom>
              <a:avLst/>
              <a:gdLst/>
              <a:ahLst/>
              <a:cxnLst/>
              <a:rect l="l" t="t" r="r" b="b"/>
              <a:pathLst>
                <a:path w="2560" h="1785" extrusionOk="0">
                  <a:moveTo>
                    <a:pt x="169" y="203"/>
                  </a:moveTo>
                  <a:lnTo>
                    <a:pt x="405" y="236"/>
                  </a:lnTo>
                  <a:lnTo>
                    <a:pt x="674" y="270"/>
                  </a:lnTo>
                  <a:lnTo>
                    <a:pt x="1179" y="270"/>
                  </a:lnTo>
                  <a:lnTo>
                    <a:pt x="2324" y="371"/>
                  </a:lnTo>
                  <a:lnTo>
                    <a:pt x="2290" y="607"/>
                  </a:lnTo>
                  <a:lnTo>
                    <a:pt x="2290" y="842"/>
                  </a:lnTo>
                  <a:lnTo>
                    <a:pt x="2324" y="1448"/>
                  </a:lnTo>
                  <a:lnTo>
                    <a:pt x="1246" y="1516"/>
                  </a:lnTo>
                  <a:lnTo>
                    <a:pt x="741" y="1516"/>
                  </a:lnTo>
                  <a:lnTo>
                    <a:pt x="506" y="1549"/>
                  </a:lnTo>
                  <a:lnTo>
                    <a:pt x="236" y="1583"/>
                  </a:lnTo>
                  <a:lnTo>
                    <a:pt x="203" y="876"/>
                  </a:lnTo>
                  <a:lnTo>
                    <a:pt x="169" y="203"/>
                  </a:lnTo>
                  <a:close/>
                  <a:moveTo>
                    <a:pt x="674" y="0"/>
                  </a:moveTo>
                  <a:lnTo>
                    <a:pt x="405" y="34"/>
                  </a:lnTo>
                  <a:lnTo>
                    <a:pt x="135" y="101"/>
                  </a:lnTo>
                  <a:lnTo>
                    <a:pt x="101" y="101"/>
                  </a:lnTo>
                  <a:lnTo>
                    <a:pt x="68" y="135"/>
                  </a:lnTo>
                  <a:lnTo>
                    <a:pt x="34" y="506"/>
                  </a:lnTo>
                  <a:lnTo>
                    <a:pt x="0" y="876"/>
                  </a:lnTo>
                  <a:lnTo>
                    <a:pt x="34" y="1246"/>
                  </a:lnTo>
                  <a:lnTo>
                    <a:pt x="68" y="1583"/>
                  </a:lnTo>
                  <a:lnTo>
                    <a:pt x="101" y="1650"/>
                  </a:lnTo>
                  <a:lnTo>
                    <a:pt x="203" y="1650"/>
                  </a:lnTo>
                  <a:lnTo>
                    <a:pt x="236" y="1617"/>
                  </a:lnTo>
                  <a:lnTo>
                    <a:pt x="472" y="1718"/>
                  </a:lnTo>
                  <a:lnTo>
                    <a:pt x="741" y="1751"/>
                  </a:lnTo>
                  <a:lnTo>
                    <a:pt x="1011" y="1785"/>
                  </a:lnTo>
                  <a:lnTo>
                    <a:pt x="1280" y="1785"/>
                  </a:lnTo>
                  <a:lnTo>
                    <a:pt x="1819" y="1751"/>
                  </a:lnTo>
                  <a:lnTo>
                    <a:pt x="2357" y="1650"/>
                  </a:lnTo>
                  <a:lnTo>
                    <a:pt x="2357" y="1718"/>
                  </a:lnTo>
                  <a:lnTo>
                    <a:pt x="2391" y="1751"/>
                  </a:lnTo>
                  <a:lnTo>
                    <a:pt x="2458" y="1785"/>
                  </a:lnTo>
                  <a:lnTo>
                    <a:pt x="2526" y="1751"/>
                  </a:lnTo>
                  <a:lnTo>
                    <a:pt x="2559" y="1718"/>
                  </a:lnTo>
                  <a:lnTo>
                    <a:pt x="2559" y="1650"/>
                  </a:lnTo>
                  <a:lnTo>
                    <a:pt x="2492" y="1011"/>
                  </a:lnTo>
                  <a:lnTo>
                    <a:pt x="2458" y="371"/>
                  </a:lnTo>
                  <a:lnTo>
                    <a:pt x="2492" y="304"/>
                  </a:lnTo>
                  <a:lnTo>
                    <a:pt x="2492" y="236"/>
                  </a:lnTo>
                  <a:lnTo>
                    <a:pt x="2458" y="203"/>
                  </a:lnTo>
                  <a:lnTo>
                    <a:pt x="2391" y="169"/>
                  </a:lnTo>
                  <a:lnTo>
                    <a:pt x="1852" y="101"/>
                  </a:lnTo>
                  <a:lnTo>
                    <a:pt x="1246" y="34"/>
                  </a:lnTo>
                  <a:lnTo>
                    <a:pt x="97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3" name="Google Shape;433;p3"/>
            <p:cNvSpPr/>
            <p:nvPr/>
          </p:nvSpPr>
          <p:spPr>
            <a:xfrm>
              <a:off x="5729075" y="2348250"/>
              <a:ext cx="67350" cy="40425"/>
            </a:xfrm>
            <a:custGeom>
              <a:avLst/>
              <a:gdLst/>
              <a:ahLst/>
              <a:cxnLst/>
              <a:rect l="l" t="t" r="r" b="b"/>
              <a:pathLst>
                <a:path w="2694" h="1617" extrusionOk="0">
                  <a:moveTo>
                    <a:pt x="2492" y="203"/>
                  </a:moveTo>
                  <a:lnTo>
                    <a:pt x="2458" y="304"/>
                  </a:lnTo>
                  <a:lnTo>
                    <a:pt x="2458" y="439"/>
                  </a:lnTo>
                  <a:lnTo>
                    <a:pt x="2492" y="708"/>
                  </a:lnTo>
                  <a:lnTo>
                    <a:pt x="2492" y="1078"/>
                  </a:lnTo>
                  <a:lnTo>
                    <a:pt x="2492" y="1280"/>
                  </a:lnTo>
                  <a:lnTo>
                    <a:pt x="2525" y="1482"/>
                  </a:lnTo>
                  <a:lnTo>
                    <a:pt x="1987" y="1415"/>
                  </a:lnTo>
                  <a:lnTo>
                    <a:pt x="1381" y="1381"/>
                  </a:lnTo>
                  <a:lnTo>
                    <a:pt x="236" y="1381"/>
                  </a:lnTo>
                  <a:lnTo>
                    <a:pt x="236" y="1078"/>
                  </a:lnTo>
                  <a:lnTo>
                    <a:pt x="236" y="775"/>
                  </a:lnTo>
                  <a:lnTo>
                    <a:pt x="236" y="506"/>
                  </a:lnTo>
                  <a:lnTo>
                    <a:pt x="236" y="371"/>
                  </a:lnTo>
                  <a:lnTo>
                    <a:pt x="202" y="237"/>
                  </a:lnTo>
                  <a:lnTo>
                    <a:pt x="202" y="237"/>
                  </a:lnTo>
                  <a:lnTo>
                    <a:pt x="269" y="270"/>
                  </a:lnTo>
                  <a:lnTo>
                    <a:pt x="337" y="237"/>
                  </a:lnTo>
                  <a:lnTo>
                    <a:pt x="505" y="203"/>
                  </a:lnTo>
                  <a:lnTo>
                    <a:pt x="673" y="203"/>
                  </a:lnTo>
                  <a:lnTo>
                    <a:pt x="1010" y="237"/>
                  </a:lnTo>
                  <a:lnTo>
                    <a:pt x="2290" y="237"/>
                  </a:lnTo>
                  <a:lnTo>
                    <a:pt x="2492" y="203"/>
                  </a:lnTo>
                  <a:close/>
                  <a:moveTo>
                    <a:pt x="471" y="1"/>
                  </a:moveTo>
                  <a:lnTo>
                    <a:pt x="337" y="34"/>
                  </a:lnTo>
                  <a:lnTo>
                    <a:pt x="202" y="68"/>
                  </a:lnTo>
                  <a:lnTo>
                    <a:pt x="168" y="102"/>
                  </a:lnTo>
                  <a:lnTo>
                    <a:pt x="135" y="136"/>
                  </a:lnTo>
                  <a:lnTo>
                    <a:pt x="67" y="270"/>
                  </a:lnTo>
                  <a:lnTo>
                    <a:pt x="67" y="439"/>
                  </a:lnTo>
                  <a:lnTo>
                    <a:pt x="67" y="775"/>
                  </a:lnTo>
                  <a:lnTo>
                    <a:pt x="67" y="1078"/>
                  </a:lnTo>
                  <a:lnTo>
                    <a:pt x="67" y="1381"/>
                  </a:lnTo>
                  <a:lnTo>
                    <a:pt x="0" y="1449"/>
                  </a:lnTo>
                  <a:lnTo>
                    <a:pt x="0" y="1482"/>
                  </a:lnTo>
                  <a:lnTo>
                    <a:pt x="34" y="1550"/>
                  </a:lnTo>
                  <a:lnTo>
                    <a:pt x="101" y="1583"/>
                  </a:lnTo>
                  <a:lnTo>
                    <a:pt x="168" y="1583"/>
                  </a:lnTo>
                  <a:lnTo>
                    <a:pt x="1381" y="1617"/>
                  </a:lnTo>
                  <a:lnTo>
                    <a:pt x="1987" y="1617"/>
                  </a:lnTo>
                  <a:lnTo>
                    <a:pt x="2559" y="1583"/>
                  </a:lnTo>
                  <a:lnTo>
                    <a:pt x="2593" y="1550"/>
                  </a:lnTo>
                  <a:lnTo>
                    <a:pt x="2593" y="1516"/>
                  </a:lnTo>
                  <a:lnTo>
                    <a:pt x="2626" y="1482"/>
                  </a:lnTo>
                  <a:lnTo>
                    <a:pt x="2694" y="1280"/>
                  </a:lnTo>
                  <a:lnTo>
                    <a:pt x="2694" y="1078"/>
                  </a:lnTo>
                  <a:lnTo>
                    <a:pt x="2660" y="708"/>
                  </a:lnTo>
                  <a:lnTo>
                    <a:pt x="2660" y="439"/>
                  </a:lnTo>
                  <a:lnTo>
                    <a:pt x="2626" y="270"/>
                  </a:lnTo>
                  <a:lnTo>
                    <a:pt x="2593" y="136"/>
                  </a:lnTo>
                  <a:lnTo>
                    <a:pt x="2626" y="136"/>
                  </a:lnTo>
                  <a:lnTo>
                    <a:pt x="2626" y="102"/>
                  </a:lnTo>
                  <a:lnTo>
                    <a:pt x="2559" y="102"/>
                  </a:lnTo>
                  <a:lnTo>
                    <a:pt x="2559" y="68"/>
                  </a:lnTo>
                  <a:lnTo>
                    <a:pt x="2525" y="68"/>
                  </a:lnTo>
                  <a:lnTo>
                    <a:pt x="2256" y="34"/>
                  </a:lnTo>
                  <a:lnTo>
                    <a:pt x="1953" y="1"/>
                  </a:lnTo>
                  <a:lnTo>
                    <a:pt x="1381" y="34"/>
                  </a:lnTo>
                  <a:lnTo>
                    <a:pt x="77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4" name="Google Shape;434;p3"/>
            <p:cNvSpPr/>
            <p:nvPr/>
          </p:nvSpPr>
          <p:spPr>
            <a:xfrm>
              <a:off x="5750100" y="2466100"/>
              <a:ext cx="57275" cy="62300"/>
            </a:xfrm>
            <a:custGeom>
              <a:avLst/>
              <a:gdLst/>
              <a:ahLst/>
              <a:cxnLst/>
              <a:rect l="l" t="t" r="r" b="b"/>
              <a:pathLst>
                <a:path w="2291" h="2492" extrusionOk="0">
                  <a:moveTo>
                    <a:pt x="237" y="0"/>
                  </a:moveTo>
                  <a:lnTo>
                    <a:pt x="102" y="34"/>
                  </a:lnTo>
                  <a:lnTo>
                    <a:pt x="1" y="68"/>
                  </a:lnTo>
                  <a:lnTo>
                    <a:pt x="1" y="101"/>
                  </a:lnTo>
                  <a:lnTo>
                    <a:pt x="68" y="169"/>
                  </a:lnTo>
                  <a:lnTo>
                    <a:pt x="169" y="202"/>
                  </a:lnTo>
                  <a:lnTo>
                    <a:pt x="371" y="270"/>
                  </a:lnTo>
                  <a:lnTo>
                    <a:pt x="2088" y="270"/>
                  </a:lnTo>
                  <a:lnTo>
                    <a:pt x="2055" y="472"/>
                  </a:lnTo>
                  <a:lnTo>
                    <a:pt x="2055" y="707"/>
                  </a:lnTo>
                  <a:lnTo>
                    <a:pt x="2055" y="1145"/>
                  </a:lnTo>
                  <a:lnTo>
                    <a:pt x="2055" y="1717"/>
                  </a:lnTo>
                  <a:lnTo>
                    <a:pt x="2055" y="1987"/>
                  </a:lnTo>
                  <a:lnTo>
                    <a:pt x="2088" y="2256"/>
                  </a:lnTo>
                  <a:lnTo>
                    <a:pt x="910" y="2222"/>
                  </a:lnTo>
                  <a:lnTo>
                    <a:pt x="506" y="2189"/>
                  </a:lnTo>
                  <a:lnTo>
                    <a:pt x="304" y="2222"/>
                  </a:lnTo>
                  <a:lnTo>
                    <a:pt x="203" y="2256"/>
                  </a:lnTo>
                  <a:lnTo>
                    <a:pt x="136" y="2323"/>
                  </a:lnTo>
                  <a:lnTo>
                    <a:pt x="203" y="2391"/>
                  </a:lnTo>
                  <a:lnTo>
                    <a:pt x="304" y="2458"/>
                  </a:lnTo>
                  <a:lnTo>
                    <a:pt x="506" y="2492"/>
                  </a:lnTo>
                  <a:lnTo>
                    <a:pt x="2257" y="2492"/>
                  </a:lnTo>
                  <a:lnTo>
                    <a:pt x="2290" y="2424"/>
                  </a:lnTo>
                  <a:lnTo>
                    <a:pt x="2290" y="2357"/>
                  </a:lnTo>
                  <a:lnTo>
                    <a:pt x="2290" y="2290"/>
                  </a:lnTo>
                  <a:lnTo>
                    <a:pt x="2290" y="2020"/>
                  </a:lnTo>
                  <a:lnTo>
                    <a:pt x="2290" y="1717"/>
                  </a:lnTo>
                  <a:lnTo>
                    <a:pt x="2290" y="1145"/>
                  </a:lnTo>
                  <a:lnTo>
                    <a:pt x="2290" y="707"/>
                  </a:lnTo>
                  <a:lnTo>
                    <a:pt x="2290" y="472"/>
                  </a:lnTo>
                  <a:lnTo>
                    <a:pt x="2257" y="236"/>
                  </a:lnTo>
                  <a:lnTo>
                    <a:pt x="2290" y="202"/>
                  </a:lnTo>
                  <a:lnTo>
                    <a:pt x="2290" y="135"/>
                  </a:lnTo>
                  <a:lnTo>
                    <a:pt x="2257" y="68"/>
                  </a:lnTo>
                  <a:lnTo>
                    <a:pt x="2189" y="34"/>
                  </a:lnTo>
                  <a:lnTo>
                    <a:pt x="944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5" name="Google Shape;435;p3"/>
            <p:cNvSpPr/>
            <p:nvPr/>
          </p:nvSpPr>
          <p:spPr>
            <a:xfrm>
              <a:off x="5766100" y="2489675"/>
              <a:ext cx="19375" cy="20225"/>
            </a:xfrm>
            <a:custGeom>
              <a:avLst/>
              <a:gdLst/>
              <a:ahLst/>
              <a:cxnLst/>
              <a:rect l="l" t="t" r="r" b="b"/>
              <a:pathLst>
                <a:path w="775" h="809" extrusionOk="0">
                  <a:moveTo>
                    <a:pt x="337" y="202"/>
                  </a:moveTo>
                  <a:lnTo>
                    <a:pt x="337" y="236"/>
                  </a:lnTo>
                  <a:lnTo>
                    <a:pt x="405" y="269"/>
                  </a:lnTo>
                  <a:lnTo>
                    <a:pt x="539" y="269"/>
                  </a:lnTo>
                  <a:lnTo>
                    <a:pt x="573" y="438"/>
                  </a:lnTo>
                  <a:lnTo>
                    <a:pt x="539" y="505"/>
                  </a:lnTo>
                  <a:lnTo>
                    <a:pt x="506" y="572"/>
                  </a:lnTo>
                  <a:lnTo>
                    <a:pt x="438" y="606"/>
                  </a:lnTo>
                  <a:lnTo>
                    <a:pt x="371" y="640"/>
                  </a:lnTo>
                  <a:lnTo>
                    <a:pt x="304" y="606"/>
                  </a:lnTo>
                  <a:lnTo>
                    <a:pt x="236" y="572"/>
                  </a:lnTo>
                  <a:lnTo>
                    <a:pt x="203" y="505"/>
                  </a:lnTo>
                  <a:lnTo>
                    <a:pt x="203" y="438"/>
                  </a:lnTo>
                  <a:lnTo>
                    <a:pt x="236" y="269"/>
                  </a:lnTo>
                  <a:lnTo>
                    <a:pt x="337" y="202"/>
                  </a:lnTo>
                  <a:close/>
                  <a:moveTo>
                    <a:pt x="337" y="0"/>
                  </a:moveTo>
                  <a:lnTo>
                    <a:pt x="203" y="67"/>
                  </a:lnTo>
                  <a:lnTo>
                    <a:pt x="102" y="168"/>
                  </a:lnTo>
                  <a:lnTo>
                    <a:pt x="34" y="303"/>
                  </a:lnTo>
                  <a:lnTo>
                    <a:pt x="1" y="438"/>
                  </a:lnTo>
                  <a:lnTo>
                    <a:pt x="34" y="606"/>
                  </a:lnTo>
                  <a:lnTo>
                    <a:pt x="135" y="741"/>
                  </a:lnTo>
                  <a:lnTo>
                    <a:pt x="236" y="808"/>
                  </a:lnTo>
                  <a:lnTo>
                    <a:pt x="506" y="808"/>
                  </a:lnTo>
                  <a:lnTo>
                    <a:pt x="607" y="741"/>
                  </a:lnTo>
                  <a:lnTo>
                    <a:pt x="708" y="606"/>
                  </a:lnTo>
                  <a:lnTo>
                    <a:pt x="775" y="438"/>
                  </a:lnTo>
                  <a:lnTo>
                    <a:pt x="741" y="269"/>
                  </a:lnTo>
                  <a:lnTo>
                    <a:pt x="708" y="135"/>
                  </a:lnTo>
                  <a:lnTo>
                    <a:pt x="640" y="67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6" name="Google Shape;436;p3"/>
            <p:cNvSpPr/>
            <p:nvPr/>
          </p:nvSpPr>
          <p:spPr>
            <a:xfrm>
              <a:off x="5729900" y="2607500"/>
              <a:ext cx="57275" cy="62325"/>
            </a:xfrm>
            <a:custGeom>
              <a:avLst/>
              <a:gdLst/>
              <a:ahLst/>
              <a:cxnLst/>
              <a:rect l="l" t="t" r="r" b="b"/>
              <a:pathLst>
                <a:path w="2291" h="2493" extrusionOk="0">
                  <a:moveTo>
                    <a:pt x="236" y="1"/>
                  </a:moveTo>
                  <a:lnTo>
                    <a:pt x="102" y="34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68" y="169"/>
                  </a:lnTo>
                  <a:lnTo>
                    <a:pt x="169" y="203"/>
                  </a:lnTo>
                  <a:lnTo>
                    <a:pt x="371" y="270"/>
                  </a:lnTo>
                  <a:lnTo>
                    <a:pt x="2088" y="270"/>
                  </a:lnTo>
                  <a:lnTo>
                    <a:pt x="2055" y="472"/>
                  </a:lnTo>
                  <a:lnTo>
                    <a:pt x="2055" y="708"/>
                  </a:lnTo>
                  <a:lnTo>
                    <a:pt x="2055" y="1145"/>
                  </a:lnTo>
                  <a:lnTo>
                    <a:pt x="2055" y="1718"/>
                  </a:lnTo>
                  <a:lnTo>
                    <a:pt x="2055" y="1987"/>
                  </a:lnTo>
                  <a:lnTo>
                    <a:pt x="2088" y="2256"/>
                  </a:lnTo>
                  <a:lnTo>
                    <a:pt x="910" y="2223"/>
                  </a:lnTo>
                  <a:lnTo>
                    <a:pt x="506" y="2189"/>
                  </a:lnTo>
                  <a:lnTo>
                    <a:pt x="304" y="2223"/>
                  </a:lnTo>
                  <a:lnTo>
                    <a:pt x="203" y="2256"/>
                  </a:lnTo>
                  <a:lnTo>
                    <a:pt x="135" y="2324"/>
                  </a:lnTo>
                  <a:lnTo>
                    <a:pt x="203" y="2391"/>
                  </a:lnTo>
                  <a:lnTo>
                    <a:pt x="304" y="2458"/>
                  </a:lnTo>
                  <a:lnTo>
                    <a:pt x="506" y="2492"/>
                  </a:lnTo>
                  <a:lnTo>
                    <a:pt x="2257" y="2492"/>
                  </a:lnTo>
                  <a:lnTo>
                    <a:pt x="2290" y="2425"/>
                  </a:lnTo>
                  <a:lnTo>
                    <a:pt x="2290" y="2357"/>
                  </a:lnTo>
                  <a:lnTo>
                    <a:pt x="2290" y="2290"/>
                  </a:lnTo>
                  <a:lnTo>
                    <a:pt x="2290" y="2021"/>
                  </a:lnTo>
                  <a:lnTo>
                    <a:pt x="2290" y="1718"/>
                  </a:lnTo>
                  <a:lnTo>
                    <a:pt x="2290" y="1145"/>
                  </a:lnTo>
                  <a:lnTo>
                    <a:pt x="2290" y="708"/>
                  </a:lnTo>
                  <a:lnTo>
                    <a:pt x="2290" y="472"/>
                  </a:lnTo>
                  <a:lnTo>
                    <a:pt x="2257" y="236"/>
                  </a:lnTo>
                  <a:lnTo>
                    <a:pt x="2290" y="203"/>
                  </a:lnTo>
                  <a:lnTo>
                    <a:pt x="2290" y="135"/>
                  </a:lnTo>
                  <a:lnTo>
                    <a:pt x="2257" y="68"/>
                  </a:lnTo>
                  <a:lnTo>
                    <a:pt x="2189" y="34"/>
                  </a:lnTo>
                  <a:lnTo>
                    <a:pt x="944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7" name="Google Shape;437;p3"/>
            <p:cNvSpPr/>
            <p:nvPr/>
          </p:nvSpPr>
          <p:spPr>
            <a:xfrm>
              <a:off x="5784625" y="2559525"/>
              <a:ext cx="18525" cy="21900"/>
            </a:xfrm>
            <a:custGeom>
              <a:avLst/>
              <a:gdLst/>
              <a:ahLst/>
              <a:cxnLst/>
              <a:rect l="l" t="t" r="r" b="b"/>
              <a:pathLst>
                <a:path w="741" h="876" extrusionOk="0">
                  <a:moveTo>
                    <a:pt x="236" y="1"/>
                  </a:moveTo>
                  <a:lnTo>
                    <a:pt x="169" y="68"/>
                  </a:lnTo>
                  <a:lnTo>
                    <a:pt x="101" y="135"/>
                  </a:lnTo>
                  <a:lnTo>
                    <a:pt x="34" y="337"/>
                  </a:lnTo>
                  <a:lnTo>
                    <a:pt x="0" y="573"/>
                  </a:lnTo>
                  <a:lnTo>
                    <a:pt x="0" y="775"/>
                  </a:lnTo>
                  <a:lnTo>
                    <a:pt x="34" y="842"/>
                  </a:lnTo>
                  <a:lnTo>
                    <a:pt x="68" y="876"/>
                  </a:lnTo>
                  <a:lnTo>
                    <a:pt x="438" y="876"/>
                  </a:lnTo>
                  <a:lnTo>
                    <a:pt x="573" y="842"/>
                  </a:lnTo>
                  <a:lnTo>
                    <a:pt x="707" y="775"/>
                  </a:lnTo>
                  <a:lnTo>
                    <a:pt x="741" y="741"/>
                  </a:lnTo>
                  <a:lnTo>
                    <a:pt x="741" y="708"/>
                  </a:lnTo>
                  <a:lnTo>
                    <a:pt x="707" y="640"/>
                  </a:lnTo>
                  <a:lnTo>
                    <a:pt x="606" y="607"/>
                  </a:lnTo>
                  <a:lnTo>
                    <a:pt x="472" y="607"/>
                  </a:lnTo>
                  <a:lnTo>
                    <a:pt x="236" y="640"/>
                  </a:lnTo>
                  <a:lnTo>
                    <a:pt x="270" y="304"/>
                  </a:lnTo>
                  <a:lnTo>
                    <a:pt x="303" y="169"/>
                  </a:lnTo>
                  <a:lnTo>
                    <a:pt x="303" y="102"/>
                  </a:lnTo>
                  <a:lnTo>
                    <a:pt x="270" y="34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8" name="Google Shape;438;p3"/>
            <p:cNvSpPr/>
            <p:nvPr/>
          </p:nvSpPr>
          <p:spPr>
            <a:xfrm>
              <a:off x="5745050" y="2467775"/>
              <a:ext cx="7600" cy="60625"/>
            </a:xfrm>
            <a:custGeom>
              <a:avLst/>
              <a:gdLst/>
              <a:ahLst/>
              <a:cxnLst/>
              <a:rect l="l" t="t" r="r" b="b"/>
              <a:pathLst>
                <a:path w="304" h="2425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34" y="1112"/>
                  </a:lnTo>
                  <a:lnTo>
                    <a:pt x="34" y="1751"/>
                  </a:lnTo>
                  <a:lnTo>
                    <a:pt x="68" y="2054"/>
                  </a:lnTo>
                  <a:lnTo>
                    <a:pt x="135" y="2357"/>
                  </a:lnTo>
                  <a:lnTo>
                    <a:pt x="169" y="2425"/>
                  </a:lnTo>
                  <a:lnTo>
                    <a:pt x="203" y="2425"/>
                  </a:lnTo>
                  <a:lnTo>
                    <a:pt x="237" y="2391"/>
                  </a:lnTo>
                  <a:lnTo>
                    <a:pt x="270" y="2357"/>
                  </a:lnTo>
                  <a:lnTo>
                    <a:pt x="304" y="2054"/>
                  </a:lnTo>
                  <a:lnTo>
                    <a:pt x="270" y="1718"/>
                  </a:lnTo>
                  <a:lnTo>
                    <a:pt x="237" y="1112"/>
                  </a:lnTo>
                  <a:lnTo>
                    <a:pt x="237" y="573"/>
                  </a:lnTo>
                  <a:lnTo>
                    <a:pt x="203" y="304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9" name="Google Shape;439;p3"/>
            <p:cNvSpPr/>
            <p:nvPr/>
          </p:nvSpPr>
          <p:spPr>
            <a:xfrm>
              <a:off x="5757675" y="2535950"/>
              <a:ext cx="64850" cy="62325"/>
            </a:xfrm>
            <a:custGeom>
              <a:avLst/>
              <a:gdLst/>
              <a:ahLst/>
              <a:cxnLst/>
              <a:rect l="l" t="t" r="r" b="b"/>
              <a:pathLst>
                <a:path w="2594" h="2493" extrusionOk="0">
                  <a:moveTo>
                    <a:pt x="2391" y="1"/>
                  </a:moveTo>
                  <a:lnTo>
                    <a:pt x="2391" y="34"/>
                  </a:lnTo>
                  <a:lnTo>
                    <a:pt x="2391" y="102"/>
                  </a:lnTo>
                  <a:lnTo>
                    <a:pt x="2021" y="68"/>
                  </a:lnTo>
                  <a:lnTo>
                    <a:pt x="1651" y="68"/>
                  </a:lnTo>
                  <a:lnTo>
                    <a:pt x="910" y="102"/>
                  </a:lnTo>
                  <a:lnTo>
                    <a:pt x="506" y="68"/>
                  </a:lnTo>
                  <a:lnTo>
                    <a:pt x="304" y="68"/>
                  </a:lnTo>
                  <a:lnTo>
                    <a:pt x="203" y="102"/>
                  </a:lnTo>
                  <a:lnTo>
                    <a:pt x="136" y="169"/>
                  </a:lnTo>
                  <a:lnTo>
                    <a:pt x="102" y="135"/>
                  </a:lnTo>
                  <a:lnTo>
                    <a:pt x="68" y="135"/>
                  </a:lnTo>
                  <a:lnTo>
                    <a:pt x="35" y="405"/>
                  </a:lnTo>
                  <a:lnTo>
                    <a:pt x="1" y="640"/>
                  </a:lnTo>
                  <a:lnTo>
                    <a:pt x="35" y="1179"/>
                  </a:lnTo>
                  <a:lnTo>
                    <a:pt x="35" y="2391"/>
                  </a:lnTo>
                  <a:lnTo>
                    <a:pt x="68" y="2459"/>
                  </a:lnTo>
                  <a:lnTo>
                    <a:pt x="136" y="2492"/>
                  </a:lnTo>
                  <a:lnTo>
                    <a:pt x="203" y="2492"/>
                  </a:lnTo>
                  <a:lnTo>
                    <a:pt x="237" y="2459"/>
                  </a:lnTo>
                  <a:lnTo>
                    <a:pt x="506" y="2492"/>
                  </a:lnTo>
                  <a:lnTo>
                    <a:pt x="2122" y="2492"/>
                  </a:lnTo>
                  <a:lnTo>
                    <a:pt x="2257" y="2425"/>
                  </a:lnTo>
                  <a:lnTo>
                    <a:pt x="2324" y="2358"/>
                  </a:lnTo>
                  <a:lnTo>
                    <a:pt x="2223" y="2257"/>
                  </a:lnTo>
                  <a:lnTo>
                    <a:pt x="2088" y="2223"/>
                  </a:lnTo>
                  <a:lnTo>
                    <a:pt x="1954" y="2189"/>
                  </a:lnTo>
                  <a:lnTo>
                    <a:pt x="1819" y="2189"/>
                  </a:lnTo>
                  <a:lnTo>
                    <a:pt x="1213" y="2223"/>
                  </a:lnTo>
                  <a:lnTo>
                    <a:pt x="742" y="2189"/>
                  </a:lnTo>
                  <a:lnTo>
                    <a:pt x="472" y="2189"/>
                  </a:lnTo>
                  <a:lnTo>
                    <a:pt x="270" y="2223"/>
                  </a:lnTo>
                  <a:lnTo>
                    <a:pt x="237" y="1011"/>
                  </a:lnTo>
                  <a:lnTo>
                    <a:pt x="237" y="674"/>
                  </a:lnTo>
                  <a:lnTo>
                    <a:pt x="203" y="506"/>
                  </a:lnTo>
                  <a:lnTo>
                    <a:pt x="169" y="337"/>
                  </a:lnTo>
                  <a:lnTo>
                    <a:pt x="237" y="337"/>
                  </a:lnTo>
                  <a:lnTo>
                    <a:pt x="270" y="304"/>
                  </a:lnTo>
                  <a:lnTo>
                    <a:pt x="304" y="270"/>
                  </a:lnTo>
                  <a:lnTo>
                    <a:pt x="2122" y="270"/>
                  </a:lnTo>
                  <a:lnTo>
                    <a:pt x="2358" y="236"/>
                  </a:lnTo>
                  <a:lnTo>
                    <a:pt x="2358" y="674"/>
                  </a:lnTo>
                  <a:lnTo>
                    <a:pt x="2358" y="1112"/>
                  </a:lnTo>
                  <a:lnTo>
                    <a:pt x="2324" y="1718"/>
                  </a:lnTo>
                  <a:lnTo>
                    <a:pt x="2324" y="2055"/>
                  </a:lnTo>
                  <a:lnTo>
                    <a:pt x="2324" y="2358"/>
                  </a:lnTo>
                  <a:lnTo>
                    <a:pt x="2358" y="2425"/>
                  </a:lnTo>
                  <a:lnTo>
                    <a:pt x="2459" y="2425"/>
                  </a:lnTo>
                  <a:lnTo>
                    <a:pt x="2492" y="2391"/>
                  </a:lnTo>
                  <a:lnTo>
                    <a:pt x="2560" y="2055"/>
                  </a:lnTo>
                  <a:lnTo>
                    <a:pt x="2593" y="1752"/>
                  </a:lnTo>
                  <a:lnTo>
                    <a:pt x="2593" y="1112"/>
                  </a:lnTo>
                  <a:lnTo>
                    <a:pt x="2593" y="573"/>
                  </a:lnTo>
                  <a:lnTo>
                    <a:pt x="2560" y="304"/>
                  </a:lnTo>
                  <a:lnTo>
                    <a:pt x="2492" y="34"/>
                  </a:lnTo>
                  <a:lnTo>
                    <a:pt x="245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0" name="Google Shape;440;p3"/>
            <p:cNvSpPr/>
            <p:nvPr/>
          </p:nvSpPr>
          <p:spPr>
            <a:xfrm>
              <a:off x="5889000" y="24644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02" y="168"/>
                  </a:moveTo>
                  <a:lnTo>
                    <a:pt x="741" y="236"/>
                  </a:lnTo>
                  <a:lnTo>
                    <a:pt x="1279" y="269"/>
                  </a:lnTo>
                  <a:lnTo>
                    <a:pt x="2357" y="236"/>
                  </a:lnTo>
                  <a:lnTo>
                    <a:pt x="2289" y="774"/>
                  </a:lnTo>
                  <a:lnTo>
                    <a:pt x="2256" y="1347"/>
                  </a:lnTo>
                  <a:lnTo>
                    <a:pt x="2256" y="1885"/>
                  </a:lnTo>
                  <a:lnTo>
                    <a:pt x="2289" y="2424"/>
                  </a:lnTo>
                  <a:lnTo>
                    <a:pt x="2289" y="2458"/>
                  </a:lnTo>
                  <a:lnTo>
                    <a:pt x="2256" y="2458"/>
                  </a:lnTo>
                  <a:lnTo>
                    <a:pt x="2020" y="2424"/>
                  </a:lnTo>
                  <a:lnTo>
                    <a:pt x="808" y="2424"/>
                  </a:lnTo>
                  <a:lnTo>
                    <a:pt x="303" y="2390"/>
                  </a:lnTo>
                  <a:lnTo>
                    <a:pt x="236" y="1279"/>
                  </a:lnTo>
                  <a:lnTo>
                    <a:pt x="202" y="168"/>
                  </a:lnTo>
                  <a:close/>
                  <a:moveTo>
                    <a:pt x="741" y="0"/>
                  </a:moveTo>
                  <a:lnTo>
                    <a:pt x="168" y="34"/>
                  </a:lnTo>
                  <a:lnTo>
                    <a:pt x="135" y="34"/>
                  </a:lnTo>
                  <a:lnTo>
                    <a:pt x="101" y="101"/>
                  </a:lnTo>
                  <a:lnTo>
                    <a:pt x="67" y="101"/>
                  </a:lnTo>
                  <a:lnTo>
                    <a:pt x="34" y="168"/>
                  </a:lnTo>
                  <a:lnTo>
                    <a:pt x="0" y="774"/>
                  </a:lnTo>
                  <a:lnTo>
                    <a:pt x="0" y="1414"/>
                  </a:lnTo>
                  <a:lnTo>
                    <a:pt x="34" y="2020"/>
                  </a:lnTo>
                  <a:lnTo>
                    <a:pt x="101" y="2660"/>
                  </a:lnTo>
                  <a:lnTo>
                    <a:pt x="135" y="2693"/>
                  </a:lnTo>
                  <a:lnTo>
                    <a:pt x="168" y="2727"/>
                  </a:lnTo>
                  <a:lnTo>
                    <a:pt x="236" y="2727"/>
                  </a:lnTo>
                  <a:lnTo>
                    <a:pt x="303" y="2693"/>
                  </a:lnTo>
                  <a:lnTo>
                    <a:pt x="337" y="2660"/>
                  </a:lnTo>
                  <a:lnTo>
                    <a:pt x="337" y="2626"/>
                  </a:lnTo>
                  <a:lnTo>
                    <a:pt x="337" y="2559"/>
                  </a:lnTo>
                  <a:lnTo>
                    <a:pt x="808" y="2660"/>
                  </a:lnTo>
                  <a:lnTo>
                    <a:pt x="1313" y="2693"/>
                  </a:lnTo>
                  <a:lnTo>
                    <a:pt x="1818" y="2693"/>
                  </a:lnTo>
                  <a:lnTo>
                    <a:pt x="2054" y="2660"/>
                  </a:lnTo>
                  <a:lnTo>
                    <a:pt x="2256" y="2626"/>
                  </a:lnTo>
                  <a:lnTo>
                    <a:pt x="2323" y="2592"/>
                  </a:lnTo>
                  <a:lnTo>
                    <a:pt x="2323" y="2491"/>
                  </a:lnTo>
                  <a:lnTo>
                    <a:pt x="2357" y="2525"/>
                  </a:lnTo>
                  <a:lnTo>
                    <a:pt x="2390" y="2525"/>
                  </a:lnTo>
                  <a:lnTo>
                    <a:pt x="2458" y="2491"/>
                  </a:lnTo>
                  <a:lnTo>
                    <a:pt x="2458" y="2424"/>
                  </a:lnTo>
                  <a:lnTo>
                    <a:pt x="2491" y="1885"/>
                  </a:lnTo>
                  <a:lnTo>
                    <a:pt x="2525" y="1313"/>
                  </a:lnTo>
                  <a:lnTo>
                    <a:pt x="2491" y="774"/>
                  </a:lnTo>
                  <a:lnTo>
                    <a:pt x="2458" y="202"/>
                  </a:lnTo>
                  <a:lnTo>
                    <a:pt x="2491" y="168"/>
                  </a:lnTo>
                  <a:lnTo>
                    <a:pt x="2491" y="101"/>
                  </a:lnTo>
                  <a:lnTo>
                    <a:pt x="2458" y="34"/>
                  </a:lnTo>
                  <a:lnTo>
                    <a:pt x="1852" y="34"/>
                  </a:lnTo>
                  <a:lnTo>
                    <a:pt x="127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1" name="Google Shape;441;p3"/>
            <p:cNvSpPr/>
            <p:nvPr/>
          </p:nvSpPr>
          <p:spPr>
            <a:xfrm>
              <a:off x="5830900" y="2536800"/>
              <a:ext cx="58125" cy="62300"/>
            </a:xfrm>
            <a:custGeom>
              <a:avLst/>
              <a:gdLst/>
              <a:ahLst/>
              <a:cxnLst/>
              <a:rect l="l" t="t" r="r" b="b"/>
              <a:pathLst>
                <a:path w="2325" h="2492" extrusionOk="0">
                  <a:moveTo>
                    <a:pt x="1853" y="0"/>
                  </a:moveTo>
                  <a:lnTo>
                    <a:pt x="1381" y="34"/>
                  </a:lnTo>
                  <a:lnTo>
                    <a:pt x="136" y="34"/>
                  </a:lnTo>
                  <a:lnTo>
                    <a:pt x="68" y="68"/>
                  </a:lnTo>
                  <a:lnTo>
                    <a:pt x="35" y="135"/>
                  </a:lnTo>
                  <a:lnTo>
                    <a:pt x="35" y="202"/>
                  </a:lnTo>
                  <a:lnTo>
                    <a:pt x="68" y="236"/>
                  </a:lnTo>
                  <a:lnTo>
                    <a:pt x="35" y="472"/>
                  </a:lnTo>
                  <a:lnTo>
                    <a:pt x="35" y="708"/>
                  </a:lnTo>
                  <a:lnTo>
                    <a:pt x="35" y="1145"/>
                  </a:lnTo>
                  <a:lnTo>
                    <a:pt x="1" y="1718"/>
                  </a:lnTo>
                  <a:lnTo>
                    <a:pt x="35" y="2021"/>
                  </a:lnTo>
                  <a:lnTo>
                    <a:pt x="35" y="2290"/>
                  </a:lnTo>
                  <a:lnTo>
                    <a:pt x="35" y="2357"/>
                  </a:lnTo>
                  <a:lnTo>
                    <a:pt x="35" y="2425"/>
                  </a:lnTo>
                  <a:lnTo>
                    <a:pt x="68" y="2492"/>
                  </a:lnTo>
                  <a:lnTo>
                    <a:pt x="1819" y="2492"/>
                  </a:lnTo>
                  <a:lnTo>
                    <a:pt x="2021" y="2458"/>
                  </a:lnTo>
                  <a:lnTo>
                    <a:pt x="2122" y="2391"/>
                  </a:lnTo>
                  <a:lnTo>
                    <a:pt x="2189" y="2324"/>
                  </a:lnTo>
                  <a:lnTo>
                    <a:pt x="2122" y="2256"/>
                  </a:lnTo>
                  <a:lnTo>
                    <a:pt x="2021" y="2223"/>
                  </a:lnTo>
                  <a:lnTo>
                    <a:pt x="1819" y="2189"/>
                  </a:lnTo>
                  <a:lnTo>
                    <a:pt x="1415" y="2223"/>
                  </a:lnTo>
                  <a:lnTo>
                    <a:pt x="237" y="2256"/>
                  </a:lnTo>
                  <a:lnTo>
                    <a:pt x="270" y="1987"/>
                  </a:lnTo>
                  <a:lnTo>
                    <a:pt x="270" y="1718"/>
                  </a:lnTo>
                  <a:lnTo>
                    <a:pt x="270" y="1145"/>
                  </a:lnTo>
                  <a:lnTo>
                    <a:pt x="270" y="708"/>
                  </a:lnTo>
                  <a:lnTo>
                    <a:pt x="270" y="472"/>
                  </a:lnTo>
                  <a:lnTo>
                    <a:pt x="237" y="270"/>
                  </a:lnTo>
                  <a:lnTo>
                    <a:pt x="1954" y="270"/>
                  </a:lnTo>
                  <a:lnTo>
                    <a:pt x="2156" y="202"/>
                  </a:lnTo>
                  <a:lnTo>
                    <a:pt x="2223" y="169"/>
                  </a:lnTo>
                  <a:lnTo>
                    <a:pt x="2324" y="101"/>
                  </a:lnTo>
                  <a:lnTo>
                    <a:pt x="2324" y="68"/>
                  </a:lnTo>
                  <a:lnTo>
                    <a:pt x="2223" y="34"/>
                  </a:lnTo>
                  <a:lnTo>
                    <a:pt x="208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2" name="Google Shape;442;p3"/>
            <p:cNvSpPr/>
            <p:nvPr/>
          </p:nvSpPr>
          <p:spPr>
            <a:xfrm>
              <a:off x="5835950" y="2487975"/>
              <a:ext cx="22750" cy="18550"/>
            </a:xfrm>
            <a:custGeom>
              <a:avLst/>
              <a:gdLst/>
              <a:ahLst/>
              <a:cxnLst/>
              <a:rect l="l" t="t" r="r" b="b"/>
              <a:pathLst>
                <a:path w="910" h="742" extrusionOk="0">
                  <a:moveTo>
                    <a:pt x="506" y="169"/>
                  </a:moveTo>
                  <a:lnTo>
                    <a:pt x="641" y="203"/>
                  </a:lnTo>
                  <a:lnTo>
                    <a:pt x="742" y="236"/>
                  </a:lnTo>
                  <a:lnTo>
                    <a:pt x="674" y="337"/>
                  </a:lnTo>
                  <a:lnTo>
                    <a:pt x="540" y="405"/>
                  </a:lnTo>
                  <a:lnTo>
                    <a:pt x="270" y="405"/>
                  </a:lnTo>
                  <a:lnTo>
                    <a:pt x="270" y="203"/>
                  </a:lnTo>
                  <a:lnTo>
                    <a:pt x="371" y="203"/>
                  </a:lnTo>
                  <a:lnTo>
                    <a:pt x="506" y="169"/>
                  </a:lnTo>
                  <a:close/>
                  <a:moveTo>
                    <a:pt x="506" y="1"/>
                  </a:moveTo>
                  <a:lnTo>
                    <a:pt x="371" y="34"/>
                  </a:lnTo>
                  <a:lnTo>
                    <a:pt x="270" y="102"/>
                  </a:lnTo>
                  <a:lnTo>
                    <a:pt x="203" y="68"/>
                  </a:lnTo>
                  <a:lnTo>
                    <a:pt x="169" y="68"/>
                  </a:lnTo>
                  <a:lnTo>
                    <a:pt x="136" y="102"/>
                  </a:lnTo>
                  <a:lnTo>
                    <a:pt x="102" y="236"/>
                  </a:lnTo>
                  <a:lnTo>
                    <a:pt x="102" y="371"/>
                  </a:lnTo>
                  <a:lnTo>
                    <a:pt x="35" y="405"/>
                  </a:lnTo>
                  <a:lnTo>
                    <a:pt x="1" y="438"/>
                  </a:lnTo>
                  <a:lnTo>
                    <a:pt x="1" y="506"/>
                  </a:lnTo>
                  <a:lnTo>
                    <a:pt x="68" y="539"/>
                  </a:lnTo>
                  <a:lnTo>
                    <a:pt x="68" y="573"/>
                  </a:lnTo>
                  <a:lnTo>
                    <a:pt x="102" y="640"/>
                  </a:lnTo>
                  <a:lnTo>
                    <a:pt x="102" y="708"/>
                  </a:lnTo>
                  <a:lnTo>
                    <a:pt x="169" y="741"/>
                  </a:lnTo>
                  <a:lnTo>
                    <a:pt x="203" y="741"/>
                  </a:lnTo>
                  <a:lnTo>
                    <a:pt x="237" y="708"/>
                  </a:lnTo>
                  <a:lnTo>
                    <a:pt x="270" y="674"/>
                  </a:lnTo>
                  <a:lnTo>
                    <a:pt x="270" y="640"/>
                  </a:lnTo>
                  <a:lnTo>
                    <a:pt x="270" y="573"/>
                  </a:lnTo>
                  <a:lnTo>
                    <a:pt x="506" y="573"/>
                  </a:lnTo>
                  <a:lnTo>
                    <a:pt x="674" y="539"/>
                  </a:lnTo>
                  <a:lnTo>
                    <a:pt x="775" y="472"/>
                  </a:lnTo>
                  <a:lnTo>
                    <a:pt x="843" y="405"/>
                  </a:lnTo>
                  <a:lnTo>
                    <a:pt x="910" y="304"/>
                  </a:lnTo>
                  <a:lnTo>
                    <a:pt x="910" y="203"/>
                  </a:lnTo>
                  <a:lnTo>
                    <a:pt x="910" y="169"/>
                  </a:lnTo>
                  <a:lnTo>
                    <a:pt x="876" y="135"/>
                  </a:lnTo>
                  <a:lnTo>
                    <a:pt x="708" y="34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3" name="Google Shape;443;p3"/>
            <p:cNvSpPr/>
            <p:nvPr/>
          </p:nvSpPr>
          <p:spPr>
            <a:xfrm>
              <a:off x="5816600" y="2465250"/>
              <a:ext cx="64850" cy="62325"/>
            </a:xfrm>
            <a:custGeom>
              <a:avLst/>
              <a:gdLst/>
              <a:ahLst/>
              <a:cxnLst/>
              <a:rect l="l" t="t" r="r" b="b"/>
              <a:pathLst>
                <a:path w="2594" h="2493" extrusionOk="0">
                  <a:moveTo>
                    <a:pt x="135" y="1"/>
                  </a:moveTo>
                  <a:lnTo>
                    <a:pt x="102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1" y="1112"/>
                  </a:lnTo>
                  <a:lnTo>
                    <a:pt x="1" y="1751"/>
                  </a:lnTo>
                  <a:lnTo>
                    <a:pt x="34" y="2054"/>
                  </a:lnTo>
                  <a:lnTo>
                    <a:pt x="102" y="2391"/>
                  </a:lnTo>
                  <a:lnTo>
                    <a:pt x="135" y="2425"/>
                  </a:lnTo>
                  <a:lnTo>
                    <a:pt x="236" y="2425"/>
                  </a:lnTo>
                  <a:lnTo>
                    <a:pt x="270" y="2357"/>
                  </a:lnTo>
                  <a:lnTo>
                    <a:pt x="270" y="2054"/>
                  </a:lnTo>
                  <a:lnTo>
                    <a:pt x="236" y="1718"/>
                  </a:lnTo>
                  <a:lnTo>
                    <a:pt x="236" y="1112"/>
                  </a:lnTo>
                  <a:lnTo>
                    <a:pt x="236" y="674"/>
                  </a:lnTo>
                  <a:lnTo>
                    <a:pt x="236" y="236"/>
                  </a:lnTo>
                  <a:lnTo>
                    <a:pt x="472" y="270"/>
                  </a:lnTo>
                  <a:lnTo>
                    <a:pt x="2290" y="270"/>
                  </a:lnTo>
                  <a:lnTo>
                    <a:pt x="2324" y="304"/>
                  </a:lnTo>
                  <a:lnTo>
                    <a:pt x="2357" y="337"/>
                  </a:lnTo>
                  <a:lnTo>
                    <a:pt x="2391" y="337"/>
                  </a:lnTo>
                  <a:lnTo>
                    <a:pt x="2391" y="506"/>
                  </a:lnTo>
                  <a:lnTo>
                    <a:pt x="2357" y="674"/>
                  </a:lnTo>
                  <a:lnTo>
                    <a:pt x="2357" y="1011"/>
                  </a:lnTo>
                  <a:lnTo>
                    <a:pt x="2324" y="2223"/>
                  </a:lnTo>
                  <a:lnTo>
                    <a:pt x="2122" y="2189"/>
                  </a:lnTo>
                  <a:lnTo>
                    <a:pt x="1852" y="2189"/>
                  </a:lnTo>
                  <a:lnTo>
                    <a:pt x="1381" y="2223"/>
                  </a:lnTo>
                  <a:lnTo>
                    <a:pt x="775" y="2189"/>
                  </a:lnTo>
                  <a:lnTo>
                    <a:pt x="640" y="2189"/>
                  </a:lnTo>
                  <a:lnTo>
                    <a:pt x="472" y="2223"/>
                  </a:lnTo>
                  <a:lnTo>
                    <a:pt x="371" y="2256"/>
                  </a:lnTo>
                  <a:lnTo>
                    <a:pt x="270" y="2357"/>
                  </a:lnTo>
                  <a:lnTo>
                    <a:pt x="337" y="2425"/>
                  </a:lnTo>
                  <a:lnTo>
                    <a:pt x="472" y="2492"/>
                  </a:lnTo>
                  <a:lnTo>
                    <a:pt x="2088" y="2492"/>
                  </a:lnTo>
                  <a:lnTo>
                    <a:pt x="2357" y="2458"/>
                  </a:lnTo>
                  <a:lnTo>
                    <a:pt x="2391" y="2492"/>
                  </a:lnTo>
                  <a:lnTo>
                    <a:pt x="2458" y="2492"/>
                  </a:lnTo>
                  <a:lnTo>
                    <a:pt x="2526" y="2458"/>
                  </a:lnTo>
                  <a:lnTo>
                    <a:pt x="2559" y="2391"/>
                  </a:lnTo>
                  <a:lnTo>
                    <a:pt x="2559" y="1179"/>
                  </a:lnTo>
                  <a:lnTo>
                    <a:pt x="2593" y="640"/>
                  </a:lnTo>
                  <a:lnTo>
                    <a:pt x="2559" y="405"/>
                  </a:lnTo>
                  <a:lnTo>
                    <a:pt x="2526" y="135"/>
                  </a:lnTo>
                  <a:lnTo>
                    <a:pt x="2492" y="135"/>
                  </a:lnTo>
                  <a:lnTo>
                    <a:pt x="2458" y="169"/>
                  </a:lnTo>
                  <a:lnTo>
                    <a:pt x="2391" y="102"/>
                  </a:lnTo>
                  <a:lnTo>
                    <a:pt x="2290" y="68"/>
                  </a:lnTo>
                  <a:lnTo>
                    <a:pt x="2088" y="68"/>
                  </a:lnTo>
                  <a:lnTo>
                    <a:pt x="1650" y="102"/>
                  </a:lnTo>
                  <a:lnTo>
                    <a:pt x="943" y="68"/>
                  </a:lnTo>
                  <a:lnTo>
                    <a:pt x="573" y="68"/>
                  </a:lnTo>
                  <a:lnTo>
                    <a:pt x="203" y="102"/>
                  </a:lnTo>
                  <a:lnTo>
                    <a:pt x="203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4" name="Google Shape;444;p3"/>
            <p:cNvSpPr/>
            <p:nvPr/>
          </p:nvSpPr>
          <p:spPr>
            <a:xfrm>
              <a:off x="5979900" y="2689150"/>
              <a:ext cx="22750" cy="15175"/>
            </a:xfrm>
            <a:custGeom>
              <a:avLst/>
              <a:gdLst/>
              <a:ahLst/>
              <a:cxnLst/>
              <a:rect l="l" t="t" r="r" b="b"/>
              <a:pathLst>
                <a:path w="910" h="607" extrusionOk="0">
                  <a:moveTo>
                    <a:pt x="438" y="0"/>
                  </a:moveTo>
                  <a:lnTo>
                    <a:pt x="303" y="68"/>
                  </a:lnTo>
                  <a:lnTo>
                    <a:pt x="202" y="202"/>
                  </a:lnTo>
                  <a:lnTo>
                    <a:pt x="101" y="303"/>
                  </a:lnTo>
                  <a:lnTo>
                    <a:pt x="34" y="371"/>
                  </a:lnTo>
                  <a:lnTo>
                    <a:pt x="0" y="438"/>
                  </a:lnTo>
                  <a:lnTo>
                    <a:pt x="34" y="472"/>
                  </a:lnTo>
                  <a:lnTo>
                    <a:pt x="68" y="505"/>
                  </a:lnTo>
                  <a:lnTo>
                    <a:pt x="202" y="472"/>
                  </a:lnTo>
                  <a:lnTo>
                    <a:pt x="303" y="371"/>
                  </a:lnTo>
                  <a:lnTo>
                    <a:pt x="472" y="236"/>
                  </a:lnTo>
                  <a:lnTo>
                    <a:pt x="606" y="404"/>
                  </a:lnTo>
                  <a:lnTo>
                    <a:pt x="775" y="573"/>
                  </a:lnTo>
                  <a:lnTo>
                    <a:pt x="808" y="606"/>
                  </a:lnTo>
                  <a:lnTo>
                    <a:pt x="876" y="573"/>
                  </a:lnTo>
                  <a:lnTo>
                    <a:pt x="909" y="539"/>
                  </a:lnTo>
                  <a:lnTo>
                    <a:pt x="876" y="472"/>
                  </a:lnTo>
                  <a:lnTo>
                    <a:pt x="741" y="303"/>
                  </a:lnTo>
                  <a:lnTo>
                    <a:pt x="573" y="135"/>
                  </a:lnTo>
                  <a:lnTo>
                    <a:pt x="573" y="101"/>
                  </a:lnTo>
                  <a:lnTo>
                    <a:pt x="539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5" name="Google Shape;445;p3"/>
            <p:cNvSpPr/>
            <p:nvPr/>
          </p:nvSpPr>
          <p:spPr>
            <a:xfrm>
              <a:off x="6049750" y="2427375"/>
              <a:ext cx="28650" cy="20225"/>
            </a:xfrm>
            <a:custGeom>
              <a:avLst/>
              <a:gdLst/>
              <a:ahLst/>
              <a:cxnLst/>
              <a:rect l="l" t="t" r="r" b="b"/>
              <a:pathLst>
                <a:path w="1146" h="809" extrusionOk="0">
                  <a:moveTo>
                    <a:pt x="304" y="1"/>
                  </a:moveTo>
                  <a:lnTo>
                    <a:pt x="203" y="68"/>
                  </a:lnTo>
                  <a:lnTo>
                    <a:pt x="135" y="169"/>
                  </a:lnTo>
                  <a:lnTo>
                    <a:pt x="68" y="270"/>
                  </a:lnTo>
                  <a:lnTo>
                    <a:pt x="1" y="405"/>
                  </a:lnTo>
                  <a:lnTo>
                    <a:pt x="1" y="472"/>
                  </a:lnTo>
                  <a:lnTo>
                    <a:pt x="34" y="506"/>
                  </a:lnTo>
                  <a:lnTo>
                    <a:pt x="371" y="775"/>
                  </a:lnTo>
                  <a:lnTo>
                    <a:pt x="438" y="809"/>
                  </a:lnTo>
                  <a:lnTo>
                    <a:pt x="506" y="775"/>
                  </a:lnTo>
                  <a:lnTo>
                    <a:pt x="539" y="708"/>
                  </a:lnTo>
                  <a:lnTo>
                    <a:pt x="539" y="674"/>
                  </a:lnTo>
                  <a:lnTo>
                    <a:pt x="506" y="640"/>
                  </a:lnTo>
                  <a:lnTo>
                    <a:pt x="304" y="472"/>
                  </a:lnTo>
                  <a:lnTo>
                    <a:pt x="674" y="438"/>
                  </a:lnTo>
                  <a:lnTo>
                    <a:pt x="1044" y="405"/>
                  </a:lnTo>
                  <a:lnTo>
                    <a:pt x="1112" y="371"/>
                  </a:lnTo>
                  <a:lnTo>
                    <a:pt x="1145" y="304"/>
                  </a:lnTo>
                  <a:lnTo>
                    <a:pt x="1112" y="236"/>
                  </a:lnTo>
                  <a:lnTo>
                    <a:pt x="1044" y="203"/>
                  </a:lnTo>
                  <a:lnTo>
                    <a:pt x="674" y="236"/>
                  </a:lnTo>
                  <a:lnTo>
                    <a:pt x="304" y="304"/>
                  </a:lnTo>
                  <a:lnTo>
                    <a:pt x="438" y="135"/>
                  </a:lnTo>
                  <a:lnTo>
                    <a:pt x="438" y="102"/>
                  </a:lnTo>
                  <a:lnTo>
                    <a:pt x="438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6" name="Google Shape;446;p3"/>
            <p:cNvSpPr/>
            <p:nvPr/>
          </p:nvSpPr>
          <p:spPr>
            <a:xfrm>
              <a:off x="5938650" y="2604125"/>
              <a:ext cx="155750" cy="69900"/>
            </a:xfrm>
            <a:custGeom>
              <a:avLst/>
              <a:gdLst/>
              <a:ahLst/>
              <a:cxnLst/>
              <a:rect l="l" t="t" r="r" b="b"/>
              <a:pathLst>
                <a:path w="6230" h="2796" extrusionOk="0">
                  <a:moveTo>
                    <a:pt x="3839" y="1"/>
                  </a:moveTo>
                  <a:lnTo>
                    <a:pt x="1953" y="35"/>
                  </a:lnTo>
                  <a:lnTo>
                    <a:pt x="1011" y="35"/>
                  </a:lnTo>
                  <a:lnTo>
                    <a:pt x="539" y="102"/>
                  </a:lnTo>
                  <a:lnTo>
                    <a:pt x="101" y="203"/>
                  </a:lnTo>
                  <a:lnTo>
                    <a:pt x="68" y="237"/>
                  </a:lnTo>
                  <a:lnTo>
                    <a:pt x="101" y="270"/>
                  </a:lnTo>
                  <a:lnTo>
                    <a:pt x="135" y="270"/>
                  </a:lnTo>
                  <a:lnTo>
                    <a:pt x="34" y="506"/>
                  </a:lnTo>
                  <a:lnTo>
                    <a:pt x="0" y="775"/>
                  </a:lnTo>
                  <a:lnTo>
                    <a:pt x="0" y="1314"/>
                  </a:lnTo>
                  <a:lnTo>
                    <a:pt x="34" y="1954"/>
                  </a:lnTo>
                  <a:lnTo>
                    <a:pt x="135" y="2593"/>
                  </a:lnTo>
                  <a:lnTo>
                    <a:pt x="169" y="2627"/>
                  </a:lnTo>
                  <a:lnTo>
                    <a:pt x="202" y="2661"/>
                  </a:lnTo>
                  <a:lnTo>
                    <a:pt x="303" y="2661"/>
                  </a:lnTo>
                  <a:lnTo>
                    <a:pt x="977" y="2762"/>
                  </a:lnTo>
                  <a:lnTo>
                    <a:pt x="1684" y="2795"/>
                  </a:lnTo>
                  <a:lnTo>
                    <a:pt x="2391" y="2762"/>
                  </a:lnTo>
                  <a:lnTo>
                    <a:pt x="3098" y="2728"/>
                  </a:lnTo>
                  <a:lnTo>
                    <a:pt x="4478" y="2661"/>
                  </a:lnTo>
                  <a:lnTo>
                    <a:pt x="5185" y="2627"/>
                  </a:lnTo>
                  <a:lnTo>
                    <a:pt x="5892" y="2661"/>
                  </a:lnTo>
                  <a:lnTo>
                    <a:pt x="5926" y="2728"/>
                  </a:lnTo>
                  <a:lnTo>
                    <a:pt x="6027" y="2728"/>
                  </a:lnTo>
                  <a:lnTo>
                    <a:pt x="6094" y="2694"/>
                  </a:lnTo>
                  <a:lnTo>
                    <a:pt x="6128" y="2627"/>
                  </a:lnTo>
                  <a:lnTo>
                    <a:pt x="6195" y="1348"/>
                  </a:lnTo>
                  <a:lnTo>
                    <a:pt x="6229" y="708"/>
                  </a:lnTo>
                  <a:lnTo>
                    <a:pt x="6229" y="405"/>
                  </a:lnTo>
                  <a:lnTo>
                    <a:pt x="6195" y="102"/>
                  </a:lnTo>
                  <a:lnTo>
                    <a:pt x="6162" y="68"/>
                  </a:lnTo>
                  <a:lnTo>
                    <a:pt x="6128" y="35"/>
                  </a:lnTo>
                  <a:lnTo>
                    <a:pt x="6094" y="68"/>
                  </a:lnTo>
                  <a:lnTo>
                    <a:pt x="6061" y="102"/>
                  </a:lnTo>
                  <a:lnTo>
                    <a:pt x="5960" y="641"/>
                  </a:lnTo>
                  <a:lnTo>
                    <a:pt x="5926" y="1247"/>
                  </a:lnTo>
                  <a:lnTo>
                    <a:pt x="5892" y="2425"/>
                  </a:lnTo>
                  <a:lnTo>
                    <a:pt x="5185" y="2391"/>
                  </a:lnTo>
                  <a:lnTo>
                    <a:pt x="4512" y="2391"/>
                  </a:lnTo>
                  <a:lnTo>
                    <a:pt x="3132" y="2459"/>
                  </a:lnTo>
                  <a:lnTo>
                    <a:pt x="1751" y="2526"/>
                  </a:lnTo>
                  <a:lnTo>
                    <a:pt x="1044" y="2560"/>
                  </a:lnTo>
                  <a:lnTo>
                    <a:pt x="371" y="2526"/>
                  </a:lnTo>
                  <a:lnTo>
                    <a:pt x="270" y="1920"/>
                  </a:lnTo>
                  <a:lnTo>
                    <a:pt x="236" y="1314"/>
                  </a:lnTo>
                  <a:lnTo>
                    <a:pt x="236" y="775"/>
                  </a:lnTo>
                  <a:lnTo>
                    <a:pt x="236" y="506"/>
                  </a:lnTo>
                  <a:lnTo>
                    <a:pt x="169" y="270"/>
                  </a:lnTo>
                  <a:lnTo>
                    <a:pt x="505" y="304"/>
                  </a:lnTo>
                  <a:lnTo>
                    <a:pt x="1482" y="304"/>
                  </a:lnTo>
                  <a:lnTo>
                    <a:pt x="2122" y="270"/>
                  </a:lnTo>
                  <a:lnTo>
                    <a:pt x="2761" y="237"/>
                  </a:lnTo>
                  <a:lnTo>
                    <a:pt x="4108" y="203"/>
                  </a:lnTo>
                  <a:lnTo>
                    <a:pt x="5354" y="203"/>
                  </a:lnTo>
                  <a:lnTo>
                    <a:pt x="5623" y="237"/>
                  </a:lnTo>
                  <a:lnTo>
                    <a:pt x="5724" y="237"/>
                  </a:lnTo>
                  <a:lnTo>
                    <a:pt x="5791" y="270"/>
                  </a:lnTo>
                  <a:lnTo>
                    <a:pt x="5859" y="304"/>
                  </a:lnTo>
                  <a:lnTo>
                    <a:pt x="5892" y="304"/>
                  </a:lnTo>
                  <a:lnTo>
                    <a:pt x="5960" y="270"/>
                  </a:lnTo>
                  <a:lnTo>
                    <a:pt x="5960" y="203"/>
                  </a:lnTo>
                  <a:lnTo>
                    <a:pt x="5926" y="102"/>
                  </a:lnTo>
                  <a:lnTo>
                    <a:pt x="5859" y="68"/>
                  </a:lnTo>
                  <a:lnTo>
                    <a:pt x="5791" y="35"/>
                  </a:lnTo>
                  <a:lnTo>
                    <a:pt x="569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7" name="Google Shape;447;p3"/>
            <p:cNvSpPr/>
            <p:nvPr/>
          </p:nvSpPr>
          <p:spPr>
            <a:xfrm>
              <a:off x="5744225" y="2620125"/>
              <a:ext cx="22750" cy="13500"/>
            </a:xfrm>
            <a:custGeom>
              <a:avLst/>
              <a:gdLst/>
              <a:ahLst/>
              <a:cxnLst/>
              <a:rect l="l" t="t" r="r" b="b"/>
              <a:pathLst>
                <a:path w="910" h="540" extrusionOk="0">
                  <a:moveTo>
                    <a:pt x="741" y="1"/>
                  </a:moveTo>
                  <a:lnTo>
                    <a:pt x="573" y="34"/>
                  </a:lnTo>
                  <a:lnTo>
                    <a:pt x="404" y="102"/>
                  </a:lnTo>
                  <a:lnTo>
                    <a:pt x="67" y="236"/>
                  </a:lnTo>
                  <a:lnTo>
                    <a:pt x="34" y="270"/>
                  </a:lnTo>
                  <a:lnTo>
                    <a:pt x="0" y="337"/>
                  </a:lnTo>
                  <a:lnTo>
                    <a:pt x="34" y="405"/>
                  </a:lnTo>
                  <a:lnTo>
                    <a:pt x="67" y="438"/>
                  </a:lnTo>
                  <a:lnTo>
                    <a:pt x="775" y="539"/>
                  </a:lnTo>
                  <a:lnTo>
                    <a:pt x="842" y="539"/>
                  </a:lnTo>
                  <a:lnTo>
                    <a:pt x="876" y="506"/>
                  </a:lnTo>
                  <a:lnTo>
                    <a:pt x="909" y="472"/>
                  </a:lnTo>
                  <a:lnTo>
                    <a:pt x="909" y="438"/>
                  </a:lnTo>
                  <a:lnTo>
                    <a:pt x="876" y="371"/>
                  </a:lnTo>
                  <a:lnTo>
                    <a:pt x="842" y="337"/>
                  </a:lnTo>
                  <a:lnTo>
                    <a:pt x="505" y="270"/>
                  </a:lnTo>
                  <a:lnTo>
                    <a:pt x="674" y="203"/>
                  </a:lnTo>
                  <a:lnTo>
                    <a:pt x="775" y="102"/>
                  </a:lnTo>
                  <a:lnTo>
                    <a:pt x="808" y="34"/>
                  </a:lnTo>
                  <a:lnTo>
                    <a:pt x="74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8" name="Google Shape;448;p3"/>
            <p:cNvSpPr/>
            <p:nvPr/>
          </p:nvSpPr>
          <p:spPr>
            <a:xfrm>
              <a:off x="6030400" y="2712725"/>
              <a:ext cx="64000" cy="41250"/>
            </a:xfrm>
            <a:custGeom>
              <a:avLst/>
              <a:gdLst/>
              <a:ahLst/>
              <a:cxnLst/>
              <a:rect l="l" t="t" r="r" b="b"/>
              <a:pathLst>
                <a:path w="2560" h="1650" extrusionOk="0">
                  <a:moveTo>
                    <a:pt x="371" y="0"/>
                  </a:moveTo>
                  <a:lnTo>
                    <a:pt x="34" y="67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0" y="168"/>
                  </a:lnTo>
                  <a:lnTo>
                    <a:pt x="68" y="202"/>
                  </a:lnTo>
                  <a:lnTo>
                    <a:pt x="707" y="236"/>
                  </a:lnTo>
                  <a:lnTo>
                    <a:pt x="1347" y="236"/>
                  </a:lnTo>
                  <a:lnTo>
                    <a:pt x="1818" y="269"/>
                  </a:lnTo>
                  <a:lnTo>
                    <a:pt x="2323" y="269"/>
                  </a:lnTo>
                  <a:lnTo>
                    <a:pt x="2391" y="539"/>
                  </a:lnTo>
                  <a:lnTo>
                    <a:pt x="2391" y="842"/>
                  </a:lnTo>
                  <a:lnTo>
                    <a:pt x="2357" y="1414"/>
                  </a:lnTo>
                  <a:lnTo>
                    <a:pt x="404" y="1414"/>
                  </a:lnTo>
                  <a:lnTo>
                    <a:pt x="169" y="1481"/>
                  </a:lnTo>
                  <a:lnTo>
                    <a:pt x="135" y="1515"/>
                  </a:lnTo>
                  <a:lnTo>
                    <a:pt x="169" y="1549"/>
                  </a:lnTo>
                  <a:lnTo>
                    <a:pt x="404" y="1616"/>
                  </a:lnTo>
                  <a:lnTo>
                    <a:pt x="1212" y="1616"/>
                  </a:lnTo>
                  <a:lnTo>
                    <a:pt x="2458" y="1650"/>
                  </a:lnTo>
                  <a:lnTo>
                    <a:pt x="2525" y="1616"/>
                  </a:lnTo>
                  <a:lnTo>
                    <a:pt x="2559" y="1549"/>
                  </a:lnTo>
                  <a:lnTo>
                    <a:pt x="2559" y="1212"/>
                  </a:lnTo>
                  <a:lnTo>
                    <a:pt x="2525" y="875"/>
                  </a:lnTo>
                  <a:lnTo>
                    <a:pt x="2391" y="236"/>
                  </a:lnTo>
                  <a:lnTo>
                    <a:pt x="2458" y="236"/>
                  </a:lnTo>
                  <a:lnTo>
                    <a:pt x="2492" y="168"/>
                  </a:lnTo>
                  <a:lnTo>
                    <a:pt x="2458" y="135"/>
                  </a:lnTo>
                  <a:lnTo>
                    <a:pt x="2424" y="101"/>
                  </a:lnTo>
                  <a:lnTo>
                    <a:pt x="2357" y="101"/>
                  </a:lnTo>
                  <a:lnTo>
                    <a:pt x="2357" y="34"/>
                  </a:lnTo>
                  <a:lnTo>
                    <a:pt x="2323" y="0"/>
                  </a:lnTo>
                  <a:lnTo>
                    <a:pt x="2290" y="0"/>
                  </a:lnTo>
                  <a:lnTo>
                    <a:pt x="2290" y="34"/>
                  </a:lnTo>
                  <a:lnTo>
                    <a:pt x="2290" y="67"/>
                  </a:lnTo>
                  <a:lnTo>
                    <a:pt x="2054" y="34"/>
                  </a:lnTo>
                  <a:lnTo>
                    <a:pt x="181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9" name="Google Shape;449;p3"/>
            <p:cNvSpPr/>
            <p:nvPr/>
          </p:nvSpPr>
          <p:spPr>
            <a:xfrm>
              <a:off x="5958000" y="2678200"/>
              <a:ext cx="62325" cy="74950"/>
            </a:xfrm>
            <a:custGeom>
              <a:avLst/>
              <a:gdLst/>
              <a:ahLst/>
              <a:cxnLst/>
              <a:rect l="l" t="t" r="r" b="b"/>
              <a:pathLst>
                <a:path w="2493" h="2998" extrusionOk="0">
                  <a:moveTo>
                    <a:pt x="270" y="1482"/>
                  </a:moveTo>
                  <a:lnTo>
                    <a:pt x="506" y="1549"/>
                  </a:lnTo>
                  <a:lnTo>
                    <a:pt x="708" y="1583"/>
                  </a:lnTo>
                  <a:lnTo>
                    <a:pt x="1179" y="1617"/>
                  </a:lnTo>
                  <a:lnTo>
                    <a:pt x="1718" y="1650"/>
                  </a:lnTo>
                  <a:lnTo>
                    <a:pt x="1987" y="1650"/>
                  </a:lnTo>
                  <a:lnTo>
                    <a:pt x="2257" y="1617"/>
                  </a:lnTo>
                  <a:lnTo>
                    <a:pt x="2257" y="2155"/>
                  </a:lnTo>
                  <a:lnTo>
                    <a:pt x="2257" y="2391"/>
                  </a:lnTo>
                  <a:lnTo>
                    <a:pt x="2257" y="2660"/>
                  </a:lnTo>
                  <a:lnTo>
                    <a:pt x="1785" y="2660"/>
                  </a:lnTo>
                  <a:lnTo>
                    <a:pt x="1348" y="2694"/>
                  </a:lnTo>
                  <a:lnTo>
                    <a:pt x="809" y="2728"/>
                  </a:lnTo>
                  <a:lnTo>
                    <a:pt x="540" y="2761"/>
                  </a:lnTo>
                  <a:lnTo>
                    <a:pt x="304" y="2795"/>
                  </a:lnTo>
                  <a:lnTo>
                    <a:pt x="278" y="2821"/>
                  </a:lnTo>
                  <a:lnTo>
                    <a:pt x="278" y="2821"/>
                  </a:lnTo>
                  <a:lnTo>
                    <a:pt x="304" y="2559"/>
                  </a:lnTo>
                  <a:lnTo>
                    <a:pt x="304" y="2189"/>
                  </a:lnTo>
                  <a:lnTo>
                    <a:pt x="270" y="1482"/>
                  </a:lnTo>
                  <a:close/>
                  <a:moveTo>
                    <a:pt x="1718" y="1"/>
                  </a:moveTo>
                  <a:lnTo>
                    <a:pt x="1146" y="34"/>
                  </a:lnTo>
                  <a:lnTo>
                    <a:pt x="674" y="68"/>
                  </a:lnTo>
                  <a:lnTo>
                    <a:pt x="203" y="135"/>
                  </a:lnTo>
                  <a:lnTo>
                    <a:pt x="169" y="68"/>
                  </a:lnTo>
                  <a:lnTo>
                    <a:pt x="136" y="68"/>
                  </a:lnTo>
                  <a:lnTo>
                    <a:pt x="35" y="405"/>
                  </a:lnTo>
                  <a:lnTo>
                    <a:pt x="35" y="708"/>
                  </a:lnTo>
                  <a:lnTo>
                    <a:pt x="35" y="1381"/>
                  </a:lnTo>
                  <a:lnTo>
                    <a:pt x="1" y="2155"/>
                  </a:lnTo>
                  <a:lnTo>
                    <a:pt x="35" y="2526"/>
                  </a:lnTo>
                  <a:lnTo>
                    <a:pt x="68" y="2930"/>
                  </a:lnTo>
                  <a:lnTo>
                    <a:pt x="136" y="2963"/>
                  </a:lnTo>
                  <a:lnTo>
                    <a:pt x="169" y="2997"/>
                  </a:lnTo>
                  <a:lnTo>
                    <a:pt x="237" y="2963"/>
                  </a:lnTo>
                  <a:lnTo>
                    <a:pt x="270" y="2896"/>
                  </a:lnTo>
                  <a:lnTo>
                    <a:pt x="276" y="2835"/>
                  </a:lnTo>
                  <a:lnTo>
                    <a:pt x="304" y="2862"/>
                  </a:lnTo>
                  <a:lnTo>
                    <a:pt x="540" y="2896"/>
                  </a:lnTo>
                  <a:lnTo>
                    <a:pt x="1348" y="2896"/>
                  </a:lnTo>
                  <a:lnTo>
                    <a:pt x="1819" y="2862"/>
                  </a:lnTo>
                  <a:lnTo>
                    <a:pt x="2290" y="2829"/>
                  </a:lnTo>
                  <a:lnTo>
                    <a:pt x="2324" y="2896"/>
                  </a:lnTo>
                  <a:lnTo>
                    <a:pt x="2358" y="2930"/>
                  </a:lnTo>
                  <a:lnTo>
                    <a:pt x="2391" y="2896"/>
                  </a:lnTo>
                  <a:lnTo>
                    <a:pt x="2425" y="2829"/>
                  </a:lnTo>
                  <a:lnTo>
                    <a:pt x="2459" y="2761"/>
                  </a:lnTo>
                  <a:lnTo>
                    <a:pt x="2425" y="2694"/>
                  </a:lnTo>
                  <a:lnTo>
                    <a:pt x="2459" y="2425"/>
                  </a:lnTo>
                  <a:lnTo>
                    <a:pt x="2492" y="2155"/>
                  </a:lnTo>
                  <a:lnTo>
                    <a:pt x="2492" y="1617"/>
                  </a:lnTo>
                  <a:lnTo>
                    <a:pt x="2492" y="876"/>
                  </a:lnTo>
                  <a:lnTo>
                    <a:pt x="2492" y="506"/>
                  </a:lnTo>
                  <a:lnTo>
                    <a:pt x="2425" y="135"/>
                  </a:lnTo>
                  <a:lnTo>
                    <a:pt x="2391" y="135"/>
                  </a:lnTo>
                  <a:lnTo>
                    <a:pt x="2324" y="438"/>
                  </a:lnTo>
                  <a:lnTo>
                    <a:pt x="2290" y="775"/>
                  </a:lnTo>
                  <a:lnTo>
                    <a:pt x="2290" y="1415"/>
                  </a:lnTo>
                  <a:lnTo>
                    <a:pt x="2290" y="1448"/>
                  </a:lnTo>
                  <a:lnTo>
                    <a:pt x="2021" y="1415"/>
                  </a:lnTo>
                  <a:lnTo>
                    <a:pt x="1718" y="1381"/>
                  </a:lnTo>
                  <a:lnTo>
                    <a:pt x="1179" y="1381"/>
                  </a:lnTo>
                  <a:lnTo>
                    <a:pt x="708" y="1347"/>
                  </a:lnTo>
                  <a:lnTo>
                    <a:pt x="472" y="1347"/>
                  </a:lnTo>
                  <a:lnTo>
                    <a:pt x="270" y="1381"/>
                  </a:lnTo>
                  <a:lnTo>
                    <a:pt x="270" y="842"/>
                  </a:lnTo>
                  <a:lnTo>
                    <a:pt x="270" y="573"/>
                  </a:lnTo>
                  <a:lnTo>
                    <a:pt x="237" y="304"/>
                  </a:lnTo>
                  <a:lnTo>
                    <a:pt x="775" y="270"/>
                  </a:lnTo>
                  <a:lnTo>
                    <a:pt x="1280" y="236"/>
                  </a:lnTo>
                  <a:lnTo>
                    <a:pt x="1785" y="203"/>
                  </a:lnTo>
                  <a:lnTo>
                    <a:pt x="2290" y="169"/>
                  </a:lnTo>
                  <a:lnTo>
                    <a:pt x="2358" y="135"/>
                  </a:lnTo>
                  <a:lnTo>
                    <a:pt x="2358" y="68"/>
                  </a:lnTo>
                  <a:lnTo>
                    <a:pt x="232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0" name="Google Shape;450;p3"/>
            <p:cNvSpPr/>
            <p:nvPr/>
          </p:nvSpPr>
          <p:spPr>
            <a:xfrm>
              <a:off x="6028700" y="2718600"/>
              <a:ext cx="4250" cy="35375"/>
            </a:xfrm>
            <a:custGeom>
              <a:avLst/>
              <a:gdLst/>
              <a:ahLst/>
              <a:cxnLst/>
              <a:rect l="l" t="t" r="r" b="b"/>
              <a:pathLst>
                <a:path w="170" h="1415" extrusionOk="0">
                  <a:moveTo>
                    <a:pt x="102" y="1"/>
                  </a:moveTo>
                  <a:lnTo>
                    <a:pt x="35" y="102"/>
                  </a:lnTo>
                  <a:lnTo>
                    <a:pt x="1" y="236"/>
                  </a:lnTo>
                  <a:lnTo>
                    <a:pt x="1" y="506"/>
                  </a:lnTo>
                  <a:lnTo>
                    <a:pt x="1" y="1314"/>
                  </a:lnTo>
                  <a:lnTo>
                    <a:pt x="1" y="1381"/>
                  </a:lnTo>
                  <a:lnTo>
                    <a:pt x="68" y="1415"/>
                  </a:lnTo>
                  <a:lnTo>
                    <a:pt x="136" y="1381"/>
                  </a:lnTo>
                  <a:lnTo>
                    <a:pt x="169" y="1314"/>
                  </a:lnTo>
                  <a:lnTo>
                    <a:pt x="169" y="506"/>
                  </a:lnTo>
                  <a:lnTo>
                    <a:pt x="169" y="236"/>
                  </a:lnTo>
                  <a:lnTo>
                    <a:pt x="169" y="102"/>
                  </a:lnTo>
                  <a:lnTo>
                    <a:pt x="1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1" name="Google Shape;451;p3"/>
            <p:cNvSpPr/>
            <p:nvPr/>
          </p:nvSpPr>
          <p:spPr>
            <a:xfrm>
              <a:off x="6053950" y="2723650"/>
              <a:ext cx="14350" cy="19400"/>
            </a:xfrm>
            <a:custGeom>
              <a:avLst/>
              <a:gdLst/>
              <a:ahLst/>
              <a:cxnLst/>
              <a:rect l="l" t="t" r="r" b="b"/>
              <a:pathLst>
                <a:path w="574" h="776" extrusionOk="0">
                  <a:moveTo>
                    <a:pt x="169" y="1"/>
                  </a:moveTo>
                  <a:lnTo>
                    <a:pt x="136" y="68"/>
                  </a:lnTo>
                  <a:lnTo>
                    <a:pt x="136" y="135"/>
                  </a:lnTo>
                  <a:lnTo>
                    <a:pt x="169" y="203"/>
                  </a:lnTo>
                  <a:lnTo>
                    <a:pt x="237" y="270"/>
                  </a:lnTo>
                  <a:lnTo>
                    <a:pt x="304" y="337"/>
                  </a:lnTo>
                  <a:lnTo>
                    <a:pt x="270" y="371"/>
                  </a:lnTo>
                  <a:lnTo>
                    <a:pt x="35" y="573"/>
                  </a:lnTo>
                  <a:lnTo>
                    <a:pt x="35" y="607"/>
                  </a:lnTo>
                  <a:lnTo>
                    <a:pt x="1" y="674"/>
                  </a:lnTo>
                  <a:lnTo>
                    <a:pt x="68" y="741"/>
                  </a:lnTo>
                  <a:lnTo>
                    <a:pt x="136" y="775"/>
                  </a:lnTo>
                  <a:lnTo>
                    <a:pt x="169" y="775"/>
                  </a:lnTo>
                  <a:lnTo>
                    <a:pt x="203" y="741"/>
                  </a:lnTo>
                  <a:lnTo>
                    <a:pt x="405" y="539"/>
                  </a:lnTo>
                  <a:lnTo>
                    <a:pt x="506" y="438"/>
                  </a:lnTo>
                  <a:lnTo>
                    <a:pt x="540" y="405"/>
                  </a:lnTo>
                  <a:lnTo>
                    <a:pt x="573" y="337"/>
                  </a:lnTo>
                  <a:lnTo>
                    <a:pt x="573" y="304"/>
                  </a:lnTo>
                  <a:lnTo>
                    <a:pt x="540" y="236"/>
                  </a:lnTo>
                  <a:lnTo>
                    <a:pt x="439" y="135"/>
                  </a:lnTo>
                  <a:lnTo>
                    <a:pt x="371" y="102"/>
                  </a:lnTo>
                  <a:lnTo>
                    <a:pt x="304" y="68"/>
                  </a:lnTo>
                  <a:lnTo>
                    <a:pt x="2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2" name="Google Shape;452;p3"/>
            <p:cNvSpPr/>
            <p:nvPr/>
          </p:nvSpPr>
          <p:spPr>
            <a:xfrm>
              <a:off x="6056475" y="2501450"/>
              <a:ext cx="27825" cy="22750"/>
            </a:xfrm>
            <a:custGeom>
              <a:avLst/>
              <a:gdLst/>
              <a:ahLst/>
              <a:cxnLst/>
              <a:rect l="l" t="t" r="r" b="b"/>
              <a:pathLst>
                <a:path w="1113" h="910" extrusionOk="0">
                  <a:moveTo>
                    <a:pt x="944" y="0"/>
                  </a:moveTo>
                  <a:lnTo>
                    <a:pt x="876" y="34"/>
                  </a:lnTo>
                  <a:lnTo>
                    <a:pt x="876" y="101"/>
                  </a:lnTo>
                  <a:lnTo>
                    <a:pt x="876" y="236"/>
                  </a:lnTo>
                  <a:lnTo>
                    <a:pt x="843" y="337"/>
                  </a:lnTo>
                  <a:lnTo>
                    <a:pt x="775" y="438"/>
                  </a:lnTo>
                  <a:lnTo>
                    <a:pt x="641" y="472"/>
                  </a:lnTo>
                  <a:lnTo>
                    <a:pt x="405" y="472"/>
                  </a:lnTo>
                  <a:lnTo>
                    <a:pt x="405" y="404"/>
                  </a:lnTo>
                  <a:lnTo>
                    <a:pt x="405" y="337"/>
                  </a:lnTo>
                  <a:lnTo>
                    <a:pt x="439" y="236"/>
                  </a:lnTo>
                  <a:lnTo>
                    <a:pt x="439" y="202"/>
                  </a:lnTo>
                  <a:lnTo>
                    <a:pt x="371" y="202"/>
                  </a:lnTo>
                  <a:lnTo>
                    <a:pt x="237" y="303"/>
                  </a:lnTo>
                  <a:lnTo>
                    <a:pt x="68" y="337"/>
                  </a:lnTo>
                  <a:lnTo>
                    <a:pt x="1" y="371"/>
                  </a:lnTo>
                  <a:lnTo>
                    <a:pt x="1" y="472"/>
                  </a:lnTo>
                  <a:lnTo>
                    <a:pt x="169" y="842"/>
                  </a:lnTo>
                  <a:lnTo>
                    <a:pt x="203" y="909"/>
                  </a:lnTo>
                  <a:lnTo>
                    <a:pt x="371" y="909"/>
                  </a:lnTo>
                  <a:lnTo>
                    <a:pt x="405" y="876"/>
                  </a:lnTo>
                  <a:lnTo>
                    <a:pt x="405" y="808"/>
                  </a:lnTo>
                  <a:lnTo>
                    <a:pt x="371" y="674"/>
                  </a:lnTo>
                  <a:lnTo>
                    <a:pt x="607" y="674"/>
                  </a:lnTo>
                  <a:lnTo>
                    <a:pt x="809" y="640"/>
                  </a:lnTo>
                  <a:lnTo>
                    <a:pt x="944" y="539"/>
                  </a:lnTo>
                  <a:lnTo>
                    <a:pt x="1045" y="371"/>
                  </a:lnTo>
                  <a:lnTo>
                    <a:pt x="1112" y="236"/>
                  </a:lnTo>
                  <a:lnTo>
                    <a:pt x="1078" y="68"/>
                  </a:lnTo>
                  <a:lnTo>
                    <a:pt x="101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3" name="Google Shape;453;p3"/>
            <p:cNvSpPr/>
            <p:nvPr/>
          </p:nvSpPr>
          <p:spPr>
            <a:xfrm>
              <a:off x="5990825" y="2395400"/>
              <a:ext cx="101875" cy="63150"/>
            </a:xfrm>
            <a:custGeom>
              <a:avLst/>
              <a:gdLst/>
              <a:ahLst/>
              <a:cxnLst/>
              <a:rect l="l" t="t" r="r" b="b"/>
              <a:pathLst>
                <a:path w="4075" h="2526" extrusionOk="0">
                  <a:moveTo>
                    <a:pt x="2930" y="236"/>
                  </a:moveTo>
                  <a:lnTo>
                    <a:pt x="3839" y="270"/>
                  </a:lnTo>
                  <a:lnTo>
                    <a:pt x="3839" y="1280"/>
                  </a:lnTo>
                  <a:lnTo>
                    <a:pt x="3873" y="2256"/>
                  </a:lnTo>
                  <a:lnTo>
                    <a:pt x="2055" y="2189"/>
                  </a:lnTo>
                  <a:lnTo>
                    <a:pt x="1112" y="2189"/>
                  </a:lnTo>
                  <a:lnTo>
                    <a:pt x="237" y="2222"/>
                  </a:lnTo>
                  <a:lnTo>
                    <a:pt x="203" y="2222"/>
                  </a:lnTo>
                  <a:lnTo>
                    <a:pt x="237" y="2189"/>
                  </a:lnTo>
                  <a:lnTo>
                    <a:pt x="237" y="1953"/>
                  </a:lnTo>
                  <a:lnTo>
                    <a:pt x="237" y="1717"/>
                  </a:lnTo>
                  <a:lnTo>
                    <a:pt x="203" y="1246"/>
                  </a:lnTo>
                  <a:lnTo>
                    <a:pt x="203" y="741"/>
                  </a:lnTo>
                  <a:lnTo>
                    <a:pt x="237" y="236"/>
                  </a:lnTo>
                  <a:close/>
                  <a:moveTo>
                    <a:pt x="1112" y="0"/>
                  </a:moveTo>
                  <a:lnTo>
                    <a:pt x="237" y="68"/>
                  </a:lnTo>
                  <a:lnTo>
                    <a:pt x="203" y="101"/>
                  </a:lnTo>
                  <a:lnTo>
                    <a:pt x="136" y="101"/>
                  </a:lnTo>
                  <a:lnTo>
                    <a:pt x="102" y="135"/>
                  </a:lnTo>
                  <a:lnTo>
                    <a:pt x="35" y="674"/>
                  </a:lnTo>
                  <a:lnTo>
                    <a:pt x="1" y="1246"/>
                  </a:lnTo>
                  <a:lnTo>
                    <a:pt x="1" y="1751"/>
                  </a:lnTo>
                  <a:lnTo>
                    <a:pt x="35" y="1987"/>
                  </a:lnTo>
                  <a:lnTo>
                    <a:pt x="136" y="2189"/>
                  </a:lnTo>
                  <a:lnTo>
                    <a:pt x="169" y="2222"/>
                  </a:lnTo>
                  <a:lnTo>
                    <a:pt x="169" y="2290"/>
                  </a:lnTo>
                  <a:lnTo>
                    <a:pt x="203" y="2323"/>
                  </a:lnTo>
                  <a:lnTo>
                    <a:pt x="641" y="2391"/>
                  </a:lnTo>
                  <a:lnTo>
                    <a:pt x="1112" y="2458"/>
                  </a:lnTo>
                  <a:lnTo>
                    <a:pt x="2021" y="2525"/>
                  </a:lnTo>
                  <a:lnTo>
                    <a:pt x="2964" y="2525"/>
                  </a:lnTo>
                  <a:lnTo>
                    <a:pt x="3873" y="2458"/>
                  </a:lnTo>
                  <a:lnTo>
                    <a:pt x="3906" y="2525"/>
                  </a:lnTo>
                  <a:lnTo>
                    <a:pt x="3974" y="2525"/>
                  </a:lnTo>
                  <a:lnTo>
                    <a:pt x="4041" y="2492"/>
                  </a:lnTo>
                  <a:lnTo>
                    <a:pt x="4075" y="2424"/>
                  </a:lnTo>
                  <a:lnTo>
                    <a:pt x="4075" y="1280"/>
                  </a:lnTo>
                  <a:lnTo>
                    <a:pt x="4041" y="707"/>
                  </a:lnTo>
                  <a:lnTo>
                    <a:pt x="4007" y="169"/>
                  </a:lnTo>
                  <a:lnTo>
                    <a:pt x="4007" y="101"/>
                  </a:lnTo>
                  <a:lnTo>
                    <a:pt x="3974" y="68"/>
                  </a:lnTo>
                  <a:lnTo>
                    <a:pt x="3873" y="68"/>
                  </a:lnTo>
                  <a:lnTo>
                    <a:pt x="296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4" name="Google Shape;454;p3"/>
            <p:cNvSpPr/>
            <p:nvPr/>
          </p:nvSpPr>
          <p:spPr>
            <a:xfrm>
              <a:off x="6030400" y="2466100"/>
              <a:ext cx="66525" cy="132175"/>
            </a:xfrm>
            <a:custGeom>
              <a:avLst/>
              <a:gdLst/>
              <a:ahLst/>
              <a:cxnLst/>
              <a:rect l="l" t="t" r="r" b="b"/>
              <a:pathLst>
                <a:path w="2661" h="5287" extrusionOk="0">
                  <a:moveTo>
                    <a:pt x="2492" y="202"/>
                  </a:moveTo>
                  <a:lnTo>
                    <a:pt x="2424" y="472"/>
                  </a:lnTo>
                  <a:lnTo>
                    <a:pt x="2391" y="775"/>
                  </a:lnTo>
                  <a:lnTo>
                    <a:pt x="2391" y="1347"/>
                  </a:lnTo>
                  <a:lnTo>
                    <a:pt x="2424" y="1953"/>
                  </a:lnTo>
                  <a:lnTo>
                    <a:pt x="2424" y="2525"/>
                  </a:lnTo>
                  <a:lnTo>
                    <a:pt x="2391" y="3771"/>
                  </a:lnTo>
                  <a:lnTo>
                    <a:pt x="2323" y="5017"/>
                  </a:lnTo>
                  <a:lnTo>
                    <a:pt x="1684" y="5017"/>
                  </a:lnTo>
                  <a:lnTo>
                    <a:pt x="1313" y="4983"/>
                  </a:lnTo>
                  <a:lnTo>
                    <a:pt x="1111" y="4983"/>
                  </a:lnTo>
                  <a:lnTo>
                    <a:pt x="943" y="5017"/>
                  </a:lnTo>
                  <a:lnTo>
                    <a:pt x="977" y="4344"/>
                  </a:lnTo>
                  <a:lnTo>
                    <a:pt x="977" y="3704"/>
                  </a:lnTo>
                  <a:lnTo>
                    <a:pt x="909" y="2424"/>
                  </a:lnTo>
                  <a:lnTo>
                    <a:pt x="943" y="2357"/>
                  </a:lnTo>
                  <a:lnTo>
                    <a:pt x="943" y="2290"/>
                  </a:lnTo>
                  <a:lnTo>
                    <a:pt x="909" y="2222"/>
                  </a:lnTo>
                  <a:lnTo>
                    <a:pt x="808" y="2222"/>
                  </a:lnTo>
                  <a:lnTo>
                    <a:pt x="303" y="2323"/>
                  </a:lnTo>
                  <a:lnTo>
                    <a:pt x="270" y="1751"/>
                  </a:lnTo>
                  <a:lnTo>
                    <a:pt x="236" y="1179"/>
                  </a:lnTo>
                  <a:lnTo>
                    <a:pt x="236" y="674"/>
                  </a:lnTo>
                  <a:lnTo>
                    <a:pt x="236" y="438"/>
                  </a:lnTo>
                  <a:lnTo>
                    <a:pt x="202" y="202"/>
                  </a:lnTo>
                  <a:lnTo>
                    <a:pt x="202" y="202"/>
                  </a:lnTo>
                  <a:lnTo>
                    <a:pt x="775" y="236"/>
                  </a:lnTo>
                  <a:lnTo>
                    <a:pt x="1347" y="236"/>
                  </a:lnTo>
                  <a:lnTo>
                    <a:pt x="2458" y="202"/>
                  </a:lnTo>
                  <a:close/>
                  <a:moveTo>
                    <a:pt x="775" y="0"/>
                  </a:moveTo>
                  <a:lnTo>
                    <a:pt x="202" y="68"/>
                  </a:lnTo>
                  <a:lnTo>
                    <a:pt x="169" y="101"/>
                  </a:lnTo>
                  <a:lnTo>
                    <a:pt x="101" y="68"/>
                  </a:lnTo>
                  <a:lnTo>
                    <a:pt x="68" y="101"/>
                  </a:lnTo>
                  <a:lnTo>
                    <a:pt x="0" y="371"/>
                  </a:lnTo>
                  <a:lnTo>
                    <a:pt x="0" y="640"/>
                  </a:lnTo>
                  <a:lnTo>
                    <a:pt x="0" y="1179"/>
                  </a:lnTo>
                  <a:lnTo>
                    <a:pt x="0" y="1785"/>
                  </a:lnTo>
                  <a:lnTo>
                    <a:pt x="0" y="2121"/>
                  </a:lnTo>
                  <a:lnTo>
                    <a:pt x="68" y="2424"/>
                  </a:lnTo>
                  <a:lnTo>
                    <a:pt x="68" y="2458"/>
                  </a:lnTo>
                  <a:lnTo>
                    <a:pt x="135" y="2492"/>
                  </a:lnTo>
                  <a:lnTo>
                    <a:pt x="270" y="2492"/>
                  </a:lnTo>
                  <a:lnTo>
                    <a:pt x="741" y="2458"/>
                  </a:lnTo>
                  <a:lnTo>
                    <a:pt x="741" y="3805"/>
                  </a:lnTo>
                  <a:lnTo>
                    <a:pt x="741" y="4478"/>
                  </a:lnTo>
                  <a:lnTo>
                    <a:pt x="775" y="5152"/>
                  </a:lnTo>
                  <a:lnTo>
                    <a:pt x="808" y="5185"/>
                  </a:lnTo>
                  <a:lnTo>
                    <a:pt x="876" y="5219"/>
                  </a:lnTo>
                  <a:lnTo>
                    <a:pt x="909" y="5185"/>
                  </a:lnTo>
                  <a:lnTo>
                    <a:pt x="943" y="5152"/>
                  </a:lnTo>
                  <a:lnTo>
                    <a:pt x="943" y="5118"/>
                  </a:lnTo>
                  <a:lnTo>
                    <a:pt x="1078" y="5185"/>
                  </a:lnTo>
                  <a:lnTo>
                    <a:pt x="1246" y="5219"/>
                  </a:lnTo>
                  <a:lnTo>
                    <a:pt x="1549" y="5219"/>
                  </a:lnTo>
                  <a:lnTo>
                    <a:pt x="1953" y="5253"/>
                  </a:lnTo>
                  <a:lnTo>
                    <a:pt x="2357" y="5253"/>
                  </a:lnTo>
                  <a:lnTo>
                    <a:pt x="2424" y="5286"/>
                  </a:lnTo>
                  <a:lnTo>
                    <a:pt x="2492" y="5253"/>
                  </a:lnTo>
                  <a:lnTo>
                    <a:pt x="2525" y="5253"/>
                  </a:lnTo>
                  <a:lnTo>
                    <a:pt x="2593" y="5219"/>
                  </a:lnTo>
                  <a:lnTo>
                    <a:pt x="2626" y="5152"/>
                  </a:lnTo>
                  <a:lnTo>
                    <a:pt x="2593" y="5084"/>
                  </a:lnTo>
                  <a:lnTo>
                    <a:pt x="2525" y="5017"/>
                  </a:lnTo>
                  <a:lnTo>
                    <a:pt x="2593" y="3771"/>
                  </a:lnTo>
                  <a:lnTo>
                    <a:pt x="2626" y="2525"/>
                  </a:lnTo>
                  <a:lnTo>
                    <a:pt x="2660" y="1347"/>
                  </a:lnTo>
                  <a:lnTo>
                    <a:pt x="2660" y="741"/>
                  </a:lnTo>
                  <a:lnTo>
                    <a:pt x="2593" y="438"/>
                  </a:lnTo>
                  <a:lnTo>
                    <a:pt x="2525" y="169"/>
                  </a:lnTo>
                  <a:lnTo>
                    <a:pt x="2559" y="135"/>
                  </a:lnTo>
                  <a:lnTo>
                    <a:pt x="2559" y="68"/>
                  </a:lnTo>
                  <a:lnTo>
                    <a:pt x="252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5" name="Google Shape;455;p3"/>
            <p:cNvSpPr/>
            <p:nvPr/>
          </p:nvSpPr>
          <p:spPr>
            <a:xfrm>
              <a:off x="5982425" y="2726175"/>
              <a:ext cx="21050" cy="12650"/>
            </a:xfrm>
            <a:custGeom>
              <a:avLst/>
              <a:gdLst/>
              <a:ahLst/>
              <a:cxnLst/>
              <a:rect l="l" t="t" r="r" b="b"/>
              <a:pathLst>
                <a:path w="842" h="506" extrusionOk="0">
                  <a:moveTo>
                    <a:pt x="34" y="1"/>
                  </a:moveTo>
                  <a:lnTo>
                    <a:pt x="0" y="68"/>
                  </a:lnTo>
                  <a:lnTo>
                    <a:pt x="0" y="135"/>
                  </a:lnTo>
                  <a:lnTo>
                    <a:pt x="101" y="304"/>
                  </a:lnTo>
                  <a:lnTo>
                    <a:pt x="236" y="472"/>
                  </a:lnTo>
                  <a:lnTo>
                    <a:pt x="270" y="506"/>
                  </a:lnTo>
                  <a:lnTo>
                    <a:pt x="303" y="506"/>
                  </a:lnTo>
                  <a:lnTo>
                    <a:pt x="371" y="472"/>
                  </a:lnTo>
                  <a:lnTo>
                    <a:pt x="472" y="472"/>
                  </a:lnTo>
                  <a:lnTo>
                    <a:pt x="640" y="304"/>
                  </a:lnTo>
                  <a:lnTo>
                    <a:pt x="842" y="169"/>
                  </a:lnTo>
                  <a:lnTo>
                    <a:pt x="842" y="102"/>
                  </a:lnTo>
                  <a:lnTo>
                    <a:pt x="842" y="34"/>
                  </a:lnTo>
                  <a:lnTo>
                    <a:pt x="775" y="1"/>
                  </a:lnTo>
                  <a:lnTo>
                    <a:pt x="707" y="1"/>
                  </a:lnTo>
                  <a:lnTo>
                    <a:pt x="539" y="135"/>
                  </a:lnTo>
                  <a:lnTo>
                    <a:pt x="371" y="304"/>
                  </a:lnTo>
                  <a:lnTo>
                    <a:pt x="270" y="169"/>
                  </a:lnTo>
                  <a:lnTo>
                    <a:pt x="135" y="34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6" name="Google Shape;456;p3"/>
            <p:cNvSpPr/>
            <p:nvPr/>
          </p:nvSpPr>
          <p:spPr>
            <a:xfrm>
              <a:off x="5072550" y="2497250"/>
              <a:ext cx="28625" cy="23575"/>
            </a:xfrm>
            <a:custGeom>
              <a:avLst/>
              <a:gdLst/>
              <a:ahLst/>
              <a:cxnLst/>
              <a:rect l="l" t="t" r="r" b="b"/>
              <a:pathLst>
                <a:path w="1145" h="943" extrusionOk="0">
                  <a:moveTo>
                    <a:pt x="1044" y="0"/>
                  </a:moveTo>
                  <a:lnTo>
                    <a:pt x="1010" y="34"/>
                  </a:lnTo>
                  <a:lnTo>
                    <a:pt x="976" y="236"/>
                  </a:lnTo>
                  <a:lnTo>
                    <a:pt x="976" y="438"/>
                  </a:lnTo>
                  <a:lnTo>
                    <a:pt x="976" y="505"/>
                  </a:lnTo>
                  <a:lnTo>
                    <a:pt x="943" y="471"/>
                  </a:lnTo>
                  <a:lnTo>
                    <a:pt x="774" y="337"/>
                  </a:lnTo>
                  <a:lnTo>
                    <a:pt x="640" y="202"/>
                  </a:lnTo>
                  <a:lnTo>
                    <a:pt x="572" y="168"/>
                  </a:lnTo>
                  <a:lnTo>
                    <a:pt x="505" y="202"/>
                  </a:lnTo>
                  <a:lnTo>
                    <a:pt x="471" y="236"/>
                  </a:lnTo>
                  <a:lnTo>
                    <a:pt x="471" y="303"/>
                  </a:lnTo>
                  <a:lnTo>
                    <a:pt x="471" y="337"/>
                  </a:lnTo>
                  <a:lnTo>
                    <a:pt x="606" y="471"/>
                  </a:lnTo>
                  <a:lnTo>
                    <a:pt x="370" y="471"/>
                  </a:lnTo>
                  <a:lnTo>
                    <a:pt x="202" y="438"/>
                  </a:lnTo>
                  <a:lnTo>
                    <a:pt x="101" y="438"/>
                  </a:lnTo>
                  <a:lnTo>
                    <a:pt x="34" y="471"/>
                  </a:lnTo>
                  <a:lnTo>
                    <a:pt x="0" y="505"/>
                  </a:lnTo>
                  <a:lnTo>
                    <a:pt x="34" y="539"/>
                  </a:lnTo>
                  <a:lnTo>
                    <a:pt x="67" y="572"/>
                  </a:lnTo>
                  <a:lnTo>
                    <a:pt x="168" y="606"/>
                  </a:lnTo>
                  <a:lnTo>
                    <a:pt x="303" y="640"/>
                  </a:lnTo>
                  <a:lnTo>
                    <a:pt x="606" y="673"/>
                  </a:lnTo>
                  <a:lnTo>
                    <a:pt x="471" y="741"/>
                  </a:lnTo>
                  <a:lnTo>
                    <a:pt x="438" y="774"/>
                  </a:lnTo>
                  <a:lnTo>
                    <a:pt x="438" y="842"/>
                  </a:lnTo>
                  <a:lnTo>
                    <a:pt x="471" y="909"/>
                  </a:lnTo>
                  <a:lnTo>
                    <a:pt x="539" y="909"/>
                  </a:lnTo>
                  <a:lnTo>
                    <a:pt x="774" y="808"/>
                  </a:lnTo>
                  <a:lnTo>
                    <a:pt x="976" y="640"/>
                  </a:lnTo>
                  <a:lnTo>
                    <a:pt x="976" y="842"/>
                  </a:lnTo>
                  <a:lnTo>
                    <a:pt x="1010" y="909"/>
                  </a:lnTo>
                  <a:lnTo>
                    <a:pt x="1044" y="943"/>
                  </a:lnTo>
                  <a:lnTo>
                    <a:pt x="1111" y="909"/>
                  </a:lnTo>
                  <a:lnTo>
                    <a:pt x="1145" y="842"/>
                  </a:lnTo>
                  <a:lnTo>
                    <a:pt x="1145" y="438"/>
                  </a:lnTo>
                  <a:lnTo>
                    <a:pt x="1145" y="236"/>
                  </a:lnTo>
                  <a:lnTo>
                    <a:pt x="1111" y="34"/>
                  </a:lnTo>
                  <a:lnTo>
                    <a:pt x="1077" y="34"/>
                  </a:lnTo>
                  <a:lnTo>
                    <a:pt x="104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7" name="Google Shape;457;p3"/>
            <p:cNvSpPr/>
            <p:nvPr/>
          </p:nvSpPr>
          <p:spPr>
            <a:xfrm>
              <a:off x="5868800" y="260582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202" y="169"/>
                  </a:moveTo>
                  <a:lnTo>
                    <a:pt x="741" y="236"/>
                  </a:lnTo>
                  <a:lnTo>
                    <a:pt x="1279" y="270"/>
                  </a:lnTo>
                  <a:lnTo>
                    <a:pt x="2357" y="236"/>
                  </a:lnTo>
                  <a:lnTo>
                    <a:pt x="2357" y="236"/>
                  </a:lnTo>
                  <a:lnTo>
                    <a:pt x="2289" y="775"/>
                  </a:lnTo>
                  <a:lnTo>
                    <a:pt x="2256" y="1347"/>
                  </a:lnTo>
                  <a:lnTo>
                    <a:pt x="2256" y="1886"/>
                  </a:lnTo>
                  <a:lnTo>
                    <a:pt x="2289" y="2424"/>
                  </a:lnTo>
                  <a:lnTo>
                    <a:pt x="2289" y="2458"/>
                  </a:lnTo>
                  <a:lnTo>
                    <a:pt x="2256" y="2458"/>
                  </a:lnTo>
                  <a:lnTo>
                    <a:pt x="2020" y="2424"/>
                  </a:lnTo>
                  <a:lnTo>
                    <a:pt x="808" y="2424"/>
                  </a:lnTo>
                  <a:lnTo>
                    <a:pt x="303" y="2391"/>
                  </a:lnTo>
                  <a:lnTo>
                    <a:pt x="236" y="1280"/>
                  </a:lnTo>
                  <a:lnTo>
                    <a:pt x="202" y="169"/>
                  </a:lnTo>
                  <a:close/>
                  <a:moveTo>
                    <a:pt x="741" y="0"/>
                  </a:moveTo>
                  <a:lnTo>
                    <a:pt x="168" y="34"/>
                  </a:lnTo>
                  <a:lnTo>
                    <a:pt x="135" y="34"/>
                  </a:lnTo>
                  <a:lnTo>
                    <a:pt x="101" y="101"/>
                  </a:lnTo>
                  <a:lnTo>
                    <a:pt x="67" y="101"/>
                  </a:lnTo>
                  <a:lnTo>
                    <a:pt x="34" y="169"/>
                  </a:lnTo>
                  <a:lnTo>
                    <a:pt x="0" y="775"/>
                  </a:lnTo>
                  <a:lnTo>
                    <a:pt x="0" y="1414"/>
                  </a:lnTo>
                  <a:lnTo>
                    <a:pt x="34" y="2020"/>
                  </a:lnTo>
                  <a:lnTo>
                    <a:pt x="101" y="2660"/>
                  </a:lnTo>
                  <a:lnTo>
                    <a:pt x="135" y="2694"/>
                  </a:lnTo>
                  <a:lnTo>
                    <a:pt x="168" y="2727"/>
                  </a:lnTo>
                  <a:lnTo>
                    <a:pt x="236" y="2727"/>
                  </a:lnTo>
                  <a:lnTo>
                    <a:pt x="303" y="2694"/>
                  </a:lnTo>
                  <a:lnTo>
                    <a:pt x="337" y="2660"/>
                  </a:lnTo>
                  <a:lnTo>
                    <a:pt x="337" y="2626"/>
                  </a:lnTo>
                  <a:lnTo>
                    <a:pt x="337" y="2559"/>
                  </a:lnTo>
                  <a:lnTo>
                    <a:pt x="808" y="2660"/>
                  </a:lnTo>
                  <a:lnTo>
                    <a:pt x="1313" y="2694"/>
                  </a:lnTo>
                  <a:lnTo>
                    <a:pt x="1818" y="2694"/>
                  </a:lnTo>
                  <a:lnTo>
                    <a:pt x="2054" y="2660"/>
                  </a:lnTo>
                  <a:lnTo>
                    <a:pt x="2256" y="2626"/>
                  </a:lnTo>
                  <a:lnTo>
                    <a:pt x="2323" y="2593"/>
                  </a:lnTo>
                  <a:lnTo>
                    <a:pt x="2323" y="2492"/>
                  </a:lnTo>
                  <a:lnTo>
                    <a:pt x="2357" y="2525"/>
                  </a:lnTo>
                  <a:lnTo>
                    <a:pt x="2390" y="2525"/>
                  </a:lnTo>
                  <a:lnTo>
                    <a:pt x="2458" y="2492"/>
                  </a:lnTo>
                  <a:lnTo>
                    <a:pt x="2458" y="2424"/>
                  </a:lnTo>
                  <a:lnTo>
                    <a:pt x="2491" y="1886"/>
                  </a:lnTo>
                  <a:lnTo>
                    <a:pt x="2525" y="1313"/>
                  </a:lnTo>
                  <a:lnTo>
                    <a:pt x="2491" y="775"/>
                  </a:lnTo>
                  <a:lnTo>
                    <a:pt x="2458" y="202"/>
                  </a:lnTo>
                  <a:lnTo>
                    <a:pt x="2491" y="169"/>
                  </a:lnTo>
                  <a:lnTo>
                    <a:pt x="2491" y="101"/>
                  </a:lnTo>
                  <a:lnTo>
                    <a:pt x="2458" y="34"/>
                  </a:lnTo>
                  <a:lnTo>
                    <a:pt x="1852" y="34"/>
                  </a:lnTo>
                  <a:lnTo>
                    <a:pt x="127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8" name="Google Shape;458;p3"/>
            <p:cNvSpPr/>
            <p:nvPr/>
          </p:nvSpPr>
          <p:spPr>
            <a:xfrm>
              <a:off x="5128100" y="2676525"/>
              <a:ext cx="63150" cy="78300"/>
            </a:xfrm>
            <a:custGeom>
              <a:avLst/>
              <a:gdLst/>
              <a:ahLst/>
              <a:cxnLst/>
              <a:rect l="l" t="t" r="r" b="b"/>
              <a:pathLst>
                <a:path w="2526" h="3132" extrusionOk="0">
                  <a:moveTo>
                    <a:pt x="202" y="169"/>
                  </a:moveTo>
                  <a:lnTo>
                    <a:pt x="741" y="236"/>
                  </a:lnTo>
                  <a:lnTo>
                    <a:pt x="1280" y="270"/>
                  </a:lnTo>
                  <a:lnTo>
                    <a:pt x="2357" y="236"/>
                  </a:lnTo>
                  <a:lnTo>
                    <a:pt x="2290" y="842"/>
                  </a:lnTo>
                  <a:lnTo>
                    <a:pt x="2256" y="1549"/>
                  </a:lnTo>
                  <a:lnTo>
                    <a:pt x="2256" y="2222"/>
                  </a:lnTo>
                  <a:lnTo>
                    <a:pt x="2290" y="2828"/>
                  </a:lnTo>
                  <a:lnTo>
                    <a:pt x="2290" y="2862"/>
                  </a:lnTo>
                  <a:lnTo>
                    <a:pt x="2256" y="2862"/>
                  </a:lnTo>
                  <a:lnTo>
                    <a:pt x="2020" y="2828"/>
                  </a:lnTo>
                  <a:lnTo>
                    <a:pt x="808" y="2828"/>
                  </a:lnTo>
                  <a:lnTo>
                    <a:pt x="303" y="2795"/>
                  </a:lnTo>
                  <a:lnTo>
                    <a:pt x="236" y="1482"/>
                  </a:lnTo>
                  <a:lnTo>
                    <a:pt x="202" y="169"/>
                  </a:lnTo>
                  <a:close/>
                  <a:moveTo>
                    <a:pt x="741" y="0"/>
                  </a:moveTo>
                  <a:lnTo>
                    <a:pt x="168" y="34"/>
                  </a:lnTo>
                  <a:lnTo>
                    <a:pt x="135" y="34"/>
                  </a:lnTo>
                  <a:lnTo>
                    <a:pt x="101" y="101"/>
                  </a:lnTo>
                  <a:lnTo>
                    <a:pt x="67" y="101"/>
                  </a:lnTo>
                  <a:lnTo>
                    <a:pt x="34" y="169"/>
                  </a:lnTo>
                  <a:lnTo>
                    <a:pt x="0" y="842"/>
                  </a:lnTo>
                  <a:lnTo>
                    <a:pt x="0" y="1616"/>
                  </a:lnTo>
                  <a:lnTo>
                    <a:pt x="34" y="2391"/>
                  </a:lnTo>
                  <a:lnTo>
                    <a:pt x="101" y="3064"/>
                  </a:lnTo>
                  <a:lnTo>
                    <a:pt x="135" y="3098"/>
                  </a:lnTo>
                  <a:lnTo>
                    <a:pt x="168" y="3132"/>
                  </a:lnTo>
                  <a:lnTo>
                    <a:pt x="236" y="3132"/>
                  </a:lnTo>
                  <a:lnTo>
                    <a:pt x="303" y="3098"/>
                  </a:lnTo>
                  <a:lnTo>
                    <a:pt x="337" y="3064"/>
                  </a:lnTo>
                  <a:lnTo>
                    <a:pt x="337" y="3030"/>
                  </a:lnTo>
                  <a:lnTo>
                    <a:pt x="337" y="2963"/>
                  </a:lnTo>
                  <a:lnTo>
                    <a:pt x="808" y="3064"/>
                  </a:lnTo>
                  <a:lnTo>
                    <a:pt x="1313" y="3098"/>
                  </a:lnTo>
                  <a:lnTo>
                    <a:pt x="1818" y="3098"/>
                  </a:lnTo>
                  <a:lnTo>
                    <a:pt x="2054" y="3064"/>
                  </a:lnTo>
                  <a:lnTo>
                    <a:pt x="2256" y="3030"/>
                  </a:lnTo>
                  <a:lnTo>
                    <a:pt x="2323" y="2997"/>
                  </a:lnTo>
                  <a:lnTo>
                    <a:pt x="2323" y="2896"/>
                  </a:lnTo>
                  <a:lnTo>
                    <a:pt x="2357" y="2929"/>
                  </a:lnTo>
                  <a:lnTo>
                    <a:pt x="2391" y="2929"/>
                  </a:lnTo>
                  <a:lnTo>
                    <a:pt x="2458" y="2896"/>
                  </a:lnTo>
                  <a:lnTo>
                    <a:pt x="2458" y="2828"/>
                  </a:lnTo>
                  <a:lnTo>
                    <a:pt x="2492" y="2222"/>
                  </a:lnTo>
                  <a:lnTo>
                    <a:pt x="2525" y="1515"/>
                  </a:lnTo>
                  <a:lnTo>
                    <a:pt x="2492" y="808"/>
                  </a:lnTo>
                  <a:lnTo>
                    <a:pt x="2458" y="202"/>
                  </a:lnTo>
                  <a:lnTo>
                    <a:pt x="2492" y="169"/>
                  </a:lnTo>
                  <a:lnTo>
                    <a:pt x="2492" y="101"/>
                  </a:lnTo>
                  <a:lnTo>
                    <a:pt x="2458" y="34"/>
                  </a:lnTo>
                  <a:lnTo>
                    <a:pt x="1852" y="34"/>
                  </a:lnTo>
                  <a:lnTo>
                    <a:pt x="128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59" name="Google Shape;459;p3"/>
            <p:cNvSpPr/>
            <p:nvPr/>
          </p:nvSpPr>
          <p:spPr>
            <a:xfrm>
              <a:off x="5055700" y="2464425"/>
              <a:ext cx="103550" cy="65675"/>
            </a:xfrm>
            <a:custGeom>
              <a:avLst/>
              <a:gdLst/>
              <a:ahLst/>
              <a:cxnLst/>
              <a:rect l="l" t="t" r="r" b="b"/>
              <a:pathLst>
                <a:path w="4142" h="2627" extrusionOk="0">
                  <a:moveTo>
                    <a:pt x="1112" y="202"/>
                  </a:moveTo>
                  <a:lnTo>
                    <a:pt x="1953" y="236"/>
                  </a:lnTo>
                  <a:lnTo>
                    <a:pt x="2896" y="269"/>
                  </a:lnTo>
                  <a:lnTo>
                    <a:pt x="3873" y="370"/>
                  </a:lnTo>
                  <a:lnTo>
                    <a:pt x="3873" y="1414"/>
                  </a:lnTo>
                  <a:lnTo>
                    <a:pt x="3805" y="1885"/>
                  </a:lnTo>
                  <a:lnTo>
                    <a:pt x="3805" y="2357"/>
                  </a:lnTo>
                  <a:lnTo>
                    <a:pt x="3671" y="2289"/>
                  </a:lnTo>
                  <a:lnTo>
                    <a:pt x="3536" y="2222"/>
                  </a:lnTo>
                  <a:lnTo>
                    <a:pt x="3233" y="2188"/>
                  </a:lnTo>
                  <a:lnTo>
                    <a:pt x="2930" y="2222"/>
                  </a:lnTo>
                  <a:lnTo>
                    <a:pt x="2660" y="2222"/>
                  </a:lnTo>
                  <a:lnTo>
                    <a:pt x="2088" y="2289"/>
                  </a:lnTo>
                  <a:lnTo>
                    <a:pt x="1549" y="2323"/>
                  </a:lnTo>
                  <a:lnTo>
                    <a:pt x="943" y="2323"/>
                  </a:lnTo>
                  <a:lnTo>
                    <a:pt x="640" y="2289"/>
                  </a:lnTo>
                  <a:lnTo>
                    <a:pt x="337" y="2323"/>
                  </a:lnTo>
                  <a:lnTo>
                    <a:pt x="270" y="1751"/>
                  </a:lnTo>
                  <a:lnTo>
                    <a:pt x="236" y="1178"/>
                  </a:lnTo>
                  <a:lnTo>
                    <a:pt x="270" y="707"/>
                  </a:lnTo>
                  <a:lnTo>
                    <a:pt x="270" y="471"/>
                  </a:lnTo>
                  <a:lnTo>
                    <a:pt x="236" y="269"/>
                  </a:lnTo>
                  <a:lnTo>
                    <a:pt x="270" y="269"/>
                  </a:lnTo>
                  <a:lnTo>
                    <a:pt x="674" y="202"/>
                  </a:lnTo>
                  <a:close/>
                  <a:moveTo>
                    <a:pt x="775" y="0"/>
                  </a:moveTo>
                  <a:lnTo>
                    <a:pt x="539" y="34"/>
                  </a:lnTo>
                  <a:lnTo>
                    <a:pt x="304" y="101"/>
                  </a:lnTo>
                  <a:lnTo>
                    <a:pt x="270" y="101"/>
                  </a:lnTo>
                  <a:lnTo>
                    <a:pt x="236" y="135"/>
                  </a:lnTo>
                  <a:lnTo>
                    <a:pt x="236" y="236"/>
                  </a:lnTo>
                  <a:lnTo>
                    <a:pt x="203" y="135"/>
                  </a:lnTo>
                  <a:lnTo>
                    <a:pt x="169" y="135"/>
                  </a:lnTo>
                  <a:lnTo>
                    <a:pt x="102" y="236"/>
                  </a:lnTo>
                  <a:lnTo>
                    <a:pt x="68" y="370"/>
                  </a:lnTo>
                  <a:lnTo>
                    <a:pt x="1" y="640"/>
                  </a:lnTo>
                  <a:lnTo>
                    <a:pt x="1" y="1178"/>
                  </a:lnTo>
                  <a:lnTo>
                    <a:pt x="34" y="1784"/>
                  </a:lnTo>
                  <a:lnTo>
                    <a:pt x="102" y="2390"/>
                  </a:lnTo>
                  <a:lnTo>
                    <a:pt x="169" y="2458"/>
                  </a:lnTo>
                  <a:lnTo>
                    <a:pt x="304" y="2458"/>
                  </a:lnTo>
                  <a:lnTo>
                    <a:pt x="337" y="2390"/>
                  </a:lnTo>
                  <a:lnTo>
                    <a:pt x="539" y="2458"/>
                  </a:lnTo>
                  <a:lnTo>
                    <a:pt x="741" y="2491"/>
                  </a:lnTo>
                  <a:lnTo>
                    <a:pt x="1145" y="2559"/>
                  </a:lnTo>
                  <a:lnTo>
                    <a:pt x="1583" y="2559"/>
                  </a:lnTo>
                  <a:lnTo>
                    <a:pt x="1987" y="2525"/>
                  </a:lnTo>
                  <a:lnTo>
                    <a:pt x="2458" y="2491"/>
                  </a:lnTo>
                  <a:lnTo>
                    <a:pt x="2896" y="2491"/>
                  </a:lnTo>
                  <a:lnTo>
                    <a:pt x="3334" y="2525"/>
                  </a:lnTo>
                  <a:lnTo>
                    <a:pt x="3805" y="2559"/>
                  </a:lnTo>
                  <a:lnTo>
                    <a:pt x="3839" y="2626"/>
                  </a:lnTo>
                  <a:lnTo>
                    <a:pt x="3940" y="2626"/>
                  </a:lnTo>
                  <a:lnTo>
                    <a:pt x="3974" y="2559"/>
                  </a:lnTo>
                  <a:lnTo>
                    <a:pt x="4075" y="2289"/>
                  </a:lnTo>
                  <a:lnTo>
                    <a:pt x="4108" y="2020"/>
                  </a:lnTo>
                  <a:lnTo>
                    <a:pt x="4142" y="1414"/>
                  </a:lnTo>
                  <a:lnTo>
                    <a:pt x="4142" y="741"/>
                  </a:lnTo>
                  <a:lnTo>
                    <a:pt x="4108" y="404"/>
                  </a:lnTo>
                  <a:lnTo>
                    <a:pt x="4075" y="67"/>
                  </a:lnTo>
                  <a:lnTo>
                    <a:pt x="4041" y="0"/>
                  </a:lnTo>
                  <a:lnTo>
                    <a:pt x="3974" y="0"/>
                  </a:lnTo>
                  <a:lnTo>
                    <a:pt x="3906" y="34"/>
                  </a:lnTo>
                  <a:lnTo>
                    <a:pt x="3873" y="101"/>
                  </a:lnTo>
                  <a:lnTo>
                    <a:pt x="3873" y="168"/>
                  </a:lnTo>
                  <a:lnTo>
                    <a:pt x="3031" y="67"/>
                  </a:lnTo>
                  <a:lnTo>
                    <a:pt x="2189" y="34"/>
                  </a:lnTo>
                  <a:lnTo>
                    <a:pt x="124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0" name="Google Shape;460;p3"/>
            <p:cNvSpPr/>
            <p:nvPr/>
          </p:nvSpPr>
          <p:spPr>
            <a:xfrm>
              <a:off x="5059075" y="2348250"/>
              <a:ext cx="66525" cy="40425"/>
            </a:xfrm>
            <a:custGeom>
              <a:avLst/>
              <a:gdLst/>
              <a:ahLst/>
              <a:cxnLst/>
              <a:rect l="l" t="t" r="r" b="b"/>
              <a:pathLst>
                <a:path w="2661" h="1617" extrusionOk="0">
                  <a:moveTo>
                    <a:pt x="2189" y="203"/>
                  </a:moveTo>
                  <a:lnTo>
                    <a:pt x="2357" y="237"/>
                  </a:lnTo>
                  <a:lnTo>
                    <a:pt x="2391" y="270"/>
                  </a:lnTo>
                  <a:lnTo>
                    <a:pt x="2458" y="237"/>
                  </a:lnTo>
                  <a:lnTo>
                    <a:pt x="2458" y="371"/>
                  </a:lnTo>
                  <a:lnTo>
                    <a:pt x="2424" y="506"/>
                  </a:lnTo>
                  <a:lnTo>
                    <a:pt x="2424" y="775"/>
                  </a:lnTo>
                  <a:lnTo>
                    <a:pt x="2424" y="1078"/>
                  </a:lnTo>
                  <a:lnTo>
                    <a:pt x="2458" y="1381"/>
                  </a:lnTo>
                  <a:lnTo>
                    <a:pt x="1280" y="1381"/>
                  </a:lnTo>
                  <a:lnTo>
                    <a:pt x="707" y="1415"/>
                  </a:lnTo>
                  <a:lnTo>
                    <a:pt x="135" y="1482"/>
                  </a:lnTo>
                  <a:lnTo>
                    <a:pt x="169" y="1280"/>
                  </a:lnTo>
                  <a:lnTo>
                    <a:pt x="202" y="1078"/>
                  </a:lnTo>
                  <a:lnTo>
                    <a:pt x="202" y="708"/>
                  </a:lnTo>
                  <a:lnTo>
                    <a:pt x="202" y="439"/>
                  </a:lnTo>
                  <a:lnTo>
                    <a:pt x="202" y="304"/>
                  </a:lnTo>
                  <a:lnTo>
                    <a:pt x="202" y="203"/>
                  </a:lnTo>
                  <a:lnTo>
                    <a:pt x="371" y="237"/>
                  </a:lnTo>
                  <a:lnTo>
                    <a:pt x="1650" y="237"/>
                  </a:lnTo>
                  <a:lnTo>
                    <a:pt x="1987" y="203"/>
                  </a:lnTo>
                  <a:close/>
                  <a:moveTo>
                    <a:pt x="707" y="1"/>
                  </a:moveTo>
                  <a:lnTo>
                    <a:pt x="438" y="34"/>
                  </a:lnTo>
                  <a:lnTo>
                    <a:pt x="135" y="68"/>
                  </a:lnTo>
                  <a:lnTo>
                    <a:pt x="135" y="102"/>
                  </a:lnTo>
                  <a:lnTo>
                    <a:pt x="34" y="102"/>
                  </a:lnTo>
                  <a:lnTo>
                    <a:pt x="34" y="136"/>
                  </a:lnTo>
                  <a:lnTo>
                    <a:pt x="68" y="136"/>
                  </a:lnTo>
                  <a:lnTo>
                    <a:pt x="34" y="270"/>
                  </a:lnTo>
                  <a:lnTo>
                    <a:pt x="34" y="439"/>
                  </a:lnTo>
                  <a:lnTo>
                    <a:pt x="34" y="708"/>
                  </a:lnTo>
                  <a:lnTo>
                    <a:pt x="0" y="1078"/>
                  </a:lnTo>
                  <a:lnTo>
                    <a:pt x="0" y="1280"/>
                  </a:lnTo>
                  <a:lnTo>
                    <a:pt x="34" y="1482"/>
                  </a:lnTo>
                  <a:lnTo>
                    <a:pt x="68" y="1516"/>
                  </a:lnTo>
                  <a:lnTo>
                    <a:pt x="68" y="1550"/>
                  </a:lnTo>
                  <a:lnTo>
                    <a:pt x="101" y="1583"/>
                  </a:lnTo>
                  <a:lnTo>
                    <a:pt x="707" y="1617"/>
                  </a:lnTo>
                  <a:lnTo>
                    <a:pt x="1313" y="1617"/>
                  </a:lnTo>
                  <a:lnTo>
                    <a:pt x="2492" y="1583"/>
                  </a:lnTo>
                  <a:lnTo>
                    <a:pt x="2593" y="1583"/>
                  </a:lnTo>
                  <a:lnTo>
                    <a:pt x="2626" y="1550"/>
                  </a:lnTo>
                  <a:lnTo>
                    <a:pt x="2660" y="1482"/>
                  </a:lnTo>
                  <a:lnTo>
                    <a:pt x="2660" y="1449"/>
                  </a:lnTo>
                  <a:lnTo>
                    <a:pt x="2626" y="1381"/>
                  </a:lnTo>
                  <a:lnTo>
                    <a:pt x="2626" y="1078"/>
                  </a:lnTo>
                  <a:lnTo>
                    <a:pt x="2593" y="775"/>
                  </a:lnTo>
                  <a:lnTo>
                    <a:pt x="2626" y="439"/>
                  </a:lnTo>
                  <a:lnTo>
                    <a:pt x="2593" y="270"/>
                  </a:lnTo>
                  <a:lnTo>
                    <a:pt x="2559" y="136"/>
                  </a:lnTo>
                  <a:lnTo>
                    <a:pt x="2525" y="136"/>
                  </a:lnTo>
                  <a:lnTo>
                    <a:pt x="2492" y="102"/>
                  </a:lnTo>
                  <a:lnTo>
                    <a:pt x="2458" y="68"/>
                  </a:lnTo>
                  <a:lnTo>
                    <a:pt x="2323" y="34"/>
                  </a:lnTo>
                  <a:lnTo>
                    <a:pt x="2189" y="1"/>
                  </a:lnTo>
                  <a:lnTo>
                    <a:pt x="1886" y="1"/>
                  </a:lnTo>
                  <a:lnTo>
                    <a:pt x="1280" y="34"/>
                  </a:lnTo>
                  <a:lnTo>
                    <a:pt x="70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1" name="Google Shape;461;p3"/>
            <p:cNvSpPr/>
            <p:nvPr/>
          </p:nvSpPr>
          <p:spPr>
            <a:xfrm>
              <a:off x="5055700" y="2677375"/>
              <a:ext cx="64850" cy="72400"/>
            </a:xfrm>
            <a:custGeom>
              <a:avLst/>
              <a:gdLst/>
              <a:ahLst/>
              <a:cxnLst/>
              <a:rect l="l" t="t" r="r" b="b"/>
              <a:pathLst>
                <a:path w="2594" h="2896" extrusionOk="0">
                  <a:moveTo>
                    <a:pt x="135" y="0"/>
                  </a:moveTo>
                  <a:lnTo>
                    <a:pt x="102" y="34"/>
                  </a:lnTo>
                  <a:lnTo>
                    <a:pt x="34" y="303"/>
                  </a:lnTo>
                  <a:lnTo>
                    <a:pt x="1" y="572"/>
                  </a:lnTo>
                  <a:lnTo>
                    <a:pt x="1" y="1111"/>
                  </a:lnTo>
                  <a:lnTo>
                    <a:pt x="1" y="1953"/>
                  </a:lnTo>
                  <a:lnTo>
                    <a:pt x="34" y="2390"/>
                  </a:lnTo>
                  <a:lnTo>
                    <a:pt x="102" y="2794"/>
                  </a:lnTo>
                  <a:lnTo>
                    <a:pt x="135" y="2828"/>
                  </a:lnTo>
                  <a:lnTo>
                    <a:pt x="236" y="2828"/>
                  </a:lnTo>
                  <a:lnTo>
                    <a:pt x="270" y="2761"/>
                  </a:lnTo>
                  <a:lnTo>
                    <a:pt x="270" y="2390"/>
                  </a:lnTo>
                  <a:lnTo>
                    <a:pt x="236" y="1919"/>
                  </a:lnTo>
                  <a:lnTo>
                    <a:pt x="236" y="1111"/>
                  </a:lnTo>
                  <a:lnTo>
                    <a:pt x="236" y="673"/>
                  </a:lnTo>
                  <a:lnTo>
                    <a:pt x="236" y="236"/>
                  </a:lnTo>
                  <a:lnTo>
                    <a:pt x="472" y="269"/>
                  </a:lnTo>
                  <a:lnTo>
                    <a:pt x="2290" y="269"/>
                  </a:lnTo>
                  <a:lnTo>
                    <a:pt x="2324" y="303"/>
                  </a:lnTo>
                  <a:lnTo>
                    <a:pt x="2357" y="337"/>
                  </a:lnTo>
                  <a:lnTo>
                    <a:pt x="2391" y="337"/>
                  </a:lnTo>
                  <a:lnTo>
                    <a:pt x="2391" y="505"/>
                  </a:lnTo>
                  <a:lnTo>
                    <a:pt x="2357" y="673"/>
                  </a:lnTo>
                  <a:lnTo>
                    <a:pt x="2357" y="1010"/>
                  </a:lnTo>
                  <a:lnTo>
                    <a:pt x="2324" y="1818"/>
                  </a:lnTo>
                  <a:lnTo>
                    <a:pt x="2324" y="2626"/>
                  </a:lnTo>
                  <a:lnTo>
                    <a:pt x="2122" y="2592"/>
                  </a:lnTo>
                  <a:lnTo>
                    <a:pt x="1852" y="2592"/>
                  </a:lnTo>
                  <a:lnTo>
                    <a:pt x="1381" y="2626"/>
                  </a:lnTo>
                  <a:lnTo>
                    <a:pt x="775" y="2592"/>
                  </a:lnTo>
                  <a:lnTo>
                    <a:pt x="640" y="2592"/>
                  </a:lnTo>
                  <a:lnTo>
                    <a:pt x="472" y="2626"/>
                  </a:lnTo>
                  <a:lnTo>
                    <a:pt x="371" y="2660"/>
                  </a:lnTo>
                  <a:lnTo>
                    <a:pt x="270" y="2761"/>
                  </a:lnTo>
                  <a:lnTo>
                    <a:pt x="337" y="2828"/>
                  </a:lnTo>
                  <a:lnTo>
                    <a:pt x="472" y="2895"/>
                  </a:lnTo>
                  <a:lnTo>
                    <a:pt x="2088" y="2895"/>
                  </a:lnTo>
                  <a:lnTo>
                    <a:pt x="2357" y="2862"/>
                  </a:lnTo>
                  <a:lnTo>
                    <a:pt x="2391" y="2895"/>
                  </a:lnTo>
                  <a:lnTo>
                    <a:pt x="2458" y="2895"/>
                  </a:lnTo>
                  <a:lnTo>
                    <a:pt x="2526" y="2862"/>
                  </a:lnTo>
                  <a:lnTo>
                    <a:pt x="2559" y="2794"/>
                  </a:lnTo>
                  <a:lnTo>
                    <a:pt x="2559" y="1178"/>
                  </a:lnTo>
                  <a:lnTo>
                    <a:pt x="2593" y="640"/>
                  </a:lnTo>
                  <a:lnTo>
                    <a:pt x="2559" y="404"/>
                  </a:lnTo>
                  <a:lnTo>
                    <a:pt x="2526" y="135"/>
                  </a:lnTo>
                  <a:lnTo>
                    <a:pt x="2492" y="135"/>
                  </a:lnTo>
                  <a:lnTo>
                    <a:pt x="2458" y="168"/>
                  </a:lnTo>
                  <a:lnTo>
                    <a:pt x="2391" y="101"/>
                  </a:lnTo>
                  <a:lnTo>
                    <a:pt x="2290" y="67"/>
                  </a:lnTo>
                  <a:lnTo>
                    <a:pt x="2088" y="67"/>
                  </a:lnTo>
                  <a:lnTo>
                    <a:pt x="1650" y="101"/>
                  </a:lnTo>
                  <a:lnTo>
                    <a:pt x="943" y="67"/>
                  </a:lnTo>
                  <a:lnTo>
                    <a:pt x="573" y="67"/>
                  </a:lnTo>
                  <a:lnTo>
                    <a:pt x="203" y="101"/>
                  </a:lnTo>
                  <a:lnTo>
                    <a:pt x="203" y="34"/>
                  </a:lnTo>
                  <a:lnTo>
                    <a:pt x="2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2" name="Google Shape;462;p3"/>
            <p:cNvSpPr/>
            <p:nvPr/>
          </p:nvSpPr>
          <p:spPr>
            <a:xfrm>
              <a:off x="5722325" y="2677375"/>
              <a:ext cx="80825" cy="72400"/>
            </a:xfrm>
            <a:custGeom>
              <a:avLst/>
              <a:gdLst/>
              <a:ahLst/>
              <a:cxnLst/>
              <a:rect l="l" t="t" r="r" b="b"/>
              <a:pathLst>
                <a:path w="3233" h="2896" extrusionOk="0">
                  <a:moveTo>
                    <a:pt x="3031" y="0"/>
                  </a:moveTo>
                  <a:lnTo>
                    <a:pt x="2997" y="337"/>
                  </a:lnTo>
                  <a:lnTo>
                    <a:pt x="2997" y="640"/>
                  </a:lnTo>
                  <a:lnTo>
                    <a:pt x="2997" y="1313"/>
                  </a:lnTo>
                  <a:lnTo>
                    <a:pt x="2997" y="2020"/>
                  </a:lnTo>
                  <a:lnTo>
                    <a:pt x="2997" y="2357"/>
                  </a:lnTo>
                  <a:lnTo>
                    <a:pt x="3031" y="2727"/>
                  </a:lnTo>
                  <a:lnTo>
                    <a:pt x="2997" y="2693"/>
                  </a:lnTo>
                  <a:lnTo>
                    <a:pt x="203" y="2693"/>
                  </a:lnTo>
                  <a:lnTo>
                    <a:pt x="270" y="2357"/>
                  </a:lnTo>
                  <a:lnTo>
                    <a:pt x="270" y="1986"/>
                  </a:lnTo>
                  <a:lnTo>
                    <a:pt x="236" y="1279"/>
                  </a:lnTo>
                  <a:lnTo>
                    <a:pt x="236" y="640"/>
                  </a:lnTo>
                  <a:lnTo>
                    <a:pt x="203" y="337"/>
                  </a:lnTo>
                  <a:lnTo>
                    <a:pt x="135" y="34"/>
                  </a:lnTo>
                  <a:lnTo>
                    <a:pt x="102" y="34"/>
                  </a:lnTo>
                  <a:lnTo>
                    <a:pt x="34" y="337"/>
                  </a:lnTo>
                  <a:lnTo>
                    <a:pt x="1" y="640"/>
                  </a:lnTo>
                  <a:lnTo>
                    <a:pt x="1" y="1279"/>
                  </a:lnTo>
                  <a:lnTo>
                    <a:pt x="1" y="2020"/>
                  </a:lnTo>
                  <a:lnTo>
                    <a:pt x="34" y="2390"/>
                  </a:lnTo>
                  <a:lnTo>
                    <a:pt x="68" y="2761"/>
                  </a:lnTo>
                  <a:lnTo>
                    <a:pt x="102" y="2794"/>
                  </a:lnTo>
                  <a:lnTo>
                    <a:pt x="135" y="2794"/>
                  </a:lnTo>
                  <a:lnTo>
                    <a:pt x="270" y="2761"/>
                  </a:lnTo>
                  <a:lnTo>
                    <a:pt x="337" y="2828"/>
                  </a:lnTo>
                  <a:lnTo>
                    <a:pt x="438" y="2862"/>
                  </a:lnTo>
                  <a:lnTo>
                    <a:pt x="674" y="2895"/>
                  </a:lnTo>
                  <a:lnTo>
                    <a:pt x="1179" y="2862"/>
                  </a:lnTo>
                  <a:lnTo>
                    <a:pt x="2122" y="2895"/>
                  </a:lnTo>
                  <a:lnTo>
                    <a:pt x="3031" y="2862"/>
                  </a:lnTo>
                  <a:lnTo>
                    <a:pt x="3065" y="2862"/>
                  </a:lnTo>
                  <a:lnTo>
                    <a:pt x="3065" y="2828"/>
                  </a:lnTo>
                  <a:lnTo>
                    <a:pt x="3132" y="2828"/>
                  </a:lnTo>
                  <a:lnTo>
                    <a:pt x="3166" y="2794"/>
                  </a:lnTo>
                  <a:lnTo>
                    <a:pt x="3199" y="2491"/>
                  </a:lnTo>
                  <a:lnTo>
                    <a:pt x="3233" y="2155"/>
                  </a:lnTo>
                  <a:lnTo>
                    <a:pt x="3233" y="1515"/>
                  </a:lnTo>
                  <a:lnTo>
                    <a:pt x="3233" y="741"/>
                  </a:lnTo>
                  <a:lnTo>
                    <a:pt x="3199" y="370"/>
                  </a:lnTo>
                  <a:lnTo>
                    <a:pt x="313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3" name="Google Shape;463;p3"/>
            <p:cNvSpPr/>
            <p:nvPr/>
          </p:nvSpPr>
          <p:spPr>
            <a:xfrm>
              <a:off x="5811550" y="2677375"/>
              <a:ext cx="65675" cy="75775"/>
            </a:xfrm>
            <a:custGeom>
              <a:avLst/>
              <a:gdLst/>
              <a:ahLst/>
              <a:cxnLst/>
              <a:rect l="l" t="t" r="r" b="b"/>
              <a:pathLst>
                <a:path w="2627" h="3031" extrusionOk="0">
                  <a:moveTo>
                    <a:pt x="2458" y="0"/>
                  </a:moveTo>
                  <a:lnTo>
                    <a:pt x="2425" y="67"/>
                  </a:lnTo>
                  <a:lnTo>
                    <a:pt x="2122" y="34"/>
                  </a:lnTo>
                  <a:lnTo>
                    <a:pt x="1852" y="67"/>
                  </a:lnTo>
                  <a:lnTo>
                    <a:pt x="1246" y="135"/>
                  </a:lnTo>
                  <a:lnTo>
                    <a:pt x="943" y="135"/>
                  </a:lnTo>
                  <a:lnTo>
                    <a:pt x="640" y="67"/>
                  </a:lnTo>
                  <a:lnTo>
                    <a:pt x="337" y="34"/>
                  </a:lnTo>
                  <a:lnTo>
                    <a:pt x="203" y="67"/>
                  </a:lnTo>
                  <a:lnTo>
                    <a:pt x="34" y="135"/>
                  </a:lnTo>
                  <a:lnTo>
                    <a:pt x="34" y="168"/>
                  </a:lnTo>
                  <a:lnTo>
                    <a:pt x="34" y="202"/>
                  </a:lnTo>
                  <a:lnTo>
                    <a:pt x="68" y="236"/>
                  </a:lnTo>
                  <a:lnTo>
                    <a:pt x="304" y="303"/>
                  </a:lnTo>
                  <a:lnTo>
                    <a:pt x="573" y="337"/>
                  </a:lnTo>
                  <a:lnTo>
                    <a:pt x="1078" y="370"/>
                  </a:lnTo>
                  <a:lnTo>
                    <a:pt x="1246" y="404"/>
                  </a:lnTo>
                  <a:lnTo>
                    <a:pt x="1415" y="370"/>
                  </a:lnTo>
                  <a:lnTo>
                    <a:pt x="1718" y="337"/>
                  </a:lnTo>
                  <a:lnTo>
                    <a:pt x="2054" y="303"/>
                  </a:lnTo>
                  <a:lnTo>
                    <a:pt x="2425" y="303"/>
                  </a:lnTo>
                  <a:lnTo>
                    <a:pt x="2391" y="808"/>
                  </a:lnTo>
                  <a:lnTo>
                    <a:pt x="2391" y="1347"/>
                  </a:lnTo>
                  <a:lnTo>
                    <a:pt x="2357" y="2020"/>
                  </a:lnTo>
                  <a:lnTo>
                    <a:pt x="2357" y="2357"/>
                  </a:lnTo>
                  <a:lnTo>
                    <a:pt x="2391" y="2693"/>
                  </a:lnTo>
                  <a:lnTo>
                    <a:pt x="2324" y="2693"/>
                  </a:lnTo>
                  <a:lnTo>
                    <a:pt x="1684" y="2727"/>
                  </a:lnTo>
                  <a:lnTo>
                    <a:pt x="1044" y="2794"/>
                  </a:lnTo>
                  <a:lnTo>
                    <a:pt x="506" y="2828"/>
                  </a:lnTo>
                  <a:lnTo>
                    <a:pt x="270" y="2862"/>
                  </a:lnTo>
                  <a:lnTo>
                    <a:pt x="1" y="2963"/>
                  </a:lnTo>
                  <a:lnTo>
                    <a:pt x="34" y="2996"/>
                  </a:lnTo>
                  <a:lnTo>
                    <a:pt x="270" y="3030"/>
                  </a:lnTo>
                  <a:lnTo>
                    <a:pt x="539" y="3030"/>
                  </a:lnTo>
                  <a:lnTo>
                    <a:pt x="1044" y="2963"/>
                  </a:lnTo>
                  <a:lnTo>
                    <a:pt x="1684" y="2929"/>
                  </a:lnTo>
                  <a:lnTo>
                    <a:pt x="2324" y="2895"/>
                  </a:lnTo>
                  <a:lnTo>
                    <a:pt x="2391" y="2862"/>
                  </a:lnTo>
                  <a:lnTo>
                    <a:pt x="2425" y="2828"/>
                  </a:lnTo>
                  <a:lnTo>
                    <a:pt x="2425" y="2862"/>
                  </a:lnTo>
                  <a:lnTo>
                    <a:pt x="2492" y="2862"/>
                  </a:lnTo>
                  <a:lnTo>
                    <a:pt x="2526" y="2828"/>
                  </a:lnTo>
                  <a:lnTo>
                    <a:pt x="2559" y="2525"/>
                  </a:lnTo>
                  <a:lnTo>
                    <a:pt x="2593" y="2188"/>
                  </a:lnTo>
                  <a:lnTo>
                    <a:pt x="2593" y="1549"/>
                  </a:lnTo>
                  <a:lnTo>
                    <a:pt x="2627" y="808"/>
                  </a:lnTo>
                  <a:lnTo>
                    <a:pt x="2627" y="438"/>
                  </a:lnTo>
                  <a:lnTo>
                    <a:pt x="2593" y="67"/>
                  </a:lnTo>
                  <a:lnTo>
                    <a:pt x="2559" y="34"/>
                  </a:lnTo>
                  <a:lnTo>
                    <a:pt x="252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4" name="Google Shape;464;p3"/>
            <p:cNvSpPr/>
            <p:nvPr/>
          </p:nvSpPr>
          <p:spPr>
            <a:xfrm>
              <a:off x="5363775" y="2677375"/>
              <a:ext cx="351000" cy="78300"/>
            </a:xfrm>
            <a:custGeom>
              <a:avLst/>
              <a:gdLst/>
              <a:ahLst/>
              <a:cxnLst/>
              <a:rect l="l" t="t" r="r" b="b"/>
              <a:pathLst>
                <a:path w="14040" h="3132" extrusionOk="0">
                  <a:moveTo>
                    <a:pt x="101" y="202"/>
                  </a:moveTo>
                  <a:lnTo>
                    <a:pt x="1818" y="269"/>
                  </a:lnTo>
                  <a:lnTo>
                    <a:pt x="3569" y="337"/>
                  </a:lnTo>
                  <a:lnTo>
                    <a:pt x="7003" y="370"/>
                  </a:lnTo>
                  <a:lnTo>
                    <a:pt x="13703" y="505"/>
                  </a:lnTo>
                  <a:lnTo>
                    <a:pt x="13703" y="875"/>
                  </a:lnTo>
                  <a:lnTo>
                    <a:pt x="13703" y="1212"/>
                  </a:lnTo>
                  <a:lnTo>
                    <a:pt x="13703" y="2862"/>
                  </a:lnTo>
                  <a:lnTo>
                    <a:pt x="13669" y="2828"/>
                  </a:lnTo>
                  <a:lnTo>
                    <a:pt x="13299" y="2761"/>
                  </a:lnTo>
                  <a:lnTo>
                    <a:pt x="12929" y="2727"/>
                  </a:lnTo>
                  <a:lnTo>
                    <a:pt x="12558" y="2693"/>
                  </a:lnTo>
                  <a:lnTo>
                    <a:pt x="11481" y="2693"/>
                  </a:lnTo>
                  <a:lnTo>
                    <a:pt x="10740" y="2761"/>
                  </a:lnTo>
                  <a:lnTo>
                    <a:pt x="9899" y="2828"/>
                  </a:lnTo>
                  <a:lnTo>
                    <a:pt x="9023" y="2862"/>
                  </a:lnTo>
                  <a:lnTo>
                    <a:pt x="7272" y="2895"/>
                  </a:lnTo>
                  <a:lnTo>
                    <a:pt x="5555" y="2862"/>
                  </a:lnTo>
                  <a:lnTo>
                    <a:pt x="3805" y="2794"/>
                  </a:lnTo>
                  <a:lnTo>
                    <a:pt x="2088" y="2761"/>
                  </a:lnTo>
                  <a:lnTo>
                    <a:pt x="1212" y="2794"/>
                  </a:lnTo>
                  <a:lnTo>
                    <a:pt x="371" y="2828"/>
                  </a:lnTo>
                  <a:lnTo>
                    <a:pt x="371" y="2491"/>
                  </a:lnTo>
                  <a:lnTo>
                    <a:pt x="337" y="2121"/>
                  </a:lnTo>
                  <a:lnTo>
                    <a:pt x="270" y="1448"/>
                  </a:lnTo>
                  <a:lnTo>
                    <a:pt x="202" y="808"/>
                  </a:lnTo>
                  <a:lnTo>
                    <a:pt x="169" y="505"/>
                  </a:lnTo>
                  <a:lnTo>
                    <a:pt x="101" y="202"/>
                  </a:lnTo>
                  <a:close/>
                  <a:moveTo>
                    <a:pt x="101" y="0"/>
                  </a:moveTo>
                  <a:lnTo>
                    <a:pt x="68" y="34"/>
                  </a:lnTo>
                  <a:lnTo>
                    <a:pt x="34" y="67"/>
                  </a:lnTo>
                  <a:lnTo>
                    <a:pt x="34" y="101"/>
                  </a:lnTo>
                  <a:lnTo>
                    <a:pt x="34" y="135"/>
                  </a:lnTo>
                  <a:lnTo>
                    <a:pt x="0" y="471"/>
                  </a:lnTo>
                  <a:lnTo>
                    <a:pt x="0" y="774"/>
                  </a:lnTo>
                  <a:lnTo>
                    <a:pt x="34" y="1448"/>
                  </a:lnTo>
                  <a:lnTo>
                    <a:pt x="68" y="2222"/>
                  </a:lnTo>
                  <a:lnTo>
                    <a:pt x="101" y="2626"/>
                  </a:lnTo>
                  <a:lnTo>
                    <a:pt x="202" y="2996"/>
                  </a:lnTo>
                  <a:lnTo>
                    <a:pt x="236" y="3030"/>
                  </a:lnTo>
                  <a:lnTo>
                    <a:pt x="270" y="3064"/>
                  </a:lnTo>
                  <a:lnTo>
                    <a:pt x="303" y="3030"/>
                  </a:lnTo>
                  <a:lnTo>
                    <a:pt x="337" y="2996"/>
                  </a:lnTo>
                  <a:lnTo>
                    <a:pt x="1179" y="3030"/>
                  </a:lnTo>
                  <a:lnTo>
                    <a:pt x="2020" y="3098"/>
                  </a:lnTo>
                  <a:lnTo>
                    <a:pt x="5353" y="3098"/>
                  </a:lnTo>
                  <a:lnTo>
                    <a:pt x="7037" y="3131"/>
                  </a:lnTo>
                  <a:lnTo>
                    <a:pt x="8653" y="3131"/>
                  </a:lnTo>
                  <a:lnTo>
                    <a:pt x="9461" y="3098"/>
                  </a:lnTo>
                  <a:lnTo>
                    <a:pt x="10269" y="3064"/>
                  </a:lnTo>
                  <a:lnTo>
                    <a:pt x="11111" y="2996"/>
                  </a:lnTo>
                  <a:lnTo>
                    <a:pt x="11919" y="2929"/>
                  </a:lnTo>
                  <a:lnTo>
                    <a:pt x="12356" y="2929"/>
                  </a:lnTo>
                  <a:lnTo>
                    <a:pt x="12760" y="2963"/>
                  </a:lnTo>
                  <a:lnTo>
                    <a:pt x="13164" y="2996"/>
                  </a:lnTo>
                  <a:lnTo>
                    <a:pt x="13568" y="3098"/>
                  </a:lnTo>
                  <a:lnTo>
                    <a:pt x="13636" y="3098"/>
                  </a:lnTo>
                  <a:lnTo>
                    <a:pt x="13703" y="3064"/>
                  </a:lnTo>
                  <a:lnTo>
                    <a:pt x="13737" y="2963"/>
                  </a:lnTo>
                  <a:lnTo>
                    <a:pt x="13804" y="2996"/>
                  </a:lnTo>
                  <a:lnTo>
                    <a:pt x="13871" y="2996"/>
                  </a:lnTo>
                  <a:lnTo>
                    <a:pt x="13939" y="2963"/>
                  </a:lnTo>
                  <a:lnTo>
                    <a:pt x="13972" y="2862"/>
                  </a:lnTo>
                  <a:lnTo>
                    <a:pt x="13972" y="1414"/>
                  </a:lnTo>
                  <a:lnTo>
                    <a:pt x="13972" y="976"/>
                  </a:lnTo>
                  <a:lnTo>
                    <a:pt x="13972" y="741"/>
                  </a:lnTo>
                  <a:lnTo>
                    <a:pt x="13972" y="505"/>
                  </a:lnTo>
                  <a:lnTo>
                    <a:pt x="14006" y="438"/>
                  </a:lnTo>
                  <a:lnTo>
                    <a:pt x="14040" y="370"/>
                  </a:lnTo>
                  <a:lnTo>
                    <a:pt x="14006" y="303"/>
                  </a:lnTo>
                  <a:lnTo>
                    <a:pt x="13905" y="269"/>
                  </a:lnTo>
                  <a:lnTo>
                    <a:pt x="13871" y="269"/>
                  </a:lnTo>
                  <a:lnTo>
                    <a:pt x="13838" y="168"/>
                  </a:lnTo>
                  <a:lnTo>
                    <a:pt x="13804" y="269"/>
                  </a:lnTo>
                  <a:lnTo>
                    <a:pt x="7003" y="135"/>
                  </a:lnTo>
                  <a:lnTo>
                    <a:pt x="3569" y="34"/>
                  </a:lnTo>
                  <a:lnTo>
                    <a:pt x="181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65" name="Google Shape;465;p3"/>
            <p:cNvSpPr/>
            <p:nvPr/>
          </p:nvSpPr>
          <p:spPr>
            <a:xfrm>
              <a:off x="5273700" y="2674850"/>
              <a:ext cx="85050" cy="79125"/>
            </a:xfrm>
            <a:custGeom>
              <a:avLst/>
              <a:gdLst/>
              <a:ahLst/>
              <a:cxnLst/>
              <a:rect l="l" t="t" r="r" b="b"/>
              <a:pathLst>
                <a:path w="3402" h="3165" extrusionOk="0">
                  <a:moveTo>
                    <a:pt x="1347" y="0"/>
                  </a:moveTo>
                  <a:lnTo>
                    <a:pt x="943" y="34"/>
                  </a:lnTo>
                  <a:lnTo>
                    <a:pt x="573" y="101"/>
                  </a:lnTo>
                  <a:lnTo>
                    <a:pt x="236" y="168"/>
                  </a:lnTo>
                  <a:lnTo>
                    <a:pt x="169" y="101"/>
                  </a:lnTo>
                  <a:lnTo>
                    <a:pt x="135" y="67"/>
                  </a:lnTo>
                  <a:lnTo>
                    <a:pt x="68" y="101"/>
                  </a:lnTo>
                  <a:lnTo>
                    <a:pt x="1" y="135"/>
                  </a:lnTo>
                  <a:lnTo>
                    <a:pt x="1" y="202"/>
                  </a:lnTo>
                  <a:lnTo>
                    <a:pt x="34" y="269"/>
                  </a:lnTo>
                  <a:lnTo>
                    <a:pt x="68" y="269"/>
                  </a:lnTo>
                  <a:lnTo>
                    <a:pt x="34" y="505"/>
                  </a:lnTo>
                  <a:lnTo>
                    <a:pt x="34" y="842"/>
                  </a:lnTo>
                  <a:lnTo>
                    <a:pt x="34" y="1717"/>
                  </a:lnTo>
                  <a:lnTo>
                    <a:pt x="34" y="2963"/>
                  </a:lnTo>
                  <a:lnTo>
                    <a:pt x="68" y="3064"/>
                  </a:lnTo>
                  <a:lnTo>
                    <a:pt x="236" y="3064"/>
                  </a:lnTo>
                  <a:lnTo>
                    <a:pt x="236" y="3030"/>
                  </a:lnTo>
                  <a:lnTo>
                    <a:pt x="270" y="2963"/>
                  </a:lnTo>
                  <a:lnTo>
                    <a:pt x="236" y="1953"/>
                  </a:lnTo>
                  <a:lnTo>
                    <a:pt x="236" y="943"/>
                  </a:lnTo>
                  <a:lnTo>
                    <a:pt x="270" y="673"/>
                  </a:lnTo>
                  <a:lnTo>
                    <a:pt x="304" y="505"/>
                  </a:lnTo>
                  <a:lnTo>
                    <a:pt x="304" y="370"/>
                  </a:lnTo>
                  <a:lnTo>
                    <a:pt x="977" y="303"/>
                  </a:lnTo>
                  <a:lnTo>
                    <a:pt x="1684" y="269"/>
                  </a:lnTo>
                  <a:lnTo>
                    <a:pt x="2054" y="303"/>
                  </a:lnTo>
                  <a:lnTo>
                    <a:pt x="2425" y="370"/>
                  </a:lnTo>
                  <a:lnTo>
                    <a:pt x="2795" y="404"/>
                  </a:lnTo>
                  <a:lnTo>
                    <a:pt x="3166" y="471"/>
                  </a:lnTo>
                  <a:lnTo>
                    <a:pt x="3199" y="438"/>
                  </a:lnTo>
                  <a:lnTo>
                    <a:pt x="3199" y="438"/>
                  </a:lnTo>
                  <a:lnTo>
                    <a:pt x="3166" y="673"/>
                  </a:lnTo>
                  <a:lnTo>
                    <a:pt x="3166" y="909"/>
                  </a:lnTo>
                  <a:lnTo>
                    <a:pt x="3132" y="1380"/>
                  </a:lnTo>
                  <a:lnTo>
                    <a:pt x="3098" y="2188"/>
                  </a:lnTo>
                  <a:lnTo>
                    <a:pt x="3132" y="2592"/>
                  </a:lnTo>
                  <a:lnTo>
                    <a:pt x="3166" y="2996"/>
                  </a:lnTo>
                  <a:lnTo>
                    <a:pt x="2762" y="2895"/>
                  </a:lnTo>
                  <a:lnTo>
                    <a:pt x="2357" y="2862"/>
                  </a:lnTo>
                  <a:lnTo>
                    <a:pt x="1516" y="2828"/>
                  </a:lnTo>
                  <a:lnTo>
                    <a:pt x="1179" y="2794"/>
                  </a:lnTo>
                  <a:lnTo>
                    <a:pt x="876" y="2761"/>
                  </a:lnTo>
                  <a:lnTo>
                    <a:pt x="708" y="2794"/>
                  </a:lnTo>
                  <a:lnTo>
                    <a:pt x="539" y="2828"/>
                  </a:lnTo>
                  <a:lnTo>
                    <a:pt x="405" y="2895"/>
                  </a:lnTo>
                  <a:lnTo>
                    <a:pt x="270" y="2963"/>
                  </a:lnTo>
                  <a:lnTo>
                    <a:pt x="438" y="3030"/>
                  </a:lnTo>
                  <a:lnTo>
                    <a:pt x="607" y="3064"/>
                  </a:lnTo>
                  <a:lnTo>
                    <a:pt x="1718" y="3064"/>
                  </a:lnTo>
                  <a:lnTo>
                    <a:pt x="2492" y="3165"/>
                  </a:lnTo>
                  <a:lnTo>
                    <a:pt x="2896" y="3165"/>
                  </a:lnTo>
                  <a:lnTo>
                    <a:pt x="3300" y="3131"/>
                  </a:lnTo>
                  <a:lnTo>
                    <a:pt x="3401" y="3064"/>
                  </a:lnTo>
                  <a:lnTo>
                    <a:pt x="3401" y="3030"/>
                  </a:lnTo>
                  <a:lnTo>
                    <a:pt x="3401" y="2996"/>
                  </a:lnTo>
                  <a:lnTo>
                    <a:pt x="3368" y="2592"/>
                  </a:lnTo>
                  <a:lnTo>
                    <a:pt x="3334" y="2188"/>
                  </a:lnTo>
                  <a:lnTo>
                    <a:pt x="3368" y="1380"/>
                  </a:lnTo>
                  <a:lnTo>
                    <a:pt x="3401" y="808"/>
                  </a:lnTo>
                  <a:lnTo>
                    <a:pt x="3401" y="505"/>
                  </a:lnTo>
                  <a:lnTo>
                    <a:pt x="3334" y="202"/>
                  </a:lnTo>
                  <a:lnTo>
                    <a:pt x="3300" y="202"/>
                  </a:lnTo>
                  <a:lnTo>
                    <a:pt x="3233" y="337"/>
                  </a:lnTo>
                  <a:lnTo>
                    <a:pt x="3199" y="303"/>
                  </a:lnTo>
                  <a:lnTo>
                    <a:pt x="2863" y="168"/>
                  </a:lnTo>
                  <a:lnTo>
                    <a:pt x="2526" y="101"/>
                  </a:lnTo>
                  <a:lnTo>
                    <a:pt x="2122" y="34"/>
                  </a:lnTo>
                  <a:lnTo>
                    <a:pt x="17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466" name="Google Shape;466;p3"/>
          <p:cNvSpPr txBox="1">
            <a:spLocks noGrp="1"/>
          </p:cNvSpPr>
          <p:nvPr>
            <p:ph type="ctrTitle"/>
          </p:nvPr>
        </p:nvSpPr>
        <p:spPr>
          <a:xfrm>
            <a:off x="1557875" y="1882525"/>
            <a:ext cx="6028200" cy="15465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None/>
              <a:defRPr sz="5400" b="0">
                <a:solidFill>
                  <a:srgbClr val="FFFFFF"/>
                </a:solidFill>
              </a:defRPr>
            </a:lvl9pPr>
          </a:lstStyle>
          <a:p>
            <a:endParaRPr/>
          </a:p>
        </p:txBody>
      </p:sp>
      <p:sp>
        <p:nvSpPr>
          <p:cNvPr id="467" name="Google Shape;467;p3"/>
          <p:cNvSpPr txBox="1">
            <a:spLocks noGrp="1"/>
          </p:cNvSpPr>
          <p:nvPr>
            <p:ph type="subTitle" idx="1"/>
          </p:nvPr>
        </p:nvSpPr>
        <p:spPr>
          <a:xfrm>
            <a:off x="1557875" y="3329551"/>
            <a:ext cx="6028200" cy="10611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1800"/>
              <a:buNone/>
              <a:defRPr sz="1800">
                <a:solidFill>
                  <a:srgbClr val="434343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rgbClr val="434343"/>
              </a:buClr>
              <a:buSzPts val="3000"/>
              <a:buNone/>
              <a:defRPr sz="3000">
                <a:solidFill>
                  <a:srgbClr val="434343"/>
                </a:solidFill>
              </a:defRPr>
            </a:lvl9pPr>
          </a:lstStyle>
          <a:p>
            <a:endParaRPr/>
          </a:p>
        </p:txBody>
      </p:sp>
      <p:sp>
        <p:nvSpPr>
          <p:cNvPr id="468" name="Google Shape;468;p3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>
                <a:solidFill>
                  <a:srgbClr val="FFFFFF"/>
                </a:solidFill>
              </a:defRPr>
            </a:lvl1pPr>
            <a:lvl2pPr lvl="1">
              <a:buNone/>
              <a:defRPr>
                <a:solidFill>
                  <a:srgbClr val="FFFFFF"/>
                </a:solidFill>
              </a:defRPr>
            </a:lvl2pPr>
            <a:lvl3pPr lvl="2">
              <a:buNone/>
              <a:defRPr>
                <a:solidFill>
                  <a:srgbClr val="FFFFFF"/>
                </a:solidFill>
              </a:defRPr>
            </a:lvl3pPr>
            <a:lvl4pPr lvl="3">
              <a:buNone/>
              <a:defRPr>
                <a:solidFill>
                  <a:srgbClr val="FFFFFF"/>
                </a:solidFill>
              </a:defRPr>
            </a:lvl4pPr>
            <a:lvl5pPr lvl="4">
              <a:buNone/>
              <a:defRPr>
                <a:solidFill>
                  <a:srgbClr val="FFFFFF"/>
                </a:solidFill>
              </a:defRPr>
            </a:lvl5pPr>
            <a:lvl6pPr lvl="5">
              <a:buNone/>
              <a:defRPr>
                <a:solidFill>
                  <a:srgbClr val="FFFFFF"/>
                </a:solidFill>
              </a:defRPr>
            </a:lvl6pPr>
            <a:lvl7pPr lvl="6">
              <a:buNone/>
              <a:defRPr>
                <a:solidFill>
                  <a:srgbClr val="FFFFFF"/>
                </a:solidFill>
              </a:defRPr>
            </a:lvl7pPr>
            <a:lvl8pPr lvl="7">
              <a:buNone/>
              <a:defRPr>
                <a:solidFill>
                  <a:srgbClr val="FFFFFF"/>
                </a:solidFill>
              </a:defRPr>
            </a:lvl8pPr>
            <a:lvl9pPr lvl="8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+ 2 columns" type="twoColTx">
  <p:cSld name="TITLE_AND_TWO_COLUMNS">
    <p:spTree>
      <p:nvGrpSpPr>
        <p:cNvPr id="1" name="Shape 8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48" name="Google Shape;848;p6"/>
          <p:cNvGrpSpPr/>
          <p:nvPr/>
        </p:nvGrpSpPr>
        <p:grpSpPr>
          <a:xfrm>
            <a:off x="139" y="105"/>
            <a:ext cx="9159995" cy="6870013"/>
            <a:chOff x="3843650" y="2891150"/>
            <a:chExt cx="3447625" cy="2585725"/>
          </a:xfrm>
        </p:grpSpPr>
        <p:sp>
          <p:nvSpPr>
            <p:cNvPr id="849" name="Google Shape;849;p6"/>
            <p:cNvSpPr/>
            <p:nvPr/>
          </p:nvSpPr>
          <p:spPr>
            <a:xfrm>
              <a:off x="6911650" y="2942500"/>
              <a:ext cx="56425" cy="5075"/>
            </a:xfrm>
            <a:custGeom>
              <a:avLst/>
              <a:gdLst/>
              <a:ahLst/>
              <a:cxnLst/>
              <a:rect l="l" t="t" r="r" b="b"/>
              <a:pathLst>
                <a:path w="2257" h="203" extrusionOk="0">
                  <a:moveTo>
                    <a:pt x="304" y="0"/>
                  </a:moveTo>
                  <a:lnTo>
                    <a:pt x="34" y="68"/>
                  </a:lnTo>
                  <a:lnTo>
                    <a:pt x="1" y="101"/>
                  </a:lnTo>
                  <a:lnTo>
                    <a:pt x="34" y="135"/>
                  </a:lnTo>
                  <a:lnTo>
                    <a:pt x="270" y="202"/>
                  </a:lnTo>
                  <a:lnTo>
                    <a:pt x="1920" y="202"/>
                  </a:lnTo>
                  <a:lnTo>
                    <a:pt x="2189" y="169"/>
                  </a:lnTo>
                  <a:lnTo>
                    <a:pt x="2223" y="135"/>
                  </a:lnTo>
                  <a:lnTo>
                    <a:pt x="2256" y="101"/>
                  </a:lnTo>
                  <a:lnTo>
                    <a:pt x="2223" y="68"/>
                  </a:lnTo>
                  <a:lnTo>
                    <a:pt x="2189" y="34"/>
                  </a:lnTo>
                  <a:lnTo>
                    <a:pt x="195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0" name="Google Shape;850;p6"/>
            <p:cNvSpPr/>
            <p:nvPr/>
          </p:nvSpPr>
          <p:spPr>
            <a:xfrm>
              <a:off x="4378125" y="2979525"/>
              <a:ext cx="20225" cy="17700"/>
            </a:xfrm>
            <a:custGeom>
              <a:avLst/>
              <a:gdLst/>
              <a:ahLst/>
              <a:cxnLst/>
              <a:rect l="l" t="t" r="r" b="b"/>
              <a:pathLst>
                <a:path w="809" h="708" extrusionOk="0">
                  <a:moveTo>
                    <a:pt x="641" y="1"/>
                  </a:moveTo>
                  <a:lnTo>
                    <a:pt x="573" y="35"/>
                  </a:lnTo>
                  <a:lnTo>
                    <a:pt x="573" y="102"/>
                  </a:lnTo>
                  <a:lnTo>
                    <a:pt x="607" y="237"/>
                  </a:lnTo>
                  <a:lnTo>
                    <a:pt x="573" y="371"/>
                  </a:lnTo>
                  <a:lnTo>
                    <a:pt x="540" y="439"/>
                  </a:lnTo>
                  <a:lnTo>
                    <a:pt x="472" y="472"/>
                  </a:lnTo>
                  <a:lnTo>
                    <a:pt x="338" y="506"/>
                  </a:lnTo>
                  <a:lnTo>
                    <a:pt x="270" y="506"/>
                  </a:lnTo>
                  <a:lnTo>
                    <a:pt x="237" y="472"/>
                  </a:lnTo>
                  <a:lnTo>
                    <a:pt x="203" y="405"/>
                  </a:lnTo>
                  <a:lnTo>
                    <a:pt x="169" y="371"/>
                  </a:lnTo>
                  <a:lnTo>
                    <a:pt x="169" y="304"/>
                  </a:lnTo>
                  <a:lnTo>
                    <a:pt x="203" y="270"/>
                  </a:lnTo>
                  <a:lnTo>
                    <a:pt x="237" y="169"/>
                  </a:lnTo>
                  <a:lnTo>
                    <a:pt x="237" y="102"/>
                  </a:lnTo>
                  <a:lnTo>
                    <a:pt x="102" y="102"/>
                  </a:lnTo>
                  <a:lnTo>
                    <a:pt x="35" y="169"/>
                  </a:lnTo>
                  <a:lnTo>
                    <a:pt x="1" y="270"/>
                  </a:lnTo>
                  <a:lnTo>
                    <a:pt x="1" y="371"/>
                  </a:lnTo>
                  <a:lnTo>
                    <a:pt x="1" y="472"/>
                  </a:lnTo>
                  <a:lnTo>
                    <a:pt x="68" y="573"/>
                  </a:lnTo>
                  <a:lnTo>
                    <a:pt x="169" y="641"/>
                  </a:lnTo>
                  <a:lnTo>
                    <a:pt x="270" y="674"/>
                  </a:lnTo>
                  <a:lnTo>
                    <a:pt x="405" y="708"/>
                  </a:lnTo>
                  <a:lnTo>
                    <a:pt x="506" y="674"/>
                  </a:lnTo>
                  <a:lnTo>
                    <a:pt x="641" y="607"/>
                  </a:lnTo>
                  <a:lnTo>
                    <a:pt x="708" y="506"/>
                  </a:lnTo>
                  <a:lnTo>
                    <a:pt x="775" y="405"/>
                  </a:lnTo>
                  <a:lnTo>
                    <a:pt x="809" y="270"/>
                  </a:lnTo>
                  <a:lnTo>
                    <a:pt x="809" y="136"/>
                  </a:lnTo>
                  <a:lnTo>
                    <a:pt x="742" y="35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1" name="Google Shape;851;p6"/>
            <p:cNvSpPr/>
            <p:nvPr/>
          </p:nvSpPr>
          <p:spPr>
            <a:xfrm>
              <a:off x="4356250" y="2955975"/>
              <a:ext cx="63150" cy="59775"/>
            </a:xfrm>
            <a:custGeom>
              <a:avLst/>
              <a:gdLst/>
              <a:ahLst/>
              <a:cxnLst/>
              <a:rect l="l" t="t" r="r" b="b"/>
              <a:pathLst>
                <a:path w="2526" h="2391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078"/>
                  </a:lnTo>
                  <a:lnTo>
                    <a:pt x="2290" y="1616"/>
                  </a:lnTo>
                  <a:lnTo>
                    <a:pt x="2324" y="2121"/>
                  </a:lnTo>
                  <a:lnTo>
                    <a:pt x="2088" y="2088"/>
                  </a:lnTo>
                  <a:lnTo>
                    <a:pt x="1886" y="2088"/>
                  </a:lnTo>
                  <a:lnTo>
                    <a:pt x="1448" y="2121"/>
                  </a:lnTo>
                  <a:lnTo>
                    <a:pt x="910" y="2121"/>
                  </a:lnTo>
                  <a:lnTo>
                    <a:pt x="640" y="2155"/>
                  </a:lnTo>
                  <a:lnTo>
                    <a:pt x="371" y="2222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03" y="707"/>
                  </a:lnTo>
                  <a:lnTo>
                    <a:pt x="169" y="270"/>
                  </a:lnTo>
                  <a:lnTo>
                    <a:pt x="1213" y="270"/>
                  </a:lnTo>
                  <a:lnTo>
                    <a:pt x="2256" y="236"/>
                  </a:lnTo>
                  <a:close/>
                  <a:moveTo>
                    <a:pt x="2256" y="0"/>
                  </a:moveTo>
                  <a:lnTo>
                    <a:pt x="1179" y="34"/>
                  </a:lnTo>
                  <a:lnTo>
                    <a:pt x="674" y="34"/>
                  </a:lnTo>
                  <a:lnTo>
                    <a:pt x="135" y="101"/>
                  </a:lnTo>
                  <a:lnTo>
                    <a:pt x="68" y="135"/>
                  </a:lnTo>
                  <a:lnTo>
                    <a:pt x="68" y="202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4" y="1145"/>
                  </a:lnTo>
                  <a:lnTo>
                    <a:pt x="102" y="1751"/>
                  </a:lnTo>
                  <a:lnTo>
                    <a:pt x="135" y="2020"/>
                  </a:lnTo>
                  <a:lnTo>
                    <a:pt x="203" y="2323"/>
                  </a:lnTo>
                  <a:lnTo>
                    <a:pt x="236" y="2357"/>
                  </a:lnTo>
                  <a:lnTo>
                    <a:pt x="371" y="2357"/>
                  </a:lnTo>
                  <a:lnTo>
                    <a:pt x="607" y="2391"/>
                  </a:lnTo>
                  <a:lnTo>
                    <a:pt x="842" y="2391"/>
                  </a:lnTo>
                  <a:lnTo>
                    <a:pt x="1314" y="2357"/>
                  </a:lnTo>
                  <a:lnTo>
                    <a:pt x="2088" y="2357"/>
                  </a:lnTo>
                  <a:lnTo>
                    <a:pt x="2357" y="2290"/>
                  </a:lnTo>
                  <a:lnTo>
                    <a:pt x="2391" y="2323"/>
                  </a:lnTo>
                  <a:lnTo>
                    <a:pt x="2458" y="2323"/>
                  </a:lnTo>
                  <a:lnTo>
                    <a:pt x="2492" y="2256"/>
                  </a:lnTo>
                  <a:lnTo>
                    <a:pt x="2526" y="2020"/>
                  </a:lnTo>
                  <a:lnTo>
                    <a:pt x="2526" y="1751"/>
                  </a:lnTo>
                  <a:lnTo>
                    <a:pt x="2492" y="1246"/>
                  </a:lnTo>
                  <a:lnTo>
                    <a:pt x="2458" y="640"/>
                  </a:lnTo>
                  <a:lnTo>
                    <a:pt x="2425" y="371"/>
                  </a:lnTo>
                  <a:lnTo>
                    <a:pt x="2357" y="68"/>
                  </a:lnTo>
                  <a:lnTo>
                    <a:pt x="2324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2" name="Google Shape;852;p6"/>
            <p:cNvSpPr/>
            <p:nvPr/>
          </p:nvSpPr>
          <p:spPr>
            <a:xfrm>
              <a:off x="4518700" y="2973650"/>
              <a:ext cx="18550" cy="19375"/>
            </a:xfrm>
            <a:custGeom>
              <a:avLst/>
              <a:gdLst/>
              <a:ahLst/>
              <a:cxnLst/>
              <a:rect l="l" t="t" r="r" b="b"/>
              <a:pathLst>
                <a:path w="742" h="775" extrusionOk="0">
                  <a:moveTo>
                    <a:pt x="304" y="169"/>
                  </a:moveTo>
                  <a:lnTo>
                    <a:pt x="337" y="202"/>
                  </a:lnTo>
                  <a:lnTo>
                    <a:pt x="371" y="236"/>
                  </a:lnTo>
                  <a:lnTo>
                    <a:pt x="506" y="236"/>
                  </a:lnTo>
                  <a:lnTo>
                    <a:pt x="539" y="404"/>
                  </a:lnTo>
                  <a:lnTo>
                    <a:pt x="506" y="472"/>
                  </a:lnTo>
                  <a:lnTo>
                    <a:pt x="472" y="539"/>
                  </a:lnTo>
                  <a:lnTo>
                    <a:pt x="438" y="573"/>
                  </a:lnTo>
                  <a:lnTo>
                    <a:pt x="371" y="606"/>
                  </a:lnTo>
                  <a:lnTo>
                    <a:pt x="304" y="573"/>
                  </a:lnTo>
                  <a:lnTo>
                    <a:pt x="236" y="539"/>
                  </a:lnTo>
                  <a:lnTo>
                    <a:pt x="203" y="472"/>
                  </a:lnTo>
                  <a:lnTo>
                    <a:pt x="169" y="404"/>
                  </a:lnTo>
                  <a:lnTo>
                    <a:pt x="203" y="270"/>
                  </a:lnTo>
                  <a:lnTo>
                    <a:pt x="304" y="169"/>
                  </a:lnTo>
                  <a:close/>
                  <a:moveTo>
                    <a:pt x="304" y="0"/>
                  </a:moveTo>
                  <a:lnTo>
                    <a:pt x="169" y="68"/>
                  </a:lnTo>
                  <a:lnTo>
                    <a:pt x="68" y="169"/>
                  </a:lnTo>
                  <a:lnTo>
                    <a:pt x="0" y="303"/>
                  </a:lnTo>
                  <a:lnTo>
                    <a:pt x="0" y="438"/>
                  </a:lnTo>
                  <a:lnTo>
                    <a:pt x="34" y="573"/>
                  </a:lnTo>
                  <a:lnTo>
                    <a:pt x="101" y="707"/>
                  </a:lnTo>
                  <a:lnTo>
                    <a:pt x="236" y="775"/>
                  </a:lnTo>
                  <a:lnTo>
                    <a:pt x="506" y="775"/>
                  </a:lnTo>
                  <a:lnTo>
                    <a:pt x="607" y="707"/>
                  </a:lnTo>
                  <a:lnTo>
                    <a:pt x="708" y="573"/>
                  </a:lnTo>
                  <a:lnTo>
                    <a:pt x="741" y="404"/>
                  </a:lnTo>
                  <a:lnTo>
                    <a:pt x="708" y="236"/>
                  </a:lnTo>
                  <a:lnTo>
                    <a:pt x="674" y="101"/>
                  </a:lnTo>
                  <a:lnTo>
                    <a:pt x="607" y="68"/>
                  </a:lnTo>
                  <a:lnTo>
                    <a:pt x="573" y="34"/>
                  </a:lnTo>
                  <a:lnTo>
                    <a:pt x="438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3" name="Google Shape;853;p6"/>
            <p:cNvSpPr/>
            <p:nvPr/>
          </p:nvSpPr>
          <p:spPr>
            <a:xfrm>
              <a:off x="4386550" y="2891150"/>
              <a:ext cx="8450" cy="57275"/>
            </a:xfrm>
            <a:custGeom>
              <a:avLst/>
              <a:gdLst/>
              <a:ahLst/>
              <a:cxnLst/>
              <a:rect l="l" t="t" r="r" b="b"/>
              <a:pathLst>
                <a:path w="338" h="2291" extrusionOk="0">
                  <a:moveTo>
                    <a:pt x="34" y="1"/>
                  </a:moveTo>
                  <a:lnTo>
                    <a:pt x="1" y="270"/>
                  </a:lnTo>
                  <a:lnTo>
                    <a:pt x="1" y="506"/>
                  </a:lnTo>
                  <a:lnTo>
                    <a:pt x="34" y="1044"/>
                  </a:lnTo>
                  <a:lnTo>
                    <a:pt x="68" y="1650"/>
                  </a:lnTo>
                  <a:lnTo>
                    <a:pt x="102" y="1953"/>
                  </a:lnTo>
                  <a:lnTo>
                    <a:pt x="169" y="2223"/>
                  </a:lnTo>
                  <a:lnTo>
                    <a:pt x="203" y="2290"/>
                  </a:lnTo>
                  <a:lnTo>
                    <a:pt x="270" y="2290"/>
                  </a:lnTo>
                  <a:lnTo>
                    <a:pt x="304" y="2256"/>
                  </a:lnTo>
                  <a:lnTo>
                    <a:pt x="304" y="2223"/>
                  </a:lnTo>
                  <a:lnTo>
                    <a:pt x="337" y="1920"/>
                  </a:lnTo>
                  <a:lnTo>
                    <a:pt x="304" y="1617"/>
                  </a:lnTo>
                  <a:lnTo>
                    <a:pt x="236" y="1011"/>
                  </a:lnTo>
                  <a:lnTo>
                    <a:pt x="203" y="506"/>
                  </a:lnTo>
                  <a:lnTo>
                    <a:pt x="203" y="236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4" name="Google Shape;854;p6"/>
            <p:cNvSpPr/>
            <p:nvPr/>
          </p:nvSpPr>
          <p:spPr>
            <a:xfrm>
              <a:off x="4526275" y="2891150"/>
              <a:ext cx="62300" cy="55575"/>
            </a:xfrm>
            <a:custGeom>
              <a:avLst/>
              <a:gdLst/>
              <a:ahLst/>
              <a:cxnLst/>
              <a:rect l="l" t="t" r="r" b="b"/>
              <a:pathLst>
                <a:path w="2492" h="2223" extrusionOk="0">
                  <a:moveTo>
                    <a:pt x="1" y="1"/>
                  </a:moveTo>
                  <a:lnTo>
                    <a:pt x="1" y="539"/>
                  </a:lnTo>
                  <a:lnTo>
                    <a:pt x="34" y="1078"/>
                  </a:lnTo>
                  <a:lnTo>
                    <a:pt x="102" y="1617"/>
                  </a:lnTo>
                  <a:lnTo>
                    <a:pt x="203" y="2155"/>
                  </a:lnTo>
                  <a:lnTo>
                    <a:pt x="236" y="2223"/>
                  </a:lnTo>
                  <a:lnTo>
                    <a:pt x="304" y="2223"/>
                  </a:lnTo>
                  <a:lnTo>
                    <a:pt x="371" y="2189"/>
                  </a:lnTo>
                  <a:lnTo>
                    <a:pt x="405" y="2122"/>
                  </a:lnTo>
                  <a:lnTo>
                    <a:pt x="405" y="2054"/>
                  </a:lnTo>
                  <a:lnTo>
                    <a:pt x="876" y="2122"/>
                  </a:lnTo>
                  <a:lnTo>
                    <a:pt x="1347" y="2155"/>
                  </a:lnTo>
                  <a:lnTo>
                    <a:pt x="1852" y="2122"/>
                  </a:lnTo>
                  <a:lnTo>
                    <a:pt x="2088" y="2088"/>
                  </a:lnTo>
                  <a:lnTo>
                    <a:pt x="2290" y="2054"/>
                  </a:lnTo>
                  <a:lnTo>
                    <a:pt x="2357" y="1987"/>
                  </a:lnTo>
                  <a:lnTo>
                    <a:pt x="2357" y="1920"/>
                  </a:lnTo>
                  <a:lnTo>
                    <a:pt x="2425" y="1920"/>
                  </a:lnTo>
                  <a:lnTo>
                    <a:pt x="2458" y="1886"/>
                  </a:lnTo>
                  <a:lnTo>
                    <a:pt x="2458" y="1852"/>
                  </a:lnTo>
                  <a:lnTo>
                    <a:pt x="2492" y="943"/>
                  </a:lnTo>
                  <a:lnTo>
                    <a:pt x="2425" y="1"/>
                  </a:lnTo>
                  <a:lnTo>
                    <a:pt x="2256" y="1"/>
                  </a:lnTo>
                  <a:lnTo>
                    <a:pt x="2223" y="472"/>
                  </a:lnTo>
                  <a:lnTo>
                    <a:pt x="2223" y="943"/>
                  </a:lnTo>
                  <a:lnTo>
                    <a:pt x="2256" y="1415"/>
                  </a:lnTo>
                  <a:lnTo>
                    <a:pt x="2290" y="1852"/>
                  </a:lnTo>
                  <a:lnTo>
                    <a:pt x="2324" y="1886"/>
                  </a:lnTo>
                  <a:lnTo>
                    <a:pt x="2290" y="1886"/>
                  </a:lnTo>
                  <a:lnTo>
                    <a:pt x="2054" y="1852"/>
                  </a:lnTo>
                  <a:lnTo>
                    <a:pt x="1819" y="1886"/>
                  </a:lnTo>
                  <a:lnTo>
                    <a:pt x="371" y="1886"/>
                  </a:lnTo>
                  <a:lnTo>
                    <a:pt x="270" y="943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5" name="Google Shape;855;p6"/>
            <p:cNvSpPr/>
            <p:nvPr/>
          </p:nvSpPr>
          <p:spPr>
            <a:xfrm>
              <a:off x="3896675" y="2891150"/>
              <a:ext cx="62325" cy="11825"/>
            </a:xfrm>
            <a:custGeom>
              <a:avLst/>
              <a:gdLst/>
              <a:ahLst/>
              <a:cxnLst/>
              <a:rect l="l" t="t" r="r" b="b"/>
              <a:pathLst>
                <a:path w="2493" h="473" extrusionOk="0">
                  <a:moveTo>
                    <a:pt x="1" y="1"/>
                  </a:moveTo>
                  <a:lnTo>
                    <a:pt x="34" y="337"/>
                  </a:lnTo>
                  <a:lnTo>
                    <a:pt x="68" y="405"/>
                  </a:lnTo>
                  <a:lnTo>
                    <a:pt x="169" y="405"/>
                  </a:lnTo>
                  <a:lnTo>
                    <a:pt x="203" y="371"/>
                  </a:lnTo>
                  <a:lnTo>
                    <a:pt x="439" y="438"/>
                  </a:lnTo>
                  <a:lnTo>
                    <a:pt x="674" y="472"/>
                  </a:lnTo>
                  <a:lnTo>
                    <a:pt x="1213" y="472"/>
                  </a:lnTo>
                  <a:lnTo>
                    <a:pt x="1752" y="405"/>
                  </a:lnTo>
                  <a:lnTo>
                    <a:pt x="2257" y="304"/>
                  </a:lnTo>
                  <a:lnTo>
                    <a:pt x="2257" y="337"/>
                  </a:lnTo>
                  <a:lnTo>
                    <a:pt x="2324" y="405"/>
                  </a:lnTo>
                  <a:lnTo>
                    <a:pt x="2391" y="438"/>
                  </a:lnTo>
                  <a:lnTo>
                    <a:pt x="2459" y="405"/>
                  </a:lnTo>
                  <a:lnTo>
                    <a:pt x="2492" y="371"/>
                  </a:lnTo>
                  <a:lnTo>
                    <a:pt x="2492" y="304"/>
                  </a:lnTo>
                  <a:lnTo>
                    <a:pt x="2425" y="1"/>
                  </a:lnTo>
                  <a:lnTo>
                    <a:pt x="2223" y="1"/>
                  </a:lnTo>
                  <a:lnTo>
                    <a:pt x="2257" y="135"/>
                  </a:lnTo>
                  <a:lnTo>
                    <a:pt x="1179" y="236"/>
                  </a:lnTo>
                  <a:lnTo>
                    <a:pt x="708" y="270"/>
                  </a:lnTo>
                  <a:lnTo>
                    <a:pt x="439" y="270"/>
                  </a:lnTo>
                  <a:lnTo>
                    <a:pt x="203" y="30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6" name="Google Shape;856;p6"/>
            <p:cNvSpPr/>
            <p:nvPr/>
          </p:nvSpPr>
          <p:spPr>
            <a:xfrm>
              <a:off x="4501875" y="2950925"/>
              <a:ext cx="58100" cy="59775"/>
            </a:xfrm>
            <a:custGeom>
              <a:avLst/>
              <a:gdLst/>
              <a:ahLst/>
              <a:cxnLst/>
              <a:rect l="l" t="t" r="r" b="b"/>
              <a:pathLst>
                <a:path w="2324" h="2391" extrusionOk="0">
                  <a:moveTo>
                    <a:pt x="1515" y="0"/>
                  </a:moveTo>
                  <a:lnTo>
                    <a:pt x="909" y="34"/>
                  </a:lnTo>
                  <a:lnTo>
                    <a:pt x="202" y="34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67" y="202"/>
                  </a:lnTo>
                  <a:lnTo>
                    <a:pt x="168" y="236"/>
                  </a:lnTo>
                  <a:lnTo>
                    <a:pt x="370" y="270"/>
                  </a:lnTo>
                  <a:lnTo>
                    <a:pt x="1414" y="270"/>
                  </a:lnTo>
                  <a:lnTo>
                    <a:pt x="2020" y="202"/>
                  </a:lnTo>
                  <a:lnTo>
                    <a:pt x="2020" y="202"/>
                  </a:lnTo>
                  <a:lnTo>
                    <a:pt x="1987" y="438"/>
                  </a:lnTo>
                  <a:lnTo>
                    <a:pt x="2020" y="640"/>
                  </a:lnTo>
                  <a:lnTo>
                    <a:pt x="2054" y="1078"/>
                  </a:lnTo>
                  <a:lnTo>
                    <a:pt x="2054" y="1583"/>
                  </a:lnTo>
                  <a:lnTo>
                    <a:pt x="2088" y="1852"/>
                  </a:lnTo>
                  <a:lnTo>
                    <a:pt x="2121" y="2121"/>
                  </a:lnTo>
                  <a:lnTo>
                    <a:pt x="977" y="2155"/>
                  </a:lnTo>
                  <a:lnTo>
                    <a:pt x="539" y="2121"/>
                  </a:lnTo>
                  <a:lnTo>
                    <a:pt x="370" y="2155"/>
                  </a:lnTo>
                  <a:lnTo>
                    <a:pt x="269" y="2222"/>
                  </a:lnTo>
                  <a:lnTo>
                    <a:pt x="202" y="2256"/>
                  </a:lnTo>
                  <a:lnTo>
                    <a:pt x="202" y="2290"/>
                  </a:lnTo>
                  <a:lnTo>
                    <a:pt x="269" y="2323"/>
                  </a:lnTo>
                  <a:lnTo>
                    <a:pt x="370" y="2357"/>
                  </a:lnTo>
                  <a:lnTo>
                    <a:pt x="572" y="2391"/>
                  </a:lnTo>
                  <a:lnTo>
                    <a:pt x="1583" y="2391"/>
                  </a:lnTo>
                  <a:lnTo>
                    <a:pt x="2222" y="2357"/>
                  </a:lnTo>
                  <a:lnTo>
                    <a:pt x="2290" y="2323"/>
                  </a:lnTo>
                  <a:lnTo>
                    <a:pt x="2323" y="2290"/>
                  </a:lnTo>
                  <a:lnTo>
                    <a:pt x="2323" y="2222"/>
                  </a:lnTo>
                  <a:lnTo>
                    <a:pt x="2290" y="2155"/>
                  </a:lnTo>
                  <a:lnTo>
                    <a:pt x="2323" y="1886"/>
                  </a:lnTo>
                  <a:lnTo>
                    <a:pt x="2290" y="1616"/>
                  </a:lnTo>
                  <a:lnTo>
                    <a:pt x="2256" y="1044"/>
                  </a:lnTo>
                  <a:lnTo>
                    <a:pt x="2256" y="606"/>
                  </a:lnTo>
                  <a:lnTo>
                    <a:pt x="2222" y="404"/>
                  </a:lnTo>
                  <a:lnTo>
                    <a:pt x="2189" y="202"/>
                  </a:lnTo>
                  <a:lnTo>
                    <a:pt x="2222" y="135"/>
                  </a:lnTo>
                  <a:lnTo>
                    <a:pt x="2222" y="67"/>
                  </a:lnTo>
                  <a:lnTo>
                    <a:pt x="2189" y="34"/>
                  </a:lnTo>
                  <a:lnTo>
                    <a:pt x="212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7" name="Google Shape;857;p6"/>
            <p:cNvSpPr/>
            <p:nvPr/>
          </p:nvSpPr>
          <p:spPr>
            <a:xfrm>
              <a:off x="4484200" y="2917250"/>
              <a:ext cx="15175" cy="16850"/>
            </a:xfrm>
            <a:custGeom>
              <a:avLst/>
              <a:gdLst/>
              <a:ahLst/>
              <a:cxnLst/>
              <a:rect l="l" t="t" r="r" b="b"/>
              <a:pathLst>
                <a:path w="607" h="674" extrusionOk="0">
                  <a:moveTo>
                    <a:pt x="202" y="0"/>
                  </a:moveTo>
                  <a:lnTo>
                    <a:pt x="101" y="34"/>
                  </a:lnTo>
                  <a:lnTo>
                    <a:pt x="34" y="101"/>
                  </a:lnTo>
                  <a:lnTo>
                    <a:pt x="0" y="202"/>
                  </a:lnTo>
                  <a:lnTo>
                    <a:pt x="0" y="270"/>
                  </a:lnTo>
                  <a:lnTo>
                    <a:pt x="34" y="337"/>
                  </a:lnTo>
                  <a:lnTo>
                    <a:pt x="101" y="371"/>
                  </a:lnTo>
                  <a:lnTo>
                    <a:pt x="202" y="404"/>
                  </a:lnTo>
                  <a:lnTo>
                    <a:pt x="438" y="404"/>
                  </a:lnTo>
                  <a:lnTo>
                    <a:pt x="438" y="472"/>
                  </a:lnTo>
                  <a:lnTo>
                    <a:pt x="404" y="573"/>
                  </a:lnTo>
                  <a:lnTo>
                    <a:pt x="438" y="640"/>
                  </a:lnTo>
                  <a:lnTo>
                    <a:pt x="471" y="674"/>
                  </a:lnTo>
                  <a:lnTo>
                    <a:pt x="505" y="674"/>
                  </a:lnTo>
                  <a:lnTo>
                    <a:pt x="572" y="573"/>
                  </a:lnTo>
                  <a:lnTo>
                    <a:pt x="606" y="472"/>
                  </a:lnTo>
                  <a:lnTo>
                    <a:pt x="606" y="270"/>
                  </a:lnTo>
                  <a:lnTo>
                    <a:pt x="606" y="202"/>
                  </a:lnTo>
                  <a:lnTo>
                    <a:pt x="539" y="169"/>
                  </a:lnTo>
                  <a:lnTo>
                    <a:pt x="505" y="202"/>
                  </a:lnTo>
                  <a:lnTo>
                    <a:pt x="337" y="270"/>
                  </a:lnTo>
                  <a:lnTo>
                    <a:pt x="168" y="270"/>
                  </a:lnTo>
                  <a:lnTo>
                    <a:pt x="135" y="236"/>
                  </a:lnTo>
                  <a:lnTo>
                    <a:pt x="168" y="169"/>
                  </a:lnTo>
                  <a:lnTo>
                    <a:pt x="202" y="135"/>
                  </a:lnTo>
                  <a:lnTo>
                    <a:pt x="505" y="135"/>
                  </a:lnTo>
                  <a:lnTo>
                    <a:pt x="505" y="169"/>
                  </a:lnTo>
                  <a:lnTo>
                    <a:pt x="572" y="169"/>
                  </a:lnTo>
                  <a:lnTo>
                    <a:pt x="606" y="135"/>
                  </a:lnTo>
                  <a:lnTo>
                    <a:pt x="539" y="68"/>
                  </a:lnTo>
                  <a:lnTo>
                    <a:pt x="471" y="34"/>
                  </a:lnTo>
                  <a:lnTo>
                    <a:pt x="30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8" name="Google Shape;858;p6"/>
            <p:cNvSpPr/>
            <p:nvPr/>
          </p:nvSpPr>
          <p:spPr>
            <a:xfrm>
              <a:off x="4390750" y="2891150"/>
              <a:ext cx="58125" cy="56425"/>
            </a:xfrm>
            <a:custGeom>
              <a:avLst/>
              <a:gdLst/>
              <a:ahLst/>
              <a:cxnLst/>
              <a:rect l="l" t="t" r="r" b="b"/>
              <a:pathLst>
                <a:path w="2325" h="2257" extrusionOk="0">
                  <a:moveTo>
                    <a:pt x="1" y="1"/>
                  </a:moveTo>
                  <a:lnTo>
                    <a:pt x="169" y="102"/>
                  </a:lnTo>
                  <a:lnTo>
                    <a:pt x="371" y="135"/>
                  </a:lnTo>
                  <a:lnTo>
                    <a:pt x="775" y="135"/>
                  </a:lnTo>
                  <a:lnTo>
                    <a:pt x="1415" y="102"/>
                  </a:lnTo>
                  <a:lnTo>
                    <a:pt x="2021" y="68"/>
                  </a:lnTo>
                  <a:lnTo>
                    <a:pt x="2021" y="68"/>
                  </a:lnTo>
                  <a:lnTo>
                    <a:pt x="1987" y="270"/>
                  </a:lnTo>
                  <a:lnTo>
                    <a:pt x="2021" y="506"/>
                  </a:lnTo>
                  <a:lnTo>
                    <a:pt x="2055" y="910"/>
                  </a:lnTo>
                  <a:lnTo>
                    <a:pt x="2055" y="1448"/>
                  </a:lnTo>
                  <a:lnTo>
                    <a:pt x="2088" y="1718"/>
                  </a:lnTo>
                  <a:lnTo>
                    <a:pt x="2122" y="1987"/>
                  </a:lnTo>
                  <a:lnTo>
                    <a:pt x="573" y="1987"/>
                  </a:lnTo>
                  <a:lnTo>
                    <a:pt x="371" y="2021"/>
                  </a:lnTo>
                  <a:lnTo>
                    <a:pt x="270" y="2054"/>
                  </a:lnTo>
                  <a:lnTo>
                    <a:pt x="203" y="2122"/>
                  </a:lnTo>
                  <a:lnTo>
                    <a:pt x="270" y="2189"/>
                  </a:lnTo>
                  <a:lnTo>
                    <a:pt x="371" y="2223"/>
                  </a:lnTo>
                  <a:lnTo>
                    <a:pt x="573" y="2256"/>
                  </a:lnTo>
                  <a:lnTo>
                    <a:pt x="977" y="2223"/>
                  </a:lnTo>
                  <a:lnTo>
                    <a:pt x="2223" y="2223"/>
                  </a:lnTo>
                  <a:lnTo>
                    <a:pt x="2290" y="2189"/>
                  </a:lnTo>
                  <a:lnTo>
                    <a:pt x="2324" y="2122"/>
                  </a:lnTo>
                  <a:lnTo>
                    <a:pt x="2324" y="2088"/>
                  </a:lnTo>
                  <a:lnTo>
                    <a:pt x="2290" y="2021"/>
                  </a:lnTo>
                  <a:lnTo>
                    <a:pt x="2324" y="1751"/>
                  </a:lnTo>
                  <a:lnTo>
                    <a:pt x="2290" y="1448"/>
                  </a:lnTo>
                  <a:lnTo>
                    <a:pt x="2257" y="910"/>
                  </a:lnTo>
                  <a:lnTo>
                    <a:pt x="2257" y="472"/>
                  </a:lnTo>
                  <a:lnTo>
                    <a:pt x="2223" y="236"/>
                  </a:lnTo>
                  <a:lnTo>
                    <a:pt x="2189" y="34"/>
                  </a:lnTo>
                  <a:lnTo>
                    <a:pt x="222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9" name="Google Shape;859;p6"/>
            <p:cNvSpPr/>
            <p:nvPr/>
          </p:nvSpPr>
          <p:spPr>
            <a:xfrm>
              <a:off x="4455575" y="2891150"/>
              <a:ext cx="8450" cy="52225"/>
            </a:xfrm>
            <a:custGeom>
              <a:avLst/>
              <a:gdLst/>
              <a:ahLst/>
              <a:cxnLst/>
              <a:rect l="l" t="t" r="r" b="b"/>
              <a:pathLst>
                <a:path w="338" h="2089" extrusionOk="0">
                  <a:moveTo>
                    <a:pt x="34" y="1"/>
                  </a:moveTo>
                  <a:lnTo>
                    <a:pt x="0" y="405"/>
                  </a:lnTo>
                  <a:lnTo>
                    <a:pt x="0" y="809"/>
                  </a:lnTo>
                  <a:lnTo>
                    <a:pt x="34" y="1448"/>
                  </a:lnTo>
                  <a:lnTo>
                    <a:pt x="101" y="1751"/>
                  </a:lnTo>
                  <a:lnTo>
                    <a:pt x="169" y="2021"/>
                  </a:lnTo>
                  <a:lnTo>
                    <a:pt x="202" y="2088"/>
                  </a:lnTo>
                  <a:lnTo>
                    <a:pt x="270" y="2088"/>
                  </a:lnTo>
                  <a:lnTo>
                    <a:pt x="303" y="2054"/>
                  </a:lnTo>
                  <a:lnTo>
                    <a:pt x="337" y="1987"/>
                  </a:lnTo>
                  <a:lnTo>
                    <a:pt x="337" y="1718"/>
                  </a:lnTo>
                  <a:lnTo>
                    <a:pt x="303" y="1415"/>
                  </a:lnTo>
                  <a:lnTo>
                    <a:pt x="236" y="809"/>
                  </a:lnTo>
                  <a:lnTo>
                    <a:pt x="236" y="405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0" name="Google Shape;860;p6"/>
            <p:cNvSpPr/>
            <p:nvPr/>
          </p:nvSpPr>
          <p:spPr>
            <a:xfrm>
              <a:off x="4596975" y="2891150"/>
              <a:ext cx="62325" cy="47175"/>
            </a:xfrm>
            <a:custGeom>
              <a:avLst/>
              <a:gdLst/>
              <a:ahLst/>
              <a:cxnLst/>
              <a:rect l="l" t="t" r="r" b="b"/>
              <a:pathLst>
                <a:path w="2493" h="1887" extrusionOk="0">
                  <a:moveTo>
                    <a:pt x="1" y="1"/>
                  </a:moveTo>
                  <a:lnTo>
                    <a:pt x="1" y="304"/>
                  </a:lnTo>
                  <a:lnTo>
                    <a:pt x="1" y="640"/>
                  </a:lnTo>
                  <a:lnTo>
                    <a:pt x="68" y="1213"/>
                  </a:lnTo>
                  <a:lnTo>
                    <a:pt x="102" y="1516"/>
                  </a:lnTo>
                  <a:lnTo>
                    <a:pt x="203" y="1785"/>
                  </a:lnTo>
                  <a:lnTo>
                    <a:pt x="203" y="1819"/>
                  </a:lnTo>
                  <a:lnTo>
                    <a:pt x="236" y="1852"/>
                  </a:lnTo>
                  <a:lnTo>
                    <a:pt x="304" y="1819"/>
                  </a:lnTo>
                  <a:lnTo>
                    <a:pt x="337" y="1852"/>
                  </a:lnTo>
                  <a:lnTo>
                    <a:pt x="573" y="1886"/>
                  </a:lnTo>
                  <a:lnTo>
                    <a:pt x="809" y="1852"/>
                  </a:lnTo>
                  <a:lnTo>
                    <a:pt x="1280" y="1852"/>
                  </a:lnTo>
                  <a:lnTo>
                    <a:pt x="1819" y="1819"/>
                  </a:lnTo>
                  <a:lnTo>
                    <a:pt x="2054" y="1819"/>
                  </a:lnTo>
                  <a:lnTo>
                    <a:pt x="2324" y="1785"/>
                  </a:lnTo>
                  <a:lnTo>
                    <a:pt x="2357" y="1819"/>
                  </a:lnTo>
                  <a:lnTo>
                    <a:pt x="2391" y="1819"/>
                  </a:lnTo>
                  <a:lnTo>
                    <a:pt x="2458" y="1785"/>
                  </a:lnTo>
                  <a:lnTo>
                    <a:pt x="2458" y="1751"/>
                  </a:lnTo>
                  <a:lnTo>
                    <a:pt x="2492" y="1516"/>
                  </a:lnTo>
                  <a:lnTo>
                    <a:pt x="2492" y="1246"/>
                  </a:lnTo>
                  <a:lnTo>
                    <a:pt x="2458" y="741"/>
                  </a:lnTo>
                  <a:lnTo>
                    <a:pt x="2425" y="1"/>
                  </a:lnTo>
                  <a:lnTo>
                    <a:pt x="2223" y="1"/>
                  </a:lnTo>
                  <a:lnTo>
                    <a:pt x="2256" y="573"/>
                  </a:lnTo>
                  <a:lnTo>
                    <a:pt x="2256" y="1078"/>
                  </a:lnTo>
                  <a:lnTo>
                    <a:pt x="2290" y="1617"/>
                  </a:lnTo>
                  <a:lnTo>
                    <a:pt x="2088" y="1583"/>
                  </a:lnTo>
                  <a:lnTo>
                    <a:pt x="1852" y="1583"/>
                  </a:lnTo>
                  <a:lnTo>
                    <a:pt x="1415" y="1617"/>
                  </a:lnTo>
                  <a:lnTo>
                    <a:pt x="876" y="1617"/>
                  </a:lnTo>
                  <a:lnTo>
                    <a:pt x="607" y="1650"/>
                  </a:lnTo>
                  <a:lnTo>
                    <a:pt x="337" y="1718"/>
                  </a:lnTo>
                  <a:lnTo>
                    <a:pt x="304" y="1179"/>
                  </a:lnTo>
                  <a:lnTo>
                    <a:pt x="236" y="640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1" name="Google Shape;861;p6"/>
            <p:cNvSpPr/>
            <p:nvPr/>
          </p:nvSpPr>
          <p:spPr>
            <a:xfrm>
              <a:off x="4245150" y="2892850"/>
              <a:ext cx="63150" cy="58925"/>
            </a:xfrm>
            <a:custGeom>
              <a:avLst/>
              <a:gdLst/>
              <a:ahLst/>
              <a:cxnLst/>
              <a:rect l="l" t="t" r="r" b="b"/>
              <a:pathLst>
                <a:path w="2526" h="2357" extrusionOk="0">
                  <a:moveTo>
                    <a:pt x="2256" y="202"/>
                  </a:moveTo>
                  <a:lnTo>
                    <a:pt x="2256" y="640"/>
                  </a:lnTo>
                  <a:lnTo>
                    <a:pt x="2290" y="1077"/>
                  </a:lnTo>
                  <a:lnTo>
                    <a:pt x="2290" y="1582"/>
                  </a:lnTo>
                  <a:lnTo>
                    <a:pt x="2323" y="2121"/>
                  </a:lnTo>
                  <a:lnTo>
                    <a:pt x="2088" y="2087"/>
                  </a:lnTo>
                  <a:lnTo>
                    <a:pt x="1886" y="2087"/>
                  </a:lnTo>
                  <a:lnTo>
                    <a:pt x="1448" y="2121"/>
                  </a:lnTo>
                  <a:lnTo>
                    <a:pt x="909" y="2121"/>
                  </a:lnTo>
                  <a:lnTo>
                    <a:pt x="640" y="2155"/>
                  </a:lnTo>
                  <a:lnTo>
                    <a:pt x="371" y="2222"/>
                  </a:lnTo>
                  <a:lnTo>
                    <a:pt x="337" y="1683"/>
                  </a:lnTo>
                  <a:lnTo>
                    <a:pt x="236" y="1145"/>
                  </a:lnTo>
                  <a:lnTo>
                    <a:pt x="202" y="707"/>
                  </a:lnTo>
                  <a:lnTo>
                    <a:pt x="169" y="269"/>
                  </a:lnTo>
                  <a:lnTo>
                    <a:pt x="1212" y="269"/>
                  </a:lnTo>
                  <a:lnTo>
                    <a:pt x="2256" y="202"/>
                  </a:lnTo>
                  <a:close/>
                  <a:moveTo>
                    <a:pt x="1179" y="0"/>
                  </a:moveTo>
                  <a:lnTo>
                    <a:pt x="674" y="34"/>
                  </a:lnTo>
                  <a:lnTo>
                    <a:pt x="135" y="67"/>
                  </a:lnTo>
                  <a:lnTo>
                    <a:pt x="68" y="101"/>
                  </a:lnTo>
                  <a:lnTo>
                    <a:pt x="68" y="168"/>
                  </a:lnTo>
                  <a:lnTo>
                    <a:pt x="34" y="438"/>
                  </a:lnTo>
                  <a:lnTo>
                    <a:pt x="0" y="673"/>
                  </a:lnTo>
                  <a:lnTo>
                    <a:pt x="34" y="1145"/>
                  </a:lnTo>
                  <a:lnTo>
                    <a:pt x="101" y="1717"/>
                  </a:lnTo>
                  <a:lnTo>
                    <a:pt x="135" y="2020"/>
                  </a:lnTo>
                  <a:lnTo>
                    <a:pt x="202" y="2289"/>
                  </a:lnTo>
                  <a:lnTo>
                    <a:pt x="236" y="2323"/>
                  </a:lnTo>
                  <a:lnTo>
                    <a:pt x="270" y="2357"/>
                  </a:lnTo>
                  <a:lnTo>
                    <a:pt x="337" y="2323"/>
                  </a:lnTo>
                  <a:lnTo>
                    <a:pt x="371" y="2357"/>
                  </a:lnTo>
                  <a:lnTo>
                    <a:pt x="1313" y="2357"/>
                  </a:lnTo>
                  <a:lnTo>
                    <a:pt x="1818" y="2323"/>
                  </a:lnTo>
                  <a:lnTo>
                    <a:pt x="2088" y="2323"/>
                  </a:lnTo>
                  <a:lnTo>
                    <a:pt x="2357" y="2289"/>
                  </a:lnTo>
                  <a:lnTo>
                    <a:pt x="2391" y="2323"/>
                  </a:lnTo>
                  <a:lnTo>
                    <a:pt x="2424" y="2323"/>
                  </a:lnTo>
                  <a:lnTo>
                    <a:pt x="2458" y="2289"/>
                  </a:lnTo>
                  <a:lnTo>
                    <a:pt x="2492" y="2256"/>
                  </a:lnTo>
                  <a:lnTo>
                    <a:pt x="2525" y="2020"/>
                  </a:lnTo>
                  <a:lnTo>
                    <a:pt x="2525" y="1751"/>
                  </a:lnTo>
                  <a:lnTo>
                    <a:pt x="2492" y="1246"/>
                  </a:lnTo>
                  <a:lnTo>
                    <a:pt x="2458" y="640"/>
                  </a:lnTo>
                  <a:lnTo>
                    <a:pt x="2424" y="337"/>
                  </a:lnTo>
                  <a:lnTo>
                    <a:pt x="2357" y="67"/>
                  </a:lnTo>
                  <a:lnTo>
                    <a:pt x="2323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2" name="Google Shape;862;p6"/>
            <p:cNvSpPr/>
            <p:nvPr/>
          </p:nvSpPr>
          <p:spPr>
            <a:xfrm>
              <a:off x="4341950" y="2923150"/>
              <a:ext cx="10950" cy="17700"/>
            </a:xfrm>
            <a:custGeom>
              <a:avLst/>
              <a:gdLst/>
              <a:ahLst/>
              <a:cxnLst/>
              <a:rect l="l" t="t" r="r" b="b"/>
              <a:pathLst>
                <a:path w="438" h="708" extrusionOk="0">
                  <a:moveTo>
                    <a:pt x="303" y="0"/>
                  </a:moveTo>
                  <a:lnTo>
                    <a:pt x="169" y="34"/>
                  </a:lnTo>
                  <a:lnTo>
                    <a:pt x="34" y="101"/>
                  </a:lnTo>
                  <a:lnTo>
                    <a:pt x="0" y="135"/>
                  </a:lnTo>
                  <a:lnTo>
                    <a:pt x="0" y="168"/>
                  </a:lnTo>
                  <a:lnTo>
                    <a:pt x="0" y="202"/>
                  </a:lnTo>
                  <a:lnTo>
                    <a:pt x="270" y="202"/>
                  </a:lnTo>
                  <a:lnTo>
                    <a:pt x="236" y="404"/>
                  </a:lnTo>
                  <a:lnTo>
                    <a:pt x="169" y="572"/>
                  </a:lnTo>
                  <a:lnTo>
                    <a:pt x="135" y="640"/>
                  </a:lnTo>
                  <a:lnTo>
                    <a:pt x="202" y="707"/>
                  </a:lnTo>
                  <a:lnTo>
                    <a:pt x="270" y="707"/>
                  </a:lnTo>
                  <a:lnTo>
                    <a:pt x="337" y="673"/>
                  </a:lnTo>
                  <a:lnTo>
                    <a:pt x="404" y="539"/>
                  </a:lnTo>
                  <a:lnTo>
                    <a:pt x="438" y="370"/>
                  </a:lnTo>
                  <a:lnTo>
                    <a:pt x="438" y="236"/>
                  </a:lnTo>
                  <a:lnTo>
                    <a:pt x="438" y="67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3" name="Google Shape;863;p6"/>
            <p:cNvSpPr/>
            <p:nvPr/>
          </p:nvSpPr>
          <p:spPr>
            <a:xfrm>
              <a:off x="4272075" y="2926500"/>
              <a:ext cx="14350" cy="17700"/>
            </a:xfrm>
            <a:custGeom>
              <a:avLst/>
              <a:gdLst/>
              <a:ahLst/>
              <a:cxnLst/>
              <a:rect l="l" t="t" r="r" b="b"/>
              <a:pathLst>
                <a:path w="574" h="708" extrusionOk="0">
                  <a:moveTo>
                    <a:pt x="337" y="1"/>
                  </a:moveTo>
                  <a:lnTo>
                    <a:pt x="270" y="34"/>
                  </a:lnTo>
                  <a:lnTo>
                    <a:pt x="169" y="68"/>
                  </a:lnTo>
                  <a:lnTo>
                    <a:pt x="68" y="203"/>
                  </a:lnTo>
                  <a:lnTo>
                    <a:pt x="34" y="270"/>
                  </a:lnTo>
                  <a:lnTo>
                    <a:pt x="1" y="371"/>
                  </a:lnTo>
                  <a:lnTo>
                    <a:pt x="1" y="438"/>
                  </a:lnTo>
                  <a:lnTo>
                    <a:pt x="34" y="539"/>
                  </a:lnTo>
                  <a:lnTo>
                    <a:pt x="135" y="640"/>
                  </a:lnTo>
                  <a:lnTo>
                    <a:pt x="270" y="708"/>
                  </a:lnTo>
                  <a:lnTo>
                    <a:pt x="371" y="708"/>
                  </a:lnTo>
                  <a:lnTo>
                    <a:pt x="438" y="640"/>
                  </a:lnTo>
                  <a:lnTo>
                    <a:pt x="573" y="506"/>
                  </a:lnTo>
                  <a:lnTo>
                    <a:pt x="573" y="472"/>
                  </a:lnTo>
                  <a:lnTo>
                    <a:pt x="573" y="405"/>
                  </a:lnTo>
                  <a:lnTo>
                    <a:pt x="539" y="371"/>
                  </a:lnTo>
                  <a:lnTo>
                    <a:pt x="135" y="371"/>
                  </a:lnTo>
                  <a:lnTo>
                    <a:pt x="169" y="270"/>
                  </a:lnTo>
                  <a:lnTo>
                    <a:pt x="236" y="203"/>
                  </a:lnTo>
                  <a:lnTo>
                    <a:pt x="304" y="135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4" name="Google Shape;864;p6"/>
            <p:cNvSpPr/>
            <p:nvPr/>
          </p:nvSpPr>
          <p:spPr>
            <a:xfrm>
              <a:off x="4124775" y="2891150"/>
              <a:ext cx="10125" cy="25"/>
            </a:xfrm>
            <a:custGeom>
              <a:avLst/>
              <a:gdLst/>
              <a:ahLst/>
              <a:cxnLst/>
              <a:rect l="l" t="t" r="r" b="b"/>
              <a:pathLst>
                <a:path w="405" h="1" extrusionOk="0">
                  <a:moveTo>
                    <a:pt x="405" y="1"/>
                  </a:moveTo>
                  <a:lnTo>
                    <a:pt x="1" y="1"/>
                  </a:lnTo>
                  <a:lnTo>
                    <a:pt x="1" y="1"/>
                  </a:lnTo>
                  <a:lnTo>
                    <a:pt x="405" y="1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5" name="Google Shape;865;p6"/>
            <p:cNvSpPr/>
            <p:nvPr/>
          </p:nvSpPr>
          <p:spPr>
            <a:xfrm>
              <a:off x="3843650" y="3535050"/>
              <a:ext cx="196150" cy="301350"/>
            </a:xfrm>
            <a:custGeom>
              <a:avLst/>
              <a:gdLst/>
              <a:ahLst/>
              <a:cxnLst/>
              <a:rect l="l" t="t" r="r" b="b"/>
              <a:pathLst>
                <a:path w="7846" h="12054" extrusionOk="0">
                  <a:moveTo>
                    <a:pt x="1" y="1"/>
                  </a:moveTo>
                  <a:lnTo>
                    <a:pt x="1" y="203"/>
                  </a:lnTo>
                  <a:lnTo>
                    <a:pt x="405" y="304"/>
                  </a:lnTo>
                  <a:lnTo>
                    <a:pt x="842" y="371"/>
                  </a:lnTo>
                  <a:lnTo>
                    <a:pt x="1953" y="438"/>
                  </a:lnTo>
                  <a:lnTo>
                    <a:pt x="3065" y="539"/>
                  </a:lnTo>
                  <a:lnTo>
                    <a:pt x="4209" y="640"/>
                  </a:lnTo>
                  <a:lnTo>
                    <a:pt x="5354" y="809"/>
                  </a:lnTo>
                  <a:lnTo>
                    <a:pt x="6499" y="977"/>
                  </a:lnTo>
                  <a:lnTo>
                    <a:pt x="7643" y="1179"/>
                  </a:lnTo>
                  <a:lnTo>
                    <a:pt x="7542" y="1684"/>
                  </a:lnTo>
                  <a:lnTo>
                    <a:pt x="7441" y="2223"/>
                  </a:lnTo>
                  <a:lnTo>
                    <a:pt x="7340" y="3334"/>
                  </a:lnTo>
                  <a:lnTo>
                    <a:pt x="6903" y="6431"/>
                  </a:lnTo>
                  <a:lnTo>
                    <a:pt x="6532" y="9091"/>
                  </a:lnTo>
                  <a:lnTo>
                    <a:pt x="6128" y="11751"/>
                  </a:lnTo>
                  <a:lnTo>
                    <a:pt x="6095" y="11751"/>
                  </a:lnTo>
                  <a:lnTo>
                    <a:pt x="5691" y="11650"/>
                  </a:lnTo>
                  <a:lnTo>
                    <a:pt x="5320" y="11583"/>
                  </a:lnTo>
                  <a:lnTo>
                    <a:pt x="4546" y="11482"/>
                  </a:lnTo>
                  <a:lnTo>
                    <a:pt x="2964" y="11381"/>
                  </a:lnTo>
                  <a:lnTo>
                    <a:pt x="2593" y="11313"/>
                  </a:lnTo>
                  <a:lnTo>
                    <a:pt x="2223" y="11280"/>
                  </a:lnTo>
                  <a:lnTo>
                    <a:pt x="1482" y="11111"/>
                  </a:lnTo>
                  <a:lnTo>
                    <a:pt x="741" y="10943"/>
                  </a:lnTo>
                  <a:lnTo>
                    <a:pt x="371" y="10876"/>
                  </a:lnTo>
                  <a:lnTo>
                    <a:pt x="1" y="10842"/>
                  </a:lnTo>
                  <a:lnTo>
                    <a:pt x="1" y="11111"/>
                  </a:lnTo>
                  <a:lnTo>
                    <a:pt x="607" y="11212"/>
                  </a:lnTo>
                  <a:lnTo>
                    <a:pt x="1246" y="11347"/>
                  </a:lnTo>
                  <a:lnTo>
                    <a:pt x="1852" y="11482"/>
                  </a:lnTo>
                  <a:lnTo>
                    <a:pt x="2458" y="11583"/>
                  </a:lnTo>
                  <a:lnTo>
                    <a:pt x="3368" y="11650"/>
                  </a:lnTo>
                  <a:lnTo>
                    <a:pt x="4243" y="11717"/>
                  </a:lnTo>
                  <a:lnTo>
                    <a:pt x="5152" y="11818"/>
                  </a:lnTo>
                  <a:lnTo>
                    <a:pt x="5590" y="11886"/>
                  </a:lnTo>
                  <a:lnTo>
                    <a:pt x="6027" y="12020"/>
                  </a:lnTo>
                  <a:lnTo>
                    <a:pt x="6095" y="11987"/>
                  </a:lnTo>
                  <a:lnTo>
                    <a:pt x="6162" y="12054"/>
                  </a:lnTo>
                  <a:lnTo>
                    <a:pt x="6229" y="12054"/>
                  </a:lnTo>
                  <a:lnTo>
                    <a:pt x="6263" y="12020"/>
                  </a:lnTo>
                  <a:lnTo>
                    <a:pt x="6297" y="11987"/>
                  </a:lnTo>
                  <a:lnTo>
                    <a:pt x="6734" y="9226"/>
                  </a:lnTo>
                  <a:lnTo>
                    <a:pt x="7138" y="6499"/>
                  </a:lnTo>
                  <a:lnTo>
                    <a:pt x="7475" y="3839"/>
                  </a:lnTo>
                  <a:lnTo>
                    <a:pt x="7677" y="2492"/>
                  </a:lnTo>
                  <a:lnTo>
                    <a:pt x="7778" y="1819"/>
                  </a:lnTo>
                  <a:lnTo>
                    <a:pt x="7778" y="1146"/>
                  </a:lnTo>
                  <a:lnTo>
                    <a:pt x="7812" y="1112"/>
                  </a:lnTo>
                  <a:lnTo>
                    <a:pt x="7845" y="1078"/>
                  </a:lnTo>
                  <a:lnTo>
                    <a:pt x="7812" y="1011"/>
                  </a:lnTo>
                  <a:lnTo>
                    <a:pt x="7778" y="977"/>
                  </a:lnTo>
                  <a:lnTo>
                    <a:pt x="7778" y="944"/>
                  </a:lnTo>
                  <a:lnTo>
                    <a:pt x="7744" y="910"/>
                  </a:lnTo>
                  <a:lnTo>
                    <a:pt x="7711" y="910"/>
                  </a:lnTo>
                  <a:lnTo>
                    <a:pt x="7711" y="944"/>
                  </a:lnTo>
                  <a:lnTo>
                    <a:pt x="7677" y="977"/>
                  </a:lnTo>
                  <a:lnTo>
                    <a:pt x="6734" y="775"/>
                  </a:lnTo>
                  <a:lnTo>
                    <a:pt x="5792" y="640"/>
                  </a:lnTo>
                  <a:lnTo>
                    <a:pt x="3873" y="405"/>
                  </a:lnTo>
                  <a:lnTo>
                    <a:pt x="2896" y="304"/>
                  </a:lnTo>
                  <a:lnTo>
                    <a:pt x="1920" y="270"/>
                  </a:lnTo>
                  <a:lnTo>
                    <a:pt x="943" y="169"/>
                  </a:lnTo>
                  <a:lnTo>
                    <a:pt x="472" y="102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6" name="Google Shape;866;p6"/>
            <p:cNvSpPr/>
            <p:nvPr/>
          </p:nvSpPr>
          <p:spPr>
            <a:xfrm>
              <a:off x="4035575" y="2903775"/>
              <a:ext cx="7600" cy="58950"/>
            </a:xfrm>
            <a:custGeom>
              <a:avLst/>
              <a:gdLst/>
              <a:ahLst/>
              <a:cxnLst/>
              <a:rect l="l" t="t" r="r" b="b"/>
              <a:pathLst>
                <a:path w="304" h="2358" extrusionOk="0">
                  <a:moveTo>
                    <a:pt x="67" y="1"/>
                  </a:moveTo>
                  <a:lnTo>
                    <a:pt x="34" y="34"/>
                  </a:lnTo>
                  <a:lnTo>
                    <a:pt x="34" y="68"/>
                  </a:lnTo>
                  <a:lnTo>
                    <a:pt x="0" y="304"/>
                  </a:lnTo>
                  <a:lnTo>
                    <a:pt x="0" y="573"/>
                  </a:lnTo>
                  <a:lnTo>
                    <a:pt x="0" y="1078"/>
                  </a:lnTo>
                  <a:lnTo>
                    <a:pt x="34" y="1718"/>
                  </a:lnTo>
                  <a:lnTo>
                    <a:pt x="101" y="2021"/>
                  </a:lnTo>
                  <a:lnTo>
                    <a:pt x="168" y="2290"/>
                  </a:lnTo>
                  <a:lnTo>
                    <a:pt x="202" y="2358"/>
                  </a:lnTo>
                  <a:lnTo>
                    <a:pt x="236" y="2358"/>
                  </a:lnTo>
                  <a:lnTo>
                    <a:pt x="303" y="2324"/>
                  </a:lnTo>
                  <a:lnTo>
                    <a:pt x="303" y="2290"/>
                  </a:lnTo>
                  <a:lnTo>
                    <a:pt x="303" y="1987"/>
                  </a:lnTo>
                  <a:lnTo>
                    <a:pt x="303" y="1684"/>
                  </a:lnTo>
                  <a:lnTo>
                    <a:pt x="236" y="1078"/>
                  </a:lnTo>
                  <a:lnTo>
                    <a:pt x="202" y="573"/>
                  </a:lnTo>
                  <a:lnTo>
                    <a:pt x="168" y="304"/>
                  </a:lnTo>
                  <a:lnTo>
                    <a:pt x="135" y="34"/>
                  </a:lnTo>
                  <a:lnTo>
                    <a:pt x="101" y="34"/>
                  </a:lnTo>
                  <a:lnTo>
                    <a:pt x="6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7" name="Google Shape;867;p6"/>
            <p:cNvSpPr/>
            <p:nvPr/>
          </p:nvSpPr>
          <p:spPr>
            <a:xfrm>
              <a:off x="4414325" y="2920625"/>
              <a:ext cx="12650" cy="19375"/>
            </a:xfrm>
            <a:custGeom>
              <a:avLst/>
              <a:gdLst/>
              <a:ahLst/>
              <a:cxnLst/>
              <a:rect l="l" t="t" r="r" b="b"/>
              <a:pathLst>
                <a:path w="506" h="775" extrusionOk="0">
                  <a:moveTo>
                    <a:pt x="270" y="168"/>
                  </a:moveTo>
                  <a:lnTo>
                    <a:pt x="304" y="202"/>
                  </a:lnTo>
                  <a:lnTo>
                    <a:pt x="337" y="269"/>
                  </a:lnTo>
                  <a:lnTo>
                    <a:pt x="304" y="370"/>
                  </a:lnTo>
                  <a:lnTo>
                    <a:pt x="236" y="303"/>
                  </a:lnTo>
                  <a:lnTo>
                    <a:pt x="203" y="236"/>
                  </a:lnTo>
                  <a:lnTo>
                    <a:pt x="203" y="202"/>
                  </a:lnTo>
                  <a:lnTo>
                    <a:pt x="236" y="168"/>
                  </a:lnTo>
                  <a:close/>
                  <a:moveTo>
                    <a:pt x="203" y="0"/>
                  </a:moveTo>
                  <a:lnTo>
                    <a:pt x="102" y="67"/>
                  </a:lnTo>
                  <a:lnTo>
                    <a:pt x="34" y="135"/>
                  </a:lnTo>
                  <a:lnTo>
                    <a:pt x="1" y="236"/>
                  </a:lnTo>
                  <a:lnTo>
                    <a:pt x="34" y="337"/>
                  </a:lnTo>
                  <a:lnTo>
                    <a:pt x="102" y="404"/>
                  </a:lnTo>
                  <a:lnTo>
                    <a:pt x="169" y="471"/>
                  </a:lnTo>
                  <a:lnTo>
                    <a:pt x="68" y="539"/>
                  </a:lnTo>
                  <a:lnTo>
                    <a:pt x="34" y="606"/>
                  </a:lnTo>
                  <a:lnTo>
                    <a:pt x="68" y="673"/>
                  </a:lnTo>
                  <a:lnTo>
                    <a:pt x="135" y="741"/>
                  </a:lnTo>
                  <a:lnTo>
                    <a:pt x="203" y="774"/>
                  </a:lnTo>
                  <a:lnTo>
                    <a:pt x="304" y="774"/>
                  </a:lnTo>
                  <a:lnTo>
                    <a:pt x="371" y="741"/>
                  </a:lnTo>
                  <a:lnTo>
                    <a:pt x="438" y="707"/>
                  </a:lnTo>
                  <a:lnTo>
                    <a:pt x="506" y="640"/>
                  </a:lnTo>
                  <a:lnTo>
                    <a:pt x="506" y="572"/>
                  </a:lnTo>
                  <a:lnTo>
                    <a:pt x="438" y="471"/>
                  </a:lnTo>
                  <a:lnTo>
                    <a:pt x="472" y="471"/>
                  </a:lnTo>
                  <a:lnTo>
                    <a:pt x="472" y="438"/>
                  </a:lnTo>
                  <a:lnTo>
                    <a:pt x="472" y="404"/>
                  </a:lnTo>
                  <a:lnTo>
                    <a:pt x="438" y="337"/>
                  </a:lnTo>
                  <a:lnTo>
                    <a:pt x="472" y="269"/>
                  </a:lnTo>
                  <a:lnTo>
                    <a:pt x="472" y="168"/>
                  </a:lnTo>
                  <a:lnTo>
                    <a:pt x="472" y="101"/>
                  </a:lnTo>
                  <a:lnTo>
                    <a:pt x="371" y="34"/>
                  </a:lnTo>
                  <a:lnTo>
                    <a:pt x="30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8" name="Google Shape;868;p6"/>
            <p:cNvSpPr/>
            <p:nvPr/>
          </p:nvSpPr>
          <p:spPr>
            <a:xfrm>
              <a:off x="4049025" y="2891150"/>
              <a:ext cx="56425" cy="4250"/>
            </a:xfrm>
            <a:custGeom>
              <a:avLst/>
              <a:gdLst/>
              <a:ahLst/>
              <a:cxnLst/>
              <a:rect l="l" t="t" r="r" b="b"/>
              <a:pathLst>
                <a:path w="2257" h="170" extrusionOk="0">
                  <a:moveTo>
                    <a:pt x="304" y="1"/>
                  </a:moveTo>
                  <a:lnTo>
                    <a:pt x="1" y="68"/>
                  </a:lnTo>
                  <a:lnTo>
                    <a:pt x="1" y="102"/>
                  </a:lnTo>
                  <a:lnTo>
                    <a:pt x="236" y="135"/>
                  </a:lnTo>
                  <a:lnTo>
                    <a:pt x="472" y="169"/>
                  </a:lnTo>
                  <a:lnTo>
                    <a:pt x="977" y="135"/>
                  </a:lnTo>
                  <a:lnTo>
                    <a:pt x="1549" y="135"/>
                  </a:lnTo>
                  <a:lnTo>
                    <a:pt x="2021" y="102"/>
                  </a:lnTo>
                  <a:lnTo>
                    <a:pt x="2054" y="135"/>
                  </a:lnTo>
                  <a:lnTo>
                    <a:pt x="2122" y="169"/>
                  </a:lnTo>
                  <a:lnTo>
                    <a:pt x="2189" y="135"/>
                  </a:lnTo>
                  <a:lnTo>
                    <a:pt x="2223" y="68"/>
                  </a:lnTo>
                  <a:lnTo>
                    <a:pt x="2256" y="34"/>
                  </a:lnTo>
                  <a:lnTo>
                    <a:pt x="225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9" name="Google Shape;869;p6"/>
            <p:cNvSpPr/>
            <p:nvPr/>
          </p:nvSpPr>
          <p:spPr>
            <a:xfrm>
              <a:off x="4175275" y="2893675"/>
              <a:ext cx="62325" cy="67375"/>
            </a:xfrm>
            <a:custGeom>
              <a:avLst/>
              <a:gdLst/>
              <a:ahLst/>
              <a:cxnLst/>
              <a:rect l="l" t="t" r="r" b="b"/>
              <a:pathLst>
                <a:path w="2493" h="2695" extrusionOk="0">
                  <a:moveTo>
                    <a:pt x="2290" y="203"/>
                  </a:moveTo>
                  <a:lnTo>
                    <a:pt x="2223" y="741"/>
                  </a:lnTo>
                  <a:lnTo>
                    <a:pt x="2223" y="1280"/>
                  </a:lnTo>
                  <a:lnTo>
                    <a:pt x="2223" y="1819"/>
                  </a:lnTo>
                  <a:lnTo>
                    <a:pt x="2290" y="2324"/>
                  </a:lnTo>
                  <a:lnTo>
                    <a:pt x="2290" y="2357"/>
                  </a:lnTo>
                  <a:lnTo>
                    <a:pt x="2055" y="2324"/>
                  </a:lnTo>
                  <a:lnTo>
                    <a:pt x="1819" y="2357"/>
                  </a:lnTo>
                  <a:lnTo>
                    <a:pt x="371" y="2357"/>
                  </a:lnTo>
                  <a:lnTo>
                    <a:pt x="270" y="1314"/>
                  </a:lnTo>
                  <a:lnTo>
                    <a:pt x="203" y="236"/>
                  </a:lnTo>
                  <a:lnTo>
                    <a:pt x="203" y="236"/>
                  </a:lnTo>
                  <a:lnTo>
                    <a:pt x="708" y="270"/>
                  </a:lnTo>
                  <a:lnTo>
                    <a:pt x="1247" y="270"/>
                  </a:lnTo>
                  <a:lnTo>
                    <a:pt x="2290" y="203"/>
                  </a:lnTo>
                  <a:close/>
                  <a:moveTo>
                    <a:pt x="2324" y="1"/>
                  </a:moveTo>
                  <a:lnTo>
                    <a:pt x="1785" y="34"/>
                  </a:lnTo>
                  <a:lnTo>
                    <a:pt x="1213" y="34"/>
                  </a:lnTo>
                  <a:lnTo>
                    <a:pt x="674" y="68"/>
                  </a:lnTo>
                  <a:lnTo>
                    <a:pt x="169" y="102"/>
                  </a:lnTo>
                  <a:lnTo>
                    <a:pt x="102" y="102"/>
                  </a:lnTo>
                  <a:lnTo>
                    <a:pt x="68" y="169"/>
                  </a:lnTo>
                  <a:lnTo>
                    <a:pt x="35" y="169"/>
                  </a:lnTo>
                  <a:lnTo>
                    <a:pt x="35" y="236"/>
                  </a:lnTo>
                  <a:lnTo>
                    <a:pt x="1" y="809"/>
                  </a:lnTo>
                  <a:lnTo>
                    <a:pt x="1" y="1415"/>
                  </a:lnTo>
                  <a:lnTo>
                    <a:pt x="68" y="2021"/>
                  </a:lnTo>
                  <a:lnTo>
                    <a:pt x="169" y="2627"/>
                  </a:lnTo>
                  <a:lnTo>
                    <a:pt x="237" y="2694"/>
                  </a:lnTo>
                  <a:lnTo>
                    <a:pt x="304" y="2694"/>
                  </a:lnTo>
                  <a:lnTo>
                    <a:pt x="371" y="2661"/>
                  </a:lnTo>
                  <a:lnTo>
                    <a:pt x="405" y="2593"/>
                  </a:lnTo>
                  <a:lnTo>
                    <a:pt x="405" y="2492"/>
                  </a:lnTo>
                  <a:lnTo>
                    <a:pt x="843" y="2593"/>
                  </a:lnTo>
                  <a:lnTo>
                    <a:pt x="1348" y="2627"/>
                  </a:lnTo>
                  <a:lnTo>
                    <a:pt x="1853" y="2593"/>
                  </a:lnTo>
                  <a:lnTo>
                    <a:pt x="2055" y="2560"/>
                  </a:lnTo>
                  <a:lnTo>
                    <a:pt x="2290" y="2492"/>
                  </a:lnTo>
                  <a:lnTo>
                    <a:pt x="2324" y="2458"/>
                  </a:lnTo>
                  <a:lnTo>
                    <a:pt x="2324" y="2391"/>
                  </a:lnTo>
                  <a:lnTo>
                    <a:pt x="2425" y="2391"/>
                  </a:lnTo>
                  <a:lnTo>
                    <a:pt x="2459" y="2357"/>
                  </a:lnTo>
                  <a:lnTo>
                    <a:pt x="2459" y="2324"/>
                  </a:lnTo>
                  <a:lnTo>
                    <a:pt x="2492" y="1785"/>
                  </a:lnTo>
                  <a:lnTo>
                    <a:pt x="2459" y="1246"/>
                  </a:lnTo>
                  <a:lnTo>
                    <a:pt x="2425" y="708"/>
                  </a:lnTo>
                  <a:lnTo>
                    <a:pt x="2391" y="169"/>
                  </a:lnTo>
                  <a:lnTo>
                    <a:pt x="2425" y="135"/>
                  </a:lnTo>
                  <a:lnTo>
                    <a:pt x="2391" y="68"/>
                  </a:lnTo>
                  <a:lnTo>
                    <a:pt x="235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0" name="Google Shape;870;p6"/>
            <p:cNvSpPr/>
            <p:nvPr/>
          </p:nvSpPr>
          <p:spPr>
            <a:xfrm>
              <a:off x="4060825" y="2929025"/>
              <a:ext cx="17700" cy="26125"/>
            </a:xfrm>
            <a:custGeom>
              <a:avLst/>
              <a:gdLst/>
              <a:ahLst/>
              <a:cxnLst/>
              <a:rect l="l" t="t" r="r" b="b"/>
              <a:pathLst>
                <a:path w="708" h="1045" extrusionOk="0">
                  <a:moveTo>
                    <a:pt x="269" y="1"/>
                  </a:moveTo>
                  <a:lnTo>
                    <a:pt x="202" y="68"/>
                  </a:lnTo>
                  <a:lnTo>
                    <a:pt x="101" y="102"/>
                  </a:lnTo>
                  <a:lnTo>
                    <a:pt x="0" y="203"/>
                  </a:lnTo>
                  <a:lnTo>
                    <a:pt x="0" y="236"/>
                  </a:lnTo>
                  <a:lnTo>
                    <a:pt x="0" y="304"/>
                  </a:lnTo>
                  <a:lnTo>
                    <a:pt x="34" y="337"/>
                  </a:lnTo>
                  <a:lnTo>
                    <a:pt x="101" y="304"/>
                  </a:lnTo>
                  <a:lnTo>
                    <a:pt x="202" y="236"/>
                  </a:lnTo>
                  <a:lnTo>
                    <a:pt x="303" y="169"/>
                  </a:lnTo>
                  <a:lnTo>
                    <a:pt x="337" y="169"/>
                  </a:lnTo>
                  <a:lnTo>
                    <a:pt x="404" y="203"/>
                  </a:lnTo>
                  <a:lnTo>
                    <a:pt x="404" y="236"/>
                  </a:lnTo>
                  <a:lnTo>
                    <a:pt x="438" y="270"/>
                  </a:lnTo>
                  <a:lnTo>
                    <a:pt x="370" y="371"/>
                  </a:lnTo>
                  <a:lnTo>
                    <a:pt x="236" y="506"/>
                  </a:lnTo>
                  <a:lnTo>
                    <a:pt x="168" y="640"/>
                  </a:lnTo>
                  <a:lnTo>
                    <a:pt x="168" y="708"/>
                  </a:lnTo>
                  <a:lnTo>
                    <a:pt x="168" y="741"/>
                  </a:lnTo>
                  <a:lnTo>
                    <a:pt x="236" y="775"/>
                  </a:lnTo>
                  <a:lnTo>
                    <a:pt x="269" y="775"/>
                  </a:lnTo>
                  <a:lnTo>
                    <a:pt x="337" y="741"/>
                  </a:lnTo>
                  <a:lnTo>
                    <a:pt x="471" y="741"/>
                  </a:lnTo>
                  <a:lnTo>
                    <a:pt x="438" y="842"/>
                  </a:lnTo>
                  <a:lnTo>
                    <a:pt x="404" y="876"/>
                  </a:lnTo>
                  <a:lnTo>
                    <a:pt x="202" y="876"/>
                  </a:lnTo>
                  <a:lnTo>
                    <a:pt x="168" y="910"/>
                  </a:lnTo>
                  <a:lnTo>
                    <a:pt x="168" y="977"/>
                  </a:lnTo>
                  <a:lnTo>
                    <a:pt x="236" y="1011"/>
                  </a:lnTo>
                  <a:lnTo>
                    <a:pt x="337" y="1044"/>
                  </a:lnTo>
                  <a:lnTo>
                    <a:pt x="505" y="1011"/>
                  </a:lnTo>
                  <a:lnTo>
                    <a:pt x="606" y="977"/>
                  </a:lnTo>
                  <a:lnTo>
                    <a:pt x="673" y="943"/>
                  </a:lnTo>
                  <a:lnTo>
                    <a:pt x="707" y="876"/>
                  </a:lnTo>
                  <a:lnTo>
                    <a:pt x="707" y="775"/>
                  </a:lnTo>
                  <a:lnTo>
                    <a:pt x="673" y="674"/>
                  </a:lnTo>
                  <a:lnTo>
                    <a:pt x="606" y="607"/>
                  </a:lnTo>
                  <a:lnTo>
                    <a:pt x="539" y="573"/>
                  </a:lnTo>
                  <a:lnTo>
                    <a:pt x="438" y="539"/>
                  </a:lnTo>
                  <a:lnTo>
                    <a:pt x="505" y="472"/>
                  </a:lnTo>
                  <a:lnTo>
                    <a:pt x="572" y="371"/>
                  </a:lnTo>
                  <a:lnTo>
                    <a:pt x="606" y="236"/>
                  </a:lnTo>
                  <a:lnTo>
                    <a:pt x="572" y="102"/>
                  </a:lnTo>
                  <a:lnTo>
                    <a:pt x="505" y="68"/>
                  </a:lnTo>
                  <a:lnTo>
                    <a:pt x="438" y="34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1" name="Google Shape;871;p6"/>
            <p:cNvSpPr/>
            <p:nvPr/>
          </p:nvSpPr>
          <p:spPr>
            <a:xfrm>
              <a:off x="4039775" y="2901250"/>
              <a:ext cx="58100" cy="60625"/>
            </a:xfrm>
            <a:custGeom>
              <a:avLst/>
              <a:gdLst/>
              <a:ahLst/>
              <a:cxnLst/>
              <a:rect l="l" t="t" r="r" b="b"/>
              <a:pathLst>
                <a:path w="2324" h="2425" extrusionOk="0">
                  <a:moveTo>
                    <a:pt x="2121" y="1"/>
                  </a:moveTo>
                  <a:lnTo>
                    <a:pt x="1515" y="34"/>
                  </a:lnTo>
                  <a:lnTo>
                    <a:pt x="909" y="68"/>
                  </a:lnTo>
                  <a:lnTo>
                    <a:pt x="438" y="34"/>
                  </a:lnTo>
                  <a:lnTo>
                    <a:pt x="202" y="68"/>
                  </a:lnTo>
                  <a:lnTo>
                    <a:pt x="0" y="135"/>
                  </a:lnTo>
                  <a:lnTo>
                    <a:pt x="68" y="203"/>
                  </a:lnTo>
                  <a:lnTo>
                    <a:pt x="169" y="236"/>
                  </a:lnTo>
                  <a:lnTo>
                    <a:pt x="337" y="304"/>
                  </a:lnTo>
                  <a:lnTo>
                    <a:pt x="775" y="304"/>
                  </a:lnTo>
                  <a:lnTo>
                    <a:pt x="1381" y="270"/>
                  </a:lnTo>
                  <a:lnTo>
                    <a:pt x="2020" y="236"/>
                  </a:lnTo>
                  <a:lnTo>
                    <a:pt x="1987" y="438"/>
                  </a:lnTo>
                  <a:lnTo>
                    <a:pt x="1987" y="674"/>
                  </a:lnTo>
                  <a:lnTo>
                    <a:pt x="2020" y="1078"/>
                  </a:lnTo>
                  <a:lnTo>
                    <a:pt x="2054" y="1617"/>
                  </a:lnTo>
                  <a:lnTo>
                    <a:pt x="2054" y="1886"/>
                  </a:lnTo>
                  <a:lnTo>
                    <a:pt x="2088" y="2155"/>
                  </a:lnTo>
                  <a:lnTo>
                    <a:pt x="539" y="2155"/>
                  </a:lnTo>
                  <a:lnTo>
                    <a:pt x="371" y="2189"/>
                  </a:lnTo>
                  <a:lnTo>
                    <a:pt x="270" y="2223"/>
                  </a:lnTo>
                  <a:lnTo>
                    <a:pt x="169" y="2290"/>
                  </a:lnTo>
                  <a:lnTo>
                    <a:pt x="202" y="2290"/>
                  </a:lnTo>
                  <a:lnTo>
                    <a:pt x="270" y="2358"/>
                  </a:lnTo>
                  <a:lnTo>
                    <a:pt x="371" y="2391"/>
                  </a:lnTo>
                  <a:lnTo>
                    <a:pt x="573" y="2425"/>
                  </a:lnTo>
                  <a:lnTo>
                    <a:pt x="977" y="2391"/>
                  </a:lnTo>
                  <a:lnTo>
                    <a:pt x="2222" y="2391"/>
                  </a:lnTo>
                  <a:lnTo>
                    <a:pt x="2290" y="2358"/>
                  </a:lnTo>
                  <a:lnTo>
                    <a:pt x="2323" y="2290"/>
                  </a:lnTo>
                  <a:lnTo>
                    <a:pt x="2323" y="2223"/>
                  </a:lnTo>
                  <a:lnTo>
                    <a:pt x="2290" y="2189"/>
                  </a:lnTo>
                  <a:lnTo>
                    <a:pt x="2290" y="1920"/>
                  </a:lnTo>
                  <a:lnTo>
                    <a:pt x="2290" y="1617"/>
                  </a:lnTo>
                  <a:lnTo>
                    <a:pt x="2256" y="1078"/>
                  </a:lnTo>
                  <a:lnTo>
                    <a:pt x="2256" y="640"/>
                  </a:lnTo>
                  <a:lnTo>
                    <a:pt x="2222" y="405"/>
                  </a:lnTo>
                  <a:lnTo>
                    <a:pt x="2189" y="203"/>
                  </a:lnTo>
                  <a:lnTo>
                    <a:pt x="2222" y="169"/>
                  </a:lnTo>
                  <a:lnTo>
                    <a:pt x="2222" y="102"/>
                  </a:lnTo>
                  <a:lnTo>
                    <a:pt x="2189" y="34"/>
                  </a:lnTo>
                  <a:lnTo>
                    <a:pt x="212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2" name="Google Shape;872;p6"/>
            <p:cNvSpPr/>
            <p:nvPr/>
          </p:nvSpPr>
          <p:spPr>
            <a:xfrm>
              <a:off x="4114675" y="2891150"/>
              <a:ext cx="4250" cy="875"/>
            </a:xfrm>
            <a:custGeom>
              <a:avLst/>
              <a:gdLst/>
              <a:ahLst/>
              <a:cxnLst/>
              <a:rect l="l" t="t" r="r" b="b"/>
              <a:pathLst>
                <a:path w="170" h="35" extrusionOk="0">
                  <a:moveTo>
                    <a:pt x="1" y="1"/>
                  </a:moveTo>
                  <a:lnTo>
                    <a:pt x="35" y="34"/>
                  </a:lnTo>
                  <a:lnTo>
                    <a:pt x="136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3" name="Google Shape;873;p6"/>
            <p:cNvSpPr/>
            <p:nvPr/>
          </p:nvSpPr>
          <p:spPr>
            <a:xfrm>
              <a:off x="4286400" y="2956800"/>
              <a:ext cx="62300" cy="67375"/>
            </a:xfrm>
            <a:custGeom>
              <a:avLst/>
              <a:gdLst/>
              <a:ahLst/>
              <a:cxnLst/>
              <a:rect l="l" t="t" r="r" b="b"/>
              <a:pathLst>
                <a:path w="2492" h="2695" extrusionOk="0">
                  <a:moveTo>
                    <a:pt x="2290" y="237"/>
                  </a:moveTo>
                  <a:lnTo>
                    <a:pt x="2222" y="742"/>
                  </a:lnTo>
                  <a:lnTo>
                    <a:pt x="2189" y="1280"/>
                  </a:lnTo>
                  <a:lnTo>
                    <a:pt x="2222" y="1819"/>
                  </a:lnTo>
                  <a:lnTo>
                    <a:pt x="2290" y="2324"/>
                  </a:lnTo>
                  <a:lnTo>
                    <a:pt x="2290" y="2358"/>
                  </a:lnTo>
                  <a:lnTo>
                    <a:pt x="1818" y="2358"/>
                  </a:lnTo>
                  <a:lnTo>
                    <a:pt x="1347" y="2391"/>
                  </a:lnTo>
                  <a:lnTo>
                    <a:pt x="370" y="2391"/>
                  </a:lnTo>
                  <a:lnTo>
                    <a:pt x="269" y="1314"/>
                  </a:lnTo>
                  <a:lnTo>
                    <a:pt x="202" y="270"/>
                  </a:lnTo>
                  <a:lnTo>
                    <a:pt x="202" y="270"/>
                  </a:lnTo>
                  <a:lnTo>
                    <a:pt x="707" y="304"/>
                  </a:lnTo>
                  <a:lnTo>
                    <a:pt x="1246" y="304"/>
                  </a:lnTo>
                  <a:lnTo>
                    <a:pt x="2290" y="237"/>
                  </a:lnTo>
                  <a:close/>
                  <a:moveTo>
                    <a:pt x="2323" y="1"/>
                  </a:moveTo>
                  <a:lnTo>
                    <a:pt x="1785" y="35"/>
                  </a:lnTo>
                  <a:lnTo>
                    <a:pt x="1212" y="68"/>
                  </a:lnTo>
                  <a:lnTo>
                    <a:pt x="673" y="68"/>
                  </a:lnTo>
                  <a:lnTo>
                    <a:pt x="135" y="102"/>
                  </a:lnTo>
                  <a:lnTo>
                    <a:pt x="101" y="136"/>
                  </a:lnTo>
                  <a:lnTo>
                    <a:pt x="67" y="169"/>
                  </a:lnTo>
                  <a:lnTo>
                    <a:pt x="34" y="203"/>
                  </a:lnTo>
                  <a:lnTo>
                    <a:pt x="34" y="237"/>
                  </a:lnTo>
                  <a:lnTo>
                    <a:pt x="0" y="843"/>
                  </a:lnTo>
                  <a:lnTo>
                    <a:pt x="0" y="1449"/>
                  </a:lnTo>
                  <a:lnTo>
                    <a:pt x="67" y="2055"/>
                  </a:lnTo>
                  <a:lnTo>
                    <a:pt x="168" y="2627"/>
                  </a:lnTo>
                  <a:lnTo>
                    <a:pt x="236" y="2694"/>
                  </a:lnTo>
                  <a:lnTo>
                    <a:pt x="303" y="2694"/>
                  </a:lnTo>
                  <a:lnTo>
                    <a:pt x="370" y="2661"/>
                  </a:lnTo>
                  <a:lnTo>
                    <a:pt x="404" y="2593"/>
                  </a:lnTo>
                  <a:lnTo>
                    <a:pt x="404" y="2526"/>
                  </a:lnTo>
                  <a:lnTo>
                    <a:pt x="842" y="2593"/>
                  </a:lnTo>
                  <a:lnTo>
                    <a:pt x="1347" y="2627"/>
                  </a:lnTo>
                  <a:lnTo>
                    <a:pt x="1852" y="2627"/>
                  </a:lnTo>
                  <a:lnTo>
                    <a:pt x="2054" y="2560"/>
                  </a:lnTo>
                  <a:lnTo>
                    <a:pt x="2290" y="2526"/>
                  </a:lnTo>
                  <a:lnTo>
                    <a:pt x="2323" y="2459"/>
                  </a:lnTo>
                  <a:lnTo>
                    <a:pt x="2323" y="2391"/>
                  </a:lnTo>
                  <a:lnTo>
                    <a:pt x="2357" y="2425"/>
                  </a:lnTo>
                  <a:lnTo>
                    <a:pt x="2424" y="2425"/>
                  </a:lnTo>
                  <a:lnTo>
                    <a:pt x="2458" y="2391"/>
                  </a:lnTo>
                  <a:lnTo>
                    <a:pt x="2458" y="2324"/>
                  </a:lnTo>
                  <a:lnTo>
                    <a:pt x="2492" y="1819"/>
                  </a:lnTo>
                  <a:lnTo>
                    <a:pt x="2458" y="1280"/>
                  </a:lnTo>
                  <a:lnTo>
                    <a:pt x="2424" y="708"/>
                  </a:lnTo>
                  <a:lnTo>
                    <a:pt x="2391" y="203"/>
                  </a:lnTo>
                  <a:lnTo>
                    <a:pt x="2391" y="136"/>
                  </a:lnTo>
                  <a:lnTo>
                    <a:pt x="2391" y="68"/>
                  </a:lnTo>
                  <a:lnTo>
                    <a:pt x="2357" y="35"/>
                  </a:lnTo>
                  <a:lnTo>
                    <a:pt x="232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4" name="Google Shape;874;p6"/>
            <p:cNvSpPr/>
            <p:nvPr/>
          </p:nvSpPr>
          <p:spPr>
            <a:xfrm>
              <a:off x="4288075" y="3030025"/>
              <a:ext cx="6750" cy="58125"/>
            </a:xfrm>
            <a:custGeom>
              <a:avLst/>
              <a:gdLst/>
              <a:ahLst/>
              <a:cxnLst/>
              <a:rect l="l" t="t" r="r" b="b"/>
              <a:pathLst>
                <a:path w="270" h="2325" extrusionOk="0">
                  <a:moveTo>
                    <a:pt x="68" y="1"/>
                  </a:moveTo>
                  <a:lnTo>
                    <a:pt x="34" y="35"/>
                  </a:lnTo>
                  <a:lnTo>
                    <a:pt x="0" y="304"/>
                  </a:lnTo>
                  <a:lnTo>
                    <a:pt x="0" y="540"/>
                  </a:lnTo>
                  <a:lnTo>
                    <a:pt x="34" y="1078"/>
                  </a:lnTo>
                  <a:lnTo>
                    <a:pt x="0" y="1684"/>
                  </a:lnTo>
                  <a:lnTo>
                    <a:pt x="0" y="1987"/>
                  </a:lnTo>
                  <a:lnTo>
                    <a:pt x="34" y="2257"/>
                  </a:lnTo>
                  <a:lnTo>
                    <a:pt x="68" y="2324"/>
                  </a:lnTo>
                  <a:lnTo>
                    <a:pt x="169" y="2324"/>
                  </a:lnTo>
                  <a:lnTo>
                    <a:pt x="169" y="2290"/>
                  </a:lnTo>
                  <a:lnTo>
                    <a:pt x="236" y="1987"/>
                  </a:lnTo>
                  <a:lnTo>
                    <a:pt x="270" y="1684"/>
                  </a:lnTo>
                  <a:lnTo>
                    <a:pt x="236" y="1078"/>
                  </a:lnTo>
                  <a:lnTo>
                    <a:pt x="236" y="540"/>
                  </a:lnTo>
                  <a:lnTo>
                    <a:pt x="202" y="270"/>
                  </a:lnTo>
                  <a:lnTo>
                    <a:pt x="135" y="35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5" name="Google Shape;875;p6"/>
            <p:cNvSpPr/>
            <p:nvPr/>
          </p:nvSpPr>
          <p:spPr>
            <a:xfrm>
              <a:off x="4312475" y="2982050"/>
              <a:ext cx="15175" cy="17700"/>
            </a:xfrm>
            <a:custGeom>
              <a:avLst/>
              <a:gdLst/>
              <a:ahLst/>
              <a:cxnLst/>
              <a:rect l="l" t="t" r="r" b="b"/>
              <a:pathLst>
                <a:path w="607" h="708" extrusionOk="0">
                  <a:moveTo>
                    <a:pt x="573" y="1"/>
                  </a:moveTo>
                  <a:lnTo>
                    <a:pt x="439" y="102"/>
                  </a:lnTo>
                  <a:lnTo>
                    <a:pt x="304" y="203"/>
                  </a:lnTo>
                  <a:lnTo>
                    <a:pt x="237" y="169"/>
                  </a:lnTo>
                  <a:lnTo>
                    <a:pt x="169" y="102"/>
                  </a:lnTo>
                  <a:lnTo>
                    <a:pt x="68" y="35"/>
                  </a:lnTo>
                  <a:lnTo>
                    <a:pt x="1" y="35"/>
                  </a:lnTo>
                  <a:lnTo>
                    <a:pt x="1" y="68"/>
                  </a:lnTo>
                  <a:lnTo>
                    <a:pt x="34" y="169"/>
                  </a:lnTo>
                  <a:lnTo>
                    <a:pt x="135" y="304"/>
                  </a:lnTo>
                  <a:lnTo>
                    <a:pt x="169" y="338"/>
                  </a:lnTo>
                  <a:lnTo>
                    <a:pt x="34" y="573"/>
                  </a:lnTo>
                  <a:lnTo>
                    <a:pt x="34" y="641"/>
                  </a:lnTo>
                  <a:lnTo>
                    <a:pt x="68" y="708"/>
                  </a:lnTo>
                  <a:lnTo>
                    <a:pt x="169" y="708"/>
                  </a:lnTo>
                  <a:lnTo>
                    <a:pt x="203" y="674"/>
                  </a:lnTo>
                  <a:lnTo>
                    <a:pt x="371" y="371"/>
                  </a:lnTo>
                  <a:lnTo>
                    <a:pt x="439" y="371"/>
                  </a:lnTo>
                  <a:lnTo>
                    <a:pt x="472" y="338"/>
                  </a:lnTo>
                  <a:lnTo>
                    <a:pt x="439" y="270"/>
                  </a:lnTo>
                  <a:lnTo>
                    <a:pt x="60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6" name="Google Shape;876;p6"/>
            <p:cNvSpPr/>
            <p:nvPr/>
          </p:nvSpPr>
          <p:spPr>
            <a:xfrm>
              <a:off x="4315850" y="2891150"/>
              <a:ext cx="64000" cy="58950"/>
            </a:xfrm>
            <a:custGeom>
              <a:avLst/>
              <a:gdLst/>
              <a:ahLst/>
              <a:cxnLst/>
              <a:rect l="l" t="t" r="r" b="b"/>
              <a:pathLst>
                <a:path w="2560" h="2358" extrusionOk="0">
                  <a:moveTo>
                    <a:pt x="169" y="102"/>
                  </a:moveTo>
                  <a:lnTo>
                    <a:pt x="371" y="169"/>
                  </a:lnTo>
                  <a:lnTo>
                    <a:pt x="573" y="203"/>
                  </a:lnTo>
                  <a:lnTo>
                    <a:pt x="1011" y="203"/>
                  </a:lnTo>
                  <a:lnTo>
                    <a:pt x="1650" y="236"/>
                  </a:lnTo>
                  <a:lnTo>
                    <a:pt x="2324" y="236"/>
                  </a:lnTo>
                  <a:lnTo>
                    <a:pt x="2324" y="607"/>
                  </a:lnTo>
                  <a:lnTo>
                    <a:pt x="2324" y="1011"/>
                  </a:lnTo>
                  <a:lnTo>
                    <a:pt x="2324" y="1516"/>
                  </a:lnTo>
                  <a:lnTo>
                    <a:pt x="2357" y="1751"/>
                  </a:lnTo>
                  <a:lnTo>
                    <a:pt x="2391" y="2021"/>
                  </a:lnTo>
                  <a:lnTo>
                    <a:pt x="1347" y="2021"/>
                  </a:lnTo>
                  <a:lnTo>
                    <a:pt x="809" y="2054"/>
                  </a:lnTo>
                  <a:lnTo>
                    <a:pt x="539" y="2088"/>
                  </a:lnTo>
                  <a:lnTo>
                    <a:pt x="304" y="2155"/>
                  </a:lnTo>
                  <a:lnTo>
                    <a:pt x="270" y="1650"/>
                  </a:lnTo>
                  <a:lnTo>
                    <a:pt x="236" y="1145"/>
                  </a:lnTo>
                  <a:lnTo>
                    <a:pt x="270" y="607"/>
                  </a:lnTo>
                  <a:lnTo>
                    <a:pt x="236" y="337"/>
                  </a:lnTo>
                  <a:lnTo>
                    <a:pt x="203" y="236"/>
                  </a:lnTo>
                  <a:lnTo>
                    <a:pt x="169" y="102"/>
                  </a:lnTo>
                  <a:close/>
                  <a:moveTo>
                    <a:pt x="371" y="1"/>
                  </a:moveTo>
                  <a:lnTo>
                    <a:pt x="270" y="34"/>
                  </a:lnTo>
                  <a:lnTo>
                    <a:pt x="169" y="102"/>
                  </a:lnTo>
                  <a:lnTo>
                    <a:pt x="135" y="102"/>
                  </a:lnTo>
                  <a:lnTo>
                    <a:pt x="68" y="270"/>
                  </a:lnTo>
                  <a:lnTo>
                    <a:pt x="34" y="405"/>
                  </a:lnTo>
                  <a:lnTo>
                    <a:pt x="0" y="775"/>
                  </a:lnTo>
                  <a:lnTo>
                    <a:pt x="34" y="1516"/>
                  </a:lnTo>
                  <a:lnTo>
                    <a:pt x="34" y="1718"/>
                  </a:lnTo>
                  <a:lnTo>
                    <a:pt x="34" y="1987"/>
                  </a:lnTo>
                  <a:lnTo>
                    <a:pt x="68" y="2088"/>
                  </a:lnTo>
                  <a:lnTo>
                    <a:pt x="102" y="2223"/>
                  </a:lnTo>
                  <a:lnTo>
                    <a:pt x="169" y="2290"/>
                  </a:lnTo>
                  <a:lnTo>
                    <a:pt x="270" y="2357"/>
                  </a:lnTo>
                  <a:lnTo>
                    <a:pt x="304" y="2324"/>
                  </a:lnTo>
                  <a:lnTo>
                    <a:pt x="337" y="2290"/>
                  </a:lnTo>
                  <a:lnTo>
                    <a:pt x="573" y="2324"/>
                  </a:lnTo>
                  <a:lnTo>
                    <a:pt x="1347" y="2324"/>
                  </a:lnTo>
                  <a:lnTo>
                    <a:pt x="2391" y="2223"/>
                  </a:lnTo>
                  <a:lnTo>
                    <a:pt x="2526" y="2223"/>
                  </a:lnTo>
                  <a:lnTo>
                    <a:pt x="2526" y="2189"/>
                  </a:lnTo>
                  <a:lnTo>
                    <a:pt x="2559" y="1953"/>
                  </a:lnTo>
                  <a:lnTo>
                    <a:pt x="2559" y="1684"/>
                  </a:lnTo>
                  <a:lnTo>
                    <a:pt x="2526" y="1179"/>
                  </a:lnTo>
                  <a:lnTo>
                    <a:pt x="2526" y="573"/>
                  </a:lnTo>
                  <a:lnTo>
                    <a:pt x="2492" y="304"/>
                  </a:lnTo>
                  <a:lnTo>
                    <a:pt x="2458" y="1"/>
                  </a:lnTo>
                  <a:lnTo>
                    <a:pt x="2357" y="1"/>
                  </a:lnTo>
                  <a:lnTo>
                    <a:pt x="2324" y="34"/>
                  </a:lnTo>
                  <a:lnTo>
                    <a:pt x="181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7" name="Google Shape;877;p6"/>
            <p:cNvSpPr/>
            <p:nvPr/>
          </p:nvSpPr>
          <p:spPr>
            <a:xfrm>
              <a:off x="4552375" y="2915575"/>
              <a:ext cx="15175" cy="17700"/>
            </a:xfrm>
            <a:custGeom>
              <a:avLst/>
              <a:gdLst/>
              <a:ahLst/>
              <a:cxnLst/>
              <a:rect l="l" t="t" r="r" b="b"/>
              <a:pathLst>
                <a:path w="607" h="708" extrusionOk="0">
                  <a:moveTo>
                    <a:pt x="371" y="370"/>
                  </a:moveTo>
                  <a:lnTo>
                    <a:pt x="371" y="438"/>
                  </a:lnTo>
                  <a:lnTo>
                    <a:pt x="337" y="471"/>
                  </a:lnTo>
                  <a:lnTo>
                    <a:pt x="270" y="505"/>
                  </a:lnTo>
                  <a:lnTo>
                    <a:pt x="169" y="505"/>
                  </a:lnTo>
                  <a:lnTo>
                    <a:pt x="202" y="438"/>
                  </a:lnTo>
                  <a:lnTo>
                    <a:pt x="236" y="404"/>
                  </a:lnTo>
                  <a:lnTo>
                    <a:pt x="337" y="370"/>
                  </a:lnTo>
                  <a:close/>
                  <a:moveTo>
                    <a:pt x="371" y="0"/>
                  </a:moveTo>
                  <a:lnTo>
                    <a:pt x="236" y="34"/>
                  </a:lnTo>
                  <a:lnTo>
                    <a:pt x="202" y="67"/>
                  </a:lnTo>
                  <a:lnTo>
                    <a:pt x="169" y="135"/>
                  </a:lnTo>
                  <a:lnTo>
                    <a:pt x="169" y="168"/>
                  </a:lnTo>
                  <a:lnTo>
                    <a:pt x="169" y="236"/>
                  </a:lnTo>
                  <a:lnTo>
                    <a:pt x="202" y="236"/>
                  </a:lnTo>
                  <a:lnTo>
                    <a:pt x="135" y="269"/>
                  </a:lnTo>
                  <a:lnTo>
                    <a:pt x="34" y="337"/>
                  </a:lnTo>
                  <a:lnTo>
                    <a:pt x="0" y="471"/>
                  </a:lnTo>
                  <a:lnTo>
                    <a:pt x="0" y="572"/>
                  </a:lnTo>
                  <a:lnTo>
                    <a:pt x="34" y="673"/>
                  </a:lnTo>
                  <a:lnTo>
                    <a:pt x="135" y="707"/>
                  </a:lnTo>
                  <a:lnTo>
                    <a:pt x="371" y="707"/>
                  </a:lnTo>
                  <a:lnTo>
                    <a:pt x="472" y="640"/>
                  </a:lnTo>
                  <a:lnTo>
                    <a:pt x="573" y="505"/>
                  </a:lnTo>
                  <a:lnTo>
                    <a:pt x="606" y="370"/>
                  </a:lnTo>
                  <a:lnTo>
                    <a:pt x="606" y="236"/>
                  </a:lnTo>
                  <a:lnTo>
                    <a:pt x="573" y="101"/>
                  </a:lnTo>
                  <a:lnTo>
                    <a:pt x="539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8" name="Google Shape;878;p6"/>
            <p:cNvSpPr/>
            <p:nvPr/>
          </p:nvSpPr>
          <p:spPr>
            <a:xfrm>
              <a:off x="4171925" y="2986275"/>
              <a:ext cx="14325" cy="21050"/>
            </a:xfrm>
            <a:custGeom>
              <a:avLst/>
              <a:gdLst/>
              <a:ahLst/>
              <a:cxnLst/>
              <a:rect l="l" t="t" r="r" b="b"/>
              <a:pathLst>
                <a:path w="573" h="842" extrusionOk="0">
                  <a:moveTo>
                    <a:pt x="371" y="202"/>
                  </a:moveTo>
                  <a:lnTo>
                    <a:pt x="337" y="337"/>
                  </a:lnTo>
                  <a:lnTo>
                    <a:pt x="270" y="371"/>
                  </a:lnTo>
                  <a:lnTo>
                    <a:pt x="202" y="404"/>
                  </a:lnTo>
                  <a:lnTo>
                    <a:pt x="169" y="472"/>
                  </a:lnTo>
                  <a:lnTo>
                    <a:pt x="169" y="438"/>
                  </a:lnTo>
                  <a:lnTo>
                    <a:pt x="169" y="371"/>
                  </a:lnTo>
                  <a:lnTo>
                    <a:pt x="202" y="303"/>
                  </a:lnTo>
                  <a:lnTo>
                    <a:pt x="236" y="236"/>
                  </a:lnTo>
                  <a:lnTo>
                    <a:pt x="303" y="202"/>
                  </a:lnTo>
                  <a:close/>
                  <a:moveTo>
                    <a:pt x="371" y="0"/>
                  </a:moveTo>
                  <a:lnTo>
                    <a:pt x="236" y="68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34" y="169"/>
                  </a:lnTo>
                  <a:lnTo>
                    <a:pt x="34" y="236"/>
                  </a:lnTo>
                  <a:lnTo>
                    <a:pt x="0" y="371"/>
                  </a:lnTo>
                  <a:lnTo>
                    <a:pt x="0" y="505"/>
                  </a:lnTo>
                  <a:lnTo>
                    <a:pt x="68" y="775"/>
                  </a:lnTo>
                  <a:lnTo>
                    <a:pt x="68" y="808"/>
                  </a:lnTo>
                  <a:lnTo>
                    <a:pt x="135" y="808"/>
                  </a:lnTo>
                  <a:lnTo>
                    <a:pt x="169" y="775"/>
                  </a:lnTo>
                  <a:lnTo>
                    <a:pt x="169" y="741"/>
                  </a:lnTo>
                  <a:lnTo>
                    <a:pt x="169" y="606"/>
                  </a:lnTo>
                  <a:lnTo>
                    <a:pt x="236" y="674"/>
                  </a:lnTo>
                  <a:lnTo>
                    <a:pt x="303" y="775"/>
                  </a:lnTo>
                  <a:lnTo>
                    <a:pt x="371" y="808"/>
                  </a:lnTo>
                  <a:lnTo>
                    <a:pt x="472" y="842"/>
                  </a:lnTo>
                  <a:lnTo>
                    <a:pt x="539" y="842"/>
                  </a:lnTo>
                  <a:lnTo>
                    <a:pt x="573" y="775"/>
                  </a:lnTo>
                  <a:lnTo>
                    <a:pt x="573" y="741"/>
                  </a:lnTo>
                  <a:lnTo>
                    <a:pt x="505" y="674"/>
                  </a:lnTo>
                  <a:lnTo>
                    <a:pt x="404" y="640"/>
                  </a:lnTo>
                  <a:lnTo>
                    <a:pt x="337" y="539"/>
                  </a:lnTo>
                  <a:lnTo>
                    <a:pt x="472" y="438"/>
                  </a:lnTo>
                  <a:lnTo>
                    <a:pt x="539" y="270"/>
                  </a:lnTo>
                  <a:lnTo>
                    <a:pt x="573" y="169"/>
                  </a:lnTo>
                  <a:lnTo>
                    <a:pt x="539" y="101"/>
                  </a:lnTo>
                  <a:lnTo>
                    <a:pt x="472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9" name="Google Shape;879;p6"/>
            <p:cNvSpPr/>
            <p:nvPr/>
          </p:nvSpPr>
          <p:spPr>
            <a:xfrm>
              <a:off x="4150025" y="2965225"/>
              <a:ext cx="58950" cy="59775"/>
            </a:xfrm>
            <a:custGeom>
              <a:avLst/>
              <a:gdLst/>
              <a:ahLst/>
              <a:cxnLst/>
              <a:rect l="l" t="t" r="r" b="b"/>
              <a:pathLst>
                <a:path w="2358" h="2391" extrusionOk="0">
                  <a:moveTo>
                    <a:pt x="1550" y="1"/>
                  </a:moveTo>
                  <a:lnTo>
                    <a:pt x="944" y="34"/>
                  </a:lnTo>
                  <a:lnTo>
                    <a:pt x="237" y="34"/>
                  </a:lnTo>
                  <a:lnTo>
                    <a:pt x="35" y="102"/>
                  </a:lnTo>
                  <a:lnTo>
                    <a:pt x="1" y="135"/>
                  </a:lnTo>
                  <a:lnTo>
                    <a:pt x="102" y="203"/>
                  </a:lnTo>
                  <a:lnTo>
                    <a:pt x="203" y="236"/>
                  </a:lnTo>
                  <a:lnTo>
                    <a:pt x="371" y="270"/>
                  </a:lnTo>
                  <a:lnTo>
                    <a:pt x="1415" y="270"/>
                  </a:lnTo>
                  <a:lnTo>
                    <a:pt x="2055" y="203"/>
                  </a:lnTo>
                  <a:lnTo>
                    <a:pt x="2021" y="438"/>
                  </a:lnTo>
                  <a:lnTo>
                    <a:pt x="2021" y="640"/>
                  </a:lnTo>
                  <a:lnTo>
                    <a:pt x="2055" y="1078"/>
                  </a:lnTo>
                  <a:lnTo>
                    <a:pt x="2088" y="1583"/>
                  </a:lnTo>
                  <a:lnTo>
                    <a:pt x="2088" y="1852"/>
                  </a:lnTo>
                  <a:lnTo>
                    <a:pt x="2122" y="2122"/>
                  </a:lnTo>
                  <a:lnTo>
                    <a:pt x="977" y="2155"/>
                  </a:lnTo>
                  <a:lnTo>
                    <a:pt x="573" y="2122"/>
                  </a:lnTo>
                  <a:lnTo>
                    <a:pt x="371" y="2155"/>
                  </a:lnTo>
                  <a:lnTo>
                    <a:pt x="304" y="2223"/>
                  </a:lnTo>
                  <a:lnTo>
                    <a:pt x="203" y="2256"/>
                  </a:lnTo>
                  <a:lnTo>
                    <a:pt x="203" y="2290"/>
                  </a:lnTo>
                  <a:lnTo>
                    <a:pt x="304" y="2324"/>
                  </a:lnTo>
                  <a:lnTo>
                    <a:pt x="405" y="2357"/>
                  </a:lnTo>
                  <a:lnTo>
                    <a:pt x="573" y="2391"/>
                  </a:lnTo>
                  <a:lnTo>
                    <a:pt x="1617" y="2391"/>
                  </a:lnTo>
                  <a:lnTo>
                    <a:pt x="2257" y="2357"/>
                  </a:lnTo>
                  <a:lnTo>
                    <a:pt x="2324" y="2324"/>
                  </a:lnTo>
                  <a:lnTo>
                    <a:pt x="2358" y="2290"/>
                  </a:lnTo>
                  <a:lnTo>
                    <a:pt x="2358" y="2223"/>
                  </a:lnTo>
                  <a:lnTo>
                    <a:pt x="2324" y="2155"/>
                  </a:lnTo>
                  <a:lnTo>
                    <a:pt x="2324" y="1886"/>
                  </a:lnTo>
                  <a:lnTo>
                    <a:pt x="2324" y="1617"/>
                  </a:lnTo>
                  <a:lnTo>
                    <a:pt x="2290" y="1044"/>
                  </a:lnTo>
                  <a:lnTo>
                    <a:pt x="2290" y="607"/>
                  </a:lnTo>
                  <a:lnTo>
                    <a:pt x="2257" y="405"/>
                  </a:lnTo>
                  <a:lnTo>
                    <a:pt x="2223" y="169"/>
                  </a:lnTo>
                  <a:lnTo>
                    <a:pt x="2257" y="135"/>
                  </a:lnTo>
                  <a:lnTo>
                    <a:pt x="2257" y="68"/>
                  </a:lnTo>
                  <a:lnTo>
                    <a:pt x="2223" y="34"/>
                  </a:lnTo>
                  <a:lnTo>
                    <a:pt x="215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0" name="Google Shape;880;p6"/>
            <p:cNvSpPr/>
            <p:nvPr/>
          </p:nvSpPr>
          <p:spPr>
            <a:xfrm>
              <a:off x="4238425" y="2984575"/>
              <a:ext cx="21050" cy="18550"/>
            </a:xfrm>
            <a:custGeom>
              <a:avLst/>
              <a:gdLst/>
              <a:ahLst/>
              <a:cxnLst/>
              <a:rect l="l" t="t" r="r" b="b"/>
              <a:pathLst>
                <a:path w="842" h="742" extrusionOk="0">
                  <a:moveTo>
                    <a:pt x="34" y="1"/>
                  </a:moveTo>
                  <a:lnTo>
                    <a:pt x="0" y="35"/>
                  </a:lnTo>
                  <a:lnTo>
                    <a:pt x="0" y="68"/>
                  </a:lnTo>
                  <a:lnTo>
                    <a:pt x="0" y="102"/>
                  </a:lnTo>
                  <a:lnTo>
                    <a:pt x="34" y="102"/>
                  </a:lnTo>
                  <a:lnTo>
                    <a:pt x="135" y="169"/>
                  </a:lnTo>
                  <a:lnTo>
                    <a:pt x="236" y="203"/>
                  </a:lnTo>
                  <a:lnTo>
                    <a:pt x="168" y="405"/>
                  </a:lnTo>
                  <a:lnTo>
                    <a:pt x="135" y="607"/>
                  </a:lnTo>
                  <a:lnTo>
                    <a:pt x="168" y="674"/>
                  </a:lnTo>
                  <a:lnTo>
                    <a:pt x="236" y="708"/>
                  </a:lnTo>
                  <a:lnTo>
                    <a:pt x="269" y="742"/>
                  </a:lnTo>
                  <a:lnTo>
                    <a:pt x="303" y="674"/>
                  </a:lnTo>
                  <a:lnTo>
                    <a:pt x="337" y="506"/>
                  </a:lnTo>
                  <a:lnTo>
                    <a:pt x="370" y="304"/>
                  </a:lnTo>
                  <a:lnTo>
                    <a:pt x="606" y="304"/>
                  </a:lnTo>
                  <a:lnTo>
                    <a:pt x="741" y="270"/>
                  </a:lnTo>
                  <a:lnTo>
                    <a:pt x="808" y="203"/>
                  </a:lnTo>
                  <a:lnTo>
                    <a:pt x="842" y="169"/>
                  </a:lnTo>
                  <a:lnTo>
                    <a:pt x="842" y="136"/>
                  </a:lnTo>
                  <a:lnTo>
                    <a:pt x="842" y="68"/>
                  </a:lnTo>
                  <a:lnTo>
                    <a:pt x="808" y="35"/>
                  </a:lnTo>
                  <a:lnTo>
                    <a:pt x="74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1" name="Google Shape;881;p6"/>
            <p:cNvSpPr/>
            <p:nvPr/>
          </p:nvSpPr>
          <p:spPr>
            <a:xfrm>
              <a:off x="4199700" y="2927350"/>
              <a:ext cx="17700" cy="24425"/>
            </a:xfrm>
            <a:custGeom>
              <a:avLst/>
              <a:gdLst/>
              <a:ahLst/>
              <a:cxnLst/>
              <a:rect l="l" t="t" r="r" b="b"/>
              <a:pathLst>
                <a:path w="708" h="977" extrusionOk="0">
                  <a:moveTo>
                    <a:pt x="505" y="0"/>
                  </a:moveTo>
                  <a:lnTo>
                    <a:pt x="371" y="34"/>
                  </a:lnTo>
                  <a:lnTo>
                    <a:pt x="68" y="135"/>
                  </a:lnTo>
                  <a:lnTo>
                    <a:pt x="34" y="202"/>
                  </a:lnTo>
                  <a:lnTo>
                    <a:pt x="34" y="236"/>
                  </a:lnTo>
                  <a:lnTo>
                    <a:pt x="135" y="539"/>
                  </a:lnTo>
                  <a:lnTo>
                    <a:pt x="202" y="606"/>
                  </a:lnTo>
                  <a:lnTo>
                    <a:pt x="270" y="573"/>
                  </a:lnTo>
                  <a:lnTo>
                    <a:pt x="404" y="539"/>
                  </a:lnTo>
                  <a:lnTo>
                    <a:pt x="505" y="539"/>
                  </a:lnTo>
                  <a:lnTo>
                    <a:pt x="573" y="606"/>
                  </a:lnTo>
                  <a:lnTo>
                    <a:pt x="539" y="640"/>
                  </a:lnTo>
                  <a:lnTo>
                    <a:pt x="438" y="674"/>
                  </a:lnTo>
                  <a:lnTo>
                    <a:pt x="236" y="707"/>
                  </a:lnTo>
                  <a:lnTo>
                    <a:pt x="101" y="741"/>
                  </a:lnTo>
                  <a:lnTo>
                    <a:pt x="34" y="808"/>
                  </a:lnTo>
                  <a:lnTo>
                    <a:pt x="0" y="876"/>
                  </a:lnTo>
                  <a:lnTo>
                    <a:pt x="0" y="909"/>
                  </a:lnTo>
                  <a:lnTo>
                    <a:pt x="34" y="943"/>
                  </a:lnTo>
                  <a:lnTo>
                    <a:pt x="68" y="977"/>
                  </a:lnTo>
                  <a:lnTo>
                    <a:pt x="101" y="943"/>
                  </a:lnTo>
                  <a:lnTo>
                    <a:pt x="169" y="909"/>
                  </a:lnTo>
                  <a:lnTo>
                    <a:pt x="270" y="876"/>
                  </a:lnTo>
                  <a:lnTo>
                    <a:pt x="438" y="876"/>
                  </a:lnTo>
                  <a:lnTo>
                    <a:pt x="573" y="808"/>
                  </a:lnTo>
                  <a:lnTo>
                    <a:pt x="640" y="775"/>
                  </a:lnTo>
                  <a:lnTo>
                    <a:pt x="707" y="707"/>
                  </a:lnTo>
                  <a:lnTo>
                    <a:pt x="707" y="640"/>
                  </a:lnTo>
                  <a:lnTo>
                    <a:pt x="707" y="539"/>
                  </a:lnTo>
                  <a:lnTo>
                    <a:pt x="674" y="472"/>
                  </a:lnTo>
                  <a:lnTo>
                    <a:pt x="606" y="404"/>
                  </a:lnTo>
                  <a:lnTo>
                    <a:pt x="539" y="371"/>
                  </a:lnTo>
                  <a:lnTo>
                    <a:pt x="438" y="371"/>
                  </a:lnTo>
                  <a:lnTo>
                    <a:pt x="270" y="404"/>
                  </a:lnTo>
                  <a:lnTo>
                    <a:pt x="236" y="270"/>
                  </a:lnTo>
                  <a:lnTo>
                    <a:pt x="472" y="169"/>
                  </a:lnTo>
                  <a:lnTo>
                    <a:pt x="674" y="101"/>
                  </a:lnTo>
                  <a:lnTo>
                    <a:pt x="674" y="34"/>
                  </a:lnTo>
                  <a:lnTo>
                    <a:pt x="67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2" name="Google Shape;882;p6"/>
            <p:cNvSpPr/>
            <p:nvPr/>
          </p:nvSpPr>
          <p:spPr>
            <a:xfrm>
              <a:off x="3843650" y="3509800"/>
              <a:ext cx="220550" cy="34550"/>
            </a:xfrm>
            <a:custGeom>
              <a:avLst/>
              <a:gdLst/>
              <a:ahLst/>
              <a:cxnLst/>
              <a:rect l="l" t="t" r="r" b="b"/>
              <a:pathLst>
                <a:path w="8822" h="1382" extrusionOk="0">
                  <a:moveTo>
                    <a:pt x="1" y="1"/>
                  </a:moveTo>
                  <a:lnTo>
                    <a:pt x="1" y="270"/>
                  </a:lnTo>
                  <a:lnTo>
                    <a:pt x="1078" y="472"/>
                  </a:lnTo>
                  <a:lnTo>
                    <a:pt x="2155" y="607"/>
                  </a:lnTo>
                  <a:lnTo>
                    <a:pt x="3233" y="708"/>
                  </a:lnTo>
                  <a:lnTo>
                    <a:pt x="4344" y="775"/>
                  </a:lnTo>
                  <a:lnTo>
                    <a:pt x="5421" y="876"/>
                  </a:lnTo>
                  <a:lnTo>
                    <a:pt x="6499" y="977"/>
                  </a:lnTo>
                  <a:lnTo>
                    <a:pt x="7576" y="1145"/>
                  </a:lnTo>
                  <a:lnTo>
                    <a:pt x="8115" y="1246"/>
                  </a:lnTo>
                  <a:lnTo>
                    <a:pt x="8653" y="1381"/>
                  </a:lnTo>
                  <a:lnTo>
                    <a:pt x="8754" y="1381"/>
                  </a:lnTo>
                  <a:lnTo>
                    <a:pt x="8822" y="1280"/>
                  </a:lnTo>
                  <a:lnTo>
                    <a:pt x="8788" y="1179"/>
                  </a:lnTo>
                  <a:lnTo>
                    <a:pt x="8754" y="1145"/>
                  </a:lnTo>
                  <a:lnTo>
                    <a:pt x="8721" y="1112"/>
                  </a:lnTo>
                  <a:lnTo>
                    <a:pt x="8182" y="1011"/>
                  </a:lnTo>
                  <a:lnTo>
                    <a:pt x="7643" y="876"/>
                  </a:lnTo>
                  <a:lnTo>
                    <a:pt x="6566" y="741"/>
                  </a:lnTo>
                  <a:lnTo>
                    <a:pt x="5455" y="607"/>
                  </a:lnTo>
                  <a:lnTo>
                    <a:pt x="4378" y="539"/>
                  </a:lnTo>
                  <a:lnTo>
                    <a:pt x="3267" y="438"/>
                  </a:lnTo>
                  <a:lnTo>
                    <a:pt x="2155" y="337"/>
                  </a:lnTo>
                  <a:lnTo>
                    <a:pt x="1078" y="203"/>
                  </a:lnTo>
                  <a:lnTo>
                    <a:pt x="539" y="102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3" name="Google Shape;883;p6"/>
            <p:cNvSpPr/>
            <p:nvPr/>
          </p:nvSpPr>
          <p:spPr>
            <a:xfrm>
              <a:off x="4215700" y="2961850"/>
              <a:ext cx="63975" cy="60625"/>
            </a:xfrm>
            <a:custGeom>
              <a:avLst/>
              <a:gdLst/>
              <a:ahLst/>
              <a:cxnLst/>
              <a:rect l="l" t="t" r="r" b="b"/>
              <a:pathLst>
                <a:path w="2559" h="2425" extrusionOk="0">
                  <a:moveTo>
                    <a:pt x="1986" y="1"/>
                  </a:moveTo>
                  <a:lnTo>
                    <a:pt x="1616" y="68"/>
                  </a:lnTo>
                  <a:lnTo>
                    <a:pt x="909" y="68"/>
                  </a:lnTo>
                  <a:lnTo>
                    <a:pt x="539" y="102"/>
                  </a:lnTo>
                  <a:lnTo>
                    <a:pt x="202" y="136"/>
                  </a:lnTo>
                  <a:lnTo>
                    <a:pt x="168" y="68"/>
                  </a:lnTo>
                  <a:lnTo>
                    <a:pt x="168" y="35"/>
                  </a:lnTo>
                  <a:lnTo>
                    <a:pt x="101" y="35"/>
                  </a:lnTo>
                  <a:lnTo>
                    <a:pt x="67" y="68"/>
                  </a:lnTo>
                  <a:lnTo>
                    <a:pt x="34" y="304"/>
                  </a:lnTo>
                  <a:lnTo>
                    <a:pt x="0" y="573"/>
                  </a:lnTo>
                  <a:lnTo>
                    <a:pt x="0" y="1112"/>
                  </a:lnTo>
                  <a:lnTo>
                    <a:pt x="34" y="1718"/>
                  </a:lnTo>
                  <a:lnTo>
                    <a:pt x="67" y="2021"/>
                  </a:lnTo>
                  <a:lnTo>
                    <a:pt x="168" y="2324"/>
                  </a:lnTo>
                  <a:lnTo>
                    <a:pt x="202" y="2358"/>
                  </a:lnTo>
                  <a:lnTo>
                    <a:pt x="303" y="2358"/>
                  </a:lnTo>
                  <a:lnTo>
                    <a:pt x="337" y="2290"/>
                  </a:lnTo>
                  <a:lnTo>
                    <a:pt x="303" y="1987"/>
                  </a:lnTo>
                  <a:lnTo>
                    <a:pt x="303" y="1684"/>
                  </a:lnTo>
                  <a:lnTo>
                    <a:pt x="236" y="1078"/>
                  </a:lnTo>
                  <a:lnTo>
                    <a:pt x="236" y="674"/>
                  </a:lnTo>
                  <a:lnTo>
                    <a:pt x="202" y="237"/>
                  </a:lnTo>
                  <a:lnTo>
                    <a:pt x="438" y="270"/>
                  </a:lnTo>
                  <a:lnTo>
                    <a:pt x="1145" y="270"/>
                  </a:lnTo>
                  <a:lnTo>
                    <a:pt x="2222" y="203"/>
                  </a:lnTo>
                  <a:lnTo>
                    <a:pt x="2256" y="237"/>
                  </a:lnTo>
                  <a:lnTo>
                    <a:pt x="2289" y="270"/>
                  </a:lnTo>
                  <a:lnTo>
                    <a:pt x="2323" y="270"/>
                  </a:lnTo>
                  <a:lnTo>
                    <a:pt x="2289" y="573"/>
                  </a:lnTo>
                  <a:lnTo>
                    <a:pt x="2323" y="910"/>
                  </a:lnTo>
                  <a:lnTo>
                    <a:pt x="2357" y="2088"/>
                  </a:lnTo>
                  <a:lnTo>
                    <a:pt x="2121" y="2055"/>
                  </a:lnTo>
                  <a:lnTo>
                    <a:pt x="1885" y="2088"/>
                  </a:lnTo>
                  <a:lnTo>
                    <a:pt x="1414" y="2122"/>
                  </a:lnTo>
                  <a:lnTo>
                    <a:pt x="673" y="2122"/>
                  </a:lnTo>
                  <a:lnTo>
                    <a:pt x="539" y="2156"/>
                  </a:lnTo>
                  <a:lnTo>
                    <a:pt x="404" y="2189"/>
                  </a:lnTo>
                  <a:lnTo>
                    <a:pt x="337" y="2290"/>
                  </a:lnTo>
                  <a:lnTo>
                    <a:pt x="404" y="2358"/>
                  </a:lnTo>
                  <a:lnTo>
                    <a:pt x="505" y="2391"/>
                  </a:lnTo>
                  <a:lnTo>
                    <a:pt x="774" y="2425"/>
                  </a:lnTo>
                  <a:lnTo>
                    <a:pt x="1279" y="2358"/>
                  </a:lnTo>
                  <a:lnTo>
                    <a:pt x="2087" y="2358"/>
                  </a:lnTo>
                  <a:lnTo>
                    <a:pt x="2357" y="2290"/>
                  </a:lnTo>
                  <a:lnTo>
                    <a:pt x="2424" y="2324"/>
                  </a:lnTo>
                  <a:lnTo>
                    <a:pt x="2525" y="2324"/>
                  </a:lnTo>
                  <a:lnTo>
                    <a:pt x="2559" y="2257"/>
                  </a:lnTo>
                  <a:lnTo>
                    <a:pt x="2491" y="1078"/>
                  </a:lnTo>
                  <a:lnTo>
                    <a:pt x="2525" y="573"/>
                  </a:lnTo>
                  <a:lnTo>
                    <a:pt x="2491" y="304"/>
                  </a:lnTo>
                  <a:lnTo>
                    <a:pt x="2424" y="68"/>
                  </a:lnTo>
                  <a:lnTo>
                    <a:pt x="2390" y="68"/>
                  </a:lnTo>
                  <a:lnTo>
                    <a:pt x="2390" y="102"/>
                  </a:lnTo>
                  <a:lnTo>
                    <a:pt x="2357" y="102"/>
                  </a:lnTo>
                  <a:lnTo>
                    <a:pt x="2289" y="35"/>
                  </a:lnTo>
                  <a:lnTo>
                    <a:pt x="2222" y="35"/>
                  </a:lnTo>
                  <a:lnTo>
                    <a:pt x="198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4" name="Google Shape;884;p6"/>
            <p:cNvSpPr/>
            <p:nvPr/>
          </p:nvSpPr>
          <p:spPr>
            <a:xfrm>
              <a:off x="4347000" y="5169650"/>
              <a:ext cx="557225" cy="307225"/>
            </a:xfrm>
            <a:custGeom>
              <a:avLst/>
              <a:gdLst/>
              <a:ahLst/>
              <a:cxnLst/>
              <a:rect l="l" t="t" r="r" b="b"/>
              <a:pathLst>
                <a:path w="22289" h="12289" extrusionOk="0">
                  <a:moveTo>
                    <a:pt x="472" y="5757"/>
                  </a:moveTo>
                  <a:lnTo>
                    <a:pt x="674" y="6262"/>
                  </a:lnTo>
                  <a:lnTo>
                    <a:pt x="943" y="6734"/>
                  </a:lnTo>
                  <a:lnTo>
                    <a:pt x="606" y="6734"/>
                  </a:lnTo>
                  <a:lnTo>
                    <a:pt x="438" y="6666"/>
                  </a:lnTo>
                  <a:lnTo>
                    <a:pt x="270" y="6565"/>
                  </a:lnTo>
                  <a:lnTo>
                    <a:pt x="169" y="6464"/>
                  </a:lnTo>
                  <a:lnTo>
                    <a:pt x="135" y="6363"/>
                  </a:lnTo>
                  <a:lnTo>
                    <a:pt x="135" y="6262"/>
                  </a:lnTo>
                  <a:lnTo>
                    <a:pt x="169" y="6128"/>
                  </a:lnTo>
                  <a:lnTo>
                    <a:pt x="303" y="5926"/>
                  </a:lnTo>
                  <a:lnTo>
                    <a:pt x="472" y="5757"/>
                  </a:lnTo>
                  <a:close/>
                  <a:moveTo>
                    <a:pt x="11414" y="6094"/>
                  </a:moveTo>
                  <a:lnTo>
                    <a:pt x="11548" y="6161"/>
                  </a:lnTo>
                  <a:lnTo>
                    <a:pt x="11717" y="6565"/>
                  </a:lnTo>
                  <a:lnTo>
                    <a:pt x="11784" y="6969"/>
                  </a:lnTo>
                  <a:lnTo>
                    <a:pt x="11548" y="6835"/>
                  </a:lnTo>
                  <a:lnTo>
                    <a:pt x="11245" y="6734"/>
                  </a:lnTo>
                  <a:lnTo>
                    <a:pt x="10976" y="6633"/>
                  </a:lnTo>
                  <a:lnTo>
                    <a:pt x="10673" y="6565"/>
                  </a:lnTo>
                  <a:lnTo>
                    <a:pt x="10875" y="6363"/>
                  </a:lnTo>
                  <a:lnTo>
                    <a:pt x="11077" y="6195"/>
                  </a:lnTo>
                  <a:lnTo>
                    <a:pt x="11178" y="6128"/>
                  </a:lnTo>
                  <a:lnTo>
                    <a:pt x="11279" y="6094"/>
                  </a:lnTo>
                  <a:close/>
                  <a:moveTo>
                    <a:pt x="1852" y="0"/>
                  </a:moveTo>
                  <a:lnTo>
                    <a:pt x="1785" y="34"/>
                  </a:lnTo>
                  <a:lnTo>
                    <a:pt x="1751" y="101"/>
                  </a:lnTo>
                  <a:lnTo>
                    <a:pt x="1549" y="741"/>
                  </a:lnTo>
                  <a:lnTo>
                    <a:pt x="1280" y="1347"/>
                  </a:lnTo>
                  <a:lnTo>
                    <a:pt x="775" y="2559"/>
                  </a:lnTo>
                  <a:lnTo>
                    <a:pt x="573" y="3199"/>
                  </a:lnTo>
                  <a:lnTo>
                    <a:pt x="404" y="3805"/>
                  </a:lnTo>
                  <a:lnTo>
                    <a:pt x="337" y="4141"/>
                  </a:lnTo>
                  <a:lnTo>
                    <a:pt x="303" y="4478"/>
                  </a:lnTo>
                  <a:lnTo>
                    <a:pt x="303" y="4781"/>
                  </a:lnTo>
                  <a:lnTo>
                    <a:pt x="303" y="5151"/>
                  </a:lnTo>
                  <a:lnTo>
                    <a:pt x="371" y="5421"/>
                  </a:lnTo>
                  <a:lnTo>
                    <a:pt x="438" y="5690"/>
                  </a:lnTo>
                  <a:lnTo>
                    <a:pt x="202" y="5825"/>
                  </a:lnTo>
                  <a:lnTo>
                    <a:pt x="135" y="5926"/>
                  </a:lnTo>
                  <a:lnTo>
                    <a:pt x="68" y="6027"/>
                  </a:lnTo>
                  <a:lnTo>
                    <a:pt x="0" y="6128"/>
                  </a:lnTo>
                  <a:lnTo>
                    <a:pt x="0" y="6262"/>
                  </a:lnTo>
                  <a:lnTo>
                    <a:pt x="0" y="6363"/>
                  </a:lnTo>
                  <a:lnTo>
                    <a:pt x="34" y="6498"/>
                  </a:lnTo>
                  <a:lnTo>
                    <a:pt x="101" y="6633"/>
                  </a:lnTo>
                  <a:lnTo>
                    <a:pt x="202" y="6734"/>
                  </a:lnTo>
                  <a:lnTo>
                    <a:pt x="337" y="6801"/>
                  </a:lnTo>
                  <a:lnTo>
                    <a:pt x="472" y="6868"/>
                  </a:lnTo>
                  <a:lnTo>
                    <a:pt x="775" y="6902"/>
                  </a:lnTo>
                  <a:lnTo>
                    <a:pt x="1078" y="6902"/>
                  </a:lnTo>
                  <a:lnTo>
                    <a:pt x="1414" y="7340"/>
                  </a:lnTo>
                  <a:lnTo>
                    <a:pt x="1818" y="7744"/>
                  </a:lnTo>
                  <a:lnTo>
                    <a:pt x="2256" y="8047"/>
                  </a:lnTo>
                  <a:lnTo>
                    <a:pt x="2458" y="8182"/>
                  </a:lnTo>
                  <a:lnTo>
                    <a:pt x="2694" y="8283"/>
                  </a:lnTo>
                  <a:lnTo>
                    <a:pt x="3300" y="8485"/>
                  </a:lnTo>
                  <a:lnTo>
                    <a:pt x="3939" y="8653"/>
                  </a:lnTo>
                  <a:lnTo>
                    <a:pt x="5252" y="8956"/>
                  </a:lnTo>
                  <a:lnTo>
                    <a:pt x="5825" y="9057"/>
                  </a:lnTo>
                  <a:lnTo>
                    <a:pt x="6397" y="9091"/>
                  </a:lnTo>
                  <a:lnTo>
                    <a:pt x="6700" y="9091"/>
                  </a:lnTo>
                  <a:lnTo>
                    <a:pt x="6969" y="9057"/>
                  </a:lnTo>
                  <a:lnTo>
                    <a:pt x="7273" y="9023"/>
                  </a:lnTo>
                  <a:lnTo>
                    <a:pt x="7542" y="8922"/>
                  </a:lnTo>
                  <a:lnTo>
                    <a:pt x="7845" y="8821"/>
                  </a:lnTo>
                  <a:lnTo>
                    <a:pt x="8081" y="8720"/>
                  </a:lnTo>
                  <a:lnTo>
                    <a:pt x="8586" y="8417"/>
                  </a:lnTo>
                  <a:lnTo>
                    <a:pt x="9091" y="8081"/>
                  </a:lnTo>
                  <a:lnTo>
                    <a:pt x="9528" y="7710"/>
                  </a:lnTo>
                  <a:lnTo>
                    <a:pt x="10067" y="7205"/>
                  </a:lnTo>
                  <a:lnTo>
                    <a:pt x="10572" y="6700"/>
                  </a:lnTo>
                  <a:lnTo>
                    <a:pt x="11178" y="6902"/>
                  </a:lnTo>
                  <a:lnTo>
                    <a:pt x="11515" y="7070"/>
                  </a:lnTo>
                  <a:lnTo>
                    <a:pt x="11818" y="7205"/>
                  </a:lnTo>
                  <a:lnTo>
                    <a:pt x="11851" y="7609"/>
                  </a:lnTo>
                  <a:lnTo>
                    <a:pt x="11851" y="8013"/>
                  </a:lnTo>
                  <a:lnTo>
                    <a:pt x="11818" y="8855"/>
                  </a:lnTo>
                  <a:lnTo>
                    <a:pt x="11851" y="9326"/>
                  </a:lnTo>
                  <a:lnTo>
                    <a:pt x="11986" y="9798"/>
                  </a:lnTo>
                  <a:lnTo>
                    <a:pt x="12121" y="10269"/>
                  </a:lnTo>
                  <a:lnTo>
                    <a:pt x="12323" y="10707"/>
                  </a:lnTo>
                  <a:lnTo>
                    <a:pt x="12592" y="11144"/>
                  </a:lnTo>
                  <a:lnTo>
                    <a:pt x="12895" y="11515"/>
                  </a:lnTo>
                  <a:lnTo>
                    <a:pt x="13232" y="11885"/>
                  </a:lnTo>
                  <a:lnTo>
                    <a:pt x="13636" y="12188"/>
                  </a:lnTo>
                  <a:lnTo>
                    <a:pt x="13737" y="12289"/>
                  </a:lnTo>
                  <a:lnTo>
                    <a:pt x="14073" y="12289"/>
                  </a:lnTo>
                  <a:lnTo>
                    <a:pt x="13501" y="11818"/>
                  </a:lnTo>
                  <a:lnTo>
                    <a:pt x="13265" y="11548"/>
                  </a:lnTo>
                  <a:lnTo>
                    <a:pt x="12996" y="11279"/>
                  </a:lnTo>
                  <a:lnTo>
                    <a:pt x="12794" y="11010"/>
                  </a:lnTo>
                  <a:lnTo>
                    <a:pt x="12592" y="10707"/>
                  </a:lnTo>
                  <a:lnTo>
                    <a:pt x="12424" y="10404"/>
                  </a:lnTo>
                  <a:lnTo>
                    <a:pt x="12255" y="10067"/>
                  </a:lnTo>
                  <a:lnTo>
                    <a:pt x="12188" y="9798"/>
                  </a:lnTo>
                  <a:lnTo>
                    <a:pt x="12121" y="9562"/>
                  </a:lnTo>
                  <a:lnTo>
                    <a:pt x="12087" y="9023"/>
                  </a:lnTo>
                  <a:lnTo>
                    <a:pt x="12087" y="8451"/>
                  </a:lnTo>
                  <a:lnTo>
                    <a:pt x="12087" y="7912"/>
                  </a:lnTo>
                  <a:lnTo>
                    <a:pt x="12087" y="7340"/>
                  </a:lnTo>
                  <a:lnTo>
                    <a:pt x="12053" y="7070"/>
                  </a:lnTo>
                  <a:lnTo>
                    <a:pt x="11986" y="6835"/>
                  </a:lnTo>
                  <a:lnTo>
                    <a:pt x="11919" y="6565"/>
                  </a:lnTo>
                  <a:lnTo>
                    <a:pt x="11818" y="6363"/>
                  </a:lnTo>
                  <a:lnTo>
                    <a:pt x="11683" y="6128"/>
                  </a:lnTo>
                  <a:lnTo>
                    <a:pt x="11481" y="5926"/>
                  </a:lnTo>
                  <a:lnTo>
                    <a:pt x="11346" y="5825"/>
                  </a:lnTo>
                  <a:lnTo>
                    <a:pt x="11279" y="5791"/>
                  </a:lnTo>
                  <a:lnTo>
                    <a:pt x="11245" y="5825"/>
                  </a:lnTo>
                  <a:lnTo>
                    <a:pt x="10437" y="6565"/>
                  </a:lnTo>
                  <a:lnTo>
                    <a:pt x="9663" y="7306"/>
                  </a:lnTo>
                  <a:lnTo>
                    <a:pt x="9225" y="7676"/>
                  </a:lnTo>
                  <a:lnTo>
                    <a:pt x="8788" y="7979"/>
                  </a:lnTo>
                  <a:lnTo>
                    <a:pt x="8350" y="8283"/>
                  </a:lnTo>
                  <a:lnTo>
                    <a:pt x="7879" y="8552"/>
                  </a:lnTo>
                  <a:lnTo>
                    <a:pt x="7576" y="8687"/>
                  </a:lnTo>
                  <a:lnTo>
                    <a:pt x="7306" y="8754"/>
                  </a:lnTo>
                  <a:lnTo>
                    <a:pt x="7003" y="8821"/>
                  </a:lnTo>
                  <a:lnTo>
                    <a:pt x="6734" y="8855"/>
                  </a:lnTo>
                  <a:lnTo>
                    <a:pt x="6128" y="8855"/>
                  </a:lnTo>
                  <a:lnTo>
                    <a:pt x="5522" y="8788"/>
                  </a:lnTo>
                  <a:lnTo>
                    <a:pt x="4916" y="8687"/>
                  </a:lnTo>
                  <a:lnTo>
                    <a:pt x="4310" y="8518"/>
                  </a:lnTo>
                  <a:lnTo>
                    <a:pt x="3165" y="8215"/>
                  </a:lnTo>
                  <a:lnTo>
                    <a:pt x="2896" y="8114"/>
                  </a:lnTo>
                  <a:lnTo>
                    <a:pt x="2593" y="7979"/>
                  </a:lnTo>
                  <a:lnTo>
                    <a:pt x="2357" y="7845"/>
                  </a:lnTo>
                  <a:lnTo>
                    <a:pt x="2088" y="7643"/>
                  </a:lnTo>
                  <a:lnTo>
                    <a:pt x="1852" y="7441"/>
                  </a:lnTo>
                  <a:lnTo>
                    <a:pt x="1650" y="7239"/>
                  </a:lnTo>
                  <a:lnTo>
                    <a:pt x="1448" y="6969"/>
                  </a:lnTo>
                  <a:lnTo>
                    <a:pt x="1246" y="6734"/>
                  </a:lnTo>
                  <a:lnTo>
                    <a:pt x="1078" y="6464"/>
                  </a:lnTo>
                  <a:lnTo>
                    <a:pt x="943" y="6161"/>
                  </a:lnTo>
                  <a:lnTo>
                    <a:pt x="808" y="5892"/>
                  </a:lnTo>
                  <a:lnTo>
                    <a:pt x="707" y="5589"/>
                  </a:lnTo>
                  <a:lnTo>
                    <a:pt x="606" y="5286"/>
                  </a:lnTo>
                  <a:lnTo>
                    <a:pt x="573" y="5017"/>
                  </a:lnTo>
                  <a:lnTo>
                    <a:pt x="539" y="4714"/>
                  </a:lnTo>
                  <a:lnTo>
                    <a:pt x="539" y="4411"/>
                  </a:lnTo>
                  <a:lnTo>
                    <a:pt x="606" y="3872"/>
                  </a:lnTo>
                  <a:lnTo>
                    <a:pt x="707" y="3333"/>
                  </a:lnTo>
                  <a:lnTo>
                    <a:pt x="909" y="2828"/>
                  </a:lnTo>
                  <a:lnTo>
                    <a:pt x="1111" y="2290"/>
                  </a:lnTo>
                  <a:lnTo>
                    <a:pt x="1549" y="1280"/>
                  </a:lnTo>
                  <a:lnTo>
                    <a:pt x="1751" y="775"/>
                  </a:lnTo>
                  <a:lnTo>
                    <a:pt x="1953" y="236"/>
                  </a:lnTo>
                  <a:lnTo>
                    <a:pt x="3266" y="472"/>
                  </a:lnTo>
                  <a:lnTo>
                    <a:pt x="4545" y="741"/>
                  </a:lnTo>
                  <a:lnTo>
                    <a:pt x="5858" y="1044"/>
                  </a:lnTo>
                  <a:lnTo>
                    <a:pt x="7138" y="1381"/>
                  </a:lnTo>
                  <a:lnTo>
                    <a:pt x="8417" y="1751"/>
                  </a:lnTo>
                  <a:lnTo>
                    <a:pt x="9663" y="2189"/>
                  </a:lnTo>
                  <a:lnTo>
                    <a:pt x="10909" y="2626"/>
                  </a:lnTo>
                  <a:lnTo>
                    <a:pt x="12154" y="3098"/>
                  </a:lnTo>
                  <a:lnTo>
                    <a:pt x="13434" y="3636"/>
                  </a:lnTo>
                  <a:lnTo>
                    <a:pt x="14713" y="4209"/>
                  </a:lnTo>
                  <a:lnTo>
                    <a:pt x="17238" y="5387"/>
                  </a:lnTo>
                  <a:lnTo>
                    <a:pt x="19763" y="6633"/>
                  </a:lnTo>
                  <a:lnTo>
                    <a:pt x="20336" y="6902"/>
                  </a:lnTo>
                  <a:lnTo>
                    <a:pt x="20706" y="7070"/>
                  </a:lnTo>
                  <a:lnTo>
                    <a:pt x="21076" y="7272"/>
                  </a:lnTo>
                  <a:lnTo>
                    <a:pt x="21413" y="7508"/>
                  </a:lnTo>
                  <a:lnTo>
                    <a:pt x="21716" y="7744"/>
                  </a:lnTo>
                  <a:lnTo>
                    <a:pt x="21851" y="7878"/>
                  </a:lnTo>
                  <a:lnTo>
                    <a:pt x="21952" y="8013"/>
                  </a:lnTo>
                  <a:lnTo>
                    <a:pt x="22019" y="8148"/>
                  </a:lnTo>
                  <a:lnTo>
                    <a:pt x="22053" y="8316"/>
                  </a:lnTo>
                  <a:lnTo>
                    <a:pt x="21548" y="9461"/>
                  </a:lnTo>
                  <a:lnTo>
                    <a:pt x="21009" y="10606"/>
                  </a:lnTo>
                  <a:lnTo>
                    <a:pt x="20605" y="11447"/>
                  </a:lnTo>
                  <a:lnTo>
                    <a:pt x="20167" y="12289"/>
                  </a:lnTo>
                  <a:lnTo>
                    <a:pt x="20470" y="12289"/>
                  </a:lnTo>
                  <a:lnTo>
                    <a:pt x="20773" y="11582"/>
                  </a:lnTo>
                  <a:lnTo>
                    <a:pt x="21076" y="10942"/>
                  </a:lnTo>
                  <a:lnTo>
                    <a:pt x="21649" y="9764"/>
                  </a:lnTo>
                  <a:lnTo>
                    <a:pt x="21884" y="9158"/>
                  </a:lnTo>
                  <a:lnTo>
                    <a:pt x="22019" y="8855"/>
                  </a:lnTo>
                  <a:lnTo>
                    <a:pt x="22086" y="8518"/>
                  </a:lnTo>
                  <a:lnTo>
                    <a:pt x="22154" y="8552"/>
                  </a:lnTo>
                  <a:lnTo>
                    <a:pt x="22221" y="8552"/>
                  </a:lnTo>
                  <a:lnTo>
                    <a:pt x="22255" y="8518"/>
                  </a:lnTo>
                  <a:lnTo>
                    <a:pt x="22288" y="8451"/>
                  </a:lnTo>
                  <a:lnTo>
                    <a:pt x="22255" y="8215"/>
                  </a:lnTo>
                  <a:lnTo>
                    <a:pt x="22187" y="8047"/>
                  </a:lnTo>
                  <a:lnTo>
                    <a:pt x="22086" y="7845"/>
                  </a:lnTo>
                  <a:lnTo>
                    <a:pt x="21952" y="7710"/>
                  </a:lnTo>
                  <a:lnTo>
                    <a:pt x="21581" y="7407"/>
                  </a:lnTo>
                  <a:lnTo>
                    <a:pt x="21245" y="7171"/>
                  </a:lnTo>
                  <a:lnTo>
                    <a:pt x="20639" y="6801"/>
                  </a:lnTo>
                  <a:lnTo>
                    <a:pt x="19999" y="6498"/>
                  </a:lnTo>
                  <a:lnTo>
                    <a:pt x="18720" y="5858"/>
                  </a:lnTo>
                  <a:lnTo>
                    <a:pt x="17339" y="5185"/>
                  </a:lnTo>
                  <a:lnTo>
                    <a:pt x="15959" y="4545"/>
                  </a:lnTo>
                  <a:lnTo>
                    <a:pt x="14578" y="3906"/>
                  </a:lnTo>
                  <a:lnTo>
                    <a:pt x="13164" y="3300"/>
                  </a:lnTo>
                  <a:lnTo>
                    <a:pt x="11851" y="2761"/>
                  </a:lnTo>
                  <a:lnTo>
                    <a:pt x="10538" y="2256"/>
                  </a:lnTo>
                  <a:lnTo>
                    <a:pt x="9192" y="1785"/>
                  </a:lnTo>
                  <a:lnTo>
                    <a:pt x="7845" y="1381"/>
                  </a:lnTo>
                  <a:lnTo>
                    <a:pt x="6397" y="943"/>
                  </a:lnTo>
                  <a:lnTo>
                    <a:pt x="4949" y="573"/>
                  </a:lnTo>
                  <a:lnTo>
                    <a:pt x="4209" y="438"/>
                  </a:lnTo>
                  <a:lnTo>
                    <a:pt x="3468" y="270"/>
                  </a:lnTo>
                  <a:lnTo>
                    <a:pt x="2727" y="169"/>
                  </a:lnTo>
                  <a:lnTo>
                    <a:pt x="1987" y="101"/>
                  </a:lnTo>
                  <a:lnTo>
                    <a:pt x="1919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5" name="Google Shape;885;p6"/>
            <p:cNvSpPr/>
            <p:nvPr/>
          </p:nvSpPr>
          <p:spPr>
            <a:xfrm>
              <a:off x="3949700" y="3040125"/>
              <a:ext cx="65675" cy="60650"/>
            </a:xfrm>
            <a:custGeom>
              <a:avLst/>
              <a:gdLst/>
              <a:ahLst/>
              <a:cxnLst/>
              <a:rect l="l" t="t" r="r" b="b"/>
              <a:pathLst>
                <a:path w="2627" h="2426" extrusionOk="0">
                  <a:moveTo>
                    <a:pt x="1819" y="1"/>
                  </a:moveTo>
                  <a:lnTo>
                    <a:pt x="1314" y="68"/>
                  </a:lnTo>
                  <a:lnTo>
                    <a:pt x="742" y="102"/>
                  </a:lnTo>
                  <a:lnTo>
                    <a:pt x="169" y="203"/>
                  </a:lnTo>
                  <a:lnTo>
                    <a:pt x="136" y="136"/>
                  </a:lnTo>
                  <a:lnTo>
                    <a:pt x="102" y="102"/>
                  </a:lnTo>
                  <a:lnTo>
                    <a:pt x="68" y="102"/>
                  </a:lnTo>
                  <a:lnTo>
                    <a:pt x="35" y="136"/>
                  </a:lnTo>
                  <a:lnTo>
                    <a:pt x="1" y="439"/>
                  </a:lnTo>
                  <a:lnTo>
                    <a:pt x="35" y="742"/>
                  </a:lnTo>
                  <a:lnTo>
                    <a:pt x="68" y="1348"/>
                  </a:lnTo>
                  <a:lnTo>
                    <a:pt x="68" y="1853"/>
                  </a:lnTo>
                  <a:lnTo>
                    <a:pt x="68" y="2122"/>
                  </a:lnTo>
                  <a:lnTo>
                    <a:pt x="136" y="2391"/>
                  </a:lnTo>
                  <a:lnTo>
                    <a:pt x="169" y="2425"/>
                  </a:lnTo>
                  <a:lnTo>
                    <a:pt x="237" y="2391"/>
                  </a:lnTo>
                  <a:lnTo>
                    <a:pt x="1314" y="2391"/>
                  </a:lnTo>
                  <a:lnTo>
                    <a:pt x="1853" y="2358"/>
                  </a:lnTo>
                  <a:lnTo>
                    <a:pt x="2088" y="2324"/>
                  </a:lnTo>
                  <a:lnTo>
                    <a:pt x="2358" y="2290"/>
                  </a:lnTo>
                  <a:lnTo>
                    <a:pt x="2358" y="2324"/>
                  </a:lnTo>
                  <a:lnTo>
                    <a:pt x="2425" y="2324"/>
                  </a:lnTo>
                  <a:lnTo>
                    <a:pt x="2526" y="2257"/>
                  </a:lnTo>
                  <a:lnTo>
                    <a:pt x="2560" y="2189"/>
                  </a:lnTo>
                  <a:lnTo>
                    <a:pt x="2593" y="2088"/>
                  </a:lnTo>
                  <a:lnTo>
                    <a:pt x="2627" y="1954"/>
                  </a:lnTo>
                  <a:lnTo>
                    <a:pt x="2593" y="1684"/>
                  </a:lnTo>
                  <a:lnTo>
                    <a:pt x="2560" y="1482"/>
                  </a:lnTo>
                  <a:lnTo>
                    <a:pt x="2560" y="742"/>
                  </a:lnTo>
                  <a:lnTo>
                    <a:pt x="2492" y="405"/>
                  </a:lnTo>
                  <a:lnTo>
                    <a:pt x="2425" y="237"/>
                  </a:lnTo>
                  <a:lnTo>
                    <a:pt x="2358" y="102"/>
                  </a:lnTo>
                  <a:lnTo>
                    <a:pt x="2324" y="102"/>
                  </a:lnTo>
                  <a:lnTo>
                    <a:pt x="2290" y="203"/>
                  </a:lnTo>
                  <a:lnTo>
                    <a:pt x="2257" y="338"/>
                  </a:lnTo>
                  <a:lnTo>
                    <a:pt x="2257" y="607"/>
                  </a:lnTo>
                  <a:lnTo>
                    <a:pt x="2324" y="1146"/>
                  </a:lnTo>
                  <a:lnTo>
                    <a:pt x="2358" y="1651"/>
                  </a:lnTo>
                  <a:lnTo>
                    <a:pt x="2358" y="2156"/>
                  </a:lnTo>
                  <a:lnTo>
                    <a:pt x="2088" y="2122"/>
                  </a:lnTo>
                  <a:lnTo>
                    <a:pt x="1853" y="2088"/>
                  </a:lnTo>
                  <a:lnTo>
                    <a:pt x="1314" y="2088"/>
                  </a:lnTo>
                  <a:lnTo>
                    <a:pt x="270" y="2189"/>
                  </a:lnTo>
                  <a:lnTo>
                    <a:pt x="270" y="1920"/>
                  </a:lnTo>
                  <a:lnTo>
                    <a:pt x="270" y="1684"/>
                  </a:lnTo>
                  <a:lnTo>
                    <a:pt x="237" y="1146"/>
                  </a:lnTo>
                  <a:lnTo>
                    <a:pt x="237" y="775"/>
                  </a:lnTo>
                  <a:lnTo>
                    <a:pt x="203" y="405"/>
                  </a:lnTo>
                  <a:lnTo>
                    <a:pt x="843" y="338"/>
                  </a:lnTo>
                  <a:lnTo>
                    <a:pt x="1482" y="270"/>
                  </a:lnTo>
                  <a:lnTo>
                    <a:pt x="1920" y="237"/>
                  </a:lnTo>
                  <a:lnTo>
                    <a:pt x="2122" y="203"/>
                  </a:lnTo>
                  <a:lnTo>
                    <a:pt x="2324" y="102"/>
                  </a:lnTo>
                  <a:lnTo>
                    <a:pt x="2324" y="68"/>
                  </a:lnTo>
                  <a:lnTo>
                    <a:pt x="2189" y="35"/>
                  </a:lnTo>
                  <a:lnTo>
                    <a:pt x="208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6" name="Google Shape;886;p6"/>
            <p:cNvSpPr/>
            <p:nvPr/>
          </p:nvSpPr>
          <p:spPr>
            <a:xfrm>
              <a:off x="4713975" y="3144500"/>
              <a:ext cx="61475" cy="74100"/>
            </a:xfrm>
            <a:custGeom>
              <a:avLst/>
              <a:gdLst/>
              <a:ahLst/>
              <a:cxnLst/>
              <a:rect l="l" t="t" r="r" b="b"/>
              <a:pathLst>
                <a:path w="2459" h="2964" extrusionOk="0">
                  <a:moveTo>
                    <a:pt x="270" y="1516"/>
                  </a:moveTo>
                  <a:lnTo>
                    <a:pt x="472" y="1583"/>
                  </a:lnTo>
                  <a:lnTo>
                    <a:pt x="708" y="1617"/>
                  </a:lnTo>
                  <a:lnTo>
                    <a:pt x="1953" y="1617"/>
                  </a:lnTo>
                  <a:lnTo>
                    <a:pt x="2223" y="1583"/>
                  </a:lnTo>
                  <a:lnTo>
                    <a:pt x="2223" y="2088"/>
                  </a:lnTo>
                  <a:lnTo>
                    <a:pt x="2223" y="2324"/>
                  </a:lnTo>
                  <a:lnTo>
                    <a:pt x="2256" y="2593"/>
                  </a:lnTo>
                  <a:lnTo>
                    <a:pt x="1785" y="2593"/>
                  </a:lnTo>
                  <a:lnTo>
                    <a:pt x="1347" y="2661"/>
                  </a:lnTo>
                  <a:lnTo>
                    <a:pt x="842" y="2694"/>
                  </a:lnTo>
                  <a:lnTo>
                    <a:pt x="573" y="2728"/>
                  </a:lnTo>
                  <a:lnTo>
                    <a:pt x="337" y="2795"/>
                  </a:lnTo>
                  <a:lnTo>
                    <a:pt x="311" y="2821"/>
                  </a:lnTo>
                  <a:lnTo>
                    <a:pt x="337" y="2560"/>
                  </a:lnTo>
                  <a:lnTo>
                    <a:pt x="303" y="2189"/>
                  </a:lnTo>
                  <a:lnTo>
                    <a:pt x="270" y="1516"/>
                  </a:lnTo>
                  <a:close/>
                  <a:moveTo>
                    <a:pt x="2155" y="1"/>
                  </a:moveTo>
                  <a:lnTo>
                    <a:pt x="1886" y="34"/>
                  </a:lnTo>
                  <a:lnTo>
                    <a:pt x="1583" y="34"/>
                  </a:lnTo>
                  <a:lnTo>
                    <a:pt x="1044" y="102"/>
                  </a:lnTo>
                  <a:lnTo>
                    <a:pt x="607" y="169"/>
                  </a:lnTo>
                  <a:lnTo>
                    <a:pt x="135" y="236"/>
                  </a:lnTo>
                  <a:lnTo>
                    <a:pt x="101" y="169"/>
                  </a:lnTo>
                  <a:lnTo>
                    <a:pt x="68" y="203"/>
                  </a:lnTo>
                  <a:lnTo>
                    <a:pt x="0" y="506"/>
                  </a:lnTo>
                  <a:lnTo>
                    <a:pt x="0" y="809"/>
                  </a:lnTo>
                  <a:lnTo>
                    <a:pt x="34" y="1449"/>
                  </a:lnTo>
                  <a:lnTo>
                    <a:pt x="34" y="2189"/>
                  </a:lnTo>
                  <a:lnTo>
                    <a:pt x="68" y="2560"/>
                  </a:lnTo>
                  <a:lnTo>
                    <a:pt x="135" y="2896"/>
                  </a:lnTo>
                  <a:lnTo>
                    <a:pt x="169" y="2964"/>
                  </a:lnTo>
                  <a:lnTo>
                    <a:pt x="236" y="2964"/>
                  </a:lnTo>
                  <a:lnTo>
                    <a:pt x="270" y="2930"/>
                  </a:lnTo>
                  <a:lnTo>
                    <a:pt x="303" y="2896"/>
                  </a:lnTo>
                  <a:lnTo>
                    <a:pt x="310" y="2835"/>
                  </a:lnTo>
                  <a:lnTo>
                    <a:pt x="337" y="2863"/>
                  </a:lnTo>
                  <a:lnTo>
                    <a:pt x="842" y="2863"/>
                  </a:lnTo>
                  <a:lnTo>
                    <a:pt x="1347" y="2829"/>
                  </a:lnTo>
                  <a:lnTo>
                    <a:pt x="1819" y="2795"/>
                  </a:lnTo>
                  <a:lnTo>
                    <a:pt x="2290" y="2728"/>
                  </a:lnTo>
                  <a:lnTo>
                    <a:pt x="2324" y="2795"/>
                  </a:lnTo>
                  <a:lnTo>
                    <a:pt x="2357" y="2829"/>
                  </a:lnTo>
                  <a:lnTo>
                    <a:pt x="2391" y="2795"/>
                  </a:lnTo>
                  <a:lnTo>
                    <a:pt x="2391" y="2728"/>
                  </a:lnTo>
                  <a:lnTo>
                    <a:pt x="2425" y="2661"/>
                  </a:lnTo>
                  <a:lnTo>
                    <a:pt x="2425" y="2627"/>
                  </a:lnTo>
                  <a:lnTo>
                    <a:pt x="2458" y="2358"/>
                  </a:lnTo>
                  <a:lnTo>
                    <a:pt x="2458" y="2088"/>
                  </a:lnTo>
                  <a:lnTo>
                    <a:pt x="2425" y="1583"/>
                  </a:lnTo>
                  <a:lnTo>
                    <a:pt x="2391" y="843"/>
                  </a:lnTo>
                  <a:lnTo>
                    <a:pt x="2357" y="506"/>
                  </a:lnTo>
                  <a:lnTo>
                    <a:pt x="2290" y="135"/>
                  </a:lnTo>
                  <a:lnTo>
                    <a:pt x="2256" y="135"/>
                  </a:lnTo>
                  <a:lnTo>
                    <a:pt x="2223" y="438"/>
                  </a:lnTo>
                  <a:lnTo>
                    <a:pt x="2189" y="775"/>
                  </a:lnTo>
                  <a:lnTo>
                    <a:pt x="2223" y="1381"/>
                  </a:lnTo>
                  <a:lnTo>
                    <a:pt x="2223" y="1415"/>
                  </a:lnTo>
                  <a:lnTo>
                    <a:pt x="1953" y="1381"/>
                  </a:lnTo>
                  <a:lnTo>
                    <a:pt x="472" y="1381"/>
                  </a:lnTo>
                  <a:lnTo>
                    <a:pt x="236" y="1449"/>
                  </a:lnTo>
                  <a:lnTo>
                    <a:pt x="236" y="910"/>
                  </a:lnTo>
                  <a:lnTo>
                    <a:pt x="202" y="641"/>
                  </a:lnTo>
                  <a:lnTo>
                    <a:pt x="169" y="371"/>
                  </a:lnTo>
                  <a:lnTo>
                    <a:pt x="674" y="371"/>
                  </a:lnTo>
                  <a:lnTo>
                    <a:pt x="1213" y="304"/>
                  </a:lnTo>
                  <a:lnTo>
                    <a:pt x="1684" y="236"/>
                  </a:lnTo>
                  <a:lnTo>
                    <a:pt x="2189" y="169"/>
                  </a:lnTo>
                  <a:lnTo>
                    <a:pt x="2223" y="135"/>
                  </a:lnTo>
                  <a:lnTo>
                    <a:pt x="2223" y="68"/>
                  </a:lnTo>
                  <a:lnTo>
                    <a:pt x="2189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7" name="Google Shape;887;p6"/>
            <p:cNvSpPr/>
            <p:nvPr/>
          </p:nvSpPr>
          <p:spPr>
            <a:xfrm>
              <a:off x="4783825" y="3175650"/>
              <a:ext cx="64000" cy="40425"/>
            </a:xfrm>
            <a:custGeom>
              <a:avLst/>
              <a:gdLst/>
              <a:ahLst/>
              <a:cxnLst/>
              <a:rect l="l" t="t" r="r" b="b"/>
              <a:pathLst>
                <a:path w="2560" h="1617" extrusionOk="0">
                  <a:moveTo>
                    <a:pt x="1314" y="1"/>
                  </a:moveTo>
                  <a:lnTo>
                    <a:pt x="674" y="34"/>
                  </a:lnTo>
                  <a:lnTo>
                    <a:pt x="371" y="68"/>
                  </a:lnTo>
                  <a:lnTo>
                    <a:pt x="68" y="135"/>
                  </a:lnTo>
                  <a:lnTo>
                    <a:pt x="35" y="169"/>
                  </a:lnTo>
                  <a:lnTo>
                    <a:pt x="1" y="203"/>
                  </a:lnTo>
                  <a:lnTo>
                    <a:pt x="35" y="236"/>
                  </a:lnTo>
                  <a:lnTo>
                    <a:pt x="102" y="270"/>
                  </a:lnTo>
                  <a:lnTo>
                    <a:pt x="708" y="270"/>
                  </a:lnTo>
                  <a:lnTo>
                    <a:pt x="1314" y="236"/>
                  </a:lnTo>
                  <a:lnTo>
                    <a:pt x="2290" y="236"/>
                  </a:lnTo>
                  <a:lnTo>
                    <a:pt x="2358" y="506"/>
                  </a:lnTo>
                  <a:lnTo>
                    <a:pt x="2391" y="775"/>
                  </a:lnTo>
                  <a:lnTo>
                    <a:pt x="2358" y="1347"/>
                  </a:lnTo>
                  <a:lnTo>
                    <a:pt x="1247" y="1381"/>
                  </a:lnTo>
                  <a:lnTo>
                    <a:pt x="742" y="1415"/>
                  </a:lnTo>
                  <a:lnTo>
                    <a:pt x="472" y="1415"/>
                  </a:lnTo>
                  <a:lnTo>
                    <a:pt x="237" y="1482"/>
                  </a:lnTo>
                  <a:lnTo>
                    <a:pt x="203" y="1516"/>
                  </a:lnTo>
                  <a:lnTo>
                    <a:pt x="237" y="1549"/>
                  </a:lnTo>
                  <a:lnTo>
                    <a:pt x="472" y="1617"/>
                  </a:lnTo>
                  <a:lnTo>
                    <a:pt x="742" y="1617"/>
                  </a:lnTo>
                  <a:lnTo>
                    <a:pt x="1280" y="1583"/>
                  </a:lnTo>
                  <a:lnTo>
                    <a:pt x="2459" y="1549"/>
                  </a:lnTo>
                  <a:lnTo>
                    <a:pt x="2526" y="1516"/>
                  </a:lnTo>
                  <a:lnTo>
                    <a:pt x="2560" y="1448"/>
                  </a:lnTo>
                  <a:lnTo>
                    <a:pt x="2560" y="1145"/>
                  </a:lnTo>
                  <a:lnTo>
                    <a:pt x="2492" y="842"/>
                  </a:lnTo>
                  <a:lnTo>
                    <a:pt x="2358" y="236"/>
                  </a:lnTo>
                  <a:lnTo>
                    <a:pt x="2391" y="203"/>
                  </a:lnTo>
                  <a:lnTo>
                    <a:pt x="2425" y="203"/>
                  </a:lnTo>
                  <a:lnTo>
                    <a:pt x="2459" y="135"/>
                  </a:lnTo>
                  <a:lnTo>
                    <a:pt x="2425" y="102"/>
                  </a:lnTo>
                  <a:lnTo>
                    <a:pt x="2391" y="102"/>
                  </a:lnTo>
                  <a:lnTo>
                    <a:pt x="2324" y="68"/>
                  </a:lnTo>
                  <a:lnTo>
                    <a:pt x="2324" y="1"/>
                  </a:lnTo>
                  <a:lnTo>
                    <a:pt x="2257" y="1"/>
                  </a:lnTo>
                  <a:lnTo>
                    <a:pt x="2257" y="34"/>
                  </a:lnTo>
                  <a:lnTo>
                    <a:pt x="2021" y="34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8" name="Google Shape;888;p6"/>
            <p:cNvSpPr/>
            <p:nvPr/>
          </p:nvSpPr>
          <p:spPr>
            <a:xfrm>
              <a:off x="4809075" y="3187425"/>
              <a:ext cx="13500" cy="18550"/>
            </a:xfrm>
            <a:custGeom>
              <a:avLst/>
              <a:gdLst/>
              <a:ahLst/>
              <a:cxnLst/>
              <a:rect l="l" t="t" r="r" b="b"/>
              <a:pathLst>
                <a:path w="540" h="742" extrusionOk="0">
                  <a:moveTo>
                    <a:pt x="136" y="1"/>
                  </a:moveTo>
                  <a:lnTo>
                    <a:pt x="68" y="35"/>
                  </a:lnTo>
                  <a:lnTo>
                    <a:pt x="68" y="102"/>
                  </a:lnTo>
                  <a:lnTo>
                    <a:pt x="102" y="203"/>
                  </a:lnTo>
                  <a:lnTo>
                    <a:pt x="169" y="237"/>
                  </a:lnTo>
                  <a:lnTo>
                    <a:pt x="270" y="304"/>
                  </a:lnTo>
                  <a:lnTo>
                    <a:pt x="203" y="338"/>
                  </a:lnTo>
                  <a:lnTo>
                    <a:pt x="35" y="540"/>
                  </a:lnTo>
                  <a:lnTo>
                    <a:pt x="1" y="573"/>
                  </a:lnTo>
                  <a:lnTo>
                    <a:pt x="1" y="641"/>
                  </a:lnTo>
                  <a:lnTo>
                    <a:pt x="35" y="708"/>
                  </a:lnTo>
                  <a:lnTo>
                    <a:pt x="102" y="742"/>
                  </a:lnTo>
                  <a:lnTo>
                    <a:pt x="136" y="708"/>
                  </a:lnTo>
                  <a:lnTo>
                    <a:pt x="203" y="708"/>
                  </a:lnTo>
                  <a:lnTo>
                    <a:pt x="371" y="472"/>
                  </a:lnTo>
                  <a:lnTo>
                    <a:pt x="439" y="371"/>
                  </a:lnTo>
                  <a:lnTo>
                    <a:pt x="506" y="338"/>
                  </a:lnTo>
                  <a:lnTo>
                    <a:pt x="540" y="304"/>
                  </a:lnTo>
                  <a:lnTo>
                    <a:pt x="540" y="237"/>
                  </a:lnTo>
                  <a:lnTo>
                    <a:pt x="506" y="203"/>
                  </a:lnTo>
                  <a:lnTo>
                    <a:pt x="371" y="102"/>
                  </a:lnTo>
                  <a:lnTo>
                    <a:pt x="304" y="68"/>
                  </a:lnTo>
                  <a:lnTo>
                    <a:pt x="237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9" name="Google Shape;889;p6"/>
            <p:cNvSpPr/>
            <p:nvPr/>
          </p:nvSpPr>
          <p:spPr>
            <a:xfrm>
              <a:off x="4735025" y="3156300"/>
              <a:ext cx="21900" cy="14325"/>
            </a:xfrm>
            <a:custGeom>
              <a:avLst/>
              <a:gdLst/>
              <a:ahLst/>
              <a:cxnLst/>
              <a:rect l="l" t="t" r="r" b="b"/>
              <a:pathLst>
                <a:path w="876" h="573" extrusionOk="0">
                  <a:moveTo>
                    <a:pt x="404" y="0"/>
                  </a:moveTo>
                  <a:lnTo>
                    <a:pt x="270" y="101"/>
                  </a:lnTo>
                  <a:lnTo>
                    <a:pt x="169" y="202"/>
                  </a:lnTo>
                  <a:lnTo>
                    <a:pt x="68" y="303"/>
                  </a:lnTo>
                  <a:lnTo>
                    <a:pt x="34" y="371"/>
                  </a:lnTo>
                  <a:lnTo>
                    <a:pt x="0" y="438"/>
                  </a:lnTo>
                  <a:lnTo>
                    <a:pt x="0" y="505"/>
                  </a:lnTo>
                  <a:lnTo>
                    <a:pt x="68" y="505"/>
                  </a:lnTo>
                  <a:lnTo>
                    <a:pt x="202" y="472"/>
                  </a:lnTo>
                  <a:lnTo>
                    <a:pt x="303" y="371"/>
                  </a:lnTo>
                  <a:lnTo>
                    <a:pt x="438" y="236"/>
                  </a:lnTo>
                  <a:lnTo>
                    <a:pt x="573" y="404"/>
                  </a:lnTo>
                  <a:lnTo>
                    <a:pt x="741" y="539"/>
                  </a:lnTo>
                  <a:lnTo>
                    <a:pt x="775" y="573"/>
                  </a:lnTo>
                  <a:lnTo>
                    <a:pt x="842" y="573"/>
                  </a:lnTo>
                  <a:lnTo>
                    <a:pt x="842" y="539"/>
                  </a:lnTo>
                  <a:lnTo>
                    <a:pt x="876" y="505"/>
                  </a:lnTo>
                  <a:lnTo>
                    <a:pt x="842" y="472"/>
                  </a:lnTo>
                  <a:lnTo>
                    <a:pt x="707" y="303"/>
                  </a:lnTo>
                  <a:lnTo>
                    <a:pt x="505" y="135"/>
                  </a:lnTo>
                  <a:lnTo>
                    <a:pt x="505" y="101"/>
                  </a:lnTo>
                  <a:lnTo>
                    <a:pt x="505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0" name="Google Shape;890;p6"/>
            <p:cNvSpPr/>
            <p:nvPr/>
          </p:nvSpPr>
          <p:spPr>
            <a:xfrm>
              <a:off x="4691250" y="3071275"/>
              <a:ext cx="152375" cy="70725"/>
            </a:xfrm>
            <a:custGeom>
              <a:avLst/>
              <a:gdLst/>
              <a:ahLst/>
              <a:cxnLst/>
              <a:rect l="l" t="t" r="r" b="b"/>
              <a:pathLst>
                <a:path w="6095" h="2829" extrusionOk="0">
                  <a:moveTo>
                    <a:pt x="5522" y="1"/>
                  </a:moveTo>
                  <a:lnTo>
                    <a:pt x="3704" y="68"/>
                  </a:lnTo>
                  <a:lnTo>
                    <a:pt x="1886" y="169"/>
                  </a:lnTo>
                  <a:lnTo>
                    <a:pt x="977" y="236"/>
                  </a:lnTo>
                  <a:lnTo>
                    <a:pt x="505" y="304"/>
                  </a:lnTo>
                  <a:lnTo>
                    <a:pt x="68" y="405"/>
                  </a:lnTo>
                  <a:lnTo>
                    <a:pt x="34" y="438"/>
                  </a:lnTo>
                  <a:lnTo>
                    <a:pt x="68" y="472"/>
                  </a:lnTo>
                  <a:lnTo>
                    <a:pt x="101" y="472"/>
                  </a:lnTo>
                  <a:lnTo>
                    <a:pt x="34" y="708"/>
                  </a:lnTo>
                  <a:lnTo>
                    <a:pt x="0" y="977"/>
                  </a:lnTo>
                  <a:lnTo>
                    <a:pt x="34" y="1482"/>
                  </a:lnTo>
                  <a:lnTo>
                    <a:pt x="101" y="2088"/>
                  </a:lnTo>
                  <a:lnTo>
                    <a:pt x="202" y="2728"/>
                  </a:lnTo>
                  <a:lnTo>
                    <a:pt x="236" y="2761"/>
                  </a:lnTo>
                  <a:lnTo>
                    <a:pt x="270" y="2795"/>
                  </a:lnTo>
                  <a:lnTo>
                    <a:pt x="371" y="2761"/>
                  </a:lnTo>
                  <a:lnTo>
                    <a:pt x="1044" y="2829"/>
                  </a:lnTo>
                  <a:lnTo>
                    <a:pt x="1718" y="2829"/>
                  </a:lnTo>
                  <a:lnTo>
                    <a:pt x="2425" y="2795"/>
                  </a:lnTo>
                  <a:lnTo>
                    <a:pt x="3098" y="2728"/>
                  </a:lnTo>
                  <a:lnTo>
                    <a:pt x="4445" y="2593"/>
                  </a:lnTo>
                  <a:lnTo>
                    <a:pt x="5152" y="2559"/>
                  </a:lnTo>
                  <a:lnTo>
                    <a:pt x="5825" y="2559"/>
                  </a:lnTo>
                  <a:lnTo>
                    <a:pt x="5892" y="2593"/>
                  </a:lnTo>
                  <a:lnTo>
                    <a:pt x="5960" y="2593"/>
                  </a:lnTo>
                  <a:lnTo>
                    <a:pt x="6027" y="2559"/>
                  </a:lnTo>
                  <a:lnTo>
                    <a:pt x="6061" y="2492"/>
                  </a:lnTo>
                  <a:lnTo>
                    <a:pt x="6094" y="1280"/>
                  </a:lnTo>
                  <a:lnTo>
                    <a:pt x="6061" y="674"/>
                  </a:lnTo>
                  <a:lnTo>
                    <a:pt x="6061" y="371"/>
                  </a:lnTo>
                  <a:lnTo>
                    <a:pt x="6027" y="68"/>
                  </a:lnTo>
                  <a:lnTo>
                    <a:pt x="5993" y="34"/>
                  </a:lnTo>
                  <a:lnTo>
                    <a:pt x="5926" y="34"/>
                  </a:lnTo>
                  <a:lnTo>
                    <a:pt x="5892" y="68"/>
                  </a:lnTo>
                  <a:lnTo>
                    <a:pt x="5825" y="607"/>
                  </a:lnTo>
                  <a:lnTo>
                    <a:pt x="5791" y="1179"/>
                  </a:lnTo>
                  <a:lnTo>
                    <a:pt x="5825" y="2290"/>
                  </a:lnTo>
                  <a:lnTo>
                    <a:pt x="5152" y="2324"/>
                  </a:lnTo>
                  <a:lnTo>
                    <a:pt x="4478" y="2357"/>
                  </a:lnTo>
                  <a:lnTo>
                    <a:pt x="3132" y="2458"/>
                  </a:lnTo>
                  <a:lnTo>
                    <a:pt x="1785" y="2593"/>
                  </a:lnTo>
                  <a:lnTo>
                    <a:pt x="1111" y="2627"/>
                  </a:lnTo>
                  <a:lnTo>
                    <a:pt x="438" y="2627"/>
                  </a:lnTo>
                  <a:lnTo>
                    <a:pt x="303" y="2054"/>
                  </a:lnTo>
                  <a:lnTo>
                    <a:pt x="236" y="1448"/>
                  </a:lnTo>
                  <a:lnTo>
                    <a:pt x="236" y="977"/>
                  </a:lnTo>
                  <a:lnTo>
                    <a:pt x="236" y="708"/>
                  </a:lnTo>
                  <a:lnTo>
                    <a:pt x="169" y="472"/>
                  </a:lnTo>
                  <a:lnTo>
                    <a:pt x="472" y="506"/>
                  </a:lnTo>
                  <a:lnTo>
                    <a:pt x="775" y="506"/>
                  </a:lnTo>
                  <a:lnTo>
                    <a:pt x="1414" y="472"/>
                  </a:lnTo>
                  <a:lnTo>
                    <a:pt x="2054" y="405"/>
                  </a:lnTo>
                  <a:lnTo>
                    <a:pt x="2694" y="337"/>
                  </a:lnTo>
                  <a:lnTo>
                    <a:pt x="3973" y="270"/>
                  </a:lnTo>
                  <a:lnTo>
                    <a:pt x="4781" y="236"/>
                  </a:lnTo>
                  <a:lnTo>
                    <a:pt x="5219" y="203"/>
                  </a:lnTo>
                  <a:lnTo>
                    <a:pt x="5455" y="203"/>
                  </a:lnTo>
                  <a:lnTo>
                    <a:pt x="5556" y="236"/>
                  </a:lnTo>
                  <a:lnTo>
                    <a:pt x="5623" y="270"/>
                  </a:lnTo>
                  <a:lnTo>
                    <a:pt x="5690" y="304"/>
                  </a:lnTo>
                  <a:lnTo>
                    <a:pt x="5758" y="270"/>
                  </a:lnTo>
                  <a:lnTo>
                    <a:pt x="5791" y="236"/>
                  </a:lnTo>
                  <a:lnTo>
                    <a:pt x="5791" y="169"/>
                  </a:lnTo>
                  <a:lnTo>
                    <a:pt x="5758" y="102"/>
                  </a:lnTo>
                  <a:lnTo>
                    <a:pt x="5690" y="34"/>
                  </a:lnTo>
                  <a:lnTo>
                    <a:pt x="562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1" name="Google Shape;891;p6"/>
            <p:cNvSpPr/>
            <p:nvPr/>
          </p:nvSpPr>
          <p:spPr>
            <a:xfrm>
              <a:off x="3904250" y="3176500"/>
              <a:ext cx="62325" cy="77450"/>
            </a:xfrm>
            <a:custGeom>
              <a:avLst/>
              <a:gdLst/>
              <a:ahLst/>
              <a:cxnLst/>
              <a:rect l="l" t="t" r="r" b="b"/>
              <a:pathLst>
                <a:path w="2493" h="3098" extrusionOk="0">
                  <a:moveTo>
                    <a:pt x="2290" y="202"/>
                  </a:moveTo>
                  <a:lnTo>
                    <a:pt x="2223" y="808"/>
                  </a:lnTo>
                  <a:lnTo>
                    <a:pt x="2223" y="1482"/>
                  </a:lnTo>
                  <a:lnTo>
                    <a:pt x="2223" y="2155"/>
                  </a:lnTo>
                  <a:lnTo>
                    <a:pt x="2290" y="2727"/>
                  </a:lnTo>
                  <a:lnTo>
                    <a:pt x="2324" y="2761"/>
                  </a:lnTo>
                  <a:lnTo>
                    <a:pt x="2290" y="2761"/>
                  </a:lnTo>
                  <a:lnTo>
                    <a:pt x="2055" y="2727"/>
                  </a:lnTo>
                  <a:lnTo>
                    <a:pt x="1819" y="2727"/>
                  </a:lnTo>
                  <a:lnTo>
                    <a:pt x="1348" y="2761"/>
                  </a:lnTo>
                  <a:lnTo>
                    <a:pt x="371" y="2761"/>
                  </a:lnTo>
                  <a:lnTo>
                    <a:pt x="270" y="1515"/>
                  </a:lnTo>
                  <a:lnTo>
                    <a:pt x="169" y="236"/>
                  </a:lnTo>
                  <a:lnTo>
                    <a:pt x="708" y="303"/>
                  </a:lnTo>
                  <a:lnTo>
                    <a:pt x="1213" y="270"/>
                  </a:lnTo>
                  <a:lnTo>
                    <a:pt x="2290" y="202"/>
                  </a:lnTo>
                  <a:close/>
                  <a:moveTo>
                    <a:pt x="2290" y="0"/>
                  </a:moveTo>
                  <a:lnTo>
                    <a:pt x="1752" y="34"/>
                  </a:lnTo>
                  <a:lnTo>
                    <a:pt x="1213" y="34"/>
                  </a:lnTo>
                  <a:lnTo>
                    <a:pt x="674" y="68"/>
                  </a:lnTo>
                  <a:lnTo>
                    <a:pt x="136" y="101"/>
                  </a:lnTo>
                  <a:lnTo>
                    <a:pt x="102" y="135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34" y="236"/>
                  </a:lnTo>
                  <a:lnTo>
                    <a:pt x="1" y="876"/>
                  </a:lnTo>
                  <a:lnTo>
                    <a:pt x="34" y="1616"/>
                  </a:lnTo>
                  <a:lnTo>
                    <a:pt x="102" y="2357"/>
                  </a:lnTo>
                  <a:lnTo>
                    <a:pt x="203" y="3030"/>
                  </a:lnTo>
                  <a:lnTo>
                    <a:pt x="237" y="3064"/>
                  </a:lnTo>
                  <a:lnTo>
                    <a:pt x="304" y="3098"/>
                  </a:lnTo>
                  <a:lnTo>
                    <a:pt x="371" y="3064"/>
                  </a:lnTo>
                  <a:lnTo>
                    <a:pt x="405" y="2997"/>
                  </a:lnTo>
                  <a:lnTo>
                    <a:pt x="405" y="2896"/>
                  </a:lnTo>
                  <a:lnTo>
                    <a:pt x="876" y="2997"/>
                  </a:lnTo>
                  <a:lnTo>
                    <a:pt x="1348" y="3030"/>
                  </a:lnTo>
                  <a:lnTo>
                    <a:pt x="1853" y="2997"/>
                  </a:lnTo>
                  <a:lnTo>
                    <a:pt x="2088" y="2963"/>
                  </a:lnTo>
                  <a:lnTo>
                    <a:pt x="2290" y="2896"/>
                  </a:lnTo>
                  <a:lnTo>
                    <a:pt x="2358" y="2862"/>
                  </a:lnTo>
                  <a:lnTo>
                    <a:pt x="2358" y="2795"/>
                  </a:lnTo>
                  <a:lnTo>
                    <a:pt x="2425" y="2795"/>
                  </a:lnTo>
                  <a:lnTo>
                    <a:pt x="2459" y="2761"/>
                  </a:lnTo>
                  <a:lnTo>
                    <a:pt x="2459" y="2727"/>
                  </a:lnTo>
                  <a:lnTo>
                    <a:pt x="2492" y="2121"/>
                  </a:lnTo>
                  <a:lnTo>
                    <a:pt x="2459" y="1448"/>
                  </a:lnTo>
                  <a:lnTo>
                    <a:pt x="2425" y="775"/>
                  </a:lnTo>
                  <a:lnTo>
                    <a:pt x="2358" y="169"/>
                  </a:lnTo>
                  <a:lnTo>
                    <a:pt x="2391" y="135"/>
                  </a:lnTo>
                  <a:lnTo>
                    <a:pt x="2391" y="68"/>
                  </a:lnTo>
                  <a:lnTo>
                    <a:pt x="2358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2" name="Google Shape;892;p6"/>
            <p:cNvSpPr/>
            <p:nvPr/>
          </p:nvSpPr>
          <p:spPr>
            <a:xfrm>
              <a:off x="3843650" y="4433150"/>
              <a:ext cx="366175" cy="525250"/>
            </a:xfrm>
            <a:custGeom>
              <a:avLst/>
              <a:gdLst/>
              <a:ahLst/>
              <a:cxnLst/>
              <a:rect l="l" t="t" r="r" b="b"/>
              <a:pathLst>
                <a:path w="14647" h="21010" extrusionOk="0">
                  <a:moveTo>
                    <a:pt x="3738" y="1"/>
                  </a:moveTo>
                  <a:lnTo>
                    <a:pt x="3199" y="34"/>
                  </a:lnTo>
                  <a:lnTo>
                    <a:pt x="2661" y="102"/>
                  </a:lnTo>
                  <a:lnTo>
                    <a:pt x="2122" y="203"/>
                  </a:lnTo>
                  <a:lnTo>
                    <a:pt x="1583" y="337"/>
                  </a:lnTo>
                  <a:lnTo>
                    <a:pt x="1044" y="472"/>
                  </a:lnTo>
                  <a:lnTo>
                    <a:pt x="1" y="809"/>
                  </a:lnTo>
                  <a:lnTo>
                    <a:pt x="1" y="1078"/>
                  </a:lnTo>
                  <a:lnTo>
                    <a:pt x="607" y="876"/>
                  </a:lnTo>
                  <a:lnTo>
                    <a:pt x="1213" y="674"/>
                  </a:lnTo>
                  <a:lnTo>
                    <a:pt x="1819" y="539"/>
                  </a:lnTo>
                  <a:lnTo>
                    <a:pt x="2425" y="405"/>
                  </a:lnTo>
                  <a:lnTo>
                    <a:pt x="2829" y="337"/>
                  </a:lnTo>
                  <a:lnTo>
                    <a:pt x="3233" y="304"/>
                  </a:lnTo>
                  <a:lnTo>
                    <a:pt x="3671" y="270"/>
                  </a:lnTo>
                  <a:lnTo>
                    <a:pt x="4075" y="236"/>
                  </a:lnTo>
                  <a:lnTo>
                    <a:pt x="4883" y="304"/>
                  </a:lnTo>
                  <a:lnTo>
                    <a:pt x="5691" y="405"/>
                  </a:lnTo>
                  <a:lnTo>
                    <a:pt x="6499" y="573"/>
                  </a:lnTo>
                  <a:lnTo>
                    <a:pt x="7273" y="809"/>
                  </a:lnTo>
                  <a:lnTo>
                    <a:pt x="8047" y="1112"/>
                  </a:lnTo>
                  <a:lnTo>
                    <a:pt x="8822" y="1448"/>
                  </a:lnTo>
                  <a:lnTo>
                    <a:pt x="9125" y="1583"/>
                  </a:lnTo>
                  <a:lnTo>
                    <a:pt x="9394" y="1751"/>
                  </a:lnTo>
                  <a:lnTo>
                    <a:pt x="9933" y="2122"/>
                  </a:lnTo>
                  <a:lnTo>
                    <a:pt x="10438" y="2559"/>
                  </a:lnTo>
                  <a:lnTo>
                    <a:pt x="10909" y="2997"/>
                  </a:lnTo>
                  <a:lnTo>
                    <a:pt x="11482" y="3502"/>
                  </a:lnTo>
                  <a:lnTo>
                    <a:pt x="11987" y="4041"/>
                  </a:lnTo>
                  <a:lnTo>
                    <a:pt x="12525" y="4613"/>
                  </a:lnTo>
                  <a:lnTo>
                    <a:pt x="12997" y="5185"/>
                  </a:lnTo>
                  <a:lnTo>
                    <a:pt x="13401" y="5792"/>
                  </a:lnTo>
                  <a:lnTo>
                    <a:pt x="13704" y="6431"/>
                  </a:lnTo>
                  <a:lnTo>
                    <a:pt x="13872" y="6734"/>
                  </a:lnTo>
                  <a:lnTo>
                    <a:pt x="13973" y="7071"/>
                  </a:lnTo>
                  <a:lnTo>
                    <a:pt x="14074" y="7408"/>
                  </a:lnTo>
                  <a:lnTo>
                    <a:pt x="14175" y="7778"/>
                  </a:lnTo>
                  <a:lnTo>
                    <a:pt x="14242" y="8182"/>
                  </a:lnTo>
                  <a:lnTo>
                    <a:pt x="14276" y="8620"/>
                  </a:lnTo>
                  <a:lnTo>
                    <a:pt x="14343" y="9461"/>
                  </a:lnTo>
                  <a:lnTo>
                    <a:pt x="14377" y="11212"/>
                  </a:lnTo>
                  <a:lnTo>
                    <a:pt x="14411" y="11953"/>
                  </a:lnTo>
                  <a:lnTo>
                    <a:pt x="14343" y="12727"/>
                  </a:lnTo>
                  <a:lnTo>
                    <a:pt x="14242" y="13468"/>
                  </a:lnTo>
                  <a:lnTo>
                    <a:pt x="14040" y="14209"/>
                  </a:lnTo>
                  <a:lnTo>
                    <a:pt x="13805" y="14916"/>
                  </a:lnTo>
                  <a:lnTo>
                    <a:pt x="13502" y="15589"/>
                  </a:lnTo>
                  <a:lnTo>
                    <a:pt x="13131" y="16229"/>
                  </a:lnTo>
                  <a:lnTo>
                    <a:pt x="12660" y="16868"/>
                  </a:lnTo>
                  <a:lnTo>
                    <a:pt x="12424" y="17138"/>
                  </a:lnTo>
                  <a:lnTo>
                    <a:pt x="12189" y="17373"/>
                  </a:lnTo>
                  <a:lnTo>
                    <a:pt x="11650" y="17878"/>
                  </a:lnTo>
                  <a:lnTo>
                    <a:pt x="11078" y="18316"/>
                  </a:lnTo>
                  <a:lnTo>
                    <a:pt x="10505" y="18754"/>
                  </a:lnTo>
                  <a:lnTo>
                    <a:pt x="10202" y="18989"/>
                  </a:lnTo>
                  <a:lnTo>
                    <a:pt x="9865" y="19191"/>
                  </a:lnTo>
                  <a:lnTo>
                    <a:pt x="9529" y="19360"/>
                  </a:lnTo>
                  <a:lnTo>
                    <a:pt x="9192" y="19528"/>
                  </a:lnTo>
                  <a:lnTo>
                    <a:pt x="8519" y="19797"/>
                  </a:lnTo>
                  <a:lnTo>
                    <a:pt x="7778" y="19999"/>
                  </a:lnTo>
                  <a:lnTo>
                    <a:pt x="6431" y="20370"/>
                  </a:lnTo>
                  <a:lnTo>
                    <a:pt x="5792" y="20538"/>
                  </a:lnTo>
                  <a:lnTo>
                    <a:pt x="5118" y="20673"/>
                  </a:lnTo>
                  <a:lnTo>
                    <a:pt x="4681" y="20740"/>
                  </a:lnTo>
                  <a:lnTo>
                    <a:pt x="4243" y="20774"/>
                  </a:lnTo>
                  <a:lnTo>
                    <a:pt x="3401" y="20774"/>
                  </a:lnTo>
                  <a:lnTo>
                    <a:pt x="2560" y="20706"/>
                  </a:lnTo>
                  <a:lnTo>
                    <a:pt x="1684" y="20605"/>
                  </a:lnTo>
                  <a:lnTo>
                    <a:pt x="842" y="20471"/>
                  </a:lnTo>
                  <a:lnTo>
                    <a:pt x="1" y="20302"/>
                  </a:lnTo>
                  <a:lnTo>
                    <a:pt x="1" y="20572"/>
                  </a:lnTo>
                  <a:lnTo>
                    <a:pt x="169" y="20605"/>
                  </a:lnTo>
                  <a:lnTo>
                    <a:pt x="842" y="20740"/>
                  </a:lnTo>
                  <a:lnTo>
                    <a:pt x="1549" y="20841"/>
                  </a:lnTo>
                  <a:lnTo>
                    <a:pt x="2223" y="20942"/>
                  </a:lnTo>
                  <a:lnTo>
                    <a:pt x="2896" y="21009"/>
                  </a:lnTo>
                  <a:lnTo>
                    <a:pt x="4277" y="21009"/>
                  </a:lnTo>
                  <a:lnTo>
                    <a:pt x="4950" y="20942"/>
                  </a:lnTo>
                  <a:lnTo>
                    <a:pt x="5657" y="20841"/>
                  </a:lnTo>
                  <a:lnTo>
                    <a:pt x="6297" y="20706"/>
                  </a:lnTo>
                  <a:lnTo>
                    <a:pt x="6970" y="20504"/>
                  </a:lnTo>
                  <a:lnTo>
                    <a:pt x="8249" y="20168"/>
                  </a:lnTo>
                  <a:lnTo>
                    <a:pt x="8586" y="20067"/>
                  </a:lnTo>
                  <a:lnTo>
                    <a:pt x="8923" y="19966"/>
                  </a:lnTo>
                  <a:lnTo>
                    <a:pt x="9495" y="19696"/>
                  </a:lnTo>
                  <a:lnTo>
                    <a:pt x="10067" y="19360"/>
                  </a:lnTo>
                  <a:lnTo>
                    <a:pt x="10640" y="18989"/>
                  </a:lnTo>
                  <a:lnTo>
                    <a:pt x="11145" y="18585"/>
                  </a:lnTo>
                  <a:lnTo>
                    <a:pt x="11650" y="18181"/>
                  </a:lnTo>
                  <a:lnTo>
                    <a:pt x="12121" y="17777"/>
                  </a:lnTo>
                  <a:lnTo>
                    <a:pt x="12559" y="17340"/>
                  </a:lnTo>
                  <a:lnTo>
                    <a:pt x="12963" y="16868"/>
                  </a:lnTo>
                  <a:lnTo>
                    <a:pt x="13333" y="16363"/>
                  </a:lnTo>
                  <a:lnTo>
                    <a:pt x="13670" y="15825"/>
                  </a:lnTo>
                  <a:lnTo>
                    <a:pt x="13973" y="15219"/>
                  </a:lnTo>
                  <a:lnTo>
                    <a:pt x="14209" y="14579"/>
                  </a:lnTo>
                  <a:lnTo>
                    <a:pt x="14411" y="13939"/>
                  </a:lnTo>
                  <a:lnTo>
                    <a:pt x="14512" y="13266"/>
                  </a:lnTo>
                  <a:lnTo>
                    <a:pt x="14613" y="12592"/>
                  </a:lnTo>
                  <a:lnTo>
                    <a:pt x="14646" y="11919"/>
                  </a:lnTo>
                  <a:lnTo>
                    <a:pt x="14646" y="11246"/>
                  </a:lnTo>
                  <a:lnTo>
                    <a:pt x="14613" y="10572"/>
                  </a:lnTo>
                  <a:lnTo>
                    <a:pt x="14545" y="9865"/>
                  </a:lnTo>
                  <a:lnTo>
                    <a:pt x="14478" y="8552"/>
                  </a:lnTo>
                  <a:lnTo>
                    <a:pt x="14444" y="7879"/>
                  </a:lnTo>
                  <a:lnTo>
                    <a:pt x="14377" y="7576"/>
                  </a:lnTo>
                  <a:lnTo>
                    <a:pt x="14310" y="7239"/>
                  </a:lnTo>
                  <a:lnTo>
                    <a:pt x="14209" y="6903"/>
                  </a:lnTo>
                  <a:lnTo>
                    <a:pt x="14074" y="6600"/>
                  </a:lnTo>
                  <a:lnTo>
                    <a:pt x="13805" y="5994"/>
                  </a:lnTo>
                  <a:lnTo>
                    <a:pt x="13468" y="5421"/>
                  </a:lnTo>
                  <a:lnTo>
                    <a:pt x="13064" y="4882"/>
                  </a:lnTo>
                  <a:lnTo>
                    <a:pt x="12660" y="4377"/>
                  </a:lnTo>
                  <a:lnTo>
                    <a:pt x="12222" y="3872"/>
                  </a:lnTo>
                  <a:lnTo>
                    <a:pt x="11785" y="3401"/>
                  </a:lnTo>
                  <a:lnTo>
                    <a:pt x="11313" y="2963"/>
                  </a:lnTo>
                  <a:lnTo>
                    <a:pt x="10808" y="2526"/>
                  </a:lnTo>
                  <a:lnTo>
                    <a:pt x="10303" y="2122"/>
                  </a:lnTo>
                  <a:lnTo>
                    <a:pt x="9764" y="1751"/>
                  </a:lnTo>
                  <a:lnTo>
                    <a:pt x="9226" y="1415"/>
                  </a:lnTo>
                  <a:lnTo>
                    <a:pt x="8653" y="1112"/>
                  </a:lnTo>
                  <a:lnTo>
                    <a:pt x="8081" y="842"/>
                  </a:lnTo>
                  <a:lnTo>
                    <a:pt x="7475" y="607"/>
                  </a:lnTo>
                  <a:lnTo>
                    <a:pt x="6869" y="405"/>
                  </a:lnTo>
                  <a:lnTo>
                    <a:pt x="6229" y="236"/>
                  </a:lnTo>
                  <a:lnTo>
                    <a:pt x="5590" y="102"/>
                  </a:lnTo>
                  <a:lnTo>
                    <a:pt x="4950" y="34"/>
                  </a:lnTo>
                  <a:lnTo>
                    <a:pt x="431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3" name="Google Shape;893;p6"/>
            <p:cNvSpPr/>
            <p:nvPr/>
          </p:nvSpPr>
          <p:spPr>
            <a:xfrm>
              <a:off x="4483350" y="3152075"/>
              <a:ext cx="79975" cy="72425"/>
            </a:xfrm>
            <a:custGeom>
              <a:avLst/>
              <a:gdLst/>
              <a:ahLst/>
              <a:cxnLst/>
              <a:rect l="l" t="t" r="r" b="b"/>
              <a:pathLst>
                <a:path w="3199" h="2897" extrusionOk="0">
                  <a:moveTo>
                    <a:pt x="2963" y="1"/>
                  </a:moveTo>
                  <a:lnTo>
                    <a:pt x="2963" y="34"/>
                  </a:lnTo>
                  <a:lnTo>
                    <a:pt x="2930" y="34"/>
                  </a:lnTo>
                  <a:lnTo>
                    <a:pt x="2896" y="338"/>
                  </a:lnTo>
                  <a:lnTo>
                    <a:pt x="2930" y="674"/>
                  </a:lnTo>
                  <a:lnTo>
                    <a:pt x="2963" y="1280"/>
                  </a:lnTo>
                  <a:lnTo>
                    <a:pt x="2963" y="1954"/>
                  </a:lnTo>
                  <a:lnTo>
                    <a:pt x="2997" y="2290"/>
                  </a:lnTo>
                  <a:lnTo>
                    <a:pt x="3031" y="2627"/>
                  </a:lnTo>
                  <a:lnTo>
                    <a:pt x="2324" y="2627"/>
                  </a:lnTo>
                  <a:lnTo>
                    <a:pt x="1650" y="2661"/>
                  </a:lnTo>
                  <a:lnTo>
                    <a:pt x="977" y="2694"/>
                  </a:lnTo>
                  <a:lnTo>
                    <a:pt x="640" y="2728"/>
                  </a:lnTo>
                  <a:lnTo>
                    <a:pt x="270" y="2728"/>
                  </a:lnTo>
                  <a:lnTo>
                    <a:pt x="303" y="2391"/>
                  </a:lnTo>
                  <a:lnTo>
                    <a:pt x="303" y="2055"/>
                  </a:lnTo>
                  <a:lnTo>
                    <a:pt x="270" y="1348"/>
                  </a:lnTo>
                  <a:lnTo>
                    <a:pt x="236" y="742"/>
                  </a:lnTo>
                  <a:lnTo>
                    <a:pt x="202" y="439"/>
                  </a:lnTo>
                  <a:lnTo>
                    <a:pt x="101" y="169"/>
                  </a:lnTo>
                  <a:lnTo>
                    <a:pt x="68" y="169"/>
                  </a:lnTo>
                  <a:lnTo>
                    <a:pt x="0" y="472"/>
                  </a:lnTo>
                  <a:lnTo>
                    <a:pt x="0" y="775"/>
                  </a:lnTo>
                  <a:lnTo>
                    <a:pt x="34" y="1381"/>
                  </a:lnTo>
                  <a:lnTo>
                    <a:pt x="34" y="1718"/>
                  </a:lnTo>
                  <a:lnTo>
                    <a:pt x="101" y="2088"/>
                  </a:lnTo>
                  <a:lnTo>
                    <a:pt x="236" y="2795"/>
                  </a:lnTo>
                  <a:lnTo>
                    <a:pt x="236" y="2829"/>
                  </a:lnTo>
                  <a:lnTo>
                    <a:pt x="236" y="2863"/>
                  </a:lnTo>
                  <a:lnTo>
                    <a:pt x="539" y="2795"/>
                  </a:lnTo>
                  <a:lnTo>
                    <a:pt x="573" y="2863"/>
                  </a:lnTo>
                  <a:lnTo>
                    <a:pt x="640" y="2896"/>
                  </a:lnTo>
                  <a:lnTo>
                    <a:pt x="842" y="2896"/>
                  </a:lnTo>
                  <a:lnTo>
                    <a:pt x="1347" y="2863"/>
                  </a:lnTo>
                  <a:lnTo>
                    <a:pt x="2223" y="2829"/>
                  </a:lnTo>
                  <a:lnTo>
                    <a:pt x="3064" y="2795"/>
                  </a:lnTo>
                  <a:lnTo>
                    <a:pt x="3098" y="2795"/>
                  </a:lnTo>
                  <a:lnTo>
                    <a:pt x="3098" y="2762"/>
                  </a:lnTo>
                  <a:lnTo>
                    <a:pt x="3132" y="2762"/>
                  </a:lnTo>
                  <a:lnTo>
                    <a:pt x="3165" y="2694"/>
                  </a:lnTo>
                  <a:lnTo>
                    <a:pt x="3199" y="2391"/>
                  </a:lnTo>
                  <a:lnTo>
                    <a:pt x="3199" y="2088"/>
                  </a:lnTo>
                  <a:lnTo>
                    <a:pt x="3199" y="1482"/>
                  </a:lnTo>
                  <a:lnTo>
                    <a:pt x="3165" y="742"/>
                  </a:lnTo>
                  <a:lnTo>
                    <a:pt x="3132" y="371"/>
                  </a:lnTo>
                  <a:lnTo>
                    <a:pt x="3031" y="34"/>
                  </a:lnTo>
                  <a:lnTo>
                    <a:pt x="296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4" name="Google Shape;894;p6"/>
            <p:cNvSpPr/>
            <p:nvPr/>
          </p:nvSpPr>
          <p:spPr>
            <a:xfrm>
              <a:off x="4045675" y="3169750"/>
              <a:ext cx="85875" cy="74950"/>
            </a:xfrm>
            <a:custGeom>
              <a:avLst/>
              <a:gdLst/>
              <a:ahLst/>
              <a:cxnLst/>
              <a:rect l="l" t="t" r="r" b="b"/>
              <a:pathLst>
                <a:path w="3435" h="2998" extrusionOk="0">
                  <a:moveTo>
                    <a:pt x="1279" y="1"/>
                  </a:moveTo>
                  <a:lnTo>
                    <a:pt x="909" y="68"/>
                  </a:lnTo>
                  <a:lnTo>
                    <a:pt x="539" y="136"/>
                  </a:lnTo>
                  <a:lnTo>
                    <a:pt x="202" y="203"/>
                  </a:lnTo>
                  <a:lnTo>
                    <a:pt x="101" y="136"/>
                  </a:lnTo>
                  <a:lnTo>
                    <a:pt x="34" y="136"/>
                  </a:lnTo>
                  <a:lnTo>
                    <a:pt x="0" y="169"/>
                  </a:lnTo>
                  <a:lnTo>
                    <a:pt x="0" y="237"/>
                  </a:lnTo>
                  <a:lnTo>
                    <a:pt x="34" y="304"/>
                  </a:lnTo>
                  <a:lnTo>
                    <a:pt x="67" y="338"/>
                  </a:lnTo>
                  <a:lnTo>
                    <a:pt x="34" y="876"/>
                  </a:lnTo>
                  <a:lnTo>
                    <a:pt x="67" y="1684"/>
                  </a:lnTo>
                  <a:lnTo>
                    <a:pt x="135" y="2896"/>
                  </a:lnTo>
                  <a:lnTo>
                    <a:pt x="168" y="2997"/>
                  </a:lnTo>
                  <a:lnTo>
                    <a:pt x="269" y="2997"/>
                  </a:lnTo>
                  <a:lnTo>
                    <a:pt x="337" y="2964"/>
                  </a:lnTo>
                  <a:lnTo>
                    <a:pt x="337" y="2896"/>
                  </a:lnTo>
                  <a:lnTo>
                    <a:pt x="303" y="1920"/>
                  </a:lnTo>
                  <a:lnTo>
                    <a:pt x="269" y="944"/>
                  </a:lnTo>
                  <a:lnTo>
                    <a:pt x="269" y="674"/>
                  </a:lnTo>
                  <a:lnTo>
                    <a:pt x="269" y="371"/>
                  </a:lnTo>
                  <a:lnTo>
                    <a:pt x="943" y="304"/>
                  </a:lnTo>
                  <a:lnTo>
                    <a:pt x="1616" y="270"/>
                  </a:lnTo>
                  <a:lnTo>
                    <a:pt x="1986" y="270"/>
                  </a:lnTo>
                  <a:lnTo>
                    <a:pt x="2357" y="304"/>
                  </a:lnTo>
                  <a:lnTo>
                    <a:pt x="2727" y="338"/>
                  </a:lnTo>
                  <a:lnTo>
                    <a:pt x="3098" y="371"/>
                  </a:lnTo>
                  <a:lnTo>
                    <a:pt x="3131" y="371"/>
                  </a:lnTo>
                  <a:lnTo>
                    <a:pt x="3098" y="573"/>
                  </a:lnTo>
                  <a:lnTo>
                    <a:pt x="3098" y="809"/>
                  </a:lnTo>
                  <a:lnTo>
                    <a:pt x="3098" y="1247"/>
                  </a:lnTo>
                  <a:lnTo>
                    <a:pt x="3098" y="2055"/>
                  </a:lnTo>
                  <a:lnTo>
                    <a:pt x="3131" y="2425"/>
                  </a:lnTo>
                  <a:lnTo>
                    <a:pt x="3199" y="2795"/>
                  </a:lnTo>
                  <a:lnTo>
                    <a:pt x="2795" y="2728"/>
                  </a:lnTo>
                  <a:lnTo>
                    <a:pt x="2390" y="2728"/>
                  </a:lnTo>
                  <a:lnTo>
                    <a:pt x="1549" y="2694"/>
                  </a:lnTo>
                  <a:lnTo>
                    <a:pt x="774" y="2694"/>
                  </a:lnTo>
                  <a:lnTo>
                    <a:pt x="640" y="2762"/>
                  </a:lnTo>
                  <a:lnTo>
                    <a:pt x="505" y="2795"/>
                  </a:lnTo>
                  <a:lnTo>
                    <a:pt x="370" y="2896"/>
                  </a:lnTo>
                  <a:lnTo>
                    <a:pt x="539" y="2930"/>
                  </a:lnTo>
                  <a:lnTo>
                    <a:pt x="707" y="2964"/>
                  </a:lnTo>
                  <a:lnTo>
                    <a:pt x="1044" y="2964"/>
                  </a:lnTo>
                  <a:lnTo>
                    <a:pt x="1414" y="2930"/>
                  </a:lnTo>
                  <a:lnTo>
                    <a:pt x="1784" y="2930"/>
                  </a:lnTo>
                  <a:lnTo>
                    <a:pt x="2525" y="2997"/>
                  </a:lnTo>
                  <a:lnTo>
                    <a:pt x="2929" y="2997"/>
                  </a:lnTo>
                  <a:lnTo>
                    <a:pt x="3300" y="2930"/>
                  </a:lnTo>
                  <a:lnTo>
                    <a:pt x="3333" y="2930"/>
                  </a:lnTo>
                  <a:lnTo>
                    <a:pt x="3401" y="2896"/>
                  </a:lnTo>
                  <a:lnTo>
                    <a:pt x="3434" y="2829"/>
                  </a:lnTo>
                  <a:lnTo>
                    <a:pt x="3434" y="2795"/>
                  </a:lnTo>
                  <a:lnTo>
                    <a:pt x="3367" y="2425"/>
                  </a:lnTo>
                  <a:lnTo>
                    <a:pt x="3333" y="2021"/>
                  </a:lnTo>
                  <a:lnTo>
                    <a:pt x="3300" y="1247"/>
                  </a:lnTo>
                  <a:lnTo>
                    <a:pt x="3333" y="674"/>
                  </a:lnTo>
                  <a:lnTo>
                    <a:pt x="3300" y="405"/>
                  </a:lnTo>
                  <a:lnTo>
                    <a:pt x="3232" y="136"/>
                  </a:lnTo>
                  <a:lnTo>
                    <a:pt x="3232" y="102"/>
                  </a:lnTo>
                  <a:lnTo>
                    <a:pt x="3199" y="136"/>
                  </a:lnTo>
                  <a:lnTo>
                    <a:pt x="3165" y="270"/>
                  </a:lnTo>
                  <a:lnTo>
                    <a:pt x="3131" y="237"/>
                  </a:lnTo>
                  <a:lnTo>
                    <a:pt x="2795" y="102"/>
                  </a:lnTo>
                  <a:lnTo>
                    <a:pt x="2424" y="35"/>
                  </a:lnTo>
                  <a:lnTo>
                    <a:pt x="205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5" name="Google Shape;895;p6"/>
            <p:cNvSpPr/>
            <p:nvPr/>
          </p:nvSpPr>
          <p:spPr>
            <a:xfrm>
              <a:off x="4792250" y="2902100"/>
              <a:ext cx="27800" cy="20225"/>
            </a:xfrm>
            <a:custGeom>
              <a:avLst/>
              <a:gdLst/>
              <a:ahLst/>
              <a:cxnLst/>
              <a:rect l="l" t="t" r="r" b="b"/>
              <a:pathLst>
                <a:path w="1112" h="809" extrusionOk="0">
                  <a:moveTo>
                    <a:pt x="371" y="0"/>
                  </a:moveTo>
                  <a:lnTo>
                    <a:pt x="304" y="34"/>
                  </a:lnTo>
                  <a:lnTo>
                    <a:pt x="203" y="101"/>
                  </a:lnTo>
                  <a:lnTo>
                    <a:pt x="102" y="202"/>
                  </a:lnTo>
                  <a:lnTo>
                    <a:pt x="1" y="404"/>
                  </a:lnTo>
                  <a:lnTo>
                    <a:pt x="1" y="472"/>
                  </a:lnTo>
                  <a:lnTo>
                    <a:pt x="34" y="505"/>
                  </a:lnTo>
                  <a:lnTo>
                    <a:pt x="371" y="775"/>
                  </a:lnTo>
                  <a:lnTo>
                    <a:pt x="472" y="808"/>
                  </a:lnTo>
                  <a:lnTo>
                    <a:pt x="539" y="775"/>
                  </a:lnTo>
                  <a:lnTo>
                    <a:pt x="573" y="707"/>
                  </a:lnTo>
                  <a:lnTo>
                    <a:pt x="506" y="606"/>
                  </a:lnTo>
                  <a:lnTo>
                    <a:pt x="337" y="472"/>
                  </a:lnTo>
                  <a:lnTo>
                    <a:pt x="674" y="438"/>
                  </a:lnTo>
                  <a:lnTo>
                    <a:pt x="1044" y="371"/>
                  </a:lnTo>
                  <a:lnTo>
                    <a:pt x="1112" y="337"/>
                  </a:lnTo>
                  <a:lnTo>
                    <a:pt x="1112" y="270"/>
                  </a:lnTo>
                  <a:lnTo>
                    <a:pt x="1112" y="202"/>
                  </a:lnTo>
                  <a:lnTo>
                    <a:pt x="1044" y="169"/>
                  </a:lnTo>
                  <a:lnTo>
                    <a:pt x="674" y="236"/>
                  </a:lnTo>
                  <a:lnTo>
                    <a:pt x="304" y="303"/>
                  </a:lnTo>
                  <a:lnTo>
                    <a:pt x="405" y="169"/>
                  </a:lnTo>
                  <a:lnTo>
                    <a:pt x="438" y="101"/>
                  </a:lnTo>
                  <a:lnTo>
                    <a:pt x="405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6" name="Google Shape;896;p6"/>
            <p:cNvSpPr/>
            <p:nvPr/>
          </p:nvSpPr>
          <p:spPr>
            <a:xfrm>
              <a:off x="4374775" y="5194050"/>
              <a:ext cx="236525" cy="188575"/>
            </a:xfrm>
            <a:custGeom>
              <a:avLst/>
              <a:gdLst/>
              <a:ahLst/>
              <a:cxnLst/>
              <a:rect l="l" t="t" r="r" b="b"/>
              <a:pathLst>
                <a:path w="9461" h="7543" extrusionOk="0">
                  <a:moveTo>
                    <a:pt x="3805" y="472"/>
                  </a:moveTo>
                  <a:lnTo>
                    <a:pt x="4377" y="573"/>
                  </a:lnTo>
                  <a:lnTo>
                    <a:pt x="4916" y="708"/>
                  </a:lnTo>
                  <a:lnTo>
                    <a:pt x="5488" y="876"/>
                  </a:lnTo>
                  <a:lnTo>
                    <a:pt x="6027" y="1044"/>
                  </a:lnTo>
                  <a:lnTo>
                    <a:pt x="6566" y="1246"/>
                  </a:lnTo>
                  <a:lnTo>
                    <a:pt x="7104" y="1482"/>
                  </a:lnTo>
                  <a:lnTo>
                    <a:pt x="7643" y="1718"/>
                  </a:lnTo>
                  <a:lnTo>
                    <a:pt x="8182" y="1953"/>
                  </a:lnTo>
                  <a:lnTo>
                    <a:pt x="8586" y="2223"/>
                  </a:lnTo>
                  <a:lnTo>
                    <a:pt x="8754" y="2357"/>
                  </a:lnTo>
                  <a:lnTo>
                    <a:pt x="8922" y="2526"/>
                  </a:lnTo>
                  <a:lnTo>
                    <a:pt x="9023" y="2694"/>
                  </a:lnTo>
                  <a:lnTo>
                    <a:pt x="9124" y="2896"/>
                  </a:lnTo>
                  <a:lnTo>
                    <a:pt x="9192" y="3132"/>
                  </a:lnTo>
                  <a:lnTo>
                    <a:pt x="9225" y="3367"/>
                  </a:lnTo>
                  <a:lnTo>
                    <a:pt x="9192" y="3670"/>
                  </a:lnTo>
                  <a:lnTo>
                    <a:pt x="6498" y="2088"/>
                  </a:lnTo>
                  <a:lnTo>
                    <a:pt x="3805" y="472"/>
                  </a:lnTo>
                  <a:close/>
                  <a:moveTo>
                    <a:pt x="2256" y="203"/>
                  </a:moveTo>
                  <a:lnTo>
                    <a:pt x="2290" y="236"/>
                  </a:lnTo>
                  <a:lnTo>
                    <a:pt x="2323" y="270"/>
                  </a:lnTo>
                  <a:lnTo>
                    <a:pt x="2896" y="337"/>
                  </a:lnTo>
                  <a:lnTo>
                    <a:pt x="3502" y="405"/>
                  </a:lnTo>
                  <a:lnTo>
                    <a:pt x="3771" y="708"/>
                  </a:lnTo>
                  <a:lnTo>
                    <a:pt x="4074" y="943"/>
                  </a:lnTo>
                  <a:lnTo>
                    <a:pt x="4377" y="1179"/>
                  </a:lnTo>
                  <a:lnTo>
                    <a:pt x="4747" y="1415"/>
                  </a:lnTo>
                  <a:lnTo>
                    <a:pt x="5454" y="1819"/>
                  </a:lnTo>
                  <a:lnTo>
                    <a:pt x="6128" y="2189"/>
                  </a:lnTo>
                  <a:lnTo>
                    <a:pt x="9124" y="3940"/>
                  </a:lnTo>
                  <a:lnTo>
                    <a:pt x="9124" y="3940"/>
                  </a:lnTo>
                  <a:lnTo>
                    <a:pt x="7879" y="3603"/>
                  </a:lnTo>
                  <a:lnTo>
                    <a:pt x="7205" y="3435"/>
                  </a:lnTo>
                  <a:lnTo>
                    <a:pt x="6498" y="3300"/>
                  </a:lnTo>
                  <a:lnTo>
                    <a:pt x="5825" y="3199"/>
                  </a:lnTo>
                  <a:lnTo>
                    <a:pt x="5084" y="3132"/>
                  </a:lnTo>
                  <a:lnTo>
                    <a:pt x="4377" y="3098"/>
                  </a:lnTo>
                  <a:lnTo>
                    <a:pt x="3670" y="3098"/>
                  </a:lnTo>
                  <a:lnTo>
                    <a:pt x="3670" y="3064"/>
                  </a:lnTo>
                  <a:lnTo>
                    <a:pt x="3636" y="3031"/>
                  </a:lnTo>
                  <a:lnTo>
                    <a:pt x="2896" y="2627"/>
                  </a:lnTo>
                  <a:lnTo>
                    <a:pt x="2121" y="2256"/>
                  </a:lnTo>
                  <a:lnTo>
                    <a:pt x="1414" y="1852"/>
                  </a:lnTo>
                  <a:lnTo>
                    <a:pt x="1010" y="1650"/>
                  </a:lnTo>
                  <a:lnTo>
                    <a:pt x="640" y="1516"/>
                  </a:lnTo>
                  <a:lnTo>
                    <a:pt x="775" y="1280"/>
                  </a:lnTo>
                  <a:lnTo>
                    <a:pt x="943" y="1078"/>
                  </a:lnTo>
                  <a:lnTo>
                    <a:pt x="1111" y="876"/>
                  </a:lnTo>
                  <a:lnTo>
                    <a:pt x="1313" y="708"/>
                  </a:lnTo>
                  <a:lnTo>
                    <a:pt x="1515" y="539"/>
                  </a:lnTo>
                  <a:lnTo>
                    <a:pt x="1751" y="405"/>
                  </a:lnTo>
                  <a:lnTo>
                    <a:pt x="1987" y="304"/>
                  </a:lnTo>
                  <a:lnTo>
                    <a:pt x="2256" y="203"/>
                  </a:lnTo>
                  <a:close/>
                  <a:moveTo>
                    <a:pt x="573" y="1583"/>
                  </a:moveTo>
                  <a:lnTo>
                    <a:pt x="943" y="1819"/>
                  </a:lnTo>
                  <a:lnTo>
                    <a:pt x="1280" y="2021"/>
                  </a:lnTo>
                  <a:lnTo>
                    <a:pt x="2054" y="2425"/>
                  </a:lnTo>
                  <a:lnTo>
                    <a:pt x="2727" y="2795"/>
                  </a:lnTo>
                  <a:lnTo>
                    <a:pt x="3401" y="3132"/>
                  </a:lnTo>
                  <a:lnTo>
                    <a:pt x="2963" y="3165"/>
                  </a:lnTo>
                  <a:lnTo>
                    <a:pt x="2525" y="3266"/>
                  </a:lnTo>
                  <a:lnTo>
                    <a:pt x="2088" y="3367"/>
                  </a:lnTo>
                  <a:lnTo>
                    <a:pt x="1684" y="3502"/>
                  </a:lnTo>
                  <a:lnTo>
                    <a:pt x="1280" y="3637"/>
                  </a:lnTo>
                  <a:lnTo>
                    <a:pt x="876" y="3839"/>
                  </a:lnTo>
                  <a:lnTo>
                    <a:pt x="505" y="4074"/>
                  </a:lnTo>
                  <a:lnTo>
                    <a:pt x="169" y="4344"/>
                  </a:lnTo>
                  <a:lnTo>
                    <a:pt x="135" y="3805"/>
                  </a:lnTo>
                  <a:lnTo>
                    <a:pt x="169" y="3233"/>
                  </a:lnTo>
                  <a:lnTo>
                    <a:pt x="236" y="2728"/>
                  </a:lnTo>
                  <a:lnTo>
                    <a:pt x="337" y="2256"/>
                  </a:lnTo>
                  <a:lnTo>
                    <a:pt x="438" y="1920"/>
                  </a:lnTo>
                  <a:lnTo>
                    <a:pt x="573" y="1583"/>
                  </a:lnTo>
                  <a:close/>
                  <a:moveTo>
                    <a:pt x="4882" y="3334"/>
                  </a:moveTo>
                  <a:lnTo>
                    <a:pt x="5488" y="3401"/>
                  </a:lnTo>
                  <a:lnTo>
                    <a:pt x="6094" y="3468"/>
                  </a:lnTo>
                  <a:lnTo>
                    <a:pt x="6667" y="3569"/>
                  </a:lnTo>
                  <a:lnTo>
                    <a:pt x="7879" y="3839"/>
                  </a:lnTo>
                  <a:lnTo>
                    <a:pt x="9057" y="4108"/>
                  </a:lnTo>
                  <a:lnTo>
                    <a:pt x="8855" y="4512"/>
                  </a:lnTo>
                  <a:lnTo>
                    <a:pt x="8586" y="4916"/>
                  </a:lnTo>
                  <a:lnTo>
                    <a:pt x="8518" y="5017"/>
                  </a:lnTo>
                  <a:lnTo>
                    <a:pt x="8485" y="4983"/>
                  </a:lnTo>
                  <a:lnTo>
                    <a:pt x="8451" y="4983"/>
                  </a:lnTo>
                  <a:lnTo>
                    <a:pt x="7172" y="4647"/>
                  </a:lnTo>
                  <a:lnTo>
                    <a:pt x="5892" y="4344"/>
                  </a:lnTo>
                  <a:lnTo>
                    <a:pt x="5252" y="4209"/>
                  </a:lnTo>
                  <a:lnTo>
                    <a:pt x="4613" y="4074"/>
                  </a:lnTo>
                  <a:lnTo>
                    <a:pt x="4310" y="4007"/>
                  </a:lnTo>
                  <a:lnTo>
                    <a:pt x="3973" y="3973"/>
                  </a:lnTo>
                  <a:lnTo>
                    <a:pt x="3670" y="3940"/>
                  </a:lnTo>
                  <a:lnTo>
                    <a:pt x="3367" y="3973"/>
                  </a:lnTo>
                  <a:lnTo>
                    <a:pt x="3165" y="4007"/>
                  </a:lnTo>
                  <a:lnTo>
                    <a:pt x="2997" y="4074"/>
                  </a:lnTo>
                  <a:lnTo>
                    <a:pt x="2694" y="4209"/>
                  </a:lnTo>
                  <a:lnTo>
                    <a:pt x="2391" y="4411"/>
                  </a:lnTo>
                  <a:lnTo>
                    <a:pt x="2088" y="4613"/>
                  </a:lnTo>
                  <a:lnTo>
                    <a:pt x="1381" y="5118"/>
                  </a:lnTo>
                  <a:lnTo>
                    <a:pt x="640" y="5556"/>
                  </a:lnTo>
                  <a:lnTo>
                    <a:pt x="539" y="5455"/>
                  </a:lnTo>
                  <a:lnTo>
                    <a:pt x="404" y="5219"/>
                  </a:lnTo>
                  <a:lnTo>
                    <a:pt x="303" y="4983"/>
                  </a:lnTo>
                  <a:lnTo>
                    <a:pt x="236" y="4748"/>
                  </a:lnTo>
                  <a:lnTo>
                    <a:pt x="169" y="4478"/>
                  </a:lnTo>
                  <a:lnTo>
                    <a:pt x="674" y="4209"/>
                  </a:lnTo>
                  <a:lnTo>
                    <a:pt x="1145" y="3973"/>
                  </a:lnTo>
                  <a:lnTo>
                    <a:pt x="1650" y="3805"/>
                  </a:lnTo>
                  <a:lnTo>
                    <a:pt x="2155" y="3637"/>
                  </a:lnTo>
                  <a:lnTo>
                    <a:pt x="2660" y="3502"/>
                  </a:lnTo>
                  <a:lnTo>
                    <a:pt x="3165" y="3401"/>
                  </a:lnTo>
                  <a:lnTo>
                    <a:pt x="3704" y="3367"/>
                  </a:lnTo>
                  <a:lnTo>
                    <a:pt x="4276" y="3334"/>
                  </a:lnTo>
                  <a:close/>
                  <a:moveTo>
                    <a:pt x="3838" y="4108"/>
                  </a:moveTo>
                  <a:lnTo>
                    <a:pt x="4175" y="4142"/>
                  </a:lnTo>
                  <a:lnTo>
                    <a:pt x="4512" y="4209"/>
                  </a:lnTo>
                  <a:lnTo>
                    <a:pt x="5219" y="4377"/>
                  </a:lnTo>
                  <a:lnTo>
                    <a:pt x="5825" y="4546"/>
                  </a:lnTo>
                  <a:lnTo>
                    <a:pt x="7104" y="4849"/>
                  </a:lnTo>
                  <a:lnTo>
                    <a:pt x="8417" y="5152"/>
                  </a:lnTo>
                  <a:lnTo>
                    <a:pt x="8013" y="5690"/>
                  </a:lnTo>
                  <a:lnTo>
                    <a:pt x="7542" y="6195"/>
                  </a:lnTo>
                  <a:lnTo>
                    <a:pt x="7003" y="6633"/>
                  </a:lnTo>
                  <a:lnTo>
                    <a:pt x="6465" y="7003"/>
                  </a:lnTo>
                  <a:lnTo>
                    <a:pt x="6263" y="7105"/>
                  </a:lnTo>
                  <a:lnTo>
                    <a:pt x="6094" y="7206"/>
                  </a:lnTo>
                  <a:lnTo>
                    <a:pt x="5690" y="7307"/>
                  </a:lnTo>
                  <a:lnTo>
                    <a:pt x="5252" y="7340"/>
                  </a:lnTo>
                  <a:lnTo>
                    <a:pt x="4848" y="7307"/>
                  </a:lnTo>
                  <a:lnTo>
                    <a:pt x="4411" y="7273"/>
                  </a:lnTo>
                  <a:lnTo>
                    <a:pt x="4007" y="7172"/>
                  </a:lnTo>
                  <a:lnTo>
                    <a:pt x="3199" y="6936"/>
                  </a:lnTo>
                  <a:lnTo>
                    <a:pt x="2525" y="6734"/>
                  </a:lnTo>
                  <a:lnTo>
                    <a:pt x="1886" y="6465"/>
                  </a:lnTo>
                  <a:lnTo>
                    <a:pt x="1549" y="6296"/>
                  </a:lnTo>
                  <a:lnTo>
                    <a:pt x="1246" y="6128"/>
                  </a:lnTo>
                  <a:lnTo>
                    <a:pt x="977" y="5926"/>
                  </a:lnTo>
                  <a:lnTo>
                    <a:pt x="741" y="5657"/>
                  </a:lnTo>
                  <a:lnTo>
                    <a:pt x="1044" y="5589"/>
                  </a:lnTo>
                  <a:lnTo>
                    <a:pt x="1381" y="5421"/>
                  </a:lnTo>
                  <a:lnTo>
                    <a:pt x="1684" y="5219"/>
                  </a:lnTo>
                  <a:lnTo>
                    <a:pt x="1987" y="4983"/>
                  </a:lnTo>
                  <a:lnTo>
                    <a:pt x="2593" y="4512"/>
                  </a:lnTo>
                  <a:lnTo>
                    <a:pt x="2896" y="4344"/>
                  </a:lnTo>
                  <a:lnTo>
                    <a:pt x="3199" y="4209"/>
                  </a:lnTo>
                  <a:lnTo>
                    <a:pt x="3502" y="4142"/>
                  </a:lnTo>
                  <a:lnTo>
                    <a:pt x="3838" y="4108"/>
                  </a:lnTo>
                  <a:close/>
                  <a:moveTo>
                    <a:pt x="2323" y="1"/>
                  </a:moveTo>
                  <a:lnTo>
                    <a:pt x="1953" y="68"/>
                  </a:lnTo>
                  <a:lnTo>
                    <a:pt x="1616" y="169"/>
                  </a:lnTo>
                  <a:lnTo>
                    <a:pt x="1313" y="337"/>
                  </a:lnTo>
                  <a:lnTo>
                    <a:pt x="1044" y="573"/>
                  </a:lnTo>
                  <a:lnTo>
                    <a:pt x="808" y="842"/>
                  </a:lnTo>
                  <a:lnTo>
                    <a:pt x="606" y="1145"/>
                  </a:lnTo>
                  <a:lnTo>
                    <a:pt x="438" y="1482"/>
                  </a:lnTo>
                  <a:lnTo>
                    <a:pt x="303" y="1819"/>
                  </a:lnTo>
                  <a:lnTo>
                    <a:pt x="202" y="2189"/>
                  </a:lnTo>
                  <a:lnTo>
                    <a:pt x="101" y="2593"/>
                  </a:lnTo>
                  <a:lnTo>
                    <a:pt x="34" y="2963"/>
                  </a:lnTo>
                  <a:lnTo>
                    <a:pt x="0" y="3367"/>
                  </a:lnTo>
                  <a:lnTo>
                    <a:pt x="0" y="3738"/>
                  </a:lnTo>
                  <a:lnTo>
                    <a:pt x="0" y="4445"/>
                  </a:lnTo>
                  <a:lnTo>
                    <a:pt x="0" y="4478"/>
                  </a:lnTo>
                  <a:lnTo>
                    <a:pt x="0" y="4512"/>
                  </a:lnTo>
                  <a:lnTo>
                    <a:pt x="0" y="4546"/>
                  </a:lnTo>
                  <a:lnTo>
                    <a:pt x="34" y="4781"/>
                  </a:lnTo>
                  <a:lnTo>
                    <a:pt x="68" y="4950"/>
                  </a:lnTo>
                  <a:lnTo>
                    <a:pt x="135" y="5152"/>
                  </a:lnTo>
                  <a:lnTo>
                    <a:pt x="303" y="5455"/>
                  </a:lnTo>
                  <a:lnTo>
                    <a:pt x="539" y="5758"/>
                  </a:lnTo>
                  <a:lnTo>
                    <a:pt x="808" y="6027"/>
                  </a:lnTo>
                  <a:lnTo>
                    <a:pt x="1111" y="6263"/>
                  </a:lnTo>
                  <a:lnTo>
                    <a:pt x="1414" y="6465"/>
                  </a:lnTo>
                  <a:lnTo>
                    <a:pt x="1751" y="6633"/>
                  </a:lnTo>
                  <a:lnTo>
                    <a:pt x="2088" y="6768"/>
                  </a:lnTo>
                  <a:lnTo>
                    <a:pt x="2929" y="7105"/>
                  </a:lnTo>
                  <a:lnTo>
                    <a:pt x="3401" y="7273"/>
                  </a:lnTo>
                  <a:lnTo>
                    <a:pt x="3872" y="7374"/>
                  </a:lnTo>
                  <a:lnTo>
                    <a:pt x="4343" y="7475"/>
                  </a:lnTo>
                  <a:lnTo>
                    <a:pt x="4815" y="7542"/>
                  </a:lnTo>
                  <a:lnTo>
                    <a:pt x="5286" y="7542"/>
                  </a:lnTo>
                  <a:lnTo>
                    <a:pt x="5724" y="7475"/>
                  </a:lnTo>
                  <a:lnTo>
                    <a:pt x="6162" y="7374"/>
                  </a:lnTo>
                  <a:lnTo>
                    <a:pt x="6532" y="7172"/>
                  </a:lnTo>
                  <a:lnTo>
                    <a:pt x="6936" y="6970"/>
                  </a:lnTo>
                  <a:lnTo>
                    <a:pt x="7273" y="6700"/>
                  </a:lnTo>
                  <a:lnTo>
                    <a:pt x="7609" y="6397"/>
                  </a:lnTo>
                  <a:lnTo>
                    <a:pt x="7912" y="6061"/>
                  </a:lnTo>
                  <a:lnTo>
                    <a:pt x="8485" y="5387"/>
                  </a:lnTo>
                  <a:lnTo>
                    <a:pt x="8720" y="5118"/>
                  </a:lnTo>
                  <a:lnTo>
                    <a:pt x="8922" y="4781"/>
                  </a:lnTo>
                  <a:lnTo>
                    <a:pt x="9124" y="4411"/>
                  </a:lnTo>
                  <a:lnTo>
                    <a:pt x="9293" y="4041"/>
                  </a:lnTo>
                  <a:lnTo>
                    <a:pt x="9394" y="4041"/>
                  </a:lnTo>
                  <a:lnTo>
                    <a:pt x="9461" y="3973"/>
                  </a:lnTo>
                  <a:lnTo>
                    <a:pt x="9461" y="3872"/>
                  </a:lnTo>
                  <a:lnTo>
                    <a:pt x="9461" y="3839"/>
                  </a:lnTo>
                  <a:lnTo>
                    <a:pt x="9427" y="3805"/>
                  </a:lnTo>
                  <a:lnTo>
                    <a:pt x="9394" y="3771"/>
                  </a:lnTo>
                  <a:lnTo>
                    <a:pt x="9427" y="3502"/>
                  </a:lnTo>
                  <a:lnTo>
                    <a:pt x="9427" y="3233"/>
                  </a:lnTo>
                  <a:lnTo>
                    <a:pt x="9394" y="2997"/>
                  </a:lnTo>
                  <a:lnTo>
                    <a:pt x="9293" y="2728"/>
                  </a:lnTo>
                  <a:lnTo>
                    <a:pt x="9192" y="2559"/>
                  </a:lnTo>
                  <a:lnTo>
                    <a:pt x="9091" y="2391"/>
                  </a:lnTo>
                  <a:lnTo>
                    <a:pt x="8788" y="2122"/>
                  </a:lnTo>
                  <a:lnTo>
                    <a:pt x="8451" y="1852"/>
                  </a:lnTo>
                  <a:lnTo>
                    <a:pt x="8081" y="1650"/>
                  </a:lnTo>
                  <a:lnTo>
                    <a:pt x="7677" y="1448"/>
                  </a:lnTo>
                  <a:lnTo>
                    <a:pt x="7273" y="1280"/>
                  </a:lnTo>
                  <a:lnTo>
                    <a:pt x="6498" y="1011"/>
                  </a:lnTo>
                  <a:lnTo>
                    <a:pt x="5589" y="674"/>
                  </a:lnTo>
                  <a:lnTo>
                    <a:pt x="4646" y="438"/>
                  </a:lnTo>
                  <a:lnTo>
                    <a:pt x="3704" y="236"/>
                  </a:lnTo>
                  <a:lnTo>
                    <a:pt x="2761" y="102"/>
                  </a:lnTo>
                  <a:lnTo>
                    <a:pt x="2761" y="34"/>
                  </a:lnTo>
                  <a:lnTo>
                    <a:pt x="272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7" name="Google Shape;897;p6"/>
            <p:cNvSpPr/>
            <p:nvPr/>
          </p:nvSpPr>
          <p:spPr>
            <a:xfrm>
              <a:off x="6859475" y="5379225"/>
              <a:ext cx="306400" cy="97650"/>
            </a:xfrm>
            <a:custGeom>
              <a:avLst/>
              <a:gdLst/>
              <a:ahLst/>
              <a:cxnLst/>
              <a:rect l="l" t="t" r="r" b="b"/>
              <a:pathLst>
                <a:path w="12256" h="3906" extrusionOk="0">
                  <a:moveTo>
                    <a:pt x="2492" y="775"/>
                  </a:moveTo>
                  <a:lnTo>
                    <a:pt x="2727" y="809"/>
                  </a:lnTo>
                  <a:lnTo>
                    <a:pt x="2963" y="943"/>
                  </a:lnTo>
                  <a:lnTo>
                    <a:pt x="3131" y="1078"/>
                  </a:lnTo>
                  <a:lnTo>
                    <a:pt x="3266" y="1280"/>
                  </a:lnTo>
                  <a:lnTo>
                    <a:pt x="3333" y="1549"/>
                  </a:lnTo>
                  <a:lnTo>
                    <a:pt x="2727" y="2189"/>
                  </a:lnTo>
                  <a:lnTo>
                    <a:pt x="2222" y="2795"/>
                  </a:lnTo>
                  <a:lnTo>
                    <a:pt x="1953" y="3132"/>
                  </a:lnTo>
                  <a:lnTo>
                    <a:pt x="1684" y="3401"/>
                  </a:lnTo>
                  <a:lnTo>
                    <a:pt x="1515" y="3536"/>
                  </a:lnTo>
                  <a:lnTo>
                    <a:pt x="1347" y="3603"/>
                  </a:lnTo>
                  <a:lnTo>
                    <a:pt x="1145" y="3670"/>
                  </a:lnTo>
                  <a:lnTo>
                    <a:pt x="943" y="3670"/>
                  </a:lnTo>
                  <a:lnTo>
                    <a:pt x="808" y="3637"/>
                  </a:lnTo>
                  <a:lnTo>
                    <a:pt x="707" y="3569"/>
                  </a:lnTo>
                  <a:lnTo>
                    <a:pt x="606" y="3502"/>
                  </a:lnTo>
                  <a:lnTo>
                    <a:pt x="539" y="3435"/>
                  </a:lnTo>
                  <a:lnTo>
                    <a:pt x="404" y="3233"/>
                  </a:lnTo>
                  <a:lnTo>
                    <a:pt x="371" y="2997"/>
                  </a:lnTo>
                  <a:lnTo>
                    <a:pt x="371" y="2728"/>
                  </a:lnTo>
                  <a:lnTo>
                    <a:pt x="404" y="2492"/>
                  </a:lnTo>
                  <a:lnTo>
                    <a:pt x="472" y="2256"/>
                  </a:lnTo>
                  <a:lnTo>
                    <a:pt x="539" y="2054"/>
                  </a:lnTo>
                  <a:lnTo>
                    <a:pt x="640" y="1886"/>
                  </a:lnTo>
                  <a:lnTo>
                    <a:pt x="775" y="1751"/>
                  </a:lnTo>
                  <a:lnTo>
                    <a:pt x="1044" y="1482"/>
                  </a:lnTo>
                  <a:lnTo>
                    <a:pt x="1347" y="1213"/>
                  </a:lnTo>
                  <a:lnTo>
                    <a:pt x="1684" y="1011"/>
                  </a:lnTo>
                  <a:lnTo>
                    <a:pt x="1953" y="842"/>
                  </a:lnTo>
                  <a:lnTo>
                    <a:pt x="2256" y="775"/>
                  </a:lnTo>
                  <a:close/>
                  <a:moveTo>
                    <a:pt x="6229" y="1"/>
                  </a:moveTo>
                  <a:lnTo>
                    <a:pt x="5892" y="34"/>
                  </a:lnTo>
                  <a:lnTo>
                    <a:pt x="5556" y="102"/>
                  </a:lnTo>
                  <a:lnTo>
                    <a:pt x="5219" y="203"/>
                  </a:lnTo>
                  <a:lnTo>
                    <a:pt x="4882" y="371"/>
                  </a:lnTo>
                  <a:lnTo>
                    <a:pt x="4579" y="539"/>
                  </a:lnTo>
                  <a:lnTo>
                    <a:pt x="4242" y="775"/>
                  </a:lnTo>
                  <a:lnTo>
                    <a:pt x="3939" y="1011"/>
                  </a:lnTo>
                  <a:lnTo>
                    <a:pt x="3670" y="1246"/>
                  </a:lnTo>
                  <a:lnTo>
                    <a:pt x="3569" y="1078"/>
                  </a:lnTo>
                  <a:lnTo>
                    <a:pt x="3502" y="943"/>
                  </a:lnTo>
                  <a:lnTo>
                    <a:pt x="3401" y="809"/>
                  </a:lnTo>
                  <a:lnTo>
                    <a:pt x="3266" y="674"/>
                  </a:lnTo>
                  <a:lnTo>
                    <a:pt x="3131" y="573"/>
                  </a:lnTo>
                  <a:lnTo>
                    <a:pt x="2997" y="506"/>
                  </a:lnTo>
                  <a:lnTo>
                    <a:pt x="2828" y="438"/>
                  </a:lnTo>
                  <a:lnTo>
                    <a:pt x="2626" y="371"/>
                  </a:lnTo>
                  <a:lnTo>
                    <a:pt x="2391" y="371"/>
                  </a:lnTo>
                  <a:lnTo>
                    <a:pt x="2121" y="405"/>
                  </a:lnTo>
                  <a:lnTo>
                    <a:pt x="1886" y="506"/>
                  </a:lnTo>
                  <a:lnTo>
                    <a:pt x="1616" y="607"/>
                  </a:lnTo>
                  <a:lnTo>
                    <a:pt x="1414" y="741"/>
                  </a:lnTo>
                  <a:lnTo>
                    <a:pt x="1179" y="910"/>
                  </a:lnTo>
                  <a:lnTo>
                    <a:pt x="775" y="1246"/>
                  </a:lnTo>
                  <a:lnTo>
                    <a:pt x="505" y="1516"/>
                  </a:lnTo>
                  <a:lnTo>
                    <a:pt x="270" y="1852"/>
                  </a:lnTo>
                  <a:lnTo>
                    <a:pt x="101" y="2223"/>
                  </a:lnTo>
                  <a:lnTo>
                    <a:pt x="34" y="2627"/>
                  </a:lnTo>
                  <a:lnTo>
                    <a:pt x="0" y="2795"/>
                  </a:lnTo>
                  <a:lnTo>
                    <a:pt x="0" y="2997"/>
                  </a:lnTo>
                  <a:lnTo>
                    <a:pt x="34" y="3165"/>
                  </a:lnTo>
                  <a:lnTo>
                    <a:pt x="101" y="3334"/>
                  </a:lnTo>
                  <a:lnTo>
                    <a:pt x="202" y="3502"/>
                  </a:lnTo>
                  <a:lnTo>
                    <a:pt x="303" y="3670"/>
                  </a:lnTo>
                  <a:lnTo>
                    <a:pt x="438" y="3805"/>
                  </a:lnTo>
                  <a:lnTo>
                    <a:pt x="640" y="3906"/>
                  </a:lnTo>
                  <a:lnTo>
                    <a:pt x="1583" y="3906"/>
                  </a:lnTo>
                  <a:lnTo>
                    <a:pt x="1751" y="3771"/>
                  </a:lnTo>
                  <a:lnTo>
                    <a:pt x="1919" y="3637"/>
                  </a:lnTo>
                  <a:lnTo>
                    <a:pt x="2222" y="3334"/>
                  </a:lnTo>
                  <a:lnTo>
                    <a:pt x="2795" y="2728"/>
                  </a:lnTo>
                  <a:lnTo>
                    <a:pt x="3367" y="2088"/>
                  </a:lnTo>
                  <a:lnTo>
                    <a:pt x="3333" y="2189"/>
                  </a:lnTo>
                  <a:lnTo>
                    <a:pt x="3300" y="2425"/>
                  </a:lnTo>
                  <a:lnTo>
                    <a:pt x="3199" y="2627"/>
                  </a:lnTo>
                  <a:lnTo>
                    <a:pt x="2997" y="3064"/>
                  </a:lnTo>
                  <a:lnTo>
                    <a:pt x="2727" y="3502"/>
                  </a:lnTo>
                  <a:lnTo>
                    <a:pt x="2424" y="3906"/>
                  </a:lnTo>
                  <a:lnTo>
                    <a:pt x="2828" y="3906"/>
                  </a:lnTo>
                  <a:lnTo>
                    <a:pt x="2997" y="3670"/>
                  </a:lnTo>
                  <a:lnTo>
                    <a:pt x="3266" y="3233"/>
                  </a:lnTo>
                  <a:lnTo>
                    <a:pt x="3535" y="2761"/>
                  </a:lnTo>
                  <a:lnTo>
                    <a:pt x="3636" y="2492"/>
                  </a:lnTo>
                  <a:lnTo>
                    <a:pt x="3704" y="2223"/>
                  </a:lnTo>
                  <a:lnTo>
                    <a:pt x="3737" y="1987"/>
                  </a:lnTo>
                  <a:lnTo>
                    <a:pt x="3737" y="1718"/>
                  </a:lnTo>
                  <a:lnTo>
                    <a:pt x="4343" y="1213"/>
                  </a:lnTo>
                  <a:lnTo>
                    <a:pt x="4647" y="1011"/>
                  </a:lnTo>
                  <a:lnTo>
                    <a:pt x="4950" y="775"/>
                  </a:lnTo>
                  <a:lnTo>
                    <a:pt x="5286" y="607"/>
                  </a:lnTo>
                  <a:lnTo>
                    <a:pt x="5623" y="438"/>
                  </a:lnTo>
                  <a:lnTo>
                    <a:pt x="5859" y="371"/>
                  </a:lnTo>
                  <a:lnTo>
                    <a:pt x="6094" y="337"/>
                  </a:lnTo>
                  <a:lnTo>
                    <a:pt x="6330" y="371"/>
                  </a:lnTo>
                  <a:lnTo>
                    <a:pt x="6566" y="405"/>
                  </a:lnTo>
                  <a:lnTo>
                    <a:pt x="7003" y="573"/>
                  </a:lnTo>
                  <a:lnTo>
                    <a:pt x="7441" y="775"/>
                  </a:lnTo>
                  <a:lnTo>
                    <a:pt x="8114" y="1145"/>
                  </a:lnTo>
                  <a:lnTo>
                    <a:pt x="8754" y="1549"/>
                  </a:lnTo>
                  <a:lnTo>
                    <a:pt x="9394" y="1987"/>
                  </a:lnTo>
                  <a:lnTo>
                    <a:pt x="10000" y="2492"/>
                  </a:lnTo>
                  <a:lnTo>
                    <a:pt x="10370" y="2829"/>
                  </a:lnTo>
                  <a:lnTo>
                    <a:pt x="10740" y="3199"/>
                  </a:lnTo>
                  <a:lnTo>
                    <a:pt x="11111" y="3569"/>
                  </a:lnTo>
                  <a:lnTo>
                    <a:pt x="11515" y="3906"/>
                  </a:lnTo>
                  <a:lnTo>
                    <a:pt x="12255" y="3906"/>
                  </a:lnTo>
                  <a:lnTo>
                    <a:pt x="12020" y="3771"/>
                  </a:lnTo>
                  <a:lnTo>
                    <a:pt x="11784" y="3603"/>
                  </a:lnTo>
                  <a:lnTo>
                    <a:pt x="11313" y="3233"/>
                  </a:lnTo>
                  <a:lnTo>
                    <a:pt x="10572" y="2526"/>
                  </a:lnTo>
                  <a:lnTo>
                    <a:pt x="10101" y="2122"/>
                  </a:lnTo>
                  <a:lnTo>
                    <a:pt x="9629" y="1718"/>
                  </a:lnTo>
                  <a:lnTo>
                    <a:pt x="9091" y="1347"/>
                  </a:lnTo>
                  <a:lnTo>
                    <a:pt x="8586" y="1011"/>
                  </a:lnTo>
                  <a:lnTo>
                    <a:pt x="8047" y="674"/>
                  </a:lnTo>
                  <a:lnTo>
                    <a:pt x="7475" y="371"/>
                  </a:lnTo>
                  <a:lnTo>
                    <a:pt x="7172" y="203"/>
                  </a:lnTo>
                  <a:lnTo>
                    <a:pt x="6869" y="102"/>
                  </a:lnTo>
                  <a:lnTo>
                    <a:pt x="6532" y="34"/>
                  </a:lnTo>
                  <a:lnTo>
                    <a:pt x="622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8" name="Google Shape;898;p6"/>
            <p:cNvSpPr/>
            <p:nvPr/>
          </p:nvSpPr>
          <p:spPr>
            <a:xfrm>
              <a:off x="4659275" y="5290000"/>
              <a:ext cx="214650" cy="186875"/>
            </a:xfrm>
            <a:custGeom>
              <a:avLst/>
              <a:gdLst/>
              <a:ahLst/>
              <a:cxnLst/>
              <a:rect l="l" t="t" r="r" b="b"/>
              <a:pathLst>
                <a:path w="8586" h="7475" extrusionOk="0">
                  <a:moveTo>
                    <a:pt x="1582" y="169"/>
                  </a:moveTo>
                  <a:lnTo>
                    <a:pt x="1986" y="236"/>
                  </a:lnTo>
                  <a:lnTo>
                    <a:pt x="2357" y="337"/>
                  </a:lnTo>
                  <a:lnTo>
                    <a:pt x="2761" y="438"/>
                  </a:lnTo>
                  <a:lnTo>
                    <a:pt x="3535" y="708"/>
                  </a:lnTo>
                  <a:lnTo>
                    <a:pt x="4310" y="1011"/>
                  </a:lnTo>
                  <a:lnTo>
                    <a:pt x="5993" y="1684"/>
                  </a:lnTo>
                  <a:lnTo>
                    <a:pt x="7676" y="2458"/>
                  </a:lnTo>
                  <a:lnTo>
                    <a:pt x="7811" y="2526"/>
                  </a:lnTo>
                  <a:lnTo>
                    <a:pt x="7946" y="2627"/>
                  </a:lnTo>
                  <a:lnTo>
                    <a:pt x="8148" y="2829"/>
                  </a:lnTo>
                  <a:lnTo>
                    <a:pt x="8282" y="3098"/>
                  </a:lnTo>
                  <a:lnTo>
                    <a:pt x="8350" y="3368"/>
                  </a:lnTo>
                  <a:lnTo>
                    <a:pt x="8383" y="3671"/>
                  </a:lnTo>
                  <a:lnTo>
                    <a:pt x="8350" y="4007"/>
                  </a:lnTo>
                  <a:lnTo>
                    <a:pt x="8316" y="4344"/>
                  </a:lnTo>
                  <a:lnTo>
                    <a:pt x="8249" y="4681"/>
                  </a:lnTo>
                  <a:lnTo>
                    <a:pt x="7272" y="4344"/>
                  </a:lnTo>
                  <a:lnTo>
                    <a:pt x="6296" y="4007"/>
                  </a:lnTo>
                  <a:lnTo>
                    <a:pt x="4343" y="3401"/>
                  </a:lnTo>
                  <a:lnTo>
                    <a:pt x="3367" y="3064"/>
                  </a:lnTo>
                  <a:lnTo>
                    <a:pt x="2357" y="2728"/>
                  </a:lnTo>
                  <a:lnTo>
                    <a:pt x="1347" y="2425"/>
                  </a:lnTo>
                  <a:lnTo>
                    <a:pt x="842" y="2290"/>
                  </a:lnTo>
                  <a:lnTo>
                    <a:pt x="337" y="2189"/>
                  </a:lnTo>
                  <a:lnTo>
                    <a:pt x="370" y="1852"/>
                  </a:lnTo>
                  <a:lnTo>
                    <a:pt x="471" y="1549"/>
                  </a:lnTo>
                  <a:lnTo>
                    <a:pt x="572" y="1246"/>
                  </a:lnTo>
                  <a:lnTo>
                    <a:pt x="707" y="943"/>
                  </a:lnTo>
                  <a:lnTo>
                    <a:pt x="1448" y="1213"/>
                  </a:lnTo>
                  <a:lnTo>
                    <a:pt x="2188" y="1482"/>
                  </a:lnTo>
                  <a:lnTo>
                    <a:pt x="2660" y="1650"/>
                  </a:lnTo>
                  <a:lnTo>
                    <a:pt x="3131" y="1751"/>
                  </a:lnTo>
                  <a:lnTo>
                    <a:pt x="4108" y="1920"/>
                  </a:lnTo>
                  <a:lnTo>
                    <a:pt x="5084" y="2122"/>
                  </a:lnTo>
                  <a:lnTo>
                    <a:pt x="5993" y="2324"/>
                  </a:lnTo>
                  <a:lnTo>
                    <a:pt x="7878" y="2795"/>
                  </a:lnTo>
                  <a:lnTo>
                    <a:pt x="7946" y="2795"/>
                  </a:lnTo>
                  <a:lnTo>
                    <a:pt x="7979" y="2728"/>
                  </a:lnTo>
                  <a:lnTo>
                    <a:pt x="7979" y="2694"/>
                  </a:lnTo>
                  <a:lnTo>
                    <a:pt x="7946" y="2627"/>
                  </a:lnTo>
                  <a:lnTo>
                    <a:pt x="7003" y="2357"/>
                  </a:lnTo>
                  <a:lnTo>
                    <a:pt x="6060" y="2122"/>
                  </a:lnTo>
                  <a:lnTo>
                    <a:pt x="5118" y="1920"/>
                  </a:lnTo>
                  <a:lnTo>
                    <a:pt x="4175" y="1751"/>
                  </a:lnTo>
                  <a:lnTo>
                    <a:pt x="3300" y="1583"/>
                  </a:lnTo>
                  <a:lnTo>
                    <a:pt x="2896" y="1516"/>
                  </a:lnTo>
                  <a:lnTo>
                    <a:pt x="2458" y="1381"/>
                  </a:lnTo>
                  <a:lnTo>
                    <a:pt x="2054" y="1246"/>
                  </a:lnTo>
                  <a:lnTo>
                    <a:pt x="1616" y="1078"/>
                  </a:lnTo>
                  <a:lnTo>
                    <a:pt x="1178" y="910"/>
                  </a:lnTo>
                  <a:lnTo>
                    <a:pt x="741" y="809"/>
                  </a:lnTo>
                  <a:lnTo>
                    <a:pt x="943" y="472"/>
                  </a:lnTo>
                  <a:lnTo>
                    <a:pt x="1145" y="169"/>
                  </a:lnTo>
                  <a:close/>
                  <a:moveTo>
                    <a:pt x="1212" y="1"/>
                  </a:moveTo>
                  <a:lnTo>
                    <a:pt x="1178" y="34"/>
                  </a:lnTo>
                  <a:lnTo>
                    <a:pt x="1077" y="34"/>
                  </a:lnTo>
                  <a:lnTo>
                    <a:pt x="1010" y="68"/>
                  </a:lnTo>
                  <a:lnTo>
                    <a:pt x="1044" y="135"/>
                  </a:lnTo>
                  <a:lnTo>
                    <a:pt x="842" y="337"/>
                  </a:lnTo>
                  <a:lnTo>
                    <a:pt x="673" y="539"/>
                  </a:lnTo>
                  <a:lnTo>
                    <a:pt x="539" y="775"/>
                  </a:lnTo>
                  <a:lnTo>
                    <a:pt x="404" y="1044"/>
                  </a:lnTo>
                  <a:lnTo>
                    <a:pt x="303" y="1314"/>
                  </a:lnTo>
                  <a:lnTo>
                    <a:pt x="202" y="1617"/>
                  </a:lnTo>
                  <a:lnTo>
                    <a:pt x="67" y="2189"/>
                  </a:lnTo>
                  <a:lnTo>
                    <a:pt x="0" y="2829"/>
                  </a:lnTo>
                  <a:lnTo>
                    <a:pt x="0" y="3435"/>
                  </a:lnTo>
                  <a:lnTo>
                    <a:pt x="34" y="4007"/>
                  </a:lnTo>
                  <a:lnTo>
                    <a:pt x="101" y="4512"/>
                  </a:lnTo>
                  <a:lnTo>
                    <a:pt x="202" y="4849"/>
                  </a:lnTo>
                  <a:lnTo>
                    <a:pt x="303" y="5186"/>
                  </a:lnTo>
                  <a:lnTo>
                    <a:pt x="438" y="5489"/>
                  </a:lnTo>
                  <a:lnTo>
                    <a:pt x="572" y="5792"/>
                  </a:lnTo>
                  <a:lnTo>
                    <a:pt x="774" y="6061"/>
                  </a:lnTo>
                  <a:lnTo>
                    <a:pt x="976" y="6330"/>
                  </a:lnTo>
                  <a:lnTo>
                    <a:pt x="1212" y="6566"/>
                  </a:lnTo>
                  <a:lnTo>
                    <a:pt x="1481" y="6802"/>
                  </a:lnTo>
                  <a:lnTo>
                    <a:pt x="1919" y="7172"/>
                  </a:lnTo>
                  <a:lnTo>
                    <a:pt x="2390" y="7475"/>
                  </a:lnTo>
                  <a:lnTo>
                    <a:pt x="2896" y="7475"/>
                  </a:lnTo>
                  <a:lnTo>
                    <a:pt x="2559" y="7307"/>
                  </a:lnTo>
                  <a:lnTo>
                    <a:pt x="2256" y="7105"/>
                  </a:lnTo>
                  <a:lnTo>
                    <a:pt x="1919" y="6869"/>
                  </a:lnTo>
                  <a:lnTo>
                    <a:pt x="1616" y="6633"/>
                  </a:lnTo>
                  <a:lnTo>
                    <a:pt x="1347" y="6364"/>
                  </a:lnTo>
                  <a:lnTo>
                    <a:pt x="1111" y="6095"/>
                  </a:lnTo>
                  <a:lnTo>
                    <a:pt x="875" y="5792"/>
                  </a:lnTo>
                  <a:lnTo>
                    <a:pt x="673" y="5455"/>
                  </a:lnTo>
                  <a:lnTo>
                    <a:pt x="539" y="5152"/>
                  </a:lnTo>
                  <a:lnTo>
                    <a:pt x="404" y="4849"/>
                  </a:lnTo>
                  <a:lnTo>
                    <a:pt x="337" y="4546"/>
                  </a:lnTo>
                  <a:lnTo>
                    <a:pt x="303" y="4209"/>
                  </a:lnTo>
                  <a:lnTo>
                    <a:pt x="269" y="3536"/>
                  </a:lnTo>
                  <a:lnTo>
                    <a:pt x="269" y="2862"/>
                  </a:lnTo>
                  <a:lnTo>
                    <a:pt x="640" y="3165"/>
                  </a:lnTo>
                  <a:lnTo>
                    <a:pt x="1010" y="3401"/>
                  </a:lnTo>
                  <a:lnTo>
                    <a:pt x="1818" y="3906"/>
                  </a:lnTo>
                  <a:lnTo>
                    <a:pt x="2626" y="4344"/>
                  </a:lnTo>
                  <a:lnTo>
                    <a:pt x="3401" y="4815"/>
                  </a:lnTo>
                  <a:lnTo>
                    <a:pt x="3838" y="5118"/>
                  </a:lnTo>
                  <a:lnTo>
                    <a:pt x="4242" y="5421"/>
                  </a:lnTo>
                  <a:lnTo>
                    <a:pt x="4411" y="5590"/>
                  </a:lnTo>
                  <a:lnTo>
                    <a:pt x="4545" y="5792"/>
                  </a:lnTo>
                  <a:lnTo>
                    <a:pt x="4680" y="5994"/>
                  </a:lnTo>
                  <a:lnTo>
                    <a:pt x="4781" y="6263"/>
                  </a:lnTo>
                  <a:lnTo>
                    <a:pt x="4882" y="6532"/>
                  </a:lnTo>
                  <a:lnTo>
                    <a:pt x="4916" y="6869"/>
                  </a:lnTo>
                  <a:lnTo>
                    <a:pt x="4949" y="7475"/>
                  </a:lnTo>
                  <a:lnTo>
                    <a:pt x="5219" y="7475"/>
                  </a:lnTo>
                  <a:lnTo>
                    <a:pt x="5219" y="7138"/>
                  </a:lnTo>
                  <a:lnTo>
                    <a:pt x="5185" y="6802"/>
                  </a:lnTo>
                  <a:lnTo>
                    <a:pt x="5118" y="6465"/>
                  </a:lnTo>
                  <a:lnTo>
                    <a:pt x="5017" y="6128"/>
                  </a:lnTo>
                  <a:lnTo>
                    <a:pt x="4882" y="5825"/>
                  </a:lnTo>
                  <a:lnTo>
                    <a:pt x="4714" y="5522"/>
                  </a:lnTo>
                  <a:lnTo>
                    <a:pt x="4512" y="5287"/>
                  </a:lnTo>
                  <a:lnTo>
                    <a:pt x="4242" y="5051"/>
                  </a:lnTo>
                  <a:lnTo>
                    <a:pt x="3300" y="4445"/>
                  </a:lnTo>
                  <a:lnTo>
                    <a:pt x="2323" y="3873"/>
                  </a:lnTo>
                  <a:lnTo>
                    <a:pt x="1347" y="3267"/>
                  </a:lnTo>
                  <a:lnTo>
                    <a:pt x="842" y="2997"/>
                  </a:lnTo>
                  <a:lnTo>
                    <a:pt x="303" y="2761"/>
                  </a:lnTo>
                  <a:lnTo>
                    <a:pt x="269" y="2761"/>
                  </a:lnTo>
                  <a:lnTo>
                    <a:pt x="303" y="2256"/>
                  </a:lnTo>
                  <a:lnTo>
                    <a:pt x="741" y="2492"/>
                  </a:lnTo>
                  <a:lnTo>
                    <a:pt x="1212" y="2660"/>
                  </a:lnTo>
                  <a:lnTo>
                    <a:pt x="2155" y="2963"/>
                  </a:lnTo>
                  <a:lnTo>
                    <a:pt x="3131" y="3267"/>
                  </a:lnTo>
                  <a:lnTo>
                    <a:pt x="4040" y="3536"/>
                  </a:lnTo>
                  <a:lnTo>
                    <a:pt x="4276" y="3603"/>
                  </a:lnTo>
                  <a:lnTo>
                    <a:pt x="4444" y="3772"/>
                  </a:lnTo>
                  <a:lnTo>
                    <a:pt x="4613" y="3974"/>
                  </a:lnTo>
                  <a:lnTo>
                    <a:pt x="4848" y="4277"/>
                  </a:lnTo>
                  <a:lnTo>
                    <a:pt x="5252" y="4782"/>
                  </a:lnTo>
                  <a:lnTo>
                    <a:pt x="5623" y="5320"/>
                  </a:lnTo>
                  <a:lnTo>
                    <a:pt x="5892" y="5825"/>
                  </a:lnTo>
                  <a:lnTo>
                    <a:pt x="6128" y="6364"/>
                  </a:lnTo>
                  <a:lnTo>
                    <a:pt x="6262" y="6903"/>
                  </a:lnTo>
                  <a:lnTo>
                    <a:pt x="6330" y="7475"/>
                  </a:lnTo>
                  <a:lnTo>
                    <a:pt x="6565" y="7475"/>
                  </a:lnTo>
                  <a:lnTo>
                    <a:pt x="6532" y="7138"/>
                  </a:lnTo>
                  <a:lnTo>
                    <a:pt x="6464" y="6835"/>
                  </a:lnTo>
                  <a:lnTo>
                    <a:pt x="6397" y="6499"/>
                  </a:lnTo>
                  <a:lnTo>
                    <a:pt x="6296" y="6196"/>
                  </a:lnTo>
                  <a:lnTo>
                    <a:pt x="6027" y="5590"/>
                  </a:lnTo>
                  <a:lnTo>
                    <a:pt x="5690" y="5017"/>
                  </a:lnTo>
                  <a:lnTo>
                    <a:pt x="5286" y="4411"/>
                  </a:lnTo>
                  <a:lnTo>
                    <a:pt x="5017" y="4075"/>
                  </a:lnTo>
                  <a:lnTo>
                    <a:pt x="4747" y="3772"/>
                  </a:lnTo>
                  <a:lnTo>
                    <a:pt x="4747" y="3772"/>
                  </a:lnTo>
                  <a:lnTo>
                    <a:pt x="6464" y="4344"/>
                  </a:lnTo>
                  <a:lnTo>
                    <a:pt x="7340" y="4613"/>
                  </a:lnTo>
                  <a:lnTo>
                    <a:pt x="8181" y="4883"/>
                  </a:lnTo>
                  <a:lnTo>
                    <a:pt x="8013" y="5489"/>
                  </a:lnTo>
                  <a:lnTo>
                    <a:pt x="7845" y="5994"/>
                  </a:lnTo>
                  <a:lnTo>
                    <a:pt x="7710" y="6364"/>
                  </a:lnTo>
                  <a:lnTo>
                    <a:pt x="7542" y="6768"/>
                  </a:lnTo>
                  <a:lnTo>
                    <a:pt x="7171" y="7475"/>
                  </a:lnTo>
                  <a:lnTo>
                    <a:pt x="7441" y="7475"/>
                  </a:lnTo>
                  <a:lnTo>
                    <a:pt x="7777" y="6633"/>
                  </a:lnTo>
                  <a:lnTo>
                    <a:pt x="8080" y="5825"/>
                  </a:lnTo>
                  <a:lnTo>
                    <a:pt x="8383" y="4883"/>
                  </a:lnTo>
                  <a:lnTo>
                    <a:pt x="8417" y="4849"/>
                  </a:lnTo>
                  <a:lnTo>
                    <a:pt x="8417" y="4748"/>
                  </a:lnTo>
                  <a:lnTo>
                    <a:pt x="8552" y="4209"/>
                  </a:lnTo>
                  <a:lnTo>
                    <a:pt x="8585" y="3906"/>
                  </a:lnTo>
                  <a:lnTo>
                    <a:pt x="8585" y="3637"/>
                  </a:lnTo>
                  <a:lnTo>
                    <a:pt x="8552" y="3368"/>
                  </a:lnTo>
                  <a:lnTo>
                    <a:pt x="8518" y="3132"/>
                  </a:lnTo>
                  <a:lnTo>
                    <a:pt x="8417" y="2862"/>
                  </a:lnTo>
                  <a:lnTo>
                    <a:pt x="8282" y="2660"/>
                  </a:lnTo>
                  <a:lnTo>
                    <a:pt x="8148" y="2492"/>
                  </a:lnTo>
                  <a:lnTo>
                    <a:pt x="8013" y="2391"/>
                  </a:lnTo>
                  <a:lnTo>
                    <a:pt x="7643" y="2189"/>
                  </a:lnTo>
                  <a:lnTo>
                    <a:pt x="6902" y="1886"/>
                  </a:lnTo>
                  <a:lnTo>
                    <a:pt x="5050" y="1078"/>
                  </a:lnTo>
                  <a:lnTo>
                    <a:pt x="4175" y="708"/>
                  </a:lnTo>
                  <a:lnTo>
                    <a:pt x="3704" y="506"/>
                  </a:lnTo>
                  <a:lnTo>
                    <a:pt x="3199" y="304"/>
                  </a:lnTo>
                  <a:lnTo>
                    <a:pt x="2727" y="169"/>
                  </a:lnTo>
                  <a:lnTo>
                    <a:pt x="2222" y="34"/>
                  </a:lnTo>
                  <a:lnTo>
                    <a:pt x="171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99" name="Google Shape;899;p6"/>
            <p:cNvSpPr/>
            <p:nvPr/>
          </p:nvSpPr>
          <p:spPr>
            <a:xfrm>
              <a:off x="6519425" y="5245400"/>
              <a:ext cx="57250" cy="53900"/>
            </a:xfrm>
            <a:custGeom>
              <a:avLst/>
              <a:gdLst/>
              <a:ahLst/>
              <a:cxnLst/>
              <a:rect l="l" t="t" r="r" b="b"/>
              <a:pathLst>
                <a:path w="2290" h="2156" extrusionOk="0">
                  <a:moveTo>
                    <a:pt x="0" y="0"/>
                  </a:moveTo>
                  <a:lnTo>
                    <a:pt x="0" y="34"/>
                  </a:lnTo>
                  <a:lnTo>
                    <a:pt x="68" y="202"/>
                  </a:lnTo>
                  <a:lnTo>
                    <a:pt x="202" y="337"/>
                  </a:lnTo>
                  <a:lnTo>
                    <a:pt x="438" y="606"/>
                  </a:lnTo>
                  <a:lnTo>
                    <a:pt x="1010" y="1078"/>
                  </a:lnTo>
                  <a:lnTo>
                    <a:pt x="1549" y="1583"/>
                  </a:lnTo>
                  <a:lnTo>
                    <a:pt x="2088" y="2121"/>
                  </a:lnTo>
                  <a:lnTo>
                    <a:pt x="2155" y="2155"/>
                  </a:lnTo>
                  <a:lnTo>
                    <a:pt x="2223" y="2121"/>
                  </a:lnTo>
                  <a:lnTo>
                    <a:pt x="2290" y="2054"/>
                  </a:lnTo>
                  <a:lnTo>
                    <a:pt x="2290" y="2020"/>
                  </a:lnTo>
                  <a:lnTo>
                    <a:pt x="2256" y="1987"/>
                  </a:lnTo>
                  <a:lnTo>
                    <a:pt x="2021" y="1684"/>
                  </a:lnTo>
                  <a:lnTo>
                    <a:pt x="1751" y="1414"/>
                  </a:lnTo>
                  <a:lnTo>
                    <a:pt x="1179" y="909"/>
                  </a:lnTo>
                  <a:lnTo>
                    <a:pt x="640" y="404"/>
                  </a:lnTo>
                  <a:lnTo>
                    <a:pt x="337" y="169"/>
                  </a:lnTo>
                  <a:lnTo>
                    <a:pt x="202" y="68"/>
                  </a:lnTo>
                  <a:lnTo>
                    <a:pt x="3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0" name="Google Shape;900;p6"/>
            <p:cNvSpPr/>
            <p:nvPr/>
          </p:nvSpPr>
          <p:spPr>
            <a:xfrm>
              <a:off x="6448725" y="5146075"/>
              <a:ext cx="392250" cy="330800"/>
            </a:xfrm>
            <a:custGeom>
              <a:avLst/>
              <a:gdLst/>
              <a:ahLst/>
              <a:cxnLst/>
              <a:rect l="l" t="t" r="r" b="b"/>
              <a:pathLst>
                <a:path w="15690" h="13232" extrusionOk="0">
                  <a:moveTo>
                    <a:pt x="2929" y="640"/>
                  </a:moveTo>
                  <a:lnTo>
                    <a:pt x="3131" y="943"/>
                  </a:lnTo>
                  <a:lnTo>
                    <a:pt x="3165" y="977"/>
                  </a:lnTo>
                  <a:lnTo>
                    <a:pt x="3098" y="977"/>
                  </a:lnTo>
                  <a:lnTo>
                    <a:pt x="3030" y="909"/>
                  </a:lnTo>
                  <a:lnTo>
                    <a:pt x="2997" y="808"/>
                  </a:lnTo>
                  <a:lnTo>
                    <a:pt x="2929" y="640"/>
                  </a:lnTo>
                  <a:close/>
                  <a:moveTo>
                    <a:pt x="2458" y="270"/>
                  </a:moveTo>
                  <a:lnTo>
                    <a:pt x="2626" y="337"/>
                  </a:lnTo>
                  <a:lnTo>
                    <a:pt x="2593" y="371"/>
                  </a:lnTo>
                  <a:lnTo>
                    <a:pt x="2626" y="573"/>
                  </a:lnTo>
                  <a:lnTo>
                    <a:pt x="2694" y="808"/>
                  </a:lnTo>
                  <a:lnTo>
                    <a:pt x="2761" y="1044"/>
                  </a:lnTo>
                  <a:lnTo>
                    <a:pt x="2828" y="1112"/>
                  </a:lnTo>
                  <a:lnTo>
                    <a:pt x="2896" y="1179"/>
                  </a:lnTo>
                  <a:lnTo>
                    <a:pt x="3064" y="1280"/>
                  </a:lnTo>
                  <a:lnTo>
                    <a:pt x="3266" y="1381"/>
                  </a:lnTo>
                  <a:lnTo>
                    <a:pt x="3502" y="1448"/>
                  </a:lnTo>
                  <a:lnTo>
                    <a:pt x="3603" y="1448"/>
                  </a:lnTo>
                  <a:lnTo>
                    <a:pt x="3670" y="1415"/>
                  </a:lnTo>
                  <a:lnTo>
                    <a:pt x="3704" y="1448"/>
                  </a:lnTo>
                  <a:lnTo>
                    <a:pt x="3737" y="1650"/>
                  </a:lnTo>
                  <a:lnTo>
                    <a:pt x="3737" y="1920"/>
                  </a:lnTo>
                  <a:lnTo>
                    <a:pt x="3704" y="1886"/>
                  </a:lnTo>
                  <a:lnTo>
                    <a:pt x="3434" y="1852"/>
                  </a:lnTo>
                  <a:lnTo>
                    <a:pt x="3300" y="1852"/>
                  </a:lnTo>
                  <a:lnTo>
                    <a:pt x="3165" y="1785"/>
                  </a:lnTo>
                  <a:lnTo>
                    <a:pt x="3064" y="1751"/>
                  </a:lnTo>
                  <a:lnTo>
                    <a:pt x="2963" y="1718"/>
                  </a:lnTo>
                  <a:lnTo>
                    <a:pt x="2862" y="1684"/>
                  </a:lnTo>
                  <a:lnTo>
                    <a:pt x="2761" y="1617"/>
                  </a:lnTo>
                  <a:lnTo>
                    <a:pt x="2593" y="1482"/>
                  </a:lnTo>
                  <a:lnTo>
                    <a:pt x="2391" y="1280"/>
                  </a:lnTo>
                  <a:lnTo>
                    <a:pt x="2189" y="1044"/>
                  </a:lnTo>
                  <a:lnTo>
                    <a:pt x="2121" y="909"/>
                  </a:lnTo>
                  <a:lnTo>
                    <a:pt x="2054" y="741"/>
                  </a:lnTo>
                  <a:lnTo>
                    <a:pt x="1987" y="438"/>
                  </a:lnTo>
                  <a:lnTo>
                    <a:pt x="2054" y="438"/>
                  </a:lnTo>
                  <a:lnTo>
                    <a:pt x="2088" y="404"/>
                  </a:lnTo>
                  <a:lnTo>
                    <a:pt x="2121" y="337"/>
                  </a:lnTo>
                  <a:lnTo>
                    <a:pt x="2189" y="303"/>
                  </a:lnTo>
                  <a:lnTo>
                    <a:pt x="2290" y="270"/>
                  </a:lnTo>
                  <a:close/>
                  <a:moveTo>
                    <a:pt x="1886" y="371"/>
                  </a:moveTo>
                  <a:lnTo>
                    <a:pt x="1919" y="404"/>
                  </a:lnTo>
                  <a:lnTo>
                    <a:pt x="1886" y="573"/>
                  </a:lnTo>
                  <a:lnTo>
                    <a:pt x="1886" y="741"/>
                  </a:lnTo>
                  <a:lnTo>
                    <a:pt x="1919" y="909"/>
                  </a:lnTo>
                  <a:lnTo>
                    <a:pt x="1987" y="1078"/>
                  </a:lnTo>
                  <a:lnTo>
                    <a:pt x="2222" y="1381"/>
                  </a:lnTo>
                  <a:lnTo>
                    <a:pt x="2458" y="1650"/>
                  </a:lnTo>
                  <a:lnTo>
                    <a:pt x="2593" y="1751"/>
                  </a:lnTo>
                  <a:lnTo>
                    <a:pt x="2694" y="1852"/>
                  </a:lnTo>
                  <a:lnTo>
                    <a:pt x="2795" y="1886"/>
                  </a:lnTo>
                  <a:lnTo>
                    <a:pt x="2929" y="1920"/>
                  </a:lnTo>
                  <a:lnTo>
                    <a:pt x="3030" y="1953"/>
                  </a:lnTo>
                  <a:lnTo>
                    <a:pt x="3131" y="1987"/>
                  </a:lnTo>
                  <a:lnTo>
                    <a:pt x="3266" y="2054"/>
                  </a:lnTo>
                  <a:lnTo>
                    <a:pt x="3434" y="2088"/>
                  </a:lnTo>
                  <a:lnTo>
                    <a:pt x="3569" y="2054"/>
                  </a:lnTo>
                  <a:lnTo>
                    <a:pt x="3737" y="1987"/>
                  </a:lnTo>
                  <a:lnTo>
                    <a:pt x="3704" y="2189"/>
                  </a:lnTo>
                  <a:lnTo>
                    <a:pt x="3670" y="2391"/>
                  </a:lnTo>
                  <a:lnTo>
                    <a:pt x="3603" y="2593"/>
                  </a:lnTo>
                  <a:lnTo>
                    <a:pt x="3502" y="2795"/>
                  </a:lnTo>
                  <a:lnTo>
                    <a:pt x="3401" y="2963"/>
                  </a:lnTo>
                  <a:lnTo>
                    <a:pt x="3300" y="3132"/>
                  </a:lnTo>
                  <a:lnTo>
                    <a:pt x="3131" y="3266"/>
                  </a:lnTo>
                  <a:lnTo>
                    <a:pt x="2997" y="3367"/>
                  </a:lnTo>
                  <a:lnTo>
                    <a:pt x="2963" y="3401"/>
                  </a:lnTo>
                  <a:lnTo>
                    <a:pt x="2997" y="3435"/>
                  </a:lnTo>
                  <a:lnTo>
                    <a:pt x="3165" y="3435"/>
                  </a:lnTo>
                  <a:lnTo>
                    <a:pt x="3300" y="3401"/>
                  </a:lnTo>
                  <a:lnTo>
                    <a:pt x="3535" y="3805"/>
                  </a:lnTo>
                  <a:lnTo>
                    <a:pt x="3805" y="4175"/>
                  </a:lnTo>
                  <a:lnTo>
                    <a:pt x="4377" y="4916"/>
                  </a:lnTo>
                  <a:lnTo>
                    <a:pt x="4680" y="5253"/>
                  </a:lnTo>
                  <a:lnTo>
                    <a:pt x="5051" y="5522"/>
                  </a:lnTo>
                  <a:lnTo>
                    <a:pt x="5286" y="5724"/>
                  </a:lnTo>
                  <a:lnTo>
                    <a:pt x="5488" y="5926"/>
                  </a:lnTo>
                  <a:lnTo>
                    <a:pt x="5892" y="6397"/>
                  </a:lnTo>
                  <a:lnTo>
                    <a:pt x="5791" y="6532"/>
                  </a:lnTo>
                  <a:lnTo>
                    <a:pt x="5724" y="6667"/>
                  </a:lnTo>
                  <a:lnTo>
                    <a:pt x="5623" y="6835"/>
                  </a:lnTo>
                  <a:lnTo>
                    <a:pt x="5556" y="7003"/>
                  </a:lnTo>
                  <a:lnTo>
                    <a:pt x="5421" y="6902"/>
                  </a:lnTo>
                  <a:lnTo>
                    <a:pt x="5253" y="6835"/>
                  </a:lnTo>
                  <a:lnTo>
                    <a:pt x="5051" y="6734"/>
                  </a:lnTo>
                  <a:lnTo>
                    <a:pt x="4882" y="6633"/>
                  </a:lnTo>
                  <a:lnTo>
                    <a:pt x="4579" y="6397"/>
                  </a:lnTo>
                  <a:lnTo>
                    <a:pt x="4310" y="6162"/>
                  </a:lnTo>
                  <a:lnTo>
                    <a:pt x="4040" y="5859"/>
                  </a:lnTo>
                  <a:lnTo>
                    <a:pt x="3064" y="4748"/>
                  </a:lnTo>
                  <a:lnTo>
                    <a:pt x="2727" y="4276"/>
                  </a:lnTo>
                  <a:lnTo>
                    <a:pt x="2525" y="4074"/>
                  </a:lnTo>
                  <a:lnTo>
                    <a:pt x="2290" y="3872"/>
                  </a:lnTo>
                  <a:lnTo>
                    <a:pt x="2525" y="3805"/>
                  </a:lnTo>
                  <a:lnTo>
                    <a:pt x="2559" y="3771"/>
                  </a:lnTo>
                  <a:lnTo>
                    <a:pt x="2593" y="3738"/>
                  </a:lnTo>
                  <a:lnTo>
                    <a:pt x="2559" y="3637"/>
                  </a:lnTo>
                  <a:lnTo>
                    <a:pt x="2492" y="3603"/>
                  </a:lnTo>
                  <a:lnTo>
                    <a:pt x="2458" y="3569"/>
                  </a:lnTo>
                  <a:lnTo>
                    <a:pt x="2391" y="3603"/>
                  </a:lnTo>
                  <a:lnTo>
                    <a:pt x="2222" y="3670"/>
                  </a:lnTo>
                  <a:lnTo>
                    <a:pt x="2054" y="3704"/>
                  </a:lnTo>
                  <a:lnTo>
                    <a:pt x="1886" y="3704"/>
                  </a:lnTo>
                  <a:lnTo>
                    <a:pt x="1717" y="3670"/>
                  </a:lnTo>
                  <a:lnTo>
                    <a:pt x="1347" y="3569"/>
                  </a:lnTo>
                  <a:lnTo>
                    <a:pt x="1044" y="3435"/>
                  </a:lnTo>
                  <a:lnTo>
                    <a:pt x="808" y="3300"/>
                  </a:lnTo>
                  <a:lnTo>
                    <a:pt x="606" y="3165"/>
                  </a:lnTo>
                  <a:lnTo>
                    <a:pt x="438" y="2997"/>
                  </a:lnTo>
                  <a:lnTo>
                    <a:pt x="337" y="2795"/>
                  </a:lnTo>
                  <a:lnTo>
                    <a:pt x="270" y="2593"/>
                  </a:lnTo>
                  <a:lnTo>
                    <a:pt x="270" y="2357"/>
                  </a:lnTo>
                  <a:lnTo>
                    <a:pt x="270" y="2122"/>
                  </a:lnTo>
                  <a:lnTo>
                    <a:pt x="303" y="1886"/>
                  </a:lnTo>
                  <a:lnTo>
                    <a:pt x="404" y="1617"/>
                  </a:lnTo>
                  <a:lnTo>
                    <a:pt x="573" y="1381"/>
                  </a:lnTo>
                  <a:lnTo>
                    <a:pt x="741" y="1179"/>
                  </a:lnTo>
                  <a:lnTo>
                    <a:pt x="943" y="977"/>
                  </a:lnTo>
                  <a:lnTo>
                    <a:pt x="1179" y="808"/>
                  </a:lnTo>
                  <a:lnTo>
                    <a:pt x="1414" y="640"/>
                  </a:lnTo>
                  <a:lnTo>
                    <a:pt x="1886" y="371"/>
                  </a:lnTo>
                  <a:close/>
                  <a:moveTo>
                    <a:pt x="2290" y="0"/>
                  </a:moveTo>
                  <a:lnTo>
                    <a:pt x="2189" y="34"/>
                  </a:lnTo>
                  <a:lnTo>
                    <a:pt x="2054" y="68"/>
                  </a:lnTo>
                  <a:lnTo>
                    <a:pt x="1987" y="169"/>
                  </a:lnTo>
                  <a:lnTo>
                    <a:pt x="1616" y="303"/>
                  </a:lnTo>
                  <a:lnTo>
                    <a:pt x="1246" y="505"/>
                  </a:lnTo>
                  <a:lnTo>
                    <a:pt x="909" y="741"/>
                  </a:lnTo>
                  <a:lnTo>
                    <a:pt x="573" y="1011"/>
                  </a:lnTo>
                  <a:lnTo>
                    <a:pt x="303" y="1347"/>
                  </a:lnTo>
                  <a:lnTo>
                    <a:pt x="202" y="1516"/>
                  </a:lnTo>
                  <a:lnTo>
                    <a:pt x="135" y="1684"/>
                  </a:lnTo>
                  <a:lnTo>
                    <a:pt x="68" y="1886"/>
                  </a:lnTo>
                  <a:lnTo>
                    <a:pt x="0" y="2088"/>
                  </a:lnTo>
                  <a:lnTo>
                    <a:pt x="0" y="2256"/>
                  </a:lnTo>
                  <a:lnTo>
                    <a:pt x="0" y="2458"/>
                  </a:lnTo>
                  <a:lnTo>
                    <a:pt x="68" y="2660"/>
                  </a:lnTo>
                  <a:lnTo>
                    <a:pt x="101" y="2829"/>
                  </a:lnTo>
                  <a:lnTo>
                    <a:pt x="202" y="2963"/>
                  </a:lnTo>
                  <a:lnTo>
                    <a:pt x="303" y="3132"/>
                  </a:lnTo>
                  <a:lnTo>
                    <a:pt x="539" y="3401"/>
                  </a:lnTo>
                  <a:lnTo>
                    <a:pt x="842" y="3603"/>
                  </a:lnTo>
                  <a:lnTo>
                    <a:pt x="1145" y="3805"/>
                  </a:lnTo>
                  <a:lnTo>
                    <a:pt x="1515" y="3906"/>
                  </a:lnTo>
                  <a:lnTo>
                    <a:pt x="1886" y="3940"/>
                  </a:lnTo>
                  <a:lnTo>
                    <a:pt x="2054" y="3940"/>
                  </a:lnTo>
                  <a:lnTo>
                    <a:pt x="2222" y="3906"/>
                  </a:lnTo>
                  <a:lnTo>
                    <a:pt x="2357" y="4175"/>
                  </a:lnTo>
                  <a:lnTo>
                    <a:pt x="2492" y="4445"/>
                  </a:lnTo>
                  <a:lnTo>
                    <a:pt x="2660" y="4680"/>
                  </a:lnTo>
                  <a:lnTo>
                    <a:pt x="2862" y="4950"/>
                  </a:lnTo>
                  <a:lnTo>
                    <a:pt x="3300" y="5421"/>
                  </a:lnTo>
                  <a:lnTo>
                    <a:pt x="3737" y="5825"/>
                  </a:lnTo>
                  <a:lnTo>
                    <a:pt x="4175" y="6330"/>
                  </a:lnTo>
                  <a:lnTo>
                    <a:pt x="4680" y="6801"/>
                  </a:lnTo>
                  <a:lnTo>
                    <a:pt x="4882" y="6936"/>
                  </a:lnTo>
                  <a:lnTo>
                    <a:pt x="5084" y="7037"/>
                  </a:lnTo>
                  <a:lnTo>
                    <a:pt x="5320" y="7138"/>
                  </a:lnTo>
                  <a:lnTo>
                    <a:pt x="5522" y="7273"/>
                  </a:lnTo>
                  <a:lnTo>
                    <a:pt x="5589" y="7306"/>
                  </a:lnTo>
                  <a:lnTo>
                    <a:pt x="5657" y="7273"/>
                  </a:lnTo>
                  <a:lnTo>
                    <a:pt x="5690" y="7239"/>
                  </a:lnTo>
                  <a:lnTo>
                    <a:pt x="5724" y="7172"/>
                  </a:lnTo>
                  <a:lnTo>
                    <a:pt x="5791" y="7003"/>
                  </a:lnTo>
                  <a:lnTo>
                    <a:pt x="5892" y="6869"/>
                  </a:lnTo>
                  <a:lnTo>
                    <a:pt x="7003" y="7710"/>
                  </a:lnTo>
                  <a:lnTo>
                    <a:pt x="8148" y="8485"/>
                  </a:lnTo>
                  <a:lnTo>
                    <a:pt x="8720" y="8855"/>
                  </a:lnTo>
                  <a:lnTo>
                    <a:pt x="9326" y="9226"/>
                  </a:lnTo>
                  <a:lnTo>
                    <a:pt x="9932" y="9562"/>
                  </a:lnTo>
                  <a:lnTo>
                    <a:pt x="10572" y="9865"/>
                  </a:lnTo>
                  <a:lnTo>
                    <a:pt x="11279" y="10135"/>
                  </a:lnTo>
                  <a:lnTo>
                    <a:pt x="11986" y="10370"/>
                  </a:lnTo>
                  <a:lnTo>
                    <a:pt x="12727" y="10606"/>
                  </a:lnTo>
                  <a:lnTo>
                    <a:pt x="13400" y="10875"/>
                  </a:lnTo>
                  <a:lnTo>
                    <a:pt x="13737" y="11044"/>
                  </a:lnTo>
                  <a:lnTo>
                    <a:pt x="14040" y="11212"/>
                  </a:lnTo>
                  <a:lnTo>
                    <a:pt x="14309" y="11448"/>
                  </a:lnTo>
                  <a:lnTo>
                    <a:pt x="14579" y="11683"/>
                  </a:lnTo>
                  <a:lnTo>
                    <a:pt x="14814" y="11953"/>
                  </a:lnTo>
                  <a:lnTo>
                    <a:pt x="14983" y="12256"/>
                  </a:lnTo>
                  <a:lnTo>
                    <a:pt x="15151" y="12592"/>
                  </a:lnTo>
                  <a:lnTo>
                    <a:pt x="15286" y="12996"/>
                  </a:lnTo>
                  <a:lnTo>
                    <a:pt x="15353" y="13232"/>
                  </a:lnTo>
                  <a:lnTo>
                    <a:pt x="15690" y="13232"/>
                  </a:lnTo>
                  <a:lnTo>
                    <a:pt x="15622" y="12895"/>
                  </a:lnTo>
                  <a:lnTo>
                    <a:pt x="15521" y="12592"/>
                  </a:lnTo>
                  <a:lnTo>
                    <a:pt x="15420" y="12323"/>
                  </a:lnTo>
                  <a:lnTo>
                    <a:pt x="15286" y="12054"/>
                  </a:lnTo>
                  <a:lnTo>
                    <a:pt x="15151" y="11818"/>
                  </a:lnTo>
                  <a:lnTo>
                    <a:pt x="14983" y="11616"/>
                  </a:lnTo>
                  <a:lnTo>
                    <a:pt x="14814" y="11414"/>
                  </a:lnTo>
                  <a:lnTo>
                    <a:pt x="14612" y="11212"/>
                  </a:lnTo>
                  <a:lnTo>
                    <a:pt x="14377" y="11044"/>
                  </a:lnTo>
                  <a:lnTo>
                    <a:pt x="13939" y="10741"/>
                  </a:lnTo>
                  <a:lnTo>
                    <a:pt x="13400" y="10505"/>
                  </a:lnTo>
                  <a:lnTo>
                    <a:pt x="12862" y="10303"/>
                  </a:lnTo>
                  <a:lnTo>
                    <a:pt x="12289" y="10101"/>
                  </a:lnTo>
                  <a:lnTo>
                    <a:pt x="11548" y="9865"/>
                  </a:lnTo>
                  <a:lnTo>
                    <a:pt x="10841" y="9562"/>
                  </a:lnTo>
                  <a:lnTo>
                    <a:pt x="10168" y="9259"/>
                  </a:lnTo>
                  <a:lnTo>
                    <a:pt x="9495" y="8922"/>
                  </a:lnTo>
                  <a:lnTo>
                    <a:pt x="8855" y="8552"/>
                  </a:lnTo>
                  <a:lnTo>
                    <a:pt x="8182" y="8148"/>
                  </a:lnTo>
                  <a:lnTo>
                    <a:pt x="6936" y="7306"/>
                  </a:lnTo>
                  <a:lnTo>
                    <a:pt x="6027" y="6667"/>
                  </a:lnTo>
                  <a:lnTo>
                    <a:pt x="6094" y="6532"/>
                  </a:lnTo>
                  <a:lnTo>
                    <a:pt x="6162" y="6364"/>
                  </a:lnTo>
                  <a:lnTo>
                    <a:pt x="6162" y="6330"/>
                  </a:lnTo>
                  <a:lnTo>
                    <a:pt x="6128" y="6296"/>
                  </a:lnTo>
                  <a:lnTo>
                    <a:pt x="6027" y="6296"/>
                  </a:lnTo>
                  <a:lnTo>
                    <a:pt x="5926" y="6061"/>
                  </a:lnTo>
                  <a:lnTo>
                    <a:pt x="5825" y="5892"/>
                  </a:lnTo>
                  <a:lnTo>
                    <a:pt x="5657" y="5724"/>
                  </a:lnTo>
                  <a:lnTo>
                    <a:pt x="5488" y="5556"/>
                  </a:lnTo>
                  <a:lnTo>
                    <a:pt x="5152" y="5286"/>
                  </a:lnTo>
                  <a:lnTo>
                    <a:pt x="4781" y="5017"/>
                  </a:lnTo>
                  <a:lnTo>
                    <a:pt x="4108" y="4108"/>
                  </a:lnTo>
                  <a:lnTo>
                    <a:pt x="3670" y="3569"/>
                  </a:lnTo>
                  <a:lnTo>
                    <a:pt x="3502" y="3401"/>
                  </a:lnTo>
                  <a:lnTo>
                    <a:pt x="3434" y="3367"/>
                  </a:lnTo>
                  <a:lnTo>
                    <a:pt x="3401" y="3367"/>
                  </a:lnTo>
                  <a:lnTo>
                    <a:pt x="3502" y="3266"/>
                  </a:lnTo>
                  <a:lnTo>
                    <a:pt x="3603" y="3165"/>
                  </a:lnTo>
                  <a:lnTo>
                    <a:pt x="3737" y="2930"/>
                  </a:lnTo>
                  <a:lnTo>
                    <a:pt x="3838" y="2593"/>
                  </a:lnTo>
                  <a:lnTo>
                    <a:pt x="3906" y="2256"/>
                  </a:lnTo>
                  <a:lnTo>
                    <a:pt x="3906" y="1920"/>
                  </a:lnTo>
                  <a:lnTo>
                    <a:pt x="3906" y="1583"/>
                  </a:lnTo>
                  <a:lnTo>
                    <a:pt x="3838" y="1280"/>
                  </a:lnTo>
                  <a:lnTo>
                    <a:pt x="3805" y="1044"/>
                  </a:lnTo>
                  <a:lnTo>
                    <a:pt x="3670" y="842"/>
                  </a:lnTo>
                  <a:lnTo>
                    <a:pt x="3502" y="640"/>
                  </a:lnTo>
                  <a:lnTo>
                    <a:pt x="3232" y="438"/>
                  </a:lnTo>
                  <a:lnTo>
                    <a:pt x="2963" y="236"/>
                  </a:lnTo>
                  <a:lnTo>
                    <a:pt x="2694" y="101"/>
                  </a:lnTo>
                  <a:lnTo>
                    <a:pt x="242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1" name="Google Shape;901;p6"/>
            <p:cNvSpPr/>
            <p:nvPr/>
          </p:nvSpPr>
          <p:spPr>
            <a:xfrm>
              <a:off x="7192775" y="5434775"/>
              <a:ext cx="98500" cy="42100"/>
            </a:xfrm>
            <a:custGeom>
              <a:avLst/>
              <a:gdLst/>
              <a:ahLst/>
              <a:cxnLst/>
              <a:rect l="l" t="t" r="r" b="b"/>
              <a:pathLst>
                <a:path w="3940" h="1684" extrusionOk="0">
                  <a:moveTo>
                    <a:pt x="1886" y="1"/>
                  </a:moveTo>
                  <a:lnTo>
                    <a:pt x="1583" y="34"/>
                  </a:lnTo>
                  <a:lnTo>
                    <a:pt x="1348" y="102"/>
                  </a:lnTo>
                  <a:lnTo>
                    <a:pt x="1146" y="203"/>
                  </a:lnTo>
                  <a:lnTo>
                    <a:pt x="977" y="337"/>
                  </a:lnTo>
                  <a:lnTo>
                    <a:pt x="843" y="506"/>
                  </a:lnTo>
                  <a:lnTo>
                    <a:pt x="573" y="910"/>
                  </a:lnTo>
                  <a:lnTo>
                    <a:pt x="338" y="1280"/>
                  </a:lnTo>
                  <a:lnTo>
                    <a:pt x="169" y="1516"/>
                  </a:lnTo>
                  <a:lnTo>
                    <a:pt x="1" y="1684"/>
                  </a:lnTo>
                  <a:lnTo>
                    <a:pt x="506" y="1684"/>
                  </a:lnTo>
                  <a:lnTo>
                    <a:pt x="674" y="1516"/>
                  </a:lnTo>
                  <a:lnTo>
                    <a:pt x="775" y="1347"/>
                  </a:lnTo>
                  <a:lnTo>
                    <a:pt x="1078" y="910"/>
                  </a:lnTo>
                  <a:lnTo>
                    <a:pt x="1247" y="708"/>
                  </a:lnTo>
                  <a:lnTo>
                    <a:pt x="1415" y="573"/>
                  </a:lnTo>
                  <a:lnTo>
                    <a:pt x="1617" y="472"/>
                  </a:lnTo>
                  <a:lnTo>
                    <a:pt x="1853" y="405"/>
                  </a:lnTo>
                  <a:lnTo>
                    <a:pt x="2088" y="405"/>
                  </a:lnTo>
                  <a:lnTo>
                    <a:pt x="2391" y="438"/>
                  </a:lnTo>
                  <a:lnTo>
                    <a:pt x="2795" y="539"/>
                  </a:lnTo>
                  <a:lnTo>
                    <a:pt x="3166" y="674"/>
                  </a:lnTo>
                  <a:lnTo>
                    <a:pt x="3570" y="809"/>
                  </a:lnTo>
                  <a:lnTo>
                    <a:pt x="3940" y="943"/>
                  </a:lnTo>
                  <a:lnTo>
                    <a:pt x="3940" y="539"/>
                  </a:lnTo>
                  <a:lnTo>
                    <a:pt x="3368" y="337"/>
                  </a:lnTo>
                  <a:lnTo>
                    <a:pt x="2762" y="135"/>
                  </a:lnTo>
                  <a:lnTo>
                    <a:pt x="2492" y="68"/>
                  </a:lnTo>
                  <a:lnTo>
                    <a:pt x="218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2" name="Google Shape;902;p6"/>
            <p:cNvSpPr/>
            <p:nvPr/>
          </p:nvSpPr>
          <p:spPr>
            <a:xfrm>
              <a:off x="6474825" y="5198250"/>
              <a:ext cx="22750" cy="21925"/>
            </a:xfrm>
            <a:custGeom>
              <a:avLst/>
              <a:gdLst/>
              <a:ahLst/>
              <a:cxnLst/>
              <a:rect l="l" t="t" r="r" b="b"/>
              <a:pathLst>
                <a:path w="910" h="877" extrusionOk="0">
                  <a:moveTo>
                    <a:pt x="673" y="1"/>
                  </a:moveTo>
                  <a:lnTo>
                    <a:pt x="606" y="35"/>
                  </a:lnTo>
                  <a:lnTo>
                    <a:pt x="303" y="338"/>
                  </a:lnTo>
                  <a:lnTo>
                    <a:pt x="168" y="506"/>
                  </a:lnTo>
                  <a:lnTo>
                    <a:pt x="34" y="641"/>
                  </a:lnTo>
                  <a:lnTo>
                    <a:pt x="0" y="708"/>
                  </a:lnTo>
                  <a:lnTo>
                    <a:pt x="0" y="742"/>
                  </a:lnTo>
                  <a:lnTo>
                    <a:pt x="67" y="843"/>
                  </a:lnTo>
                  <a:lnTo>
                    <a:pt x="135" y="876"/>
                  </a:lnTo>
                  <a:lnTo>
                    <a:pt x="236" y="876"/>
                  </a:lnTo>
                  <a:lnTo>
                    <a:pt x="404" y="742"/>
                  </a:lnTo>
                  <a:lnTo>
                    <a:pt x="539" y="607"/>
                  </a:lnTo>
                  <a:lnTo>
                    <a:pt x="842" y="304"/>
                  </a:lnTo>
                  <a:lnTo>
                    <a:pt x="909" y="237"/>
                  </a:lnTo>
                  <a:lnTo>
                    <a:pt x="909" y="169"/>
                  </a:lnTo>
                  <a:lnTo>
                    <a:pt x="875" y="102"/>
                  </a:lnTo>
                  <a:lnTo>
                    <a:pt x="842" y="68"/>
                  </a:lnTo>
                  <a:lnTo>
                    <a:pt x="7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3" name="Google Shape;903;p6"/>
            <p:cNvSpPr/>
            <p:nvPr/>
          </p:nvSpPr>
          <p:spPr>
            <a:xfrm>
              <a:off x="4037250" y="5245400"/>
              <a:ext cx="38750" cy="106075"/>
            </a:xfrm>
            <a:custGeom>
              <a:avLst/>
              <a:gdLst/>
              <a:ahLst/>
              <a:cxnLst/>
              <a:rect l="l" t="t" r="r" b="b"/>
              <a:pathLst>
                <a:path w="1550" h="4243" extrusionOk="0">
                  <a:moveTo>
                    <a:pt x="1515" y="0"/>
                  </a:moveTo>
                  <a:lnTo>
                    <a:pt x="1515" y="34"/>
                  </a:lnTo>
                  <a:lnTo>
                    <a:pt x="741" y="2088"/>
                  </a:lnTo>
                  <a:lnTo>
                    <a:pt x="337" y="3131"/>
                  </a:lnTo>
                  <a:lnTo>
                    <a:pt x="0" y="4175"/>
                  </a:lnTo>
                  <a:lnTo>
                    <a:pt x="0" y="4209"/>
                  </a:lnTo>
                  <a:lnTo>
                    <a:pt x="34" y="4242"/>
                  </a:lnTo>
                  <a:lnTo>
                    <a:pt x="68" y="4242"/>
                  </a:lnTo>
                  <a:lnTo>
                    <a:pt x="68" y="4209"/>
                  </a:lnTo>
                  <a:lnTo>
                    <a:pt x="505" y="3131"/>
                  </a:lnTo>
                  <a:lnTo>
                    <a:pt x="909" y="2020"/>
                  </a:lnTo>
                  <a:lnTo>
                    <a:pt x="1145" y="1549"/>
                  </a:lnTo>
                  <a:lnTo>
                    <a:pt x="1347" y="1044"/>
                  </a:lnTo>
                  <a:lnTo>
                    <a:pt x="1448" y="775"/>
                  </a:lnTo>
                  <a:lnTo>
                    <a:pt x="1549" y="505"/>
                  </a:lnTo>
                  <a:lnTo>
                    <a:pt x="1549" y="270"/>
                  </a:lnTo>
                  <a:lnTo>
                    <a:pt x="1549" y="34"/>
                  </a:lnTo>
                  <a:lnTo>
                    <a:pt x="151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4" name="Google Shape;904;p6"/>
            <p:cNvSpPr/>
            <p:nvPr/>
          </p:nvSpPr>
          <p:spPr>
            <a:xfrm>
              <a:off x="4124775" y="5049275"/>
              <a:ext cx="64850" cy="42125"/>
            </a:xfrm>
            <a:custGeom>
              <a:avLst/>
              <a:gdLst/>
              <a:ahLst/>
              <a:cxnLst/>
              <a:rect l="l" t="t" r="r" b="b"/>
              <a:pathLst>
                <a:path w="2594" h="1685" extrusionOk="0">
                  <a:moveTo>
                    <a:pt x="2560" y="1"/>
                  </a:moveTo>
                  <a:lnTo>
                    <a:pt x="2526" y="34"/>
                  </a:lnTo>
                  <a:lnTo>
                    <a:pt x="2391" y="270"/>
                  </a:lnTo>
                  <a:lnTo>
                    <a:pt x="2223" y="539"/>
                  </a:lnTo>
                  <a:lnTo>
                    <a:pt x="2088" y="809"/>
                  </a:lnTo>
                  <a:lnTo>
                    <a:pt x="1886" y="1078"/>
                  </a:lnTo>
                  <a:lnTo>
                    <a:pt x="1651" y="1246"/>
                  </a:lnTo>
                  <a:lnTo>
                    <a:pt x="1381" y="1381"/>
                  </a:lnTo>
                  <a:lnTo>
                    <a:pt x="1146" y="1448"/>
                  </a:lnTo>
                  <a:lnTo>
                    <a:pt x="876" y="1448"/>
                  </a:lnTo>
                  <a:lnTo>
                    <a:pt x="641" y="1381"/>
                  </a:lnTo>
                  <a:lnTo>
                    <a:pt x="405" y="1246"/>
                  </a:lnTo>
                  <a:lnTo>
                    <a:pt x="304" y="1145"/>
                  </a:lnTo>
                  <a:lnTo>
                    <a:pt x="237" y="1044"/>
                  </a:lnTo>
                  <a:lnTo>
                    <a:pt x="169" y="910"/>
                  </a:lnTo>
                  <a:lnTo>
                    <a:pt x="102" y="741"/>
                  </a:lnTo>
                  <a:lnTo>
                    <a:pt x="68" y="708"/>
                  </a:lnTo>
                  <a:lnTo>
                    <a:pt x="35" y="708"/>
                  </a:lnTo>
                  <a:lnTo>
                    <a:pt x="35" y="741"/>
                  </a:lnTo>
                  <a:lnTo>
                    <a:pt x="1" y="876"/>
                  </a:lnTo>
                  <a:lnTo>
                    <a:pt x="1" y="977"/>
                  </a:lnTo>
                  <a:lnTo>
                    <a:pt x="68" y="1179"/>
                  </a:lnTo>
                  <a:lnTo>
                    <a:pt x="203" y="1347"/>
                  </a:lnTo>
                  <a:lnTo>
                    <a:pt x="371" y="1482"/>
                  </a:lnTo>
                  <a:lnTo>
                    <a:pt x="573" y="1583"/>
                  </a:lnTo>
                  <a:lnTo>
                    <a:pt x="775" y="1650"/>
                  </a:lnTo>
                  <a:lnTo>
                    <a:pt x="1011" y="1684"/>
                  </a:lnTo>
                  <a:lnTo>
                    <a:pt x="1213" y="1684"/>
                  </a:lnTo>
                  <a:lnTo>
                    <a:pt x="1449" y="1617"/>
                  </a:lnTo>
                  <a:lnTo>
                    <a:pt x="1684" y="1482"/>
                  </a:lnTo>
                  <a:lnTo>
                    <a:pt x="1954" y="1280"/>
                  </a:lnTo>
                  <a:lnTo>
                    <a:pt x="2156" y="1078"/>
                  </a:lnTo>
                  <a:lnTo>
                    <a:pt x="2358" y="809"/>
                  </a:lnTo>
                  <a:lnTo>
                    <a:pt x="2492" y="573"/>
                  </a:lnTo>
                  <a:lnTo>
                    <a:pt x="2593" y="304"/>
                  </a:lnTo>
                  <a:lnTo>
                    <a:pt x="2593" y="34"/>
                  </a:lnTo>
                  <a:lnTo>
                    <a:pt x="256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5" name="Google Shape;905;p6"/>
            <p:cNvSpPr/>
            <p:nvPr/>
          </p:nvSpPr>
          <p:spPr>
            <a:xfrm>
              <a:off x="4039775" y="2891150"/>
              <a:ext cx="5075" cy="5925"/>
            </a:xfrm>
            <a:custGeom>
              <a:avLst/>
              <a:gdLst/>
              <a:ahLst/>
              <a:cxnLst/>
              <a:rect l="l" t="t" r="r" b="b"/>
              <a:pathLst>
                <a:path w="203" h="237" extrusionOk="0">
                  <a:moveTo>
                    <a:pt x="0" y="1"/>
                  </a:moveTo>
                  <a:lnTo>
                    <a:pt x="0" y="135"/>
                  </a:lnTo>
                  <a:lnTo>
                    <a:pt x="34" y="203"/>
                  </a:lnTo>
                  <a:lnTo>
                    <a:pt x="101" y="236"/>
                  </a:lnTo>
                  <a:lnTo>
                    <a:pt x="169" y="203"/>
                  </a:lnTo>
                  <a:lnTo>
                    <a:pt x="202" y="135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6" name="Google Shape;906;p6"/>
            <p:cNvSpPr/>
            <p:nvPr/>
          </p:nvSpPr>
          <p:spPr>
            <a:xfrm>
              <a:off x="4015375" y="4990350"/>
              <a:ext cx="185175" cy="365325"/>
            </a:xfrm>
            <a:custGeom>
              <a:avLst/>
              <a:gdLst/>
              <a:ahLst/>
              <a:cxnLst/>
              <a:rect l="l" t="t" r="r" b="b"/>
              <a:pathLst>
                <a:path w="7407" h="14613" extrusionOk="0">
                  <a:moveTo>
                    <a:pt x="5993" y="1"/>
                  </a:moveTo>
                  <a:lnTo>
                    <a:pt x="5825" y="35"/>
                  </a:lnTo>
                  <a:lnTo>
                    <a:pt x="5656" y="102"/>
                  </a:lnTo>
                  <a:lnTo>
                    <a:pt x="5488" y="169"/>
                  </a:lnTo>
                  <a:lnTo>
                    <a:pt x="5185" y="405"/>
                  </a:lnTo>
                  <a:lnTo>
                    <a:pt x="4916" y="674"/>
                  </a:lnTo>
                  <a:lnTo>
                    <a:pt x="4680" y="1011"/>
                  </a:lnTo>
                  <a:lnTo>
                    <a:pt x="4478" y="1348"/>
                  </a:lnTo>
                  <a:lnTo>
                    <a:pt x="4276" y="1651"/>
                  </a:lnTo>
                  <a:lnTo>
                    <a:pt x="4141" y="2021"/>
                  </a:lnTo>
                  <a:lnTo>
                    <a:pt x="4040" y="2391"/>
                  </a:lnTo>
                  <a:lnTo>
                    <a:pt x="3973" y="2762"/>
                  </a:lnTo>
                  <a:lnTo>
                    <a:pt x="3973" y="3132"/>
                  </a:lnTo>
                  <a:lnTo>
                    <a:pt x="4007" y="3368"/>
                  </a:lnTo>
                  <a:lnTo>
                    <a:pt x="4040" y="3570"/>
                  </a:lnTo>
                  <a:lnTo>
                    <a:pt x="4209" y="3974"/>
                  </a:lnTo>
                  <a:lnTo>
                    <a:pt x="4310" y="4344"/>
                  </a:lnTo>
                  <a:lnTo>
                    <a:pt x="4377" y="4681"/>
                  </a:lnTo>
                  <a:lnTo>
                    <a:pt x="4377" y="5051"/>
                  </a:lnTo>
                  <a:lnTo>
                    <a:pt x="4310" y="5421"/>
                  </a:lnTo>
                  <a:lnTo>
                    <a:pt x="4074" y="5960"/>
                  </a:lnTo>
                  <a:lnTo>
                    <a:pt x="3838" y="6532"/>
                  </a:lnTo>
                  <a:lnTo>
                    <a:pt x="3232" y="7576"/>
                  </a:lnTo>
                  <a:lnTo>
                    <a:pt x="2626" y="8687"/>
                  </a:lnTo>
                  <a:lnTo>
                    <a:pt x="1986" y="9798"/>
                  </a:lnTo>
                  <a:lnTo>
                    <a:pt x="640" y="11953"/>
                  </a:lnTo>
                  <a:lnTo>
                    <a:pt x="404" y="12323"/>
                  </a:lnTo>
                  <a:lnTo>
                    <a:pt x="202" y="12727"/>
                  </a:lnTo>
                  <a:lnTo>
                    <a:pt x="101" y="12929"/>
                  </a:lnTo>
                  <a:lnTo>
                    <a:pt x="34" y="13131"/>
                  </a:lnTo>
                  <a:lnTo>
                    <a:pt x="0" y="13367"/>
                  </a:lnTo>
                  <a:lnTo>
                    <a:pt x="0" y="13569"/>
                  </a:lnTo>
                  <a:lnTo>
                    <a:pt x="34" y="13636"/>
                  </a:lnTo>
                  <a:lnTo>
                    <a:pt x="67" y="13670"/>
                  </a:lnTo>
                  <a:lnTo>
                    <a:pt x="135" y="13636"/>
                  </a:lnTo>
                  <a:lnTo>
                    <a:pt x="168" y="13569"/>
                  </a:lnTo>
                  <a:lnTo>
                    <a:pt x="168" y="13333"/>
                  </a:lnTo>
                  <a:lnTo>
                    <a:pt x="202" y="13098"/>
                  </a:lnTo>
                  <a:lnTo>
                    <a:pt x="303" y="12862"/>
                  </a:lnTo>
                  <a:lnTo>
                    <a:pt x="404" y="12660"/>
                  </a:lnTo>
                  <a:lnTo>
                    <a:pt x="640" y="12222"/>
                  </a:lnTo>
                  <a:lnTo>
                    <a:pt x="909" y="11818"/>
                  </a:lnTo>
                  <a:lnTo>
                    <a:pt x="1986" y="10068"/>
                  </a:lnTo>
                  <a:lnTo>
                    <a:pt x="2996" y="8317"/>
                  </a:lnTo>
                  <a:lnTo>
                    <a:pt x="3501" y="7442"/>
                  </a:lnTo>
                  <a:lnTo>
                    <a:pt x="3939" y="6532"/>
                  </a:lnTo>
                  <a:lnTo>
                    <a:pt x="4310" y="5792"/>
                  </a:lnTo>
                  <a:lnTo>
                    <a:pt x="4444" y="5421"/>
                  </a:lnTo>
                  <a:lnTo>
                    <a:pt x="4545" y="5051"/>
                  </a:lnTo>
                  <a:lnTo>
                    <a:pt x="4545" y="4883"/>
                  </a:lnTo>
                  <a:lnTo>
                    <a:pt x="4545" y="4714"/>
                  </a:lnTo>
                  <a:lnTo>
                    <a:pt x="4512" y="4378"/>
                  </a:lnTo>
                  <a:lnTo>
                    <a:pt x="4377" y="4041"/>
                  </a:lnTo>
                  <a:lnTo>
                    <a:pt x="4276" y="3738"/>
                  </a:lnTo>
                  <a:lnTo>
                    <a:pt x="4175" y="3469"/>
                  </a:lnTo>
                  <a:lnTo>
                    <a:pt x="4141" y="3199"/>
                  </a:lnTo>
                  <a:lnTo>
                    <a:pt x="4141" y="2896"/>
                  </a:lnTo>
                  <a:lnTo>
                    <a:pt x="4175" y="2593"/>
                  </a:lnTo>
                  <a:lnTo>
                    <a:pt x="4242" y="2257"/>
                  </a:lnTo>
                  <a:lnTo>
                    <a:pt x="4343" y="1954"/>
                  </a:lnTo>
                  <a:lnTo>
                    <a:pt x="4444" y="1651"/>
                  </a:lnTo>
                  <a:lnTo>
                    <a:pt x="4613" y="1348"/>
                  </a:lnTo>
                  <a:lnTo>
                    <a:pt x="4781" y="1078"/>
                  </a:lnTo>
                  <a:lnTo>
                    <a:pt x="4983" y="809"/>
                  </a:lnTo>
                  <a:lnTo>
                    <a:pt x="5185" y="607"/>
                  </a:lnTo>
                  <a:lnTo>
                    <a:pt x="5421" y="405"/>
                  </a:lnTo>
                  <a:lnTo>
                    <a:pt x="5690" y="270"/>
                  </a:lnTo>
                  <a:lnTo>
                    <a:pt x="5959" y="169"/>
                  </a:lnTo>
                  <a:lnTo>
                    <a:pt x="6262" y="136"/>
                  </a:lnTo>
                  <a:lnTo>
                    <a:pt x="6565" y="169"/>
                  </a:lnTo>
                  <a:lnTo>
                    <a:pt x="6565" y="203"/>
                  </a:lnTo>
                  <a:lnTo>
                    <a:pt x="6599" y="237"/>
                  </a:lnTo>
                  <a:lnTo>
                    <a:pt x="6767" y="439"/>
                  </a:lnTo>
                  <a:lnTo>
                    <a:pt x="6902" y="674"/>
                  </a:lnTo>
                  <a:lnTo>
                    <a:pt x="7003" y="910"/>
                  </a:lnTo>
                  <a:lnTo>
                    <a:pt x="7104" y="1179"/>
                  </a:lnTo>
                  <a:lnTo>
                    <a:pt x="7138" y="1482"/>
                  </a:lnTo>
                  <a:lnTo>
                    <a:pt x="7171" y="1752"/>
                  </a:lnTo>
                  <a:lnTo>
                    <a:pt x="7171" y="2290"/>
                  </a:lnTo>
                  <a:lnTo>
                    <a:pt x="7138" y="2593"/>
                  </a:lnTo>
                  <a:lnTo>
                    <a:pt x="7070" y="2863"/>
                  </a:lnTo>
                  <a:lnTo>
                    <a:pt x="6969" y="3132"/>
                  </a:lnTo>
                  <a:lnTo>
                    <a:pt x="6835" y="3401"/>
                  </a:lnTo>
                  <a:lnTo>
                    <a:pt x="6633" y="3603"/>
                  </a:lnTo>
                  <a:lnTo>
                    <a:pt x="6431" y="3839"/>
                  </a:lnTo>
                  <a:lnTo>
                    <a:pt x="6229" y="4041"/>
                  </a:lnTo>
                  <a:lnTo>
                    <a:pt x="5959" y="4209"/>
                  </a:lnTo>
                  <a:lnTo>
                    <a:pt x="5387" y="4613"/>
                  </a:lnTo>
                  <a:lnTo>
                    <a:pt x="5084" y="4849"/>
                  </a:lnTo>
                  <a:lnTo>
                    <a:pt x="4848" y="5085"/>
                  </a:lnTo>
                  <a:lnTo>
                    <a:pt x="4613" y="5455"/>
                  </a:lnTo>
                  <a:lnTo>
                    <a:pt x="4411" y="5825"/>
                  </a:lnTo>
                  <a:lnTo>
                    <a:pt x="4108" y="6633"/>
                  </a:lnTo>
                  <a:lnTo>
                    <a:pt x="3771" y="7711"/>
                  </a:lnTo>
                  <a:lnTo>
                    <a:pt x="3434" y="8788"/>
                  </a:lnTo>
                  <a:lnTo>
                    <a:pt x="3165" y="9866"/>
                  </a:lnTo>
                  <a:lnTo>
                    <a:pt x="2895" y="10977"/>
                  </a:lnTo>
                  <a:lnTo>
                    <a:pt x="2727" y="12020"/>
                  </a:lnTo>
                  <a:lnTo>
                    <a:pt x="2626" y="12525"/>
                  </a:lnTo>
                  <a:lnTo>
                    <a:pt x="2525" y="13064"/>
                  </a:lnTo>
                  <a:lnTo>
                    <a:pt x="2390" y="13434"/>
                  </a:lnTo>
                  <a:lnTo>
                    <a:pt x="2222" y="13771"/>
                  </a:lnTo>
                  <a:lnTo>
                    <a:pt x="1986" y="14074"/>
                  </a:lnTo>
                  <a:lnTo>
                    <a:pt x="1852" y="14209"/>
                  </a:lnTo>
                  <a:lnTo>
                    <a:pt x="1683" y="14310"/>
                  </a:lnTo>
                  <a:lnTo>
                    <a:pt x="1448" y="14444"/>
                  </a:lnTo>
                  <a:lnTo>
                    <a:pt x="1212" y="14478"/>
                  </a:lnTo>
                  <a:lnTo>
                    <a:pt x="976" y="14478"/>
                  </a:lnTo>
                  <a:lnTo>
                    <a:pt x="774" y="14411"/>
                  </a:lnTo>
                  <a:lnTo>
                    <a:pt x="572" y="14276"/>
                  </a:lnTo>
                  <a:lnTo>
                    <a:pt x="404" y="14108"/>
                  </a:lnTo>
                  <a:lnTo>
                    <a:pt x="303" y="13906"/>
                  </a:lnTo>
                  <a:lnTo>
                    <a:pt x="236" y="13670"/>
                  </a:lnTo>
                  <a:lnTo>
                    <a:pt x="202" y="13636"/>
                  </a:lnTo>
                  <a:lnTo>
                    <a:pt x="135" y="13636"/>
                  </a:lnTo>
                  <a:lnTo>
                    <a:pt x="135" y="13670"/>
                  </a:lnTo>
                  <a:lnTo>
                    <a:pt x="135" y="13906"/>
                  </a:lnTo>
                  <a:lnTo>
                    <a:pt x="168" y="14074"/>
                  </a:lnTo>
                  <a:lnTo>
                    <a:pt x="236" y="14242"/>
                  </a:lnTo>
                  <a:lnTo>
                    <a:pt x="337" y="14377"/>
                  </a:lnTo>
                  <a:lnTo>
                    <a:pt x="471" y="14478"/>
                  </a:lnTo>
                  <a:lnTo>
                    <a:pt x="606" y="14545"/>
                  </a:lnTo>
                  <a:lnTo>
                    <a:pt x="774" y="14579"/>
                  </a:lnTo>
                  <a:lnTo>
                    <a:pt x="943" y="14613"/>
                  </a:lnTo>
                  <a:lnTo>
                    <a:pt x="1111" y="14613"/>
                  </a:lnTo>
                  <a:lnTo>
                    <a:pt x="1313" y="14579"/>
                  </a:lnTo>
                  <a:lnTo>
                    <a:pt x="1481" y="14545"/>
                  </a:lnTo>
                  <a:lnTo>
                    <a:pt x="1650" y="14478"/>
                  </a:lnTo>
                  <a:lnTo>
                    <a:pt x="1818" y="14411"/>
                  </a:lnTo>
                  <a:lnTo>
                    <a:pt x="1953" y="14310"/>
                  </a:lnTo>
                  <a:lnTo>
                    <a:pt x="2087" y="14175"/>
                  </a:lnTo>
                  <a:lnTo>
                    <a:pt x="2222" y="14040"/>
                  </a:lnTo>
                  <a:lnTo>
                    <a:pt x="2390" y="13771"/>
                  </a:lnTo>
                  <a:lnTo>
                    <a:pt x="2525" y="13468"/>
                  </a:lnTo>
                  <a:lnTo>
                    <a:pt x="2626" y="13131"/>
                  </a:lnTo>
                  <a:lnTo>
                    <a:pt x="2727" y="12828"/>
                  </a:lnTo>
                  <a:lnTo>
                    <a:pt x="2828" y="12155"/>
                  </a:lnTo>
                  <a:lnTo>
                    <a:pt x="2963" y="11482"/>
                  </a:lnTo>
                  <a:lnTo>
                    <a:pt x="3131" y="10707"/>
                  </a:lnTo>
                  <a:lnTo>
                    <a:pt x="3299" y="9899"/>
                  </a:lnTo>
                  <a:lnTo>
                    <a:pt x="3737" y="8351"/>
                  </a:lnTo>
                  <a:lnTo>
                    <a:pt x="3973" y="7644"/>
                  </a:lnTo>
                  <a:lnTo>
                    <a:pt x="4209" y="6903"/>
                  </a:lnTo>
                  <a:lnTo>
                    <a:pt x="4478" y="6196"/>
                  </a:lnTo>
                  <a:lnTo>
                    <a:pt x="4781" y="5522"/>
                  </a:lnTo>
                  <a:lnTo>
                    <a:pt x="4983" y="5253"/>
                  </a:lnTo>
                  <a:lnTo>
                    <a:pt x="5219" y="4984"/>
                  </a:lnTo>
                  <a:lnTo>
                    <a:pt x="5488" y="4782"/>
                  </a:lnTo>
                  <a:lnTo>
                    <a:pt x="5757" y="4580"/>
                  </a:lnTo>
                  <a:lnTo>
                    <a:pt x="6330" y="4176"/>
                  </a:lnTo>
                  <a:lnTo>
                    <a:pt x="6599" y="3974"/>
                  </a:lnTo>
                  <a:lnTo>
                    <a:pt x="6835" y="3738"/>
                  </a:lnTo>
                  <a:lnTo>
                    <a:pt x="6969" y="3536"/>
                  </a:lnTo>
                  <a:lnTo>
                    <a:pt x="7104" y="3334"/>
                  </a:lnTo>
                  <a:lnTo>
                    <a:pt x="7205" y="3132"/>
                  </a:lnTo>
                  <a:lnTo>
                    <a:pt x="7272" y="2896"/>
                  </a:lnTo>
                  <a:lnTo>
                    <a:pt x="7340" y="2661"/>
                  </a:lnTo>
                  <a:lnTo>
                    <a:pt x="7373" y="2425"/>
                  </a:lnTo>
                  <a:lnTo>
                    <a:pt x="7407" y="1886"/>
                  </a:lnTo>
                  <a:lnTo>
                    <a:pt x="7340" y="1381"/>
                  </a:lnTo>
                  <a:lnTo>
                    <a:pt x="7306" y="1146"/>
                  </a:lnTo>
                  <a:lnTo>
                    <a:pt x="7239" y="910"/>
                  </a:lnTo>
                  <a:lnTo>
                    <a:pt x="7138" y="674"/>
                  </a:lnTo>
                  <a:lnTo>
                    <a:pt x="7003" y="472"/>
                  </a:lnTo>
                  <a:lnTo>
                    <a:pt x="6868" y="270"/>
                  </a:lnTo>
                  <a:lnTo>
                    <a:pt x="6734" y="136"/>
                  </a:lnTo>
                  <a:lnTo>
                    <a:pt x="6666" y="102"/>
                  </a:lnTo>
                  <a:lnTo>
                    <a:pt x="6633" y="102"/>
                  </a:lnTo>
                  <a:lnTo>
                    <a:pt x="6599" y="68"/>
                  </a:lnTo>
                  <a:lnTo>
                    <a:pt x="639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7" name="Google Shape;907;p6"/>
            <p:cNvSpPr/>
            <p:nvPr/>
          </p:nvSpPr>
          <p:spPr>
            <a:xfrm>
              <a:off x="6735750" y="2891150"/>
              <a:ext cx="270200" cy="160800"/>
            </a:xfrm>
            <a:custGeom>
              <a:avLst/>
              <a:gdLst/>
              <a:ahLst/>
              <a:cxnLst/>
              <a:rect l="l" t="t" r="r" b="b"/>
              <a:pathLst>
                <a:path w="10808" h="6432" extrusionOk="0">
                  <a:moveTo>
                    <a:pt x="6330" y="438"/>
                  </a:moveTo>
                  <a:lnTo>
                    <a:pt x="6195" y="910"/>
                  </a:lnTo>
                  <a:lnTo>
                    <a:pt x="6027" y="1381"/>
                  </a:lnTo>
                  <a:lnTo>
                    <a:pt x="6027" y="1213"/>
                  </a:lnTo>
                  <a:lnTo>
                    <a:pt x="5959" y="640"/>
                  </a:lnTo>
                  <a:lnTo>
                    <a:pt x="6330" y="438"/>
                  </a:lnTo>
                  <a:close/>
                  <a:moveTo>
                    <a:pt x="4781" y="1583"/>
                  </a:moveTo>
                  <a:lnTo>
                    <a:pt x="4747" y="2054"/>
                  </a:lnTo>
                  <a:lnTo>
                    <a:pt x="4478" y="2155"/>
                  </a:lnTo>
                  <a:lnTo>
                    <a:pt x="4512" y="1987"/>
                  </a:lnTo>
                  <a:lnTo>
                    <a:pt x="4512" y="1920"/>
                  </a:lnTo>
                  <a:lnTo>
                    <a:pt x="4478" y="1886"/>
                  </a:lnTo>
                  <a:lnTo>
                    <a:pt x="4781" y="1583"/>
                  </a:lnTo>
                  <a:close/>
                  <a:moveTo>
                    <a:pt x="5892" y="674"/>
                  </a:moveTo>
                  <a:lnTo>
                    <a:pt x="5892" y="1213"/>
                  </a:lnTo>
                  <a:lnTo>
                    <a:pt x="5926" y="1617"/>
                  </a:lnTo>
                  <a:lnTo>
                    <a:pt x="5791" y="1785"/>
                  </a:lnTo>
                  <a:lnTo>
                    <a:pt x="5656" y="1953"/>
                  </a:lnTo>
                  <a:lnTo>
                    <a:pt x="5656" y="1819"/>
                  </a:lnTo>
                  <a:lnTo>
                    <a:pt x="5589" y="1011"/>
                  </a:lnTo>
                  <a:lnTo>
                    <a:pt x="5522" y="1819"/>
                  </a:lnTo>
                  <a:lnTo>
                    <a:pt x="5488" y="2122"/>
                  </a:lnTo>
                  <a:lnTo>
                    <a:pt x="5151" y="2391"/>
                  </a:lnTo>
                  <a:lnTo>
                    <a:pt x="5118" y="2021"/>
                  </a:lnTo>
                  <a:lnTo>
                    <a:pt x="5118" y="1617"/>
                  </a:lnTo>
                  <a:lnTo>
                    <a:pt x="5151" y="1179"/>
                  </a:lnTo>
                  <a:lnTo>
                    <a:pt x="5522" y="910"/>
                  </a:lnTo>
                  <a:lnTo>
                    <a:pt x="5892" y="674"/>
                  </a:lnTo>
                  <a:close/>
                  <a:moveTo>
                    <a:pt x="5084" y="1280"/>
                  </a:moveTo>
                  <a:lnTo>
                    <a:pt x="5017" y="1583"/>
                  </a:lnTo>
                  <a:lnTo>
                    <a:pt x="4983" y="1886"/>
                  </a:lnTo>
                  <a:lnTo>
                    <a:pt x="4983" y="2189"/>
                  </a:lnTo>
                  <a:lnTo>
                    <a:pt x="5017" y="2492"/>
                  </a:lnTo>
                  <a:lnTo>
                    <a:pt x="4848" y="2593"/>
                  </a:lnTo>
                  <a:lnTo>
                    <a:pt x="4781" y="1549"/>
                  </a:lnTo>
                  <a:lnTo>
                    <a:pt x="4848" y="1482"/>
                  </a:lnTo>
                  <a:lnTo>
                    <a:pt x="5084" y="1280"/>
                  </a:lnTo>
                  <a:close/>
                  <a:moveTo>
                    <a:pt x="4747" y="2122"/>
                  </a:moveTo>
                  <a:lnTo>
                    <a:pt x="4714" y="2661"/>
                  </a:lnTo>
                  <a:lnTo>
                    <a:pt x="4512" y="2762"/>
                  </a:lnTo>
                  <a:lnTo>
                    <a:pt x="4512" y="2627"/>
                  </a:lnTo>
                  <a:lnTo>
                    <a:pt x="4478" y="2492"/>
                  </a:lnTo>
                  <a:lnTo>
                    <a:pt x="4444" y="2290"/>
                  </a:lnTo>
                  <a:lnTo>
                    <a:pt x="4747" y="2122"/>
                  </a:lnTo>
                  <a:close/>
                  <a:moveTo>
                    <a:pt x="4242" y="2425"/>
                  </a:moveTo>
                  <a:lnTo>
                    <a:pt x="4242" y="2458"/>
                  </a:lnTo>
                  <a:lnTo>
                    <a:pt x="4276" y="2661"/>
                  </a:lnTo>
                  <a:lnTo>
                    <a:pt x="4310" y="2762"/>
                  </a:lnTo>
                  <a:lnTo>
                    <a:pt x="4377" y="2829"/>
                  </a:lnTo>
                  <a:lnTo>
                    <a:pt x="4141" y="2896"/>
                  </a:lnTo>
                  <a:lnTo>
                    <a:pt x="3906" y="2964"/>
                  </a:lnTo>
                  <a:lnTo>
                    <a:pt x="3906" y="2964"/>
                  </a:lnTo>
                  <a:lnTo>
                    <a:pt x="4074" y="2559"/>
                  </a:lnTo>
                  <a:lnTo>
                    <a:pt x="4242" y="2425"/>
                  </a:lnTo>
                  <a:close/>
                  <a:moveTo>
                    <a:pt x="3704" y="2829"/>
                  </a:moveTo>
                  <a:lnTo>
                    <a:pt x="3670" y="2997"/>
                  </a:lnTo>
                  <a:lnTo>
                    <a:pt x="3535" y="2997"/>
                  </a:lnTo>
                  <a:lnTo>
                    <a:pt x="3704" y="2829"/>
                  </a:lnTo>
                  <a:close/>
                  <a:moveTo>
                    <a:pt x="67" y="1"/>
                  </a:moveTo>
                  <a:lnTo>
                    <a:pt x="0" y="270"/>
                  </a:lnTo>
                  <a:lnTo>
                    <a:pt x="0" y="539"/>
                  </a:lnTo>
                  <a:lnTo>
                    <a:pt x="34" y="809"/>
                  </a:lnTo>
                  <a:lnTo>
                    <a:pt x="67" y="1078"/>
                  </a:lnTo>
                  <a:lnTo>
                    <a:pt x="168" y="1347"/>
                  </a:lnTo>
                  <a:lnTo>
                    <a:pt x="269" y="1583"/>
                  </a:lnTo>
                  <a:lnTo>
                    <a:pt x="404" y="1819"/>
                  </a:lnTo>
                  <a:lnTo>
                    <a:pt x="539" y="2054"/>
                  </a:lnTo>
                  <a:lnTo>
                    <a:pt x="774" y="2324"/>
                  </a:lnTo>
                  <a:lnTo>
                    <a:pt x="1044" y="2559"/>
                  </a:lnTo>
                  <a:lnTo>
                    <a:pt x="1347" y="2762"/>
                  </a:lnTo>
                  <a:lnTo>
                    <a:pt x="1684" y="2896"/>
                  </a:lnTo>
                  <a:lnTo>
                    <a:pt x="2020" y="2997"/>
                  </a:lnTo>
                  <a:lnTo>
                    <a:pt x="2391" y="3098"/>
                  </a:lnTo>
                  <a:lnTo>
                    <a:pt x="2727" y="3166"/>
                  </a:lnTo>
                  <a:lnTo>
                    <a:pt x="3098" y="3199"/>
                  </a:lnTo>
                  <a:lnTo>
                    <a:pt x="2525" y="3805"/>
                  </a:lnTo>
                  <a:lnTo>
                    <a:pt x="2121" y="4243"/>
                  </a:lnTo>
                  <a:lnTo>
                    <a:pt x="1919" y="4512"/>
                  </a:lnTo>
                  <a:lnTo>
                    <a:pt x="1751" y="4782"/>
                  </a:lnTo>
                  <a:lnTo>
                    <a:pt x="1616" y="5051"/>
                  </a:lnTo>
                  <a:lnTo>
                    <a:pt x="1482" y="5320"/>
                  </a:lnTo>
                  <a:lnTo>
                    <a:pt x="1381" y="5623"/>
                  </a:lnTo>
                  <a:lnTo>
                    <a:pt x="1347" y="5926"/>
                  </a:lnTo>
                  <a:lnTo>
                    <a:pt x="1212" y="5691"/>
                  </a:lnTo>
                  <a:lnTo>
                    <a:pt x="1077" y="5455"/>
                  </a:lnTo>
                  <a:lnTo>
                    <a:pt x="1010" y="5354"/>
                  </a:lnTo>
                  <a:lnTo>
                    <a:pt x="875" y="5253"/>
                  </a:lnTo>
                  <a:lnTo>
                    <a:pt x="875" y="5354"/>
                  </a:lnTo>
                  <a:lnTo>
                    <a:pt x="943" y="5489"/>
                  </a:lnTo>
                  <a:lnTo>
                    <a:pt x="1044" y="5691"/>
                  </a:lnTo>
                  <a:lnTo>
                    <a:pt x="1414" y="6398"/>
                  </a:lnTo>
                  <a:lnTo>
                    <a:pt x="1448" y="6431"/>
                  </a:lnTo>
                  <a:lnTo>
                    <a:pt x="1482" y="6431"/>
                  </a:lnTo>
                  <a:lnTo>
                    <a:pt x="1583" y="6398"/>
                  </a:lnTo>
                  <a:lnTo>
                    <a:pt x="1785" y="6128"/>
                  </a:lnTo>
                  <a:lnTo>
                    <a:pt x="2020" y="5893"/>
                  </a:lnTo>
                  <a:lnTo>
                    <a:pt x="2256" y="5691"/>
                  </a:lnTo>
                  <a:lnTo>
                    <a:pt x="2492" y="5455"/>
                  </a:lnTo>
                  <a:lnTo>
                    <a:pt x="2525" y="5388"/>
                  </a:lnTo>
                  <a:lnTo>
                    <a:pt x="2492" y="5354"/>
                  </a:lnTo>
                  <a:lnTo>
                    <a:pt x="2458" y="5320"/>
                  </a:lnTo>
                  <a:lnTo>
                    <a:pt x="2391" y="5320"/>
                  </a:lnTo>
                  <a:lnTo>
                    <a:pt x="2155" y="5489"/>
                  </a:lnTo>
                  <a:lnTo>
                    <a:pt x="1919" y="5691"/>
                  </a:lnTo>
                  <a:lnTo>
                    <a:pt x="1684" y="5926"/>
                  </a:lnTo>
                  <a:lnTo>
                    <a:pt x="1482" y="6162"/>
                  </a:lnTo>
                  <a:lnTo>
                    <a:pt x="1448" y="6128"/>
                  </a:lnTo>
                  <a:lnTo>
                    <a:pt x="1684" y="5455"/>
                  </a:lnTo>
                  <a:lnTo>
                    <a:pt x="1987" y="4849"/>
                  </a:lnTo>
                  <a:lnTo>
                    <a:pt x="2155" y="4580"/>
                  </a:lnTo>
                  <a:lnTo>
                    <a:pt x="2323" y="4310"/>
                  </a:lnTo>
                  <a:lnTo>
                    <a:pt x="2795" y="3772"/>
                  </a:lnTo>
                  <a:lnTo>
                    <a:pt x="3333" y="3199"/>
                  </a:lnTo>
                  <a:lnTo>
                    <a:pt x="3636" y="3199"/>
                  </a:lnTo>
                  <a:lnTo>
                    <a:pt x="3603" y="3469"/>
                  </a:lnTo>
                  <a:lnTo>
                    <a:pt x="3603" y="3738"/>
                  </a:lnTo>
                  <a:lnTo>
                    <a:pt x="3636" y="3974"/>
                  </a:lnTo>
                  <a:lnTo>
                    <a:pt x="3704" y="4209"/>
                  </a:lnTo>
                  <a:lnTo>
                    <a:pt x="3805" y="4445"/>
                  </a:lnTo>
                  <a:lnTo>
                    <a:pt x="3906" y="4681"/>
                  </a:lnTo>
                  <a:lnTo>
                    <a:pt x="4074" y="4883"/>
                  </a:lnTo>
                  <a:lnTo>
                    <a:pt x="4242" y="5085"/>
                  </a:lnTo>
                  <a:lnTo>
                    <a:pt x="4411" y="5253"/>
                  </a:lnTo>
                  <a:lnTo>
                    <a:pt x="4613" y="5421"/>
                  </a:lnTo>
                  <a:lnTo>
                    <a:pt x="4848" y="5556"/>
                  </a:lnTo>
                  <a:lnTo>
                    <a:pt x="5084" y="5657"/>
                  </a:lnTo>
                  <a:lnTo>
                    <a:pt x="5353" y="5792"/>
                  </a:lnTo>
                  <a:lnTo>
                    <a:pt x="5623" y="5859"/>
                  </a:lnTo>
                  <a:lnTo>
                    <a:pt x="5892" y="5926"/>
                  </a:lnTo>
                  <a:lnTo>
                    <a:pt x="6599" y="5926"/>
                  </a:lnTo>
                  <a:lnTo>
                    <a:pt x="7003" y="5893"/>
                  </a:lnTo>
                  <a:lnTo>
                    <a:pt x="7407" y="5758"/>
                  </a:lnTo>
                  <a:lnTo>
                    <a:pt x="7811" y="5623"/>
                  </a:lnTo>
                  <a:lnTo>
                    <a:pt x="8215" y="5455"/>
                  </a:lnTo>
                  <a:lnTo>
                    <a:pt x="8585" y="5253"/>
                  </a:lnTo>
                  <a:lnTo>
                    <a:pt x="9292" y="4815"/>
                  </a:lnTo>
                  <a:lnTo>
                    <a:pt x="9865" y="4378"/>
                  </a:lnTo>
                  <a:lnTo>
                    <a:pt x="10101" y="4176"/>
                  </a:lnTo>
                  <a:lnTo>
                    <a:pt x="10336" y="3906"/>
                  </a:lnTo>
                  <a:lnTo>
                    <a:pt x="10538" y="3637"/>
                  </a:lnTo>
                  <a:lnTo>
                    <a:pt x="10673" y="3368"/>
                  </a:lnTo>
                  <a:lnTo>
                    <a:pt x="10774" y="3031"/>
                  </a:lnTo>
                  <a:lnTo>
                    <a:pt x="10808" y="2661"/>
                  </a:lnTo>
                  <a:lnTo>
                    <a:pt x="10808" y="2324"/>
                  </a:lnTo>
                  <a:lnTo>
                    <a:pt x="10774" y="1987"/>
                  </a:lnTo>
                  <a:lnTo>
                    <a:pt x="10707" y="1650"/>
                  </a:lnTo>
                  <a:lnTo>
                    <a:pt x="10606" y="1280"/>
                  </a:lnTo>
                  <a:lnTo>
                    <a:pt x="10505" y="943"/>
                  </a:lnTo>
                  <a:lnTo>
                    <a:pt x="10370" y="607"/>
                  </a:lnTo>
                  <a:lnTo>
                    <a:pt x="10202" y="304"/>
                  </a:lnTo>
                  <a:lnTo>
                    <a:pt x="10000" y="1"/>
                  </a:lnTo>
                  <a:lnTo>
                    <a:pt x="9730" y="1"/>
                  </a:lnTo>
                  <a:lnTo>
                    <a:pt x="9865" y="203"/>
                  </a:lnTo>
                  <a:lnTo>
                    <a:pt x="10000" y="405"/>
                  </a:lnTo>
                  <a:lnTo>
                    <a:pt x="10235" y="842"/>
                  </a:lnTo>
                  <a:lnTo>
                    <a:pt x="10404" y="1347"/>
                  </a:lnTo>
                  <a:lnTo>
                    <a:pt x="10505" y="1852"/>
                  </a:lnTo>
                  <a:lnTo>
                    <a:pt x="10572" y="2357"/>
                  </a:lnTo>
                  <a:lnTo>
                    <a:pt x="10572" y="2829"/>
                  </a:lnTo>
                  <a:lnTo>
                    <a:pt x="10471" y="3233"/>
                  </a:lnTo>
                  <a:lnTo>
                    <a:pt x="10437" y="3435"/>
                  </a:lnTo>
                  <a:lnTo>
                    <a:pt x="10336" y="3603"/>
                  </a:lnTo>
                  <a:lnTo>
                    <a:pt x="10168" y="3839"/>
                  </a:lnTo>
                  <a:lnTo>
                    <a:pt x="9966" y="4041"/>
                  </a:lnTo>
                  <a:lnTo>
                    <a:pt x="9730" y="4277"/>
                  </a:lnTo>
                  <a:lnTo>
                    <a:pt x="9461" y="4445"/>
                  </a:lnTo>
                  <a:lnTo>
                    <a:pt x="8922" y="4782"/>
                  </a:lnTo>
                  <a:lnTo>
                    <a:pt x="8417" y="5085"/>
                  </a:lnTo>
                  <a:lnTo>
                    <a:pt x="8080" y="5253"/>
                  </a:lnTo>
                  <a:lnTo>
                    <a:pt x="7777" y="5388"/>
                  </a:lnTo>
                  <a:lnTo>
                    <a:pt x="7441" y="5522"/>
                  </a:lnTo>
                  <a:lnTo>
                    <a:pt x="7104" y="5623"/>
                  </a:lnTo>
                  <a:lnTo>
                    <a:pt x="6734" y="5691"/>
                  </a:lnTo>
                  <a:lnTo>
                    <a:pt x="6397" y="5724"/>
                  </a:lnTo>
                  <a:lnTo>
                    <a:pt x="6027" y="5724"/>
                  </a:lnTo>
                  <a:lnTo>
                    <a:pt x="5690" y="5657"/>
                  </a:lnTo>
                  <a:lnTo>
                    <a:pt x="5387" y="5590"/>
                  </a:lnTo>
                  <a:lnTo>
                    <a:pt x="5118" y="5489"/>
                  </a:lnTo>
                  <a:lnTo>
                    <a:pt x="4848" y="5354"/>
                  </a:lnTo>
                  <a:lnTo>
                    <a:pt x="4613" y="5186"/>
                  </a:lnTo>
                  <a:lnTo>
                    <a:pt x="4377" y="4984"/>
                  </a:lnTo>
                  <a:lnTo>
                    <a:pt x="4209" y="4782"/>
                  </a:lnTo>
                  <a:lnTo>
                    <a:pt x="4040" y="4512"/>
                  </a:lnTo>
                  <a:lnTo>
                    <a:pt x="3906" y="4277"/>
                  </a:lnTo>
                  <a:lnTo>
                    <a:pt x="3805" y="4007"/>
                  </a:lnTo>
                  <a:lnTo>
                    <a:pt x="3771" y="3738"/>
                  </a:lnTo>
                  <a:lnTo>
                    <a:pt x="3771" y="3469"/>
                  </a:lnTo>
                  <a:lnTo>
                    <a:pt x="3838" y="3199"/>
                  </a:lnTo>
                  <a:lnTo>
                    <a:pt x="4074" y="3132"/>
                  </a:lnTo>
                  <a:lnTo>
                    <a:pt x="4276" y="3065"/>
                  </a:lnTo>
                  <a:lnTo>
                    <a:pt x="4747" y="2896"/>
                  </a:lnTo>
                  <a:lnTo>
                    <a:pt x="4747" y="3166"/>
                  </a:lnTo>
                  <a:lnTo>
                    <a:pt x="4781" y="3199"/>
                  </a:lnTo>
                  <a:lnTo>
                    <a:pt x="4815" y="3166"/>
                  </a:lnTo>
                  <a:lnTo>
                    <a:pt x="4848" y="2829"/>
                  </a:lnTo>
                  <a:lnTo>
                    <a:pt x="5084" y="2694"/>
                  </a:lnTo>
                  <a:lnTo>
                    <a:pt x="5118" y="2762"/>
                  </a:lnTo>
                  <a:lnTo>
                    <a:pt x="5151" y="2795"/>
                  </a:lnTo>
                  <a:lnTo>
                    <a:pt x="5185" y="2762"/>
                  </a:lnTo>
                  <a:lnTo>
                    <a:pt x="5185" y="2627"/>
                  </a:lnTo>
                  <a:lnTo>
                    <a:pt x="5522" y="2357"/>
                  </a:lnTo>
                  <a:lnTo>
                    <a:pt x="5555" y="2492"/>
                  </a:lnTo>
                  <a:lnTo>
                    <a:pt x="5555" y="2526"/>
                  </a:lnTo>
                  <a:lnTo>
                    <a:pt x="5623" y="2526"/>
                  </a:lnTo>
                  <a:lnTo>
                    <a:pt x="5623" y="2492"/>
                  </a:lnTo>
                  <a:lnTo>
                    <a:pt x="5656" y="2357"/>
                  </a:lnTo>
                  <a:lnTo>
                    <a:pt x="5690" y="2189"/>
                  </a:lnTo>
                  <a:lnTo>
                    <a:pt x="5993" y="1852"/>
                  </a:lnTo>
                  <a:lnTo>
                    <a:pt x="6027" y="1819"/>
                  </a:lnTo>
                  <a:lnTo>
                    <a:pt x="6128" y="1650"/>
                  </a:lnTo>
                  <a:lnTo>
                    <a:pt x="6229" y="1482"/>
                  </a:lnTo>
                  <a:lnTo>
                    <a:pt x="6363" y="1112"/>
                  </a:lnTo>
                  <a:lnTo>
                    <a:pt x="6565" y="337"/>
                  </a:lnTo>
                  <a:lnTo>
                    <a:pt x="6565" y="304"/>
                  </a:lnTo>
                  <a:lnTo>
                    <a:pt x="6969" y="135"/>
                  </a:lnTo>
                  <a:lnTo>
                    <a:pt x="7407" y="1"/>
                  </a:lnTo>
                  <a:lnTo>
                    <a:pt x="7104" y="1"/>
                  </a:lnTo>
                  <a:lnTo>
                    <a:pt x="6633" y="169"/>
                  </a:lnTo>
                  <a:lnTo>
                    <a:pt x="6666" y="1"/>
                  </a:lnTo>
                  <a:lnTo>
                    <a:pt x="6464" y="1"/>
                  </a:lnTo>
                  <a:lnTo>
                    <a:pt x="6363" y="270"/>
                  </a:lnTo>
                  <a:lnTo>
                    <a:pt x="6027" y="438"/>
                  </a:lnTo>
                  <a:lnTo>
                    <a:pt x="5724" y="607"/>
                  </a:lnTo>
                  <a:lnTo>
                    <a:pt x="5387" y="809"/>
                  </a:lnTo>
                  <a:lnTo>
                    <a:pt x="5084" y="1044"/>
                  </a:lnTo>
                  <a:lnTo>
                    <a:pt x="4815" y="1280"/>
                  </a:lnTo>
                  <a:lnTo>
                    <a:pt x="4545" y="1549"/>
                  </a:lnTo>
                  <a:lnTo>
                    <a:pt x="4276" y="1852"/>
                  </a:lnTo>
                  <a:lnTo>
                    <a:pt x="4040" y="2189"/>
                  </a:lnTo>
                  <a:lnTo>
                    <a:pt x="3838" y="2559"/>
                  </a:lnTo>
                  <a:lnTo>
                    <a:pt x="3569" y="2762"/>
                  </a:lnTo>
                  <a:lnTo>
                    <a:pt x="3300" y="2997"/>
                  </a:lnTo>
                  <a:lnTo>
                    <a:pt x="2963" y="2997"/>
                  </a:lnTo>
                  <a:lnTo>
                    <a:pt x="2626" y="2964"/>
                  </a:lnTo>
                  <a:lnTo>
                    <a:pt x="2290" y="2863"/>
                  </a:lnTo>
                  <a:lnTo>
                    <a:pt x="1953" y="2795"/>
                  </a:lnTo>
                  <a:lnTo>
                    <a:pt x="1650" y="2661"/>
                  </a:lnTo>
                  <a:lnTo>
                    <a:pt x="1347" y="2492"/>
                  </a:lnTo>
                  <a:lnTo>
                    <a:pt x="1077" y="2324"/>
                  </a:lnTo>
                  <a:lnTo>
                    <a:pt x="808" y="2088"/>
                  </a:lnTo>
                  <a:lnTo>
                    <a:pt x="640" y="1886"/>
                  </a:lnTo>
                  <a:lnTo>
                    <a:pt x="471" y="1650"/>
                  </a:lnTo>
                  <a:lnTo>
                    <a:pt x="337" y="1381"/>
                  </a:lnTo>
                  <a:lnTo>
                    <a:pt x="269" y="1112"/>
                  </a:lnTo>
                  <a:lnTo>
                    <a:pt x="202" y="842"/>
                  </a:lnTo>
                  <a:lnTo>
                    <a:pt x="168" y="573"/>
                  </a:lnTo>
                  <a:lnTo>
                    <a:pt x="135" y="270"/>
                  </a:lnTo>
                  <a:lnTo>
                    <a:pt x="1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8" name="Google Shape;908;p6"/>
            <p:cNvSpPr/>
            <p:nvPr/>
          </p:nvSpPr>
          <p:spPr>
            <a:xfrm>
              <a:off x="4272075" y="3094000"/>
              <a:ext cx="62325" cy="67375"/>
            </a:xfrm>
            <a:custGeom>
              <a:avLst/>
              <a:gdLst/>
              <a:ahLst/>
              <a:cxnLst/>
              <a:rect l="l" t="t" r="r" b="b"/>
              <a:pathLst>
                <a:path w="2493" h="2695" extrusionOk="0">
                  <a:moveTo>
                    <a:pt x="2290" y="203"/>
                  </a:moveTo>
                  <a:lnTo>
                    <a:pt x="2223" y="708"/>
                  </a:lnTo>
                  <a:lnTo>
                    <a:pt x="2223" y="1246"/>
                  </a:lnTo>
                  <a:lnTo>
                    <a:pt x="2223" y="1785"/>
                  </a:lnTo>
                  <a:lnTo>
                    <a:pt x="2290" y="2324"/>
                  </a:lnTo>
                  <a:lnTo>
                    <a:pt x="2290" y="2357"/>
                  </a:lnTo>
                  <a:lnTo>
                    <a:pt x="2055" y="2324"/>
                  </a:lnTo>
                  <a:lnTo>
                    <a:pt x="1819" y="2324"/>
                  </a:lnTo>
                  <a:lnTo>
                    <a:pt x="1347" y="2357"/>
                  </a:lnTo>
                  <a:lnTo>
                    <a:pt x="371" y="2357"/>
                  </a:lnTo>
                  <a:lnTo>
                    <a:pt x="270" y="1280"/>
                  </a:lnTo>
                  <a:lnTo>
                    <a:pt x="203" y="236"/>
                  </a:lnTo>
                  <a:lnTo>
                    <a:pt x="203" y="236"/>
                  </a:lnTo>
                  <a:lnTo>
                    <a:pt x="708" y="270"/>
                  </a:lnTo>
                  <a:lnTo>
                    <a:pt x="1246" y="270"/>
                  </a:lnTo>
                  <a:lnTo>
                    <a:pt x="2290" y="203"/>
                  </a:lnTo>
                  <a:close/>
                  <a:moveTo>
                    <a:pt x="1785" y="1"/>
                  </a:moveTo>
                  <a:lnTo>
                    <a:pt x="1246" y="34"/>
                  </a:lnTo>
                  <a:lnTo>
                    <a:pt x="708" y="34"/>
                  </a:lnTo>
                  <a:lnTo>
                    <a:pt x="169" y="68"/>
                  </a:lnTo>
                  <a:lnTo>
                    <a:pt x="102" y="102"/>
                  </a:lnTo>
                  <a:lnTo>
                    <a:pt x="102" y="135"/>
                  </a:lnTo>
                  <a:lnTo>
                    <a:pt x="34" y="169"/>
                  </a:lnTo>
                  <a:lnTo>
                    <a:pt x="34" y="203"/>
                  </a:lnTo>
                  <a:lnTo>
                    <a:pt x="1" y="809"/>
                  </a:lnTo>
                  <a:lnTo>
                    <a:pt x="34" y="1415"/>
                  </a:lnTo>
                  <a:lnTo>
                    <a:pt x="102" y="2021"/>
                  </a:lnTo>
                  <a:lnTo>
                    <a:pt x="203" y="2627"/>
                  </a:lnTo>
                  <a:lnTo>
                    <a:pt x="236" y="2661"/>
                  </a:lnTo>
                  <a:lnTo>
                    <a:pt x="304" y="2694"/>
                  </a:lnTo>
                  <a:lnTo>
                    <a:pt x="371" y="2661"/>
                  </a:lnTo>
                  <a:lnTo>
                    <a:pt x="405" y="2560"/>
                  </a:lnTo>
                  <a:lnTo>
                    <a:pt x="405" y="2492"/>
                  </a:lnTo>
                  <a:lnTo>
                    <a:pt x="842" y="2593"/>
                  </a:lnTo>
                  <a:lnTo>
                    <a:pt x="1853" y="2593"/>
                  </a:lnTo>
                  <a:lnTo>
                    <a:pt x="2088" y="2560"/>
                  </a:lnTo>
                  <a:lnTo>
                    <a:pt x="2290" y="2492"/>
                  </a:lnTo>
                  <a:lnTo>
                    <a:pt x="2324" y="2458"/>
                  </a:lnTo>
                  <a:lnTo>
                    <a:pt x="2324" y="2391"/>
                  </a:lnTo>
                  <a:lnTo>
                    <a:pt x="2425" y="2391"/>
                  </a:lnTo>
                  <a:lnTo>
                    <a:pt x="2459" y="2357"/>
                  </a:lnTo>
                  <a:lnTo>
                    <a:pt x="2459" y="2290"/>
                  </a:lnTo>
                  <a:lnTo>
                    <a:pt x="2492" y="1785"/>
                  </a:lnTo>
                  <a:lnTo>
                    <a:pt x="2459" y="1246"/>
                  </a:lnTo>
                  <a:lnTo>
                    <a:pt x="2425" y="708"/>
                  </a:lnTo>
                  <a:lnTo>
                    <a:pt x="2391" y="169"/>
                  </a:lnTo>
                  <a:lnTo>
                    <a:pt x="2425" y="102"/>
                  </a:lnTo>
                  <a:lnTo>
                    <a:pt x="2425" y="68"/>
                  </a:lnTo>
                  <a:lnTo>
                    <a:pt x="239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09" name="Google Shape;909;p6"/>
            <p:cNvSpPr/>
            <p:nvPr/>
          </p:nvSpPr>
          <p:spPr>
            <a:xfrm>
              <a:off x="4512800" y="3015725"/>
              <a:ext cx="64000" cy="63150"/>
            </a:xfrm>
            <a:custGeom>
              <a:avLst/>
              <a:gdLst/>
              <a:ahLst/>
              <a:cxnLst/>
              <a:rect l="l" t="t" r="r" b="b"/>
              <a:pathLst>
                <a:path w="2560" h="2526" extrusionOk="0">
                  <a:moveTo>
                    <a:pt x="2324" y="1"/>
                  </a:moveTo>
                  <a:lnTo>
                    <a:pt x="2290" y="34"/>
                  </a:lnTo>
                  <a:lnTo>
                    <a:pt x="2290" y="68"/>
                  </a:lnTo>
                  <a:lnTo>
                    <a:pt x="2257" y="135"/>
                  </a:lnTo>
                  <a:lnTo>
                    <a:pt x="1920" y="102"/>
                  </a:lnTo>
                  <a:lnTo>
                    <a:pt x="1550" y="135"/>
                  </a:lnTo>
                  <a:lnTo>
                    <a:pt x="843" y="169"/>
                  </a:lnTo>
                  <a:lnTo>
                    <a:pt x="236" y="169"/>
                  </a:lnTo>
                  <a:lnTo>
                    <a:pt x="169" y="203"/>
                  </a:lnTo>
                  <a:lnTo>
                    <a:pt x="102" y="270"/>
                  </a:lnTo>
                  <a:lnTo>
                    <a:pt x="68" y="236"/>
                  </a:lnTo>
                  <a:lnTo>
                    <a:pt x="34" y="236"/>
                  </a:lnTo>
                  <a:lnTo>
                    <a:pt x="1" y="506"/>
                  </a:lnTo>
                  <a:lnTo>
                    <a:pt x="1" y="741"/>
                  </a:lnTo>
                  <a:lnTo>
                    <a:pt x="34" y="1246"/>
                  </a:lnTo>
                  <a:lnTo>
                    <a:pt x="68" y="2425"/>
                  </a:lnTo>
                  <a:lnTo>
                    <a:pt x="102" y="2492"/>
                  </a:lnTo>
                  <a:lnTo>
                    <a:pt x="169" y="2526"/>
                  </a:lnTo>
                  <a:lnTo>
                    <a:pt x="236" y="2492"/>
                  </a:lnTo>
                  <a:lnTo>
                    <a:pt x="270" y="2458"/>
                  </a:lnTo>
                  <a:lnTo>
                    <a:pt x="540" y="2492"/>
                  </a:lnTo>
                  <a:lnTo>
                    <a:pt x="843" y="2492"/>
                  </a:lnTo>
                  <a:lnTo>
                    <a:pt x="1381" y="2458"/>
                  </a:lnTo>
                  <a:lnTo>
                    <a:pt x="1886" y="2458"/>
                  </a:lnTo>
                  <a:lnTo>
                    <a:pt x="2122" y="2425"/>
                  </a:lnTo>
                  <a:lnTo>
                    <a:pt x="2223" y="2357"/>
                  </a:lnTo>
                  <a:lnTo>
                    <a:pt x="2324" y="2290"/>
                  </a:lnTo>
                  <a:lnTo>
                    <a:pt x="2223" y="2223"/>
                  </a:lnTo>
                  <a:lnTo>
                    <a:pt x="2088" y="2155"/>
                  </a:lnTo>
                  <a:lnTo>
                    <a:pt x="1785" y="2155"/>
                  </a:lnTo>
                  <a:lnTo>
                    <a:pt x="1213" y="2189"/>
                  </a:lnTo>
                  <a:lnTo>
                    <a:pt x="742" y="2189"/>
                  </a:lnTo>
                  <a:lnTo>
                    <a:pt x="506" y="2223"/>
                  </a:lnTo>
                  <a:lnTo>
                    <a:pt x="270" y="2256"/>
                  </a:lnTo>
                  <a:lnTo>
                    <a:pt x="236" y="1078"/>
                  </a:lnTo>
                  <a:lnTo>
                    <a:pt x="203" y="741"/>
                  </a:lnTo>
                  <a:lnTo>
                    <a:pt x="135" y="438"/>
                  </a:lnTo>
                  <a:lnTo>
                    <a:pt x="203" y="438"/>
                  </a:lnTo>
                  <a:lnTo>
                    <a:pt x="236" y="405"/>
                  </a:lnTo>
                  <a:lnTo>
                    <a:pt x="270" y="371"/>
                  </a:lnTo>
                  <a:lnTo>
                    <a:pt x="1348" y="337"/>
                  </a:lnTo>
                  <a:lnTo>
                    <a:pt x="1819" y="304"/>
                  </a:lnTo>
                  <a:lnTo>
                    <a:pt x="2055" y="270"/>
                  </a:lnTo>
                  <a:lnTo>
                    <a:pt x="2257" y="236"/>
                  </a:lnTo>
                  <a:lnTo>
                    <a:pt x="2290" y="674"/>
                  </a:lnTo>
                  <a:lnTo>
                    <a:pt x="2324" y="1078"/>
                  </a:lnTo>
                  <a:lnTo>
                    <a:pt x="2290" y="1684"/>
                  </a:lnTo>
                  <a:lnTo>
                    <a:pt x="2290" y="1987"/>
                  </a:lnTo>
                  <a:lnTo>
                    <a:pt x="2324" y="2290"/>
                  </a:lnTo>
                  <a:lnTo>
                    <a:pt x="2358" y="2324"/>
                  </a:lnTo>
                  <a:lnTo>
                    <a:pt x="2391" y="2357"/>
                  </a:lnTo>
                  <a:lnTo>
                    <a:pt x="2459" y="2357"/>
                  </a:lnTo>
                  <a:lnTo>
                    <a:pt x="2492" y="2290"/>
                  </a:lnTo>
                  <a:lnTo>
                    <a:pt x="2526" y="1987"/>
                  </a:lnTo>
                  <a:lnTo>
                    <a:pt x="2560" y="1684"/>
                  </a:lnTo>
                  <a:lnTo>
                    <a:pt x="2526" y="1078"/>
                  </a:lnTo>
                  <a:lnTo>
                    <a:pt x="2492" y="573"/>
                  </a:lnTo>
                  <a:lnTo>
                    <a:pt x="2459" y="304"/>
                  </a:lnTo>
                  <a:lnTo>
                    <a:pt x="2391" y="34"/>
                  </a:lnTo>
                  <a:lnTo>
                    <a:pt x="2358" y="34"/>
                  </a:lnTo>
                  <a:lnTo>
                    <a:pt x="23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0" name="Google Shape;910;p6"/>
            <p:cNvSpPr/>
            <p:nvPr/>
          </p:nvSpPr>
          <p:spPr>
            <a:xfrm>
              <a:off x="4201375" y="3099050"/>
              <a:ext cx="64000" cy="59800"/>
            </a:xfrm>
            <a:custGeom>
              <a:avLst/>
              <a:gdLst/>
              <a:ahLst/>
              <a:cxnLst/>
              <a:rect l="l" t="t" r="r" b="b"/>
              <a:pathLst>
                <a:path w="2560" h="2392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304"/>
                  </a:lnTo>
                  <a:lnTo>
                    <a:pt x="1" y="539"/>
                  </a:lnTo>
                  <a:lnTo>
                    <a:pt x="1" y="1078"/>
                  </a:lnTo>
                  <a:lnTo>
                    <a:pt x="34" y="1684"/>
                  </a:lnTo>
                  <a:lnTo>
                    <a:pt x="102" y="1987"/>
                  </a:lnTo>
                  <a:lnTo>
                    <a:pt x="169" y="2290"/>
                  </a:lnTo>
                  <a:lnTo>
                    <a:pt x="203" y="2324"/>
                  </a:lnTo>
                  <a:lnTo>
                    <a:pt x="236" y="2358"/>
                  </a:lnTo>
                  <a:lnTo>
                    <a:pt x="304" y="2324"/>
                  </a:lnTo>
                  <a:lnTo>
                    <a:pt x="337" y="2256"/>
                  </a:lnTo>
                  <a:lnTo>
                    <a:pt x="304" y="1953"/>
                  </a:lnTo>
                  <a:lnTo>
                    <a:pt x="304" y="1650"/>
                  </a:lnTo>
                  <a:lnTo>
                    <a:pt x="236" y="1078"/>
                  </a:lnTo>
                  <a:lnTo>
                    <a:pt x="236" y="640"/>
                  </a:lnTo>
                  <a:lnTo>
                    <a:pt x="203" y="203"/>
                  </a:lnTo>
                  <a:lnTo>
                    <a:pt x="203" y="203"/>
                  </a:lnTo>
                  <a:lnTo>
                    <a:pt x="438" y="236"/>
                  </a:lnTo>
                  <a:lnTo>
                    <a:pt x="1145" y="236"/>
                  </a:lnTo>
                  <a:lnTo>
                    <a:pt x="2223" y="169"/>
                  </a:lnTo>
                  <a:lnTo>
                    <a:pt x="2256" y="236"/>
                  </a:lnTo>
                  <a:lnTo>
                    <a:pt x="2324" y="236"/>
                  </a:lnTo>
                  <a:lnTo>
                    <a:pt x="2324" y="539"/>
                  </a:lnTo>
                  <a:lnTo>
                    <a:pt x="2324" y="876"/>
                  </a:lnTo>
                  <a:lnTo>
                    <a:pt x="2357" y="2054"/>
                  </a:lnTo>
                  <a:lnTo>
                    <a:pt x="1886" y="2054"/>
                  </a:lnTo>
                  <a:lnTo>
                    <a:pt x="1415" y="2088"/>
                  </a:lnTo>
                  <a:lnTo>
                    <a:pt x="674" y="2088"/>
                  </a:lnTo>
                  <a:lnTo>
                    <a:pt x="539" y="2122"/>
                  </a:lnTo>
                  <a:lnTo>
                    <a:pt x="438" y="2189"/>
                  </a:lnTo>
                  <a:lnTo>
                    <a:pt x="337" y="2256"/>
                  </a:lnTo>
                  <a:lnTo>
                    <a:pt x="405" y="2324"/>
                  </a:lnTo>
                  <a:lnTo>
                    <a:pt x="539" y="2358"/>
                  </a:lnTo>
                  <a:lnTo>
                    <a:pt x="775" y="2391"/>
                  </a:lnTo>
                  <a:lnTo>
                    <a:pt x="1280" y="2358"/>
                  </a:lnTo>
                  <a:lnTo>
                    <a:pt x="1819" y="2358"/>
                  </a:lnTo>
                  <a:lnTo>
                    <a:pt x="2122" y="2324"/>
                  </a:lnTo>
                  <a:lnTo>
                    <a:pt x="2357" y="2256"/>
                  </a:lnTo>
                  <a:lnTo>
                    <a:pt x="2425" y="2324"/>
                  </a:lnTo>
                  <a:lnTo>
                    <a:pt x="2492" y="2324"/>
                  </a:lnTo>
                  <a:lnTo>
                    <a:pt x="2559" y="2290"/>
                  </a:lnTo>
                  <a:lnTo>
                    <a:pt x="2559" y="2223"/>
                  </a:lnTo>
                  <a:lnTo>
                    <a:pt x="2526" y="1044"/>
                  </a:lnTo>
                  <a:lnTo>
                    <a:pt x="2526" y="539"/>
                  </a:lnTo>
                  <a:lnTo>
                    <a:pt x="2492" y="270"/>
                  </a:lnTo>
                  <a:lnTo>
                    <a:pt x="2425" y="34"/>
                  </a:lnTo>
                  <a:lnTo>
                    <a:pt x="2391" y="34"/>
                  </a:lnTo>
                  <a:lnTo>
                    <a:pt x="2391" y="68"/>
                  </a:lnTo>
                  <a:lnTo>
                    <a:pt x="2357" y="68"/>
                  </a:lnTo>
                  <a:lnTo>
                    <a:pt x="2290" y="34"/>
                  </a:lnTo>
                  <a:lnTo>
                    <a:pt x="2223" y="1"/>
                  </a:lnTo>
                  <a:lnTo>
                    <a:pt x="2021" y="1"/>
                  </a:lnTo>
                  <a:lnTo>
                    <a:pt x="1617" y="34"/>
                  </a:lnTo>
                  <a:lnTo>
                    <a:pt x="910" y="34"/>
                  </a:lnTo>
                  <a:lnTo>
                    <a:pt x="539" y="68"/>
                  </a:lnTo>
                  <a:lnTo>
                    <a:pt x="203" y="102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1" name="Google Shape;911;p6"/>
            <p:cNvSpPr/>
            <p:nvPr/>
          </p:nvSpPr>
          <p:spPr>
            <a:xfrm>
              <a:off x="4426950" y="2952600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2357" y="0"/>
                  </a:moveTo>
                  <a:lnTo>
                    <a:pt x="2357" y="34"/>
                  </a:lnTo>
                  <a:lnTo>
                    <a:pt x="2324" y="135"/>
                  </a:lnTo>
                  <a:lnTo>
                    <a:pt x="1751" y="68"/>
                  </a:lnTo>
                  <a:lnTo>
                    <a:pt x="1179" y="68"/>
                  </a:lnTo>
                  <a:lnTo>
                    <a:pt x="674" y="34"/>
                  </a:lnTo>
                  <a:lnTo>
                    <a:pt x="405" y="68"/>
                  </a:lnTo>
                  <a:lnTo>
                    <a:pt x="304" y="101"/>
                  </a:lnTo>
                  <a:lnTo>
                    <a:pt x="169" y="169"/>
                  </a:lnTo>
                  <a:lnTo>
                    <a:pt x="169" y="169"/>
                  </a:lnTo>
                  <a:lnTo>
                    <a:pt x="169" y="169"/>
                  </a:lnTo>
                  <a:lnTo>
                    <a:pt x="371" y="270"/>
                  </a:lnTo>
                  <a:lnTo>
                    <a:pt x="573" y="304"/>
                  </a:lnTo>
                  <a:lnTo>
                    <a:pt x="1011" y="270"/>
                  </a:lnTo>
                  <a:lnTo>
                    <a:pt x="1650" y="304"/>
                  </a:lnTo>
                  <a:lnTo>
                    <a:pt x="2324" y="337"/>
                  </a:lnTo>
                  <a:lnTo>
                    <a:pt x="2290" y="708"/>
                  </a:lnTo>
                  <a:lnTo>
                    <a:pt x="2324" y="1078"/>
                  </a:lnTo>
                  <a:lnTo>
                    <a:pt x="2324" y="1583"/>
                  </a:lnTo>
                  <a:lnTo>
                    <a:pt x="2357" y="1852"/>
                  </a:lnTo>
                  <a:lnTo>
                    <a:pt x="2391" y="2088"/>
                  </a:lnTo>
                  <a:lnTo>
                    <a:pt x="2357" y="2088"/>
                  </a:lnTo>
                  <a:lnTo>
                    <a:pt x="1347" y="2122"/>
                  </a:lnTo>
                  <a:lnTo>
                    <a:pt x="809" y="2155"/>
                  </a:lnTo>
                  <a:lnTo>
                    <a:pt x="539" y="2189"/>
                  </a:lnTo>
                  <a:lnTo>
                    <a:pt x="304" y="2223"/>
                  </a:lnTo>
                  <a:lnTo>
                    <a:pt x="270" y="1718"/>
                  </a:lnTo>
                  <a:lnTo>
                    <a:pt x="236" y="1213"/>
                  </a:lnTo>
                  <a:lnTo>
                    <a:pt x="270" y="708"/>
                  </a:lnTo>
                  <a:lnTo>
                    <a:pt x="236" y="438"/>
                  </a:lnTo>
                  <a:lnTo>
                    <a:pt x="203" y="304"/>
                  </a:lnTo>
                  <a:lnTo>
                    <a:pt x="169" y="169"/>
                  </a:lnTo>
                  <a:lnTo>
                    <a:pt x="135" y="203"/>
                  </a:lnTo>
                  <a:lnTo>
                    <a:pt x="68" y="337"/>
                  </a:lnTo>
                  <a:lnTo>
                    <a:pt x="34" y="506"/>
                  </a:lnTo>
                  <a:lnTo>
                    <a:pt x="1" y="876"/>
                  </a:lnTo>
                  <a:lnTo>
                    <a:pt x="34" y="1583"/>
                  </a:lnTo>
                  <a:lnTo>
                    <a:pt x="34" y="1819"/>
                  </a:lnTo>
                  <a:lnTo>
                    <a:pt x="34" y="2054"/>
                  </a:lnTo>
                  <a:lnTo>
                    <a:pt x="34" y="2189"/>
                  </a:lnTo>
                  <a:lnTo>
                    <a:pt x="102" y="2290"/>
                  </a:lnTo>
                  <a:lnTo>
                    <a:pt x="169" y="2391"/>
                  </a:lnTo>
                  <a:lnTo>
                    <a:pt x="270" y="2425"/>
                  </a:lnTo>
                  <a:lnTo>
                    <a:pt x="304" y="2425"/>
                  </a:lnTo>
                  <a:lnTo>
                    <a:pt x="337" y="2391"/>
                  </a:lnTo>
                  <a:lnTo>
                    <a:pt x="337" y="2357"/>
                  </a:lnTo>
                  <a:lnTo>
                    <a:pt x="573" y="2391"/>
                  </a:lnTo>
                  <a:lnTo>
                    <a:pt x="809" y="2425"/>
                  </a:lnTo>
                  <a:lnTo>
                    <a:pt x="1347" y="2391"/>
                  </a:lnTo>
                  <a:lnTo>
                    <a:pt x="2391" y="2324"/>
                  </a:lnTo>
                  <a:lnTo>
                    <a:pt x="2458" y="2290"/>
                  </a:lnTo>
                  <a:lnTo>
                    <a:pt x="2492" y="2324"/>
                  </a:lnTo>
                  <a:lnTo>
                    <a:pt x="2526" y="2324"/>
                  </a:lnTo>
                  <a:lnTo>
                    <a:pt x="2526" y="2290"/>
                  </a:lnTo>
                  <a:lnTo>
                    <a:pt x="2559" y="2021"/>
                  </a:lnTo>
                  <a:lnTo>
                    <a:pt x="2559" y="1751"/>
                  </a:lnTo>
                  <a:lnTo>
                    <a:pt x="2526" y="1246"/>
                  </a:lnTo>
                  <a:lnTo>
                    <a:pt x="2526" y="640"/>
                  </a:lnTo>
                  <a:lnTo>
                    <a:pt x="2492" y="337"/>
                  </a:lnTo>
                  <a:lnTo>
                    <a:pt x="2458" y="34"/>
                  </a:lnTo>
                  <a:lnTo>
                    <a:pt x="242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2" name="Google Shape;912;p6"/>
            <p:cNvSpPr/>
            <p:nvPr/>
          </p:nvSpPr>
          <p:spPr>
            <a:xfrm>
              <a:off x="4539750" y="3040125"/>
              <a:ext cx="17700" cy="21075"/>
            </a:xfrm>
            <a:custGeom>
              <a:avLst/>
              <a:gdLst/>
              <a:ahLst/>
              <a:cxnLst/>
              <a:rect l="l" t="t" r="r" b="b"/>
              <a:pathLst>
                <a:path w="708" h="843" extrusionOk="0">
                  <a:moveTo>
                    <a:pt x="202" y="1"/>
                  </a:moveTo>
                  <a:lnTo>
                    <a:pt x="101" y="35"/>
                  </a:lnTo>
                  <a:lnTo>
                    <a:pt x="68" y="136"/>
                  </a:lnTo>
                  <a:lnTo>
                    <a:pt x="0" y="338"/>
                  </a:lnTo>
                  <a:lnTo>
                    <a:pt x="0" y="573"/>
                  </a:lnTo>
                  <a:lnTo>
                    <a:pt x="0" y="742"/>
                  </a:lnTo>
                  <a:lnTo>
                    <a:pt x="34" y="809"/>
                  </a:lnTo>
                  <a:lnTo>
                    <a:pt x="68" y="843"/>
                  </a:lnTo>
                  <a:lnTo>
                    <a:pt x="101" y="843"/>
                  </a:lnTo>
                  <a:lnTo>
                    <a:pt x="404" y="809"/>
                  </a:lnTo>
                  <a:lnTo>
                    <a:pt x="573" y="775"/>
                  </a:lnTo>
                  <a:lnTo>
                    <a:pt x="707" y="708"/>
                  </a:lnTo>
                  <a:lnTo>
                    <a:pt x="707" y="674"/>
                  </a:lnTo>
                  <a:lnTo>
                    <a:pt x="707" y="641"/>
                  </a:lnTo>
                  <a:lnTo>
                    <a:pt x="674" y="573"/>
                  </a:lnTo>
                  <a:lnTo>
                    <a:pt x="438" y="573"/>
                  </a:lnTo>
                  <a:lnTo>
                    <a:pt x="202" y="607"/>
                  </a:lnTo>
                  <a:lnTo>
                    <a:pt x="236" y="304"/>
                  </a:lnTo>
                  <a:lnTo>
                    <a:pt x="270" y="169"/>
                  </a:lnTo>
                  <a:lnTo>
                    <a:pt x="270" y="68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3" name="Google Shape;913;p6"/>
            <p:cNvSpPr/>
            <p:nvPr/>
          </p:nvSpPr>
          <p:spPr>
            <a:xfrm>
              <a:off x="4293125" y="3114200"/>
              <a:ext cx="18550" cy="22750"/>
            </a:xfrm>
            <a:custGeom>
              <a:avLst/>
              <a:gdLst/>
              <a:ahLst/>
              <a:cxnLst/>
              <a:rect l="l" t="t" r="r" b="b"/>
              <a:pathLst>
                <a:path w="742" h="910" extrusionOk="0">
                  <a:moveTo>
                    <a:pt x="573" y="169"/>
                  </a:moveTo>
                  <a:lnTo>
                    <a:pt x="539" y="236"/>
                  </a:lnTo>
                  <a:lnTo>
                    <a:pt x="505" y="304"/>
                  </a:lnTo>
                  <a:lnTo>
                    <a:pt x="472" y="304"/>
                  </a:lnTo>
                  <a:lnTo>
                    <a:pt x="371" y="337"/>
                  </a:lnTo>
                  <a:lnTo>
                    <a:pt x="270" y="371"/>
                  </a:lnTo>
                  <a:lnTo>
                    <a:pt x="202" y="169"/>
                  </a:lnTo>
                  <a:close/>
                  <a:moveTo>
                    <a:pt x="539" y="506"/>
                  </a:moveTo>
                  <a:lnTo>
                    <a:pt x="573" y="573"/>
                  </a:lnTo>
                  <a:lnTo>
                    <a:pt x="505" y="674"/>
                  </a:lnTo>
                  <a:lnTo>
                    <a:pt x="472" y="708"/>
                  </a:lnTo>
                  <a:lnTo>
                    <a:pt x="270" y="708"/>
                  </a:lnTo>
                  <a:lnTo>
                    <a:pt x="270" y="539"/>
                  </a:lnTo>
                  <a:lnTo>
                    <a:pt x="303" y="539"/>
                  </a:lnTo>
                  <a:lnTo>
                    <a:pt x="472" y="506"/>
                  </a:lnTo>
                  <a:close/>
                  <a:moveTo>
                    <a:pt x="472" y="1"/>
                  </a:moveTo>
                  <a:lnTo>
                    <a:pt x="270" y="68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101" y="506"/>
                  </a:lnTo>
                  <a:lnTo>
                    <a:pt x="101" y="674"/>
                  </a:lnTo>
                  <a:lnTo>
                    <a:pt x="34" y="674"/>
                  </a:lnTo>
                  <a:lnTo>
                    <a:pt x="0" y="741"/>
                  </a:lnTo>
                  <a:lnTo>
                    <a:pt x="0" y="809"/>
                  </a:lnTo>
                  <a:lnTo>
                    <a:pt x="68" y="876"/>
                  </a:lnTo>
                  <a:lnTo>
                    <a:pt x="270" y="910"/>
                  </a:lnTo>
                  <a:lnTo>
                    <a:pt x="472" y="910"/>
                  </a:lnTo>
                  <a:lnTo>
                    <a:pt x="573" y="876"/>
                  </a:lnTo>
                  <a:lnTo>
                    <a:pt x="640" y="809"/>
                  </a:lnTo>
                  <a:lnTo>
                    <a:pt x="707" y="741"/>
                  </a:lnTo>
                  <a:lnTo>
                    <a:pt x="741" y="640"/>
                  </a:lnTo>
                  <a:lnTo>
                    <a:pt x="741" y="506"/>
                  </a:lnTo>
                  <a:lnTo>
                    <a:pt x="707" y="438"/>
                  </a:lnTo>
                  <a:lnTo>
                    <a:pt x="674" y="371"/>
                  </a:lnTo>
                  <a:lnTo>
                    <a:pt x="707" y="304"/>
                  </a:lnTo>
                  <a:lnTo>
                    <a:pt x="707" y="169"/>
                  </a:lnTo>
                  <a:lnTo>
                    <a:pt x="707" y="68"/>
                  </a:lnTo>
                  <a:lnTo>
                    <a:pt x="640" y="34"/>
                  </a:lnTo>
                  <a:lnTo>
                    <a:pt x="53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4" name="Google Shape;914;p6"/>
            <p:cNvSpPr/>
            <p:nvPr/>
          </p:nvSpPr>
          <p:spPr>
            <a:xfrm>
              <a:off x="4136575" y="3101575"/>
              <a:ext cx="58100" cy="59800"/>
            </a:xfrm>
            <a:custGeom>
              <a:avLst/>
              <a:gdLst/>
              <a:ahLst/>
              <a:cxnLst/>
              <a:rect l="l" t="t" r="r" b="b"/>
              <a:pathLst>
                <a:path w="2324" h="2392" extrusionOk="0">
                  <a:moveTo>
                    <a:pt x="1515" y="1"/>
                  </a:moveTo>
                  <a:lnTo>
                    <a:pt x="909" y="34"/>
                  </a:lnTo>
                  <a:lnTo>
                    <a:pt x="202" y="34"/>
                  </a:lnTo>
                  <a:lnTo>
                    <a:pt x="0" y="102"/>
                  </a:lnTo>
                  <a:lnTo>
                    <a:pt x="0" y="135"/>
                  </a:lnTo>
                  <a:lnTo>
                    <a:pt x="68" y="203"/>
                  </a:lnTo>
                  <a:lnTo>
                    <a:pt x="169" y="236"/>
                  </a:lnTo>
                  <a:lnTo>
                    <a:pt x="371" y="270"/>
                  </a:lnTo>
                  <a:lnTo>
                    <a:pt x="1414" y="270"/>
                  </a:lnTo>
                  <a:lnTo>
                    <a:pt x="2020" y="236"/>
                  </a:lnTo>
                  <a:lnTo>
                    <a:pt x="1987" y="438"/>
                  </a:lnTo>
                  <a:lnTo>
                    <a:pt x="2020" y="640"/>
                  </a:lnTo>
                  <a:lnTo>
                    <a:pt x="2054" y="1078"/>
                  </a:lnTo>
                  <a:lnTo>
                    <a:pt x="2054" y="1617"/>
                  </a:lnTo>
                  <a:lnTo>
                    <a:pt x="2054" y="1852"/>
                  </a:lnTo>
                  <a:lnTo>
                    <a:pt x="2088" y="2122"/>
                  </a:lnTo>
                  <a:lnTo>
                    <a:pt x="977" y="2155"/>
                  </a:lnTo>
                  <a:lnTo>
                    <a:pt x="539" y="2155"/>
                  </a:lnTo>
                  <a:lnTo>
                    <a:pt x="371" y="2189"/>
                  </a:lnTo>
                  <a:lnTo>
                    <a:pt x="270" y="2223"/>
                  </a:lnTo>
                  <a:lnTo>
                    <a:pt x="202" y="2290"/>
                  </a:lnTo>
                  <a:lnTo>
                    <a:pt x="270" y="2358"/>
                  </a:lnTo>
                  <a:lnTo>
                    <a:pt x="371" y="2391"/>
                  </a:lnTo>
                  <a:lnTo>
                    <a:pt x="1583" y="2391"/>
                  </a:lnTo>
                  <a:lnTo>
                    <a:pt x="2222" y="2358"/>
                  </a:lnTo>
                  <a:lnTo>
                    <a:pt x="2290" y="2324"/>
                  </a:lnTo>
                  <a:lnTo>
                    <a:pt x="2323" y="2290"/>
                  </a:lnTo>
                  <a:lnTo>
                    <a:pt x="2323" y="2223"/>
                  </a:lnTo>
                  <a:lnTo>
                    <a:pt x="2290" y="2155"/>
                  </a:lnTo>
                  <a:lnTo>
                    <a:pt x="2290" y="1886"/>
                  </a:lnTo>
                  <a:lnTo>
                    <a:pt x="2290" y="1617"/>
                  </a:lnTo>
                  <a:lnTo>
                    <a:pt x="2256" y="1078"/>
                  </a:lnTo>
                  <a:lnTo>
                    <a:pt x="2256" y="607"/>
                  </a:lnTo>
                  <a:lnTo>
                    <a:pt x="2222" y="405"/>
                  </a:lnTo>
                  <a:lnTo>
                    <a:pt x="2189" y="203"/>
                  </a:lnTo>
                  <a:lnTo>
                    <a:pt x="2222" y="135"/>
                  </a:lnTo>
                  <a:lnTo>
                    <a:pt x="2222" y="68"/>
                  </a:lnTo>
                  <a:lnTo>
                    <a:pt x="2189" y="34"/>
                  </a:lnTo>
                  <a:lnTo>
                    <a:pt x="212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5" name="Google Shape;915;p6"/>
            <p:cNvSpPr/>
            <p:nvPr/>
          </p:nvSpPr>
          <p:spPr>
            <a:xfrm>
              <a:off x="4225800" y="3118425"/>
              <a:ext cx="18525" cy="16000"/>
            </a:xfrm>
            <a:custGeom>
              <a:avLst/>
              <a:gdLst/>
              <a:ahLst/>
              <a:cxnLst/>
              <a:rect l="l" t="t" r="r" b="b"/>
              <a:pathLst>
                <a:path w="741" h="640" extrusionOk="0">
                  <a:moveTo>
                    <a:pt x="67" y="0"/>
                  </a:moveTo>
                  <a:lnTo>
                    <a:pt x="0" y="67"/>
                  </a:lnTo>
                  <a:lnTo>
                    <a:pt x="0" y="135"/>
                  </a:lnTo>
                  <a:lnTo>
                    <a:pt x="34" y="168"/>
                  </a:lnTo>
                  <a:lnTo>
                    <a:pt x="67" y="202"/>
                  </a:lnTo>
                  <a:lnTo>
                    <a:pt x="101" y="303"/>
                  </a:lnTo>
                  <a:lnTo>
                    <a:pt x="135" y="438"/>
                  </a:lnTo>
                  <a:lnTo>
                    <a:pt x="202" y="539"/>
                  </a:lnTo>
                  <a:lnTo>
                    <a:pt x="303" y="640"/>
                  </a:lnTo>
                  <a:lnTo>
                    <a:pt x="438" y="640"/>
                  </a:lnTo>
                  <a:lnTo>
                    <a:pt x="471" y="606"/>
                  </a:lnTo>
                  <a:lnTo>
                    <a:pt x="606" y="337"/>
                  </a:lnTo>
                  <a:lnTo>
                    <a:pt x="707" y="236"/>
                  </a:lnTo>
                  <a:lnTo>
                    <a:pt x="741" y="168"/>
                  </a:lnTo>
                  <a:lnTo>
                    <a:pt x="741" y="101"/>
                  </a:lnTo>
                  <a:lnTo>
                    <a:pt x="741" y="67"/>
                  </a:lnTo>
                  <a:lnTo>
                    <a:pt x="707" y="34"/>
                  </a:lnTo>
                  <a:lnTo>
                    <a:pt x="606" y="67"/>
                  </a:lnTo>
                  <a:lnTo>
                    <a:pt x="505" y="135"/>
                  </a:lnTo>
                  <a:lnTo>
                    <a:pt x="404" y="269"/>
                  </a:lnTo>
                  <a:lnTo>
                    <a:pt x="337" y="370"/>
                  </a:lnTo>
                  <a:lnTo>
                    <a:pt x="269" y="236"/>
                  </a:lnTo>
                  <a:lnTo>
                    <a:pt x="236" y="67"/>
                  </a:lnTo>
                  <a:lnTo>
                    <a:pt x="20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6" name="Google Shape;916;p6"/>
            <p:cNvSpPr/>
            <p:nvPr/>
          </p:nvSpPr>
          <p:spPr>
            <a:xfrm>
              <a:off x="4061650" y="3103275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2391" y="0"/>
                  </a:moveTo>
                  <a:lnTo>
                    <a:pt x="2358" y="34"/>
                  </a:lnTo>
                  <a:lnTo>
                    <a:pt x="2324" y="135"/>
                  </a:lnTo>
                  <a:lnTo>
                    <a:pt x="1751" y="67"/>
                  </a:lnTo>
                  <a:lnTo>
                    <a:pt x="1179" y="67"/>
                  </a:lnTo>
                  <a:lnTo>
                    <a:pt x="640" y="34"/>
                  </a:lnTo>
                  <a:lnTo>
                    <a:pt x="405" y="67"/>
                  </a:lnTo>
                  <a:lnTo>
                    <a:pt x="270" y="101"/>
                  </a:lnTo>
                  <a:lnTo>
                    <a:pt x="169" y="168"/>
                  </a:lnTo>
                  <a:lnTo>
                    <a:pt x="169" y="202"/>
                  </a:lnTo>
                  <a:lnTo>
                    <a:pt x="371" y="269"/>
                  </a:lnTo>
                  <a:lnTo>
                    <a:pt x="573" y="303"/>
                  </a:lnTo>
                  <a:lnTo>
                    <a:pt x="1011" y="269"/>
                  </a:lnTo>
                  <a:lnTo>
                    <a:pt x="1650" y="303"/>
                  </a:lnTo>
                  <a:lnTo>
                    <a:pt x="2324" y="337"/>
                  </a:lnTo>
                  <a:lnTo>
                    <a:pt x="2290" y="707"/>
                  </a:lnTo>
                  <a:lnTo>
                    <a:pt x="2324" y="1077"/>
                  </a:lnTo>
                  <a:lnTo>
                    <a:pt x="2324" y="1582"/>
                  </a:lnTo>
                  <a:lnTo>
                    <a:pt x="2358" y="1852"/>
                  </a:lnTo>
                  <a:lnTo>
                    <a:pt x="2391" y="2087"/>
                  </a:lnTo>
                  <a:lnTo>
                    <a:pt x="2358" y="2087"/>
                  </a:lnTo>
                  <a:lnTo>
                    <a:pt x="1314" y="2121"/>
                  </a:lnTo>
                  <a:lnTo>
                    <a:pt x="809" y="2155"/>
                  </a:lnTo>
                  <a:lnTo>
                    <a:pt x="539" y="2189"/>
                  </a:lnTo>
                  <a:lnTo>
                    <a:pt x="304" y="2256"/>
                  </a:lnTo>
                  <a:lnTo>
                    <a:pt x="270" y="1751"/>
                  </a:lnTo>
                  <a:lnTo>
                    <a:pt x="236" y="1246"/>
                  </a:lnTo>
                  <a:lnTo>
                    <a:pt x="270" y="707"/>
                  </a:lnTo>
                  <a:lnTo>
                    <a:pt x="236" y="438"/>
                  </a:lnTo>
                  <a:lnTo>
                    <a:pt x="203" y="303"/>
                  </a:lnTo>
                  <a:lnTo>
                    <a:pt x="169" y="202"/>
                  </a:lnTo>
                  <a:lnTo>
                    <a:pt x="135" y="202"/>
                  </a:lnTo>
                  <a:lnTo>
                    <a:pt x="68" y="337"/>
                  </a:lnTo>
                  <a:lnTo>
                    <a:pt x="34" y="505"/>
                  </a:lnTo>
                  <a:lnTo>
                    <a:pt x="1" y="875"/>
                  </a:lnTo>
                  <a:lnTo>
                    <a:pt x="34" y="1582"/>
                  </a:lnTo>
                  <a:lnTo>
                    <a:pt x="34" y="1818"/>
                  </a:lnTo>
                  <a:lnTo>
                    <a:pt x="34" y="2054"/>
                  </a:lnTo>
                  <a:lnTo>
                    <a:pt x="34" y="2189"/>
                  </a:lnTo>
                  <a:lnTo>
                    <a:pt x="102" y="2290"/>
                  </a:lnTo>
                  <a:lnTo>
                    <a:pt x="169" y="2391"/>
                  </a:lnTo>
                  <a:lnTo>
                    <a:pt x="270" y="2424"/>
                  </a:lnTo>
                  <a:lnTo>
                    <a:pt x="304" y="2424"/>
                  </a:lnTo>
                  <a:lnTo>
                    <a:pt x="337" y="2391"/>
                  </a:lnTo>
                  <a:lnTo>
                    <a:pt x="337" y="2357"/>
                  </a:lnTo>
                  <a:lnTo>
                    <a:pt x="573" y="2391"/>
                  </a:lnTo>
                  <a:lnTo>
                    <a:pt x="809" y="2424"/>
                  </a:lnTo>
                  <a:lnTo>
                    <a:pt x="1347" y="2391"/>
                  </a:lnTo>
                  <a:lnTo>
                    <a:pt x="2391" y="2323"/>
                  </a:lnTo>
                  <a:lnTo>
                    <a:pt x="2459" y="2290"/>
                  </a:lnTo>
                  <a:lnTo>
                    <a:pt x="2492" y="2323"/>
                  </a:lnTo>
                  <a:lnTo>
                    <a:pt x="2526" y="2323"/>
                  </a:lnTo>
                  <a:lnTo>
                    <a:pt x="2526" y="2290"/>
                  </a:lnTo>
                  <a:lnTo>
                    <a:pt x="2560" y="2020"/>
                  </a:lnTo>
                  <a:lnTo>
                    <a:pt x="2560" y="1784"/>
                  </a:lnTo>
                  <a:lnTo>
                    <a:pt x="2526" y="1246"/>
                  </a:lnTo>
                  <a:lnTo>
                    <a:pt x="2526" y="640"/>
                  </a:lnTo>
                  <a:lnTo>
                    <a:pt x="2492" y="337"/>
                  </a:lnTo>
                  <a:lnTo>
                    <a:pt x="2459" y="34"/>
                  </a:lnTo>
                  <a:lnTo>
                    <a:pt x="242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7" name="Google Shape;917;p6"/>
            <p:cNvSpPr/>
            <p:nvPr/>
          </p:nvSpPr>
          <p:spPr>
            <a:xfrm>
              <a:off x="4156775" y="3122625"/>
              <a:ext cx="15175" cy="15175"/>
            </a:xfrm>
            <a:custGeom>
              <a:avLst/>
              <a:gdLst/>
              <a:ahLst/>
              <a:cxnLst/>
              <a:rect l="l" t="t" r="r" b="b"/>
              <a:pathLst>
                <a:path w="607" h="607" extrusionOk="0">
                  <a:moveTo>
                    <a:pt x="236" y="0"/>
                  </a:moveTo>
                  <a:lnTo>
                    <a:pt x="135" y="68"/>
                  </a:lnTo>
                  <a:lnTo>
                    <a:pt x="68" y="135"/>
                  </a:lnTo>
                  <a:lnTo>
                    <a:pt x="0" y="202"/>
                  </a:lnTo>
                  <a:lnTo>
                    <a:pt x="0" y="303"/>
                  </a:lnTo>
                  <a:lnTo>
                    <a:pt x="0" y="404"/>
                  </a:lnTo>
                  <a:lnTo>
                    <a:pt x="68" y="505"/>
                  </a:lnTo>
                  <a:lnTo>
                    <a:pt x="135" y="573"/>
                  </a:lnTo>
                  <a:lnTo>
                    <a:pt x="236" y="606"/>
                  </a:lnTo>
                  <a:lnTo>
                    <a:pt x="371" y="606"/>
                  </a:lnTo>
                  <a:lnTo>
                    <a:pt x="438" y="573"/>
                  </a:lnTo>
                  <a:lnTo>
                    <a:pt x="539" y="539"/>
                  </a:lnTo>
                  <a:lnTo>
                    <a:pt x="573" y="438"/>
                  </a:lnTo>
                  <a:lnTo>
                    <a:pt x="539" y="404"/>
                  </a:lnTo>
                  <a:lnTo>
                    <a:pt x="505" y="371"/>
                  </a:lnTo>
                  <a:lnTo>
                    <a:pt x="438" y="337"/>
                  </a:lnTo>
                  <a:lnTo>
                    <a:pt x="371" y="371"/>
                  </a:lnTo>
                  <a:lnTo>
                    <a:pt x="303" y="404"/>
                  </a:lnTo>
                  <a:lnTo>
                    <a:pt x="202" y="371"/>
                  </a:lnTo>
                  <a:lnTo>
                    <a:pt x="202" y="337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236" y="202"/>
                  </a:lnTo>
                  <a:lnTo>
                    <a:pt x="337" y="169"/>
                  </a:lnTo>
                  <a:lnTo>
                    <a:pt x="472" y="169"/>
                  </a:lnTo>
                  <a:lnTo>
                    <a:pt x="606" y="135"/>
                  </a:lnTo>
                  <a:lnTo>
                    <a:pt x="606" y="101"/>
                  </a:lnTo>
                  <a:lnTo>
                    <a:pt x="606" y="68"/>
                  </a:lnTo>
                  <a:lnTo>
                    <a:pt x="53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8" name="Google Shape;918;p6"/>
            <p:cNvSpPr/>
            <p:nvPr/>
          </p:nvSpPr>
          <p:spPr>
            <a:xfrm>
              <a:off x="4584350" y="3014875"/>
              <a:ext cx="55575" cy="61475"/>
            </a:xfrm>
            <a:custGeom>
              <a:avLst/>
              <a:gdLst/>
              <a:ahLst/>
              <a:cxnLst/>
              <a:rect l="l" t="t" r="r" b="b"/>
              <a:pathLst>
                <a:path w="2223" h="2459" extrusionOk="0">
                  <a:moveTo>
                    <a:pt x="1751" y="1"/>
                  </a:moveTo>
                  <a:lnTo>
                    <a:pt x="1280" y="68"/>
                  </a:lnTo>
                  <a:lnTo>
                    <a:pt x="674" y="68"/>
                  </a:lnTo>
                  <a:lnTo>
                    <a:pt x="68" y="102"/>
                  </a:lnTo>
                  <a:lnTo>
                    <a:pt x="1" y="136"/>
                  </a:lnTo>
                  <a:lnTo>
                    <a:pt x="1" y="203"/>
                  </a:lnTo>
                  <a:lnTo>
                    <a:pt x="1" y="237"/>
                  </a:lnTo>
                  <a:lnTo>
                    <a:pt x="34" y="304"/>
                  </a:lnTo>
                  <a:lnTo>
                    <a:pt x="1" y="506"/>
                  </a:lnTo>
                  <a:lnTo>
                    <a:pt x="1" y="742"/>
                  </a:lnTo>
                  <a:lnTo>
                    <a:pt x="34" y="1179"/>
                  </a:lnTo>
                  <a:lnTo>
                    <a:pt x="34" y="1718"/>
                  </a:lnTo>
                  <a:lnTo>
                    <a:pt x="34" y="2021"/>
                  </a:lnTo>
                  <a:lnTo>
                    <a:pt x="68" y="2290"/>
                  </a:lnTo>
                  <a:lnTo>
                    <a:pt x="68" y="2324"/>
                  </a:lnTo>
                  <a:lnTo>
                    <a:pt x="68" y="2391"/>
                  </a:lnTo>
                  <a:lnTo>
                    <a:pt x="102" y="2459"/>
                  </a:lnTo>
                  <a:lnTo>
                    <a:pt x="169" y="2459"/>
                  </a:lnTo>
                  <a:lnTo>
                    <a:pt x="809" y="2425"/>
                  </a:lnTo>
                  <a:lnTo>
                    <a:pt x="1415" y="2391"/>
                  </a:lnTo>
                  <a:lnTo>
                    <a:pt x="1819" y="2391"/>
                  </a:lnTo>
                  <a:lnTo>
                    <a:pt x="2021" y="2324"/>
                  </a:lnTo>
                  <a:lnTo>
                    <a:pt x="2122" y="2290"/>
                  </a:lnTo>
                  <a:lnTo>
                    <a:pt x="2189" y="2223"/>
                  </a:lnTo>
                  <a:lnTo>
                    <a:pt x="2088" y="2156"/>
                  </a:lnTo>
                  <a:lnTo>
                    <a:pt x="2021" y="2122"/>
                  </a:lnTo>
                  <a:lnTo>
                    <a:pt x="1819" y="2122"/>
                  </a:lnTo>
                  <a:lnTo>
                    <a:pt x="1415" y="2156"/>
                  </a:lnTo>
                  <a:lnTo>
                    <a:pt x="270" y="2223"/>
                  </a:lnTo>
                  <a:lnTo>
                    <a:pt x="270" y="1954"/>
                  </a:lnTo>
                  <a:lnTo>
                    <a:pt x="270" y="1684"/>
                  </a:lnTo>
                  <a:lnTo>
                    <a:pt x="236" y="1179"/>
                  </a:lnTo>
                  <a:lnTo>
                    <a:pt x="236" y="742"/>
                  </a:lnTo>
                  <a:lnTo>
                    <a:pt x="236" y="540"/>
                  </a:lnTo>
                  <a:lnTo>
                    <a:pt x="203" y="304"/>
                  </a:lnTo>
                  <a:lnTo>
                    <a:pt x="809" y="304"/>
                  </a:lnTo>
                  <a:lnTo>
                    <a:pt x="1448" y="270"/>
                  </a:lnTo>
                  <a:lnTo>
                    <a:pt x="1852" y="237"/>
                  </a:lnTo>
                  <a:lnTo>
                    <a:pt x="2054" y="169"/>
                  </a:lnTo>
                  <a:lnTo>
                    <a:pt x="2122" y="136"/>
                  </a:lnTo>
                  <a:lnTo>
                    <a:pt x="2223" y="68"/>
                  </a:lnTo>
                  <a:lnTo>
                    <a:pt x="2223" y="35"/>
                  </a:lnTo>
                  <a:lnTo>
                    <a:pt x="198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19" name="Google Shape;919;p6"/>
            <p:cNvSpPr/>
            <p:nvPr/>
          </p:nvSpPr>
          <p:spPr>
            <a:xfrm>
              <a:off x="4775425" y="2938300"/>
              <a:ext cx="68200" cy="127125"/>
            </a:xfrm>
            <a:custGeom>
              <a:avLst/>
              <a:gdLst/>
              <a:ahLst/>
              <a:cxnLst/>
              <a:rect l="l" t="t" r="r" b="b"/>
              <a:pathLst>
                <a:path w="2728" h="5085" extrusionOk="0">
                  <a:moveTo>
                    <a:pt x="2391" y="202"/>
                  </a:moveTo>
                  <a:lnTo>
                    <a:pt x="2357" y="471"/>
                  </a:lnTo>
                  <a:lnTo>
                    <a:pt x="2323" y="741"/>
                  </a:lnTo>
                  <a:lnTo>
                    <a:pt x="2357" y="1313"/>
                  </a:lnTo>
                  <a:lnTo>
                    <a:pt x="2391" y="1886"/>
                  </a:lnTo>
                  <a:lnTo>
                    <a:pt x="2424" y="2424"/>
                  </a:lnTo>
                  <a:lnTo>
                    <a:pt x="2458" y="3636"/>
                  </a:lnTo>
                  <a:lnTo>
                    <a:pt x="2424" y="4848"/>
                  </a:lnTo>
                  <a:lnTo>
                    <a:pt x="1785" y="4848"/>
                  </a:lnTo>
                  <a:lnTo>
                    <a:pt x="1448" y="4815"/>
                  </a:lnTo>
                  <a:lnTo>
                    <a:pt x="1280" y="4848"/>
                  </a:lnTo>
                  <a:lnTo>
                    <a:pt x="1111" y="4882"/>
                  </a:lnTo>
                  <a:lnTo>
                    <a:pt x="1111" y="4242"/>
                  </a:lnTo>
                  <a:lnTo>
                    <a:pt x="1078" y="3636"/>
                  </a:lnTo>
                  <a:lnTo>
                    <a:pt x="943" y="2391"/>
                  </a:lnTo>
                  <a:lnTo>
                    <a:pt x="977" y="2323"/>
                  </a:lnTo>
                  <a:lnTo>
                    <a:pt x="977" y="2256"/>
                  </a:lnTo>
                  <a:lnTo>
                    <a:pt x="943" y="2222"/>
                  </a:lnTo>
                  <a:lnTo>
                    <a:pt x="842" y="2189"/>
                  </a:lnTo>
                  <a:lnTo>
                    <a:pt x="337" y="2323"/>
                  </a:lnTo>
                  <a:lnTo>
                    <a:pt x="303" y="1751"/>
                  </a:lnTo>
                  <a:lnTo>
                    <a:pt x="236" y="1212"/>
                  </a:lnTo>
                  <a:lnTo>
                    <a:pt x="236" y="741"/>
                  </a:lnTo>
                  <a:lnTo>
                    <a:pt x="202" y="505"/>
                  </a:lnTo>
                  <a:lnTo>
                    <a:pt x="169" y="269"/>
                  </a:lnTo>
                  <a:lnTo>
                    <a:pt x="741" y="303"/>
                  </a:lnTo>
                  <a:lnTo>
                    <a:pt x="1280" y="269"/>
                  </a:lnTo>
                  <a:lnTo>
                    <a:pt x="2391" y="202"/>
                  </a:lnTo>
                  <a:close/>
                  <a:moveTo>
                    <a:pt x="2391" y="0"/>
                  </a:moveTo>
                  <a:lnTo>
                    <a:pt x="1280" y="34"/>
                  </a:lnTo>
                  <a:lnTo>
                    <a:pt x="707" y="67"/>
                  </a:lnTo>
                  <a:lnTo>
                    <a:pt x="169" y="135"/>
                  </a:lnTo>
                  <a:lnTo>
                    <a:pt x="135" y="168"/>
                  </a:lnTo>
                  <a:lnTo>
                    <a:pt x="101" y="168"/>
                  </a:lnTo>
                  <a:lnTo>
                    <a:pt x="68" y="202"/>
                  </a:lnTo>
                  <a:lnTo>
                    <a:pt x="0" y="438"/>
                  </a:lnTo>
                  <a:lnTo>
                    <a:pt x="0" y="707"/>
                  </a:lnTo>
                  <a:lnTo>
                    <a:pt x="0" y="1212"/>
                  </a:lnTo>
                  <a:lnTo>
                    <a:pt x="34" y="1818"/>
                  </a:lnTo>
                  <a:lnTo>
                    <a:pt x="68" y="2121"/>
                  </a:lnTo>
                  <a:lnTo>
                    <a:pt x="135" y="2424"/>
                  </a:lnTo>
                  <a:lnTo>
                    <a:pt x="135" y="2458"/>
                  </a:lnTo>
                  <a:lnTo>
                    <a:pt x="202" y="2492"/>
                  </a:lnTo>
                  <a:lnTo>
                    <a:pt x="303" y="2492"/>
                  </a:lnTo>
                  <a:lnTo>
                    <a:pt x="808" y="2424"/>
                  </a:lnTo>
                  <a:lnTo>
                    <a:pt x="842" y="3704"/>
                  </a:lnTo>
                  <a:lnTo>
                    <a:pt x="876" y="4377"/>
                  </a:lnTo>
                  <a:lnTo>
                    <a:pt x="943" y="5017"/>
                  </a:lnTo>
                  <a:lnTo>
                    <a:pt x="977" y="5050"/>
                  </a:lnTo>
                  <a:lnTo>
                    <a:pt x="1044" y="5084"/>
                  </a:lnTo>
                  <a:lnTo>
                    <a:pt x="1078" y="5050"/>
                  </a:lnTo>
                  <a:lnTo>
                    <a:pt x="1111" y="4983"/>
                  </a:lnTo>
                  <a:lnTo>
                    <a:pt x="1246" y="5017"/>
                  </a:lnTo>
                  <a:lnTo>
                    <a:pt x="1381" y="5050"/>
                  </a:lnTo>
                  <a:lnTo>
                    <a:pt x="1684" y="5050"/>
                  </a:lnTo>
                  <a:lnTo>
                    <a:pt x="2088" y="5084"/>
                  </a:lnTo>
                  <a:lnTo>
                    <a:pt x="2458" y="5050"/>
                  </a:lnTo>
                  <a:lnTo>
                    <a:pt x="2559" y="5084"/>
                  </a:lnTo>
                  <a:lnTo>
                    <a:pt x="2626" y="5050"/>
                  </a:lnTo>
                  <a:lnTo>
                    <a:pt x="2694" y="5017"/>
                  </a:lnTo>
                  <a:lnTo>
                    <a:pt x="2727" y="4949"/>
                  </a:lnTo>
                  <a:lnTo>
                    <a:pt x="2727" y="4882"/>
                  </a:lnTo>
                  <a:lnTo>
                    <a:pt x="2660" y="4848"/>
                  </a:lnTo>
                  <a:lnTo>
                    <a:pt x="2660" y="3636"/>
                  </a:lnTo>
                  <a:lnTo>
                    <a:pt x="2626" y="2424"/>
                  </a:lnTo>
                  <a:lnTo>
                    <a:pt x="2626" y="1280"/>
                  </a:lnTo>
                  <a:lnTo>
                    <a:pt x="2593" y="707"/>
                  </a:lnTo>
                  <a:lnTo>
                    <a:pt x="2525" y="438"/>
                  </a:lnTo>
                  <a:lnTo>
                    <a:pt x="2458" y="168"/>
                  </a:lnTo>
                  <a:lnTo>
                    <a:pt x="2458" y="101"/>
                  </a:lnTo>
                  <a:lnTo>
                    <a:pt x="2458" y="67"/>
                  </a:lnTo>
                  <a:lnTo>
                    <a:pt x="242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0" name="Google Shape;920;p6"/>
            <p:cNvSpPr/>
            <p:nvPr/>
          </p:nvSpPr>
          <p:spPr>
            <a:xfrm>
              <a:off x="3843650" y="4529100"/>
              <a:ext cx="340925" cy="344275"/>
            </a:xfrm>
            <a:custGeom>
              <a:avLst/>
              <a:gdLst/>
              <a:ahLst/>
              <a:cxnLst/>
              <a:rect l="l" t="t" r="r" b="b"/>
              <a:pathLst>
                <a:path w="13637" h="13771" extrusionOk="0">
                  <a:moveTo>
                    <a:pt x="12626" y="6095"/>
                  </a:moveTo>
                  <a:lnTo>
                    <a:pt x="12896" y="6162"/>
                  </a:lnTo>
                  <a:lnTo>
                    <a:pt x="12997" y="6196"/>
                  </a:lnTo>
                  <a:lnTo>
                    <a:pt x="13098" y="6263"/>
                  </a:lnTo>
                  <a:lnTo>
                    <a:pt x="13199" y="6364"/>
                  </a:lnTo>
                  <a:lnTo>
                    <a:pt x="13300" y="6465"/>
                  </a:lnTo>
                  <a:lnTo>
                    <a:pt x="13367" y="6600"/>
                  </a:lnTo>
                  <a:lnTo>
                    <a:pt x="13401" y="6768"/>
                  </a:lnTo>
                  <a:lnTo>
                    <a:pt x="13434" y="6903"/>
                  </a:lnTo>
                  <a:lnTo>
                    <a:pt x="13434" y="7071"/>
                  </a:lnTo>
                  <a:lnTo>
                    <a:pt x="13367" y="7206"/>
                  </a:lnTo>
                  <a:lnTo>
                    <a:pt x="13333" y="7340"/>
                  </a:lnTo>
                  <a:lnTo>
                    <a:pt x="13232" y="7475"/>
                  </a:lnTo>
                  <a:lnTo>
                    <a:pt x="13131" y="7576"/>
                  </a:lnTo>
                  <a:lnTo>
                    <a:pt x="12862" y="7711"/>
                  </a:lnTo>
                  <a:lnTo>
                    <a:pt x="12559" y="7812"/>
                  </a:lnTo>
                  <a:lnTo>
                    <a:pt x="12222" y="7845"/>
                  </a:lnTo>
                  <a:lnTo>
                    <a:pt x="11852" y="7845"/>
                  </a:lnTo>
                  <a:lnTo>
                    <a:pt x="11145" y="7812"/>
                  </a:lnTo>
                  <a:lnTo>
                    <a:pt x="10505" y="7778"/>
                  </a:lnTo>
                  <a:lnTo>
                    <a:pt x="10505" y="7542"/>
                  </a:lnTo>
                  <a:lnTo>
                    <a:pt x="10505" y="7307"/>
                  </a:lnTo>
                  <a:lnTo>
                    <a:pt x="10539" y="6734"/>
                  </a:lnTo>
                  <a:lnTo>
                    <a:pt x="10539" y="6196"/>
                  </a:lnTo>
                  <a:lnTo>
                    <a:pt x="10977" y="6128"/>
                  </a:lnTo>
                  <a:lnTo>
                    <a:pt x="11448" y="6095"/>
                  </a:lnTo>
                  <a:close/>
                  <a:moveTo>
                    <a:pt x="3469" y="1"/>
                  </a:moveTo>
                  <a:lnTo>
                    <a:pt x="2795" y="68"/>
                  </a:lnTo>
                  <a:lnTo>
                    <a:pt x="2122" y="203"/>
                  </a:lnTo>
                  <a:lnTo>
                    <a:pt x="1482" y="405"/>
                  </a:lnTo>
                  <a:lnTo>
                    <a:pt x="842" y="640"/>
                  </a:lnTo>
                  <a:lnTo>
                    <a:pt x="270" y="943"/>
                  </a:lnTo>
                  <a:lnTo>
                    <a:pt x="1" y="1112"/>
                  </a:lnTo>
                  <a:lnTo>
                    <a:pt x="1" y="1415"/>
                  </a:lnTo>
                  <a:lnTo>
                    <a:pt x="573" y="1044"/>
                  </a:lnTo>
                  <a:lnTo>
                    <a:pt x="1145" y="741"/>
                  </a:lnTo>
                  <a:lnTo>
                    <a:pt x="1751" y="539"/>
                  </a:lnTo>
                  <a:lnTo>
                    <a:pt x="2357" y="371"/>
                  </a:lnTo>
                  <a:lnTo>
                    <a:pt x="2997" y="270"/>
                  </a:lnTo>
                  <a:lnTo>
                    <a:pt x="3671" y="236"/>
                  </a:lnTo>
                  <a:lnTo>
                    <a:pt x="4310" y="236"/>
                  </a:lnTo>
                  <a:lnTo>
                    <a:pt x="4950" y="304"/>
                  </a:lnTo>
                  <a:lnTo>
                    <a:pt x="5590" y="438"/>
                  </a:lnTo>
                  <a:lnTo>
                    <a:pt x="6128" y="607"/>
                  </a:lnTo>
                  <a:lnTo>
                    <a:pt x="6633" y="809"/>
                  </a:lnTo>
                  <a:lnTo>
                    <a:pt x="7138" y="1078"/>
                  </a:lnTo>
                  <a:lnTo>
                    <a:pt x="7610" y="1381"/>
                  </a:lnTo>
                  <a:lnTo>
                    <a:pt x="8047" y="1752"/>
                  </a:lnTo>
                  <a:lnTo>
                    <a:pt x="8451" y="2122"/>
                  </a:lnTo>
                  <a:lnTo>
                    <a:pt x="8822" y="2560"/>
                  </a:lnTo>
                  <a:lnTo>
                    <a:pt x="9192" y="2997"/>
                  </a:lnTo>
                  <a:lnTo>
                    <a:pt x="9495" y="3536"/>
                  </a:lnTo>
                  <a:lnTo>
                    <a:pt x="9764" y="4075"/>
                  </a:lnTo>
                  <a:lnTo>
                    <a:pt x="9966" y="4647"/>
                  </a:lnTo>
                  <a:lnTo>
                    <a:pt x="10135" y="5219"/>
                  </a:lnTo>
                  <a:lnTo>
                    <a:pt x="10202" y="5792"/>
                  </a:lnTo>
                  <a:lnTo>
                    <a:pt x="10269" y="6398"/>
                  </a:lnTo>
                  <a:lnTo>
                    <a:pt x="10269" y="7004"/>
                  </a:lnTo>
                  <a:lnTo>
                    <a:pt x="10236" y="7610"/>
                  </a:lnTo>
                  <a:lnTo>
                    <a:pt x="10236" y="7677"/>
                  </a:lnTo>
                  <a:lnTo>
                    <a:pt x="10303" y="7711"/>
                  </a:lnTo>
                  <a:lnTo>
                    <a:pt x="10303" y="7778"/>
                  </a:lnTo>
                  <a:lnTo>
                    <a:pt x="10269" y="7845"/>
                  </a:lnTo>
                  <a:lnTo>
                    <a:pt x="10269" y="7913"/>
                  </a:lnTo>
                  <a:lnTo>
                    <a:pt x="10202" y="8384"/>
                  </a:lnTo>
                  <a:lnTo>
                    <a:pt x="10067" y="8822"/>
                  </a:lnTo>
                  <a:lnTo>
                    <a:pt x="9798" y="9664"/>
                  </a:lnTo>
                  <a:lnTo>
                    <a:pt x="9697" y="9967"/>
                  </a:lnTo>
                  <a:lnTo>
                    <a:pt x="9529" y="10270"/>
                  </a:lnTo>
                  <a:lnTo>
                    <a:pt x="9394" y="10573"/>
                  </a:lnTo>
                  <a:lnTo>
                    <a:pt x="9192" y="10842"/>
                  </a:lnTo>
                  <a:lnTo>
                    <a:pt x="8754" y="11381"/>
                  </a:lnTo>
                  <a:lnTo>
                    <a:pt x="8283" y="11852"/>
                  </a:lnTo>
                  <a:lnTo>
                    <a:pt x="8014" y="12088"/>
                  </a:lnTo>
                  <a:lnTo>
                    <a:pt x="7711" y="12323"/>
                  </a:lnTo>
                  <a:lnTo>
                    <a:pt x="7441" y="12525"/>
                  </a:lnTo>
                  <a:lnTo>
                    <a:pt x="7138" y="12694"/>
                  </a:lnTo>
                  <a:lnTo>
                    <a:pt x="6532" y="12963"/>
                  </a:lnTo>
                  <a:lnTo>
                    <a:pt x="5960" y="13165"/>
                  </a:lnTo>
                  <a:lnTo>
                    <a:pt x="5388" y="13300"/>
                  </a:lnTo>
                  <a:lnTo>
                    <a:pt x="4849" y="13401"/>
                  </a:lnTo>
                  <a:lnTo>
                    <a:pt x="3906" y="13535"/>
                  </a:lnTo>
                  <a:lnTo>
                    <a:pt x="2863" y="13535"/>
                  </a:lnTo>
                  <a:lnTo>
                    <a:pt x="2357" y="13468"/>
                  </a:lnTo>
                  <a:lnTo>
                    <a:pt x="1852" y="13367"/>
                  </a:lnTo>
                  <a:lnTo>
                    <a:pt x="1381" y="13232"/>
                  </a:lnTo>
                  <a:lnTo>
                    <a:pt x="910" y="13064"/>
                  </a:lnTo>
                  <a:lnTo>
                    <a:pt x="438" y="12828"/>
                  </a:lnTo>
                  <a:lnTo>
                    <a:pt x="1" y="12593"/>
                  </a:lnTo>
                  <a:lnTo>
                    <a:pt x="1" y="12828"/>
                  </a:lnTo>
                  <a:lnTo>
                    <a:pt x="438" y="13064"/>
                  </a:lnTo>
                  <a:lnTo>
                    <a:pt x="910" y="13300"/>
                  </a:lnTo>
                  <a:lnTo>
                    <a:pt x="1381" y="13468"/>
                  </a:lnTo>
                  <a:lnTo>
                    <a:pt x="1852" y="13603"/>
                  </a:lnTo>
                  <a:lnTo>
                    <a:pt x="2357" y="13704"/>
                  </a:lnTo>
                  <a:lnTo>
                    <a:pt x="2863" y="13737"/>
                  </a:lnTo>
                  <a:lnTo>
                    <a:pt x="3368" y="13771"/>
                  </a:lnTo>
                  <a:lnTo>
                    <a:pt x="3906" y="13737"/>
                  </a:lnTo>
                  <a:lnTo>
                    <a:pt x="4411" y="13704"/>
                  </a:lnTo>
                  <a:lnTo>
                    <a:pt x="4984" y="13636"/>
                  </a:lnTo>
                  <a:lnTo>
                    <a:pt x="5556" y="13502"/>
                  </a:lnTo>
                  <a:lnTo>
                    <a:pt x="6128" y="13333"/>
                  </a:lnTo>
                  <a:lnTo>
                    <a:pt x="6734" y="13098"/>
                  </a:lnTo>
                  <a:lnTo>
                    <a:pt x="7374" y="12795"/>
                  </a:lnTo>
                  <a:lnTo>
                    <a:pt x="7677" y="12626"/>
                  </a:lnTo>
                  <a:lnTo>
                    <a:pt x="7980" y="12391"/>
                  </a:lnTo>
                  <a:lnTo>
                    <a:pt x="8283" y="12155"/>
                  </a:lnTo>
                  <a:lnTo>
                    <a:pt x="8586" y="11886"/>
                  </a:lnTo>
                  <a:lnTo>
                    <a:pt x="9024" y="11414"/>
                  </a:lnTo>
                  <a:lnTo>
                    <a:pt x="9428" y="10876"/>
                  </a:lnTo>
                  <a:lnTo>
                    <a:pt x="9764" y="10303"/>
                  </a:lnTo>
                  <a:lnTo>
                    <a:pt x="9899" y="10000"/>
                  </a:lnTo>
                  <a:lnTo>
                    <a:pt x="10000" y="9697"/>
                  </a:lnTo>
                  <a:lnTo>
                    <a:pt x="10101" y="9360"/>
                  </a:lnTo>
                  <a:lnTo>
                    <a:pt x="10202" y="9024"/>
                  </a:lnTo>
                  <a:lnTo>
                    <a:pt x="10370" y="8317"/>
                  </a:lnTo>
                  <a:lnTo>
                    <a:pt x="10471" y="7980"/>
                  </a:lnTo>
                  <a:lnTo>
                    <a:pt x="11313" y="8047"/>
                  </a:lnTo>
                  <a:lnTo>
                    <a:pt x="12256" y="8047"/>
                  </a:lnTo>
                  <a:lnTo>
                    <a:pt x="12694" y="7980"/>
                  </a:lnTo>
                  <a:lnTo>
                    <a:pt x="12896" y="7913"/>
                  </a:lnTo>
                  <a:lnTo>
                    <a:pt x="13098" y="7845"/>
                  </a:lnTo>
                  <a:lnTo>
                    <a:pt x="13266" y="7711"/>
                  </a:lnTo>
                  <a:lnTo>
                    <a:pt x="13401" y="7576"/>
                  </a:lnTo>
                  <a:lnTo>
                    <a:pt x="13502" y="7408"/>
                  </a:lnTo>
                  <a:lnTo>
                    <a:pt x="13603" y="7239"/>
                  </a:lnTo>
                  <a:lnTo>
                    <a:pt x="13636" y="7004"/>
                  </a:lnTo>
                  <a:lnTo>
                    <a:pt x="13636" y="6768"/>
                  </a:lnTo>
                  <a:lnTo>
                    <a:pt x="13603" y="6566"/>
                  </a:lnTo>
                  <a:lnTo>
                    <a:pt x="13502" y="6398"/>
                  </a:lnTo>
                  <a:lnTo>
                    <a:pt x="13367" y="6229"/>
                  </a:lnTo>
                  <a:lnTo>
                    <a:pt x="13199" y="6061"/>
                  </a:lnTo>
                  <a:lnTo>
                    <a:pt x="13030" y="5960"/>
                  </a:lnTo>
                  <a:lnTo>
                    <a:pt x="12795" y="5893"/>
                  </a:lnTo>
                  <a:lnTo>
                    <a:pt x="12525" y="5859"/>
                  </a:lnTo>
                  <a:lnTo>
                    <a:pt x="12222" y="5859"/>
                  </a:lnTo>
                  <a:lnTo>
                    <a:pt x="11616" y="5926"/>
                  </a:lnTo>
                  <a:lnTo>
                    <a:pt x="10808" y="5926"/>
                  </a:lnTo>
                  <a:lnTo>
                    <a:pt x="10539" y="5994"/>
                  </a:lnTo>
                  <a:lnTo>
                    <a:pt x="10471" y="5489"/>
                  </a:lnTo>
                  <a:lnTo>
                    <a:pt x="10370" y="4984"/>
                  </a:lnTo>
                  <a:lnTo>
                    <a:pt x="10202" y="4512"/>
                  </a:lnTo>
                  <a:lnTo>
                    <a:pt x="10034" y="4041"/>
                  </a:lnTo>
                  <a:lnTo>
                    <a:pt x="9798" y="3570"/>
                  </a:lnTo>
                  <a:lnTo>
                    <a:pt x="9529" y="3132"/>
                  </a:lnTo>
                  <a:lnTo>
                    <a:pt x="9259" y="2694"/>
                  </a:lnTo>
                  <a:lnTo>
                    <a:pt x="8923" y="2324"/>
                  </a:lnTo>
                  <a:lnTo>
                    <a:pt x="8586" y="1920"/>
                  </a:lnTo>
                  <a:lnTo>
                    <a:pt x="8182" y="1583"/>
                  </a:lnTo>
                  <a:lnTo>
                    <a:pt x="7778" y="1280"/>
                  </a:lnTo>
                  <a:lnTo>
                    <a:pt x="7374" y="977"/>
                  </a:lnTo>
                  <a:lnTo>
                    <a:pt x="6903" y="708"/>
                  </a:lnTo>
                  <a:lnTo>
                    <a:pt x="6431" y="506"/>
                  </a:lnTo>
                  <a:lnTo>
                    <a:pt x="5960" y="304"/>
                  </a:lnTo>
                  <a:lnTo>
                    <a:pt x="5455" y="169"/>
                  </a:lnTo>
                  <a:lnTo>
                    <a:pt x="4815" y="68"/>
                  </a:lnTo>
                  <a:lnTo>
                    <a:pt x="414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1" name="Google Shape;921;p6"/>
            <p:cNvSpPr/>
            <p:nvPr/>
          </p:nvSpPr>
          <p:spPr>
            <a:xfrm>
              <a:off x="4724925" y="3009000"/>
              <a:ext cx="61450" cy="60625"/>
            </a:xfrm>
            <a:custGeom>
              <a:avLst/>
              <a:gdLst/>
              <a:ahLst/>
              <a:cxnLst/>
              <a:rect l="l" t="t" r="r" b="b"/>
              <a:pathLst>
                <a:path w="2458" h="2425" extrusionOk="0">
                  <a:moveTo>
                    <a:pt x="2256" y="202"/>
                  </a:moveTo>
                  <a:lnTo>
                    <a:pt x="2222" y="640"/>
                  </a:lnTo>
                  <a:lnTo>
                    <a:pt x="2222" y="1078"/>
                  </a:lnTo>
                  <a:lnTo>
                    <a:pt x="2222" y="1616"/>
                  </a:lnTo>
                  <a:lnTo>
                    <a:pt x="2189" y="2155"/>
                  </a:lnTo>
                  <a:lnTo>
                    <a:pt x="1919" y="2121"/>
                  </a:lnTo>
                  <a:lnTo>
                    <a:pt x="1650" y="2088"/>
                  </a:lnTo>
                  <a:lnTo>
                    <a:pt x="1111" y="2121"/>
                  </a:lnTo>
                  <a:lnTo>
                    <a:pt x="674" y="2155"/>
                  </a:lnTo>
                  <a:lnTo>
                    <a:pt x="472" y="2155"/>
                  </a:lnTo>
                  <a:lnTo>
                    <a:pt x="270" y="2222"/>
                  </a:lnTo>
                  <a:lnTo>
                    <a:pt x="236" y="1684"/>
                  </a:lnTo>
                  <a:lnTo>
                    <a:pt x="202" y="1179"/>
                  </a:lnTo>
                  <a:lnTo>
                    <a:pt x="202" y="741"/>
                  </a:lnTo>
                  <a:lnTo>
                    <a:pt x="169" y="303"/>
                  </a:lnTo>
                  <a:lnTo>
                    <a:pt x="1212" y="270"/>
                  </a:lnTo>
                  <a:lnTo>
                    <a:pt x="1751" y="236"/>
                  </a:lnTo>
                  <a:lnTo>
                    <a:pt x="2256" y="202"/>
                  </a:lnTo>
                  <a:close/>
                  <a:moveTo>
                    <a:pt x="1751" y="0"/>
                  </a:moveTo>
                  <a:lnTo>
                    <a:pt x="1212" y="34"/>
                  </a:lnTo>
                  <a:lnTo>
                    <a:pt x="169" y="101"/>
                  </a:lnTo>
                  <a:lnTo>
                    <a:pt x="101" y="101"/>
                  </a:lnTo>
                  <a:lnTo>
                    <a:pt x="67" y="135"/>
                  </a:lnTo>
                  <a:lnTo>
                    <a:pt x="34" y="169"/>
                  </a:lnTo>
                  <a:lnTo>
                    <a:pt x="0" y="472"/>
                  </a:lnTo>
                  <a:lnTo>
                    <a:pt x="0" y="741"/>
                  </a:lnTo>
                  <a:lnTo>
                    <a:pt x="0" y="1347"/>
                  </a:lnTo>
                  <a:lnTo>
                    <a:pt x="34" y="1852"/>
                  </a:lnTo>
                  <a:lnTo>
                    <a:pt x="34" y="2121"/>
                  </a:lnTo>
                  <a:lnTo>
                    <a:pt x="101" y="2357"/>
                  </a:lnTo>
                  <a:lnTo>
                    <a:pt x="101" y="2391"/>
                  </a:lnTo>
                  <a:lnTo>
                    <a:pt x="169" y="2424"/>
                  </a:lnTo>
                  <a:lnTo>
                    <a:pt x="202" y="2424"/>
                  </a:lnTo>
                  <a:lnTo>
                    <a:pt x="236" y="2391"/>
                  </a:lnTo>
                  <a:lnTo>
                    <a:pt x="741" y="2391"/>
                  </a:lnTo>
                  <a:lnTo>
                    <a:pt x="1280" y="2357"/>
                  </a:lnTo>
                  <a:lnTo>
                    <a:pt x="1751" y="2357"/>
                  </a:lnTo>
                  <a:lnTo>
                    <a:pt x="1987" y="2323"/>
                  </a:lnTo>
                  <a:lnTo>
                    <a:pt x="2222" y="2290"/>
                  </a:lnTo>
                  <a:lnTo>
                    <a:pt x="2323" y="2290"/>
                  </a:lnTo>
                  <a:lnTo>
                    <a:pt x="2357" y="2256"/>
                  </a:lnTo>
                  <a:lnTo>
                    <a:pt x="2357" y="2222"/>
                  </a:lnTo>
                  <a:lnTo>
                    <a:pt x="2424" y="1953"/>
                  </a:lnTo>
                  <a:lnTo>
                    <a:pt x="2458" y="1650"/>
                  </a:lnTo>
                  <a:lnTo>
                    <a:pt x="2458" y="1044"/>
                  </a:lnTo>
                  <a:lnTo>
                    <a:pt x="2424" y="573"/>
                  </a:lnTo>
                  <a:lnTo>
                    <a:pt x="2424" y="337"/>
                  </a:lnTo>
                  <a:lnTo>
                    <a:pt x="2357" y="101"/>
                  </a:lnTo>
                  <a:lnTo>
                    <a:pt x="2323" y="34"/>
                  </a:lnTo>
                  <a:lnTo>
                    <a:pt x="225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2" name="Google Shape;922;p6"/>
            <p:cNvSpPr/>
            <p:nvPr/>
          </p:nvSpPr>
          <p:spPr>
            <a:xfrm>
              <a:off x="4666850" y="2891150"/>
              <a:ext cx="64825" cy="44650"/>
            </a:xfrm>
            <a:custGeom>
              <a:avLst/>
              <a:gdLst/>
              <a:ahLst/>
              <a:cxnLst/>
              <a:rect l="l" t="t" r="r" b="b"/>
              <a:pathLst>
                <a:path w="2593" h="1786" extrusionOk="0">
                  <a:moveTo>
                    <a:pt x="34" y="1"/>
                  </a:moveTo>
                  <a:lnTo>
                    <a:pt x="0" y="236"/>
                  </a:lnTo>
                  <a:lnTo>
                    <a:pt x="34" y="472"/>
                  </a:lnTo>
                  <a:lnTo>
                    <a:pt x="34" y="943"/>
                  </a:lnTo>
                  <a:lnTo>
                    <a:pt x="34" y="1145"/>
                  </a:lnTo>
                  <a:lnTo>
                    <a:pt x="34" y="1415"/>
                  </a:lnTo>
                  <a:lnTo>
                    <a:pt x="67" y="1516"/>
                  </a:lnTo>
                  <a:lnTo>
                    <a:pt x="101" y="1650"/>
                  </a:lnTo>
                  <a:lnTo>
                    <a:pt x="168" y="1718"/>
                  </a:lnTo>
                  <a:lnTo>
                    <a:pt x="269" y="1785"/>
                  </a:lnTo>
                  <a:lnTo>
                    <a:pt x="303" y="1751"/>
                  </a:lnTo>
                  <a:lnTo>
                    <a:pt x="337" y="1718"/>
                  </a:lnTo>
                  <a:lnTo>
                    <a:pt x="572" y="1751"/>
                  </a:lnTo>
                  <a:lnTo>
                    <a:pt x="1347" y="1751"/>
                  </a:lnTo>
                  <a:lnTo>
                    <a:pt x="2390" y="1650"/>
                  </a:lnTo>
                  <a:lnTo>
                    <a:pt x="2525" y="1650"/>
                  </a:lnTo>
                  <a:lnTo>
                    <a:pt x="2559" y="1617"/>
                  </a:lnTo>
                  <a:lnTo>
                    <a:pt x="2593" y="1381"/>
                  </a:lnTo>
                  <a:lnTo>
                    <a:pt x="2559" y="1112"/>
                  </a:lnTo>
                  <a:lnTo>
                    <a:pt x="2525" y="607"/>
                  </a:lnTo>
                  <a:lnTo>
                    <a:pt x="2525" y="1"/>
                  </a:lnTo>
                  <a:lnTo>
                    <a:pt x="2323" y="1"/>
                  </a:lnTo>
                  <a:lnTo>
                    <a:pt x="2323" y="438"/>
                  </a:lnTo>
                  <a:lnTo>
                    <a:pt x="2323" y="943"/>
                  </a:lnTo>
                  <a:lnTo>
                    <a:pt x="2357" y="1179"/>
                  </a:lnTo>
                  <a:lnTo>
                    <a:pt x="2390" y="1448"/>
                  </a:lnTo>
                  <a:lnTo>
                    <a:pt x="1347" y="1448"/>
                  </a:lnTo>
                  <a:lnTo>
                    <a:pt x="808" y="1482"/>
                  </a:lnTo>
                  <a:lnTo>
                    <a:pt x="572" y="1516"/>
                  </a:lnTo>
                  <a:lnTo>
                    <a:pt x="303" y="1583"/>
                  </a:lnTo>
                  <a:lnTo>
                    <a:pt x="269" y="1078"/>
                  </a:lnTo>
                  <a:lnTo>
                    <a:pt x="236" y="573"/>
                  </a:lnTo>
                  <a:lnTo>
                    <a:pt x="2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3" name="Google Shape;923;p6"/>
            <p:cNvSpPr/>
            <p:nvPr/>
          </p:nvSpPr>
          <p:spPr>
            <a:xfrm>
              <a:off x="3843650" y="3535900"/>
              <a:ext cx="228125" cy="383850"/>
            </a:xfrm>
            <a:custGeom>
              <a:avLst/>
              <a:gdLst/>
              <a:ahLst/>
              <a:cxnLst/>
              <a:rect l="l" t="t" r="r" b="b"/>
              <a:pathLst>
                <a:path w="9125" h="15354" extrusionOk="0">
                  <a:moveTo>
                    <a:pt x="8956" y="0"/>
                  </a:moveTo>
                  <a:lnTo>
                    <a:pt x="8889" y="34"/>
                  </a:lnTo>
                  <a:lnTo>
                    <a:pt x="8855" y="68"/>
                  </a:lnTo>
                  <a:lnTo>
                    <a:pt x="8855" y="101"/>
                  </a:lnTo>
                  <a:lnTo>
                    <a:pt x="8855" y="1078"/>
                  </a:lnTo>
                  <a:lnTo>
                    <a:pt x="8788" y="2054"/>
                  </a:lnTo>
                  <a:lnTo>
                    <a:pt x="8687" y="2997"/>
                  </a:lnTo>
                  <a:lnTo>
                    <a:pt x="8552" y="3940"/>
                  </a:lnTo>
                  <a:lnTo>
                    <a:pt x="8216" y="5859"/>
                  </a:lnTo>
                  <a:lnTo>
                    <a:pt x="8047" y="6801"/>
                  </a:lnTo>
                  <a:lnTo>
                    <a:pt x="7879" y="7778"/>
                  </a:lnTo>
                  <a:lnTo>
                    <a:pt x="7778" y="8653"/>
                  </a:lnTo>
                  <a:lnTo>
                    <a:pt x="7677" y="9562"/>
                  </a:lnTo>
                  <a:lnTo>
                    <a:pt x="7542" y="11380"/>
                  </a:lnTo>
                  <a:lnTo>
                    <a:pt x="7441" y="12289"/>
                  </a:lnTo>
                  <a:lnTo>
                    <a:pt x="7340" y="13165"/>
                  </a:lnTo>
                  <a:lnTo>
                    <a:pt x="7172" y="14074"/>
                  </a:lnTo>
                  <a:lnTo>
                    <a:pt x="6936" y="14949"/>
                  </a:lnTo>
                  <a:lnTo>
                    <a:pt x="5186" y="14814"/>
                  </a:lnTo>
                  <a:lnTo>
                    <a:pt x="3469" y="14646"/>
                  </a:lnTo>
                  <a:lnTo>
                    <a:pt x="1718" y="14444"/>
                  </a:lnTo>
                  <a:lnTo>
                    <a:pt x="1" y="14242"/>
                  </a:lnTo>
                  <a:lnTo>
                    <a:pt x="1" y="14511"/>
                  </a:lnTo>
                  <a:lnTo>
                    <a:pt x="1718" y="14713"/>
                  </a:lnTo>
                  <a:lnTo>
                    <a:pt x="3435" y="14915"/>
                  </a:lnTo>
                  <a:lnTo>
                    <a:pt x="5152" y="15084"/>
                  </a:lnTo>
                  <a:lnTo>
                    <a:pt x="6869" y="15218"/>
                  </a:lnTo>
                  <a:lnTo>
                    <a:pt x="6869" y="15252"/>
                  </a:lnTo>
                  <a:lnTo>
                    <a:pt x="6903" y="15319"/>
                  </a:lnTo>
                  <a:lnTo>
                    <a:pt x="6970" y="15353"/>
                  </a:lnTo>
                  <a:lnTo>
                    <a:pt x="7071" y="15353"/>
                  </a:lnTo>
                  <a:lnTo>
                    <a:pt x="7105" y="15319"/>
                  </a:lnTo>
                  <a:lnTo>
                    <a:pt x="7138" y="15252"/>
                  </a:lnTo>
                  <a:lnTo>
                    <a:pt x="7374" y="14309"/>
                  </a:lnTo>
                  <a:lnTo>
                    <a:pt x="7576" y="13367"/>
                  </a:lnTo>
                  <a:lnTo>
                    <a:pt x="7711" y="12424"/>
                  </a:lnTo>
                  <a:lnTo>
                    <a:pt x="7812" y="11448"/>
                  </a:lnTo>
                  <a:lnTo>
                    <a:pt x="7980" y="9529"/>
                  </a:lnTo>
                  <a:lnTo>
                    <a:pt x="8047" y="8552"/>
                  </a:lnTo>
                  <a:lnTo>
                    <a:pt x="8182" y="7576"/>
                  </a:lnTo>
                  <a:lnTo>
                    <a:pt x="8317" y="6667"/>
                  </a:lnTo>
                  <a:lnTo>
                    <a:pt x="8485" y="5724"/>
                  </a:lnTo>
                  <a:lnTo>
                    <a:pt x="8822" y="3872"/>
                  </a:lnTo>
                  <a:lnTo>
                    <a:pt x="8956" y="2930"/>
                  </a:lnTo>
                  <a:lnTo>
                    <a:pt x="9057" y="2021"/>
                  </a:lnTo>
                  <a:lnTo>
                    <a:pt x="9125" y="1078"/>
                  </a:lnTo>
                  <a:lnTo>
                    <a:pt x="9091" y="101"/>
                  </a:lnTo>
                  <a:lnTo>
                    <a:pt x="9091" y="68"/>
                  </a:lnTo>
                  <a:lnTo>
                    <a:pt x="9057" y="34"/>
                  </a:lnTo>
                  <a:lnTo>
                    <a:pt x="895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4" name="Google Shape;924;p6"/>
            <p:cNvSpPr/>
            <p:nvPr/>
          </p:nvSpPr>
          <p:spPr>
            <a:xfrm>
              <a:off x="4802350" y="2972800"/>
              <a:ext cx="26125" cy="22750"/>
            </a:xfrm>
            <a:custGeom>
              <a:avLst/>
              <a:gdLst/>
              <a:ahLst/>
              <a:cxnLst/>
              <a:rect l="l" t="t" r="r" b="b"/>
              <a:pathLst>
                <a:path w="1045" h="910" extrusionOk="0">
                  <a:moveTo>
                    <a:pt x="876" y="1"/>
                  </a:moveTo>
                  <a:lnTo>
                    <a:pt x="842" y="34"/>
                  </a:lnTo>
                  <a:lnTo>
                    <a:pt x="842" y="102"/>
                  </a:lnTo>
                  <a:lnTo>
                    <a:pt x="842" y="236"/>
                  </a:lnTo>
                  <a:lnTo>
                    <a:pt x="809" y="337"/>
                  </a:lnTo>
                  <a:lnTo>
                    <a:pt x="741" y="405"/>
                  </a:lnTo>
                  <a:lnTo>
                    <a:pt x="607" y="472"/>
                  </a:lnTo>
                  <a:lnTo>
                    <a:pt x="371" y="472"/>
                  </a:lnTo>
                  <a:lnTo>
                    <a:pt x="371" y="405"/>
                  </a:lnTo>
                  <a:lnTo>
                    <a:pt x="371" y="337"/>
                  </a:lnTo>
                  <a:lnTo>
                    <a:pt x="405" y="270"/>
                  </a:lnTo>
                  <a:lnTo>
                    <a:pt x="405" y="236"/>
                  </a:lnTo>
                  <a:lnTo>
                    <a:pt x="371" y="203"/>
                  </a:lnTo>
                  <a:lnTo>
                    <a:pt x="337" y="236"/>
                  </a:lnTo>
                  <a:lnTo>
                    <a:pt x="203" y="304"/>
                  </a:lnTo>
                  <a:lnTo>
                    <a:pt x="68" y="371"/>
                  </a:lnTo>
                  <a:lnTo>
                    <a:pt x="1" y="405"/>
                  </a:lnTo>
                  <a:lnTo>
                    <a:pt x="1" y="472"/>
                  </a:lnTo>
                  <a:lnTo>
                    <a:pt x="169" y="842"/>
                  </a:lnTo>
                  <a:lnTo>
                    <a:pt x="203" y="876"/>
                  </a:lnTo>
                  <a:lnTo>
                    <a:pt x="270" y="910"/>
                  </a:lnTo>
                  <a:lnTo>
                    <a:pt x="337" y="876"/>
                  </a:lnTo>
                  <a:lnTo>
                    <a:pt x="371" y="876"/>
                  </a:lnTo>
                  <a:lnTo>
                    <a:pt x="371" y="809"/>
                  </a:lnTo>
                  <a:lnTo>
                    <a:pt x="371" y="674"/>
                  </a:lnTo>
                  <a:lnTo>
                    <a:pt x="607" y="674"/>
                  </a:lnTo>
                  <a:lnTo>
                    <a:pt x="775" y="607"/>
                  </a:lnTo>
                  <a:lnTo>
                    <a:pt x="910" y="506"/>
                  </a:lnTo>
                  <a:lnTo>
                    <a:pt x="1011" y="371"/>
                  </a:lnTo>
                  <a:lnTo>
                    <a:pt x="1044" y="203"/>
                  </a:lnTo>
                  <a:lnTo>
                    <a:pt x="1011" y="34"/>
                  </a:lnTo>
                  <a:lnTo>
                    <a:pt x="97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5" name="Google Shape;925;p6"/>
            <p:cNvSpPr/>
            <p:nvPr/>
          </p:nvSpPr>
          <p:spPr>
            <a:xfrm>
              <a:off x="3843650" y="4554350"/>
              <a:ext cx="234025" cy="291250"/>
            </a:xfrm>
            <a:custGeom>
              <a:avLst/>
              <a:gdLst/>
              <a:ahLst/>
              <a:cxnLst/>
              <a:rect l="l" t="t" r="r" b="b"/>
              <a:pathLst>
                <a:path w="9361" h="11650" extrusionOk="0">
                  <a:moveTo>
                    <a:pt x="4445" y="371"/>
                  </a:moveTo>
                  <a:lnTo>
                    <a:pt x="5051" y="438"/>
                  </a:lnTo>
                  <a:lnTo>
                    <a:pt x="5623" y="607"/>
                  </a:lnTo>
                  <a:lnTo>
                    <a:pt x="6196" y="843"/>
                  </a:lnTo>
                  <a:lnTo>
                    <a:pt x="6701" y="1112"/>
                  </a:lnTo>
                  <a:lnTo>
                    <a:pt x="6398" y="1213"/>
                  </a:lnTo>
                  <a:lnTo>
                    <a:pt x="6398" y="1146"/>
                  </a:lnTo>
                  <a:lnTo>
                    <a:pt x="6330" y="1112"/>
                  </a:lnTo>
                  <a:lnTo>
                    <a:pt x="5758" y="1045"/>
                  </a:lnTo>
                  <a:lnTo>
                    <a:pt x="5219" y="1045"/>
                  </a:lnTo>
                  <a:lnTo>
                    <a:pt x="5421" y="977"/>
                  </a:lnTo>
                  <a:lnTo>
                    <a:pt x="5590" y="843"/>
                  </a:lnTo>
                  <a:lnTo>
                    <a:pt x="5657" y="809"/>
                  </a:lnTo>
                  <a:lnTo>
                    <a:pt x="5657" y="742"/>
                  </a:lnTo>
                  <a:lnTo>
                    <a:pt x="5623" y="674"/>
                  </a:lnTo>
                  <a:lnTo>
                    <a:pt x="5590" y="641"/>
                  </a:lnTo>
                  <a:lnTo>
                    <a:pt x="5287" y="573"/>
                  </a:lnTo>
                  <a:lnTo>
                    <a:pt x="4950" y="573"/>
                  </a:lnTo>
                  <a:lnTo>
                    <a:pt x="4613" y="607"/>
                  </a:lnTo>
                  <a:lnTo>
                    <a:pt x="4277" y="674"/>
                  </a:lnTo>
                  <a:lnTo>
                    <a:pt x="3603" y="809"/>
                  </a:lnTo>
                  <a:lnTo>
                    <a:pt x="2997" y="977"/>
                  </a:lnTo>
                  <a:lnTo>
                    <a:pt x="2554" y="1117"/>
                  </a:lnTo>
                  <a:lnTo>
                    <a:pt x="2554" y="1117"/>
                  </a:lnTo>
                  <a:lnTo>
                    <a:pt x="3098" y="910"/>
                  </a:lnTo>
                  <a:lnTo>
                    <a:pt x="3805" y="674"/>
                  </a:lnTo>
                  <a:lnTo>
                    <a:pt x="4445" y="371"/>
                  </a:lnTo>
                  <a:close/>
                  <a:moveTo>
                    <a:pt x="6835" y="1348"/>
                  </a:moveTo>
                  <a:lnTo>
                    <a:pt x="6633" y="1482"/>
                  </a:lnTo>
                  <a:lnTo>
                    <a:pt x="6364" y="1617"/>
                  </a:lnTo>
                  <a:lnTo>
                    <a:pt x="5859" y="1819"/>
                  </a:lnTo>
                  <a:lnTo>
                    <a:pt x="4849" y="2189"/>
                  </a:lnTo>
                  <a:lnTo>
                    <a:pt x="3637" y="2661"/>
                  </a:lnTo>
                  <a:lnTo>
                    <a:pt x="5017" y="2088"/>
                  </a:lnTo>
                  <a:lnTo>
                    <a:pt x="5893" y="1684"/>
                  </a:lnTo>
                  <a:lnTo>
                    <a:pt x="6364" y="1482"/>
                  </a:lnTo>
                  <a:lnTo>
                    <a:pt x="6835" y="1348"/>
                  </a:lnTo>
                  <a:close/>
                  <a:moveTo>
                    <a:pt x="5960" y="5522"/>
                  </a:moveTo>
                  <a:lnTo>
                    <a:pt x="5522" y="5758"/>
                  </a:lnTo>
                  <a:lnTo>
                    <a:pt x="5085" y="5960"/>
                  </a:lnTo>
                  <a:lnTo>
                    <a:pt x="4176" y="6297"/>
                  </a:lnTo>
                  <a:lnTo>
                    <a:pt x="4613" y="6095"/>
                  </a:lnTo>
                  <a:lnTo>
                    <a:pt x="5051" y="5893"/>
                  </a:lnTo>
                  <a:lnTo>
                    <a:pt x="5960" y="5522"/>
                  </a:lnTo>
                  <a:close/>
                  <a:moveTo>
                    <a:pt x="8485" y="2964"/>
                  </a:moveTo>
                  <a:lnTo>
                    <a:pt x="8620" y="3233"/>
                  </a:lnTo>
                  <a:lnTo>
                    <a:pt x="8519" y="3233"/>
                  </a:lnTo>
                  <a:lnTo>
                    <a:pt x="7879" y="3502"/>
                  </a:lnTo>
                  <a:lnTo>
                    <a:pt x="7239" y="3772"/>
                  </a:lnTo>
                  <a:lnTo>
                    <a:pt x="5960" y="4378"/>
                  </a:lnTo>
                  <a:lnTo>
                    <a:pt x="4714" y="5017"/>
                  </a:lnTo>
                  <a:lnTo>
                    <a:pt x="4075" y="5320"/>
                  </a:lnTo>
                  <a:lnTo>
                    <a:pt x="3435" y="5623"/>
                  </a:lnTo>
                  <a:lnTo>
                    <a:pt x="2088" y="6229"/>
                  </a:lnTo>
                  <a:lnTo>
                    <a:pt x="741" y="6835"/>
                  </a:lnTo>
                  <a:lnTo>
                    <a:pt x="102" y="7138"/>
                  </a:lnTo>
                  <a:lnTo>
                    <a:pt x="809" y="6701"/>
                  </a:lnTo>
                  <a:lnTo>
                    <a:pt x="1516" y="6297"/>
                  </a:lnTo>
                  <a:lnTo>
                    <a:pt x="2256" y="5926"/>
                  </a:lnTo>
                  <a:lnTo>
                    <a:pt x="3031" y="5590"/>
                  </a:lnTo>
                  <a:lnTo>
                    <a:pt x="4209" y="5051"/>
                  </a:lnTo>
                  <a:lnTo>
                    <a:pt x="5388" y="4411"/>
                  </a:lnTo>
                  <a:lnTo>
                    <a:pt x="5893" y="4108"/>
                  </a:lnTo>
                  <a:lnTo>
                    <a:pt x="6532" y="3839"/>
                  </a:lnTo>
                  <a:lnTo>
                    <a:pt x="7172" y="3570"/>
                  </a:lnTo>
                  <a:lnTo>
                    <a:pt x="7778" y="3334"/>
                  </a:lnTo>
                  <a:lnTo>
                    <a:pt x="8418" y="3065"/>
                  </a:lnTo>
                  <a:lnTo>
                    <a:pt x="8451" y="2997"/>
                  </a:lnTo>
                  <a:lnTo>
                    <a:pt x="8485" y="2964"/>
                  </a:lnTo>
                  <a:close/>
                  <a:moveTo>
                    <a:pt x="8687" y="3401"/>
                  </a:moveTo>
                  <a:lnTo>
                    <a:pt x="8889" y="3906"/>
                  </a:lnTo>
                  <a:lnTo>
                    <a:pt x="9024" y="4479"/>
                  </a:lnTo>
                  <a:lnTo>
                    <a:pt x="9091" y="5017"/>
                  </a:lnTo>
                  <a:lnTo>
                    <a:pt x="9125" y="5590"/>
                  </a:lnTo>
                  <a:lnTo>
                    <a:pt x="8552" y="5825"/>
                  </a:lnTo>
                  <a:lnTo>
                    <a:pt x="7576" y="6196"/>
                  </a:lnTo>
                  <a:lnTo>
                    <a:pt x="6633" y="6600"/>
                  </a:lnTo>
                  <a:lnTo>
                    <a:pt x="5691" y="7004"/>
                  </a:lnTo>
                  <a:lnTo>
                    <a:pt x="4782" y="7441"/>
                  </a:lnTo>
                  <a:lnTo>
                    <a:pt x="3738" y="8047"/>
                  </a:lnTo>
                  <a:lnTo>
                    <a:pt x="2661" y="8620"/>
                  </a:lnTo>
                  <a:lnTo>
                    <a:pt x="2357" y="8788"/>
                  </a:lnTo>
                  <a:lnTo>
                    <a:pt x="2021" y="8923"/>
                  </a:lnTo>
                  <a:lnTo>
                    <a:pt x="1347" y="9159"/>
                  </a:lnTo>
                  <a:lnTo>
                    <a:pt x="3368" y="7845"/>
                  </a:lnTo>
                  <a:lnTo>
                    <a:pt x="3839" y="7610"/>
                  </a:lnTo>
                  <a:lnTo>
                    <a:pt x="6229" y="6431"/>
                  </a:lnTo>
                  <a:lnTo>
                    <a:pt x="7441" y="5859"/>
                  </a:lnTo>
                  <a:lnTo>
                    <a:pt x="8081" y="5623"/>
                  </a:lnTo>
                  <a:lnTo>
                    <a:pt x="8721" y="5388"/>
                  </a:lnTo>
                  <a:lnTo>
                    <a:pt x="8754" y="5354"/>
                  </a:lnTo>
                  <a:lnTo>
                    <a:pt x="8788" y="5320"/>
                  </a:lnTo>
                  <a:lnTo>
                    <a:pt x="8788" y="5219"/>
                  </a:lnTo>
                  <a:lnTo>
                    <a:pt x="8754" y="5152"/>
                  </a:lnTo>
                  <a:lnTo>
                    <a:pt x="8687" y="5118"/>
                  </a:lnTo>
                  <a:lnTo>
                    <a:pt x="8620" y="5118"/>
                  </a:lnTo>
                  <a:lnTo>
                    <a:pt x="8047" y="5287"/>
                  </a:lnTo>
                  <a:lnTo>
                    <a:pt x="7509" y="5489"/>
                  </a:lnTo>
                  <a:lnTo>
                    <a:pt x="6398" y="5994"/>
                  </a:lnTo>
                  <a:lnTo>
                    <a:pt x="5388" y="6431"/>
                  </a:lnTo>
                  <a:lnTo>
                    <a:pt x="4378" y="6903"/>
                  </a:lnTo>
                  <a:lnTo>
                    <a:pt x="3738" y="7273"/>
                  </a:lnTo>
                  <a:lnTo>
                    <a:pt x="3098" y="7643"/>
                  </a:lnTo>
                  <a:lnTo>
                    <a:pt x="2088" y="8081"/>
                  </a:lnTo>
                  <a:lnTo>
                    <a:pt x="1044" y="8485"/>
                  </a:lnTo>
                  <a:lnTo>
                    <a:pt x="2088" y="7711"/>
                  </a:lnTo>
                  <a:lnTo>
                    <a:pt x="3098" y="6936"/>
                  </a:lnTo>
                  <a:lnTo>
                    <a:pt x="4108" y="6600"/>
                  </a:lnTo>
                  <a:lnTo>
                    <a:pt x="5118" y="6229"/>
                  </a:lnTo>
                  <a:lnTo>
                    <a:pt x="5590" y="6027"/>
                  </a:lnTo>
                  <a:lnTo>
                    <a:pt x="6061" y="5792"/>
                  </a:lnTo>
                  <a:lnTo>
                    <a:pt x="6802" y="5354"/>
                  </a:lnTo>
                  <a:lnTo>
                    <a:pt x="7138" y="5152"/>
                  </a:lnTo>
                  <a:lnTo>
                    <a:pt x="7509" y="4984"/>
                  </a:lnTo>
                  <a:lnTo>
                    <a:pt x="8317" y="4681"/>
                  </a:lnTo>
                  <a:lnTo>
                    <a:pt x="8350" y="4647"/>
                  </a:lnTo>
                  <a:lnTo>
                    <a:pt x="8384" y="4580"/>
                  </a:lnTo>
                  <a:lnTo>
                    <a:pt x="8384" y="4479"/>
                  </a:lnTo>
                  <a:lnTo>
                    <a:pt x="8350" y="4411"/>
                  </a:lnTo>
                  <a:lnTo>
                    <a:pt x="8249" y="4411"/>
                  </a:lnTo>
                  <a:lnTo>
                    <a:pt x="7778" y="4546"/>
                  </a:lnTo>
                  <a:lnTo>
                    <a:pt x="7374" y="4748"/>
                  </a:lnTo>
                  <a:lnTo>
                    <a:pt x="6330" y="5118"/>
                  </a:lnTo>
                  <a:lnTo>
                    <a:pt x="5354" y="5489"/>
                  </a:lnTo>
                  <a:lnTo>
                    <a:pt x="4849" y="5691"/>
                  </a:lnTo>
                  <a:lnTo>
                    <a:pt x="4344" y="5893"/>
                  </a:lnTo>
                  <a:lnTo>
                    <a:pt x="3873" y="6162"/>
                  </a:lnTo>
                  <a:lnTo>
                    <a:pt x="3401" y="6431"/>
                  </a:lnTo>
                  <a:lnTo>
                    <a:pt x="2930" y="6734"/>
                  </a:lnTo>
                  <a:lnTo>
                    <a:pt x="2155" y="7004"/>
                  </a:lnTo>
                  <a:lnTo>
                    <a:pt x="1381" y="7340"/>
                  </a:lnTo>
                  <a:lnTo>
                    <a:pt x="1145" y="7475"/>
                  </a:lnTo>
                  <a:lnTo>
                    <a:pt x="1516" y="7206"/>
                  </a:lnTo>
                  <a:lnTo>
                    <a:pt x="2122" y="6869"/>
                  </a:lnTo>
                  <a:lnTo>
                    <a:pt x="2728" y="6566"/>
                  </a:lnTo>
                  <a:lnTo>
                    <a:pt x="3974" y="5960"/>
                  </a:lnTo>
                  <a:lnTo>
                    <a:pt x="5118" y="5354"/>
                  </a:lnTo>
                  <a:lnTo>
                    <a:pt x="6196" y="4714"/>
                  </a:lnTo>
                  <a:lnTo>
                    <a:pt x="6802" y="4378"/>
                  </a:lnTo>
                  <a:lnTo>
                    <a:pt x="7408" y="4075"/>
                  </a:lnTo>
                  <a:lnTo>
                    <a:pt x="8653" y="3469"/>
                  </a:lnTo>
                  <a:lnTo>
                    <a:pt x="8687" y="3435"/>
                  </a:lnTo>
                  <a:lnTo>
                    <a:pt x="8687" y="3401"/>
                  </a:lnTo>
                  <a:close/>
                  <a:moveTo>
                    <a:pt x="7643" y="8856"/>
                  </a:moveTo>
                  <a:lnTo>
                    <a:pt x="7475" y="8990"/>
                  </a:lnTo>
                  <a:lnTo>
                    <a:pt x="7071" y="9226"/>
                  </a:lnTo>
                  <a:lnTo>
                    <a:pt x="7206" y="9125"/>
                  </a:lnTo>
                  <a:lnTo>
                    <a:pt x="7576" y="8889"/>
                  </a:lnTo>
                  <a:lnTo>
                    <a:pt x="7643" y="8856"/>
                  </a:lnTo>
                  <a:close/>
                  <a:moveTo>
                    <a:pt x="5152" y="9327"/>
                  </a:moveTo>
                  <a:lnTo>
                    <a:pt x="4647" y="9664"/>
                  </a:lnTo>
                  <a:lnTo>
                    <a:pt x="4142" y="9967"/>
                  </a:lnTo>
                  <a:lnTo>
                    <a:pt x="3772" y="10169"/>
                  </a:lnTo>
                  <a:lnTo>
                    <a:pt x="3772" y="10169"/>
                  </a:lnTo>
                  <a:lnTo>
                    <a:pt x="4108" y="9933"/>
                  </a:lnTo>
                  <a:lnTo>
                    <a:pt x="4613" y="9630"/>
                  </a:lnTo>
                  <a:lnTo>
                    <a:pt x="5152" y="9327"/>
                  </a:lnTo>
                  <a:close/>
                  <a:moveTo>
                    <a:pt x="6768" y="9697"/>
                  </a:moveTo>
                  <a:lnTo>
                    <a:pt x="6633" y="9832"/>
                  </a:lnTo>
                  <a:lnTo>
                    <a:pt x="6229" y="10202"/>
                  </a:lnTo>
                  <a:lnTo>
                    <a:pt x="6027" y="10337"/>
                  </a:lnTo>
                  <a:lnTo>
                    <a:pt x="5825" y="10505"/>
                  </a:lnTo>
                  <a:lnTo>
                    <a:pt x="5455" y="10674"/>
                  </a:lnTo>
                  <a:lnTo>
                    <a:pt x="5051" y="10808"/>
                  </a:lnTo>
                  <a:lnTo>
                    <a:pt x="5152" y="10741"/>
                  </a:lnTo>
                  <a:lnTo>
                    <a:pt x="5522" y="10472"/>
                  </a:lnTo>
                  <a:lnTo>
                    <a:pt x="5893" y="10202"/>
                  </a:lnTo>
                  <a:lnTo>
                    <a:pt x="6768" y="9697"/>
                  </a:lnTo>
                  <a:close/>
                  <a:moveTo>
                    <a:pt x="9125" y="5893"/>
                  </a:moveTo>
                  <a:lnTo>
                    <a:pt x="9091" y="6330"/>
                  </a:lnTo>
                  <a:lnTo>
                    <a:pt x="9024" y="6768"/>
                  </a:lnTo>
                  <a:lnTo>
                    <a:pt x="8889" y="7576"/>
                  </a:lnTo>
                  <a:lnTo>
                    <a:pt x="8754" y="7980"/>
                  </a:lnTo>
                  <a:lnTo>
                    <a:pt x="8620" y="8384"/>
                  </a:lnTo>
                  <a:lnTo>
                    <a:pt x="8451" y="8755"/>
                  </a:lnTo>
                  <a:lnTo>
                    <a:pt x="8249" y="9091"/>
                  </a:lnTo>
                  <a:lnTo>
                    <a:pt x="8014" y="9428"/>
                  </a:lnTo>
                  <a:lnTo>
                    <a:pt x="7778" y="9731"/>
                  </a:lnTo>
                  <a:lnTo>
                    <a:pt x="7509" y="10000"/>
                  </a:lnTo>
                  <a:lnTo>
                    <a:pt x="7239" y="10270"/>
                  </a:lnTo>
                  <a:lnTo>
                    <a:pt x="7172" y="10202"/>
                  </a:lnTo>
                  <a:lnTo>
                    <a:pt x="7105" y="10169"/>
                  </a:lnTo>
                  <a:lnTo>
                    <a:pt x="7037" y="10202"/>
                  </a:lnTo>
                  <a:lnTo>
                    <a:pt x="6701" y="10404"/>
                  </a:lnTo>
                  <a:lnTo>
                    <a:pt x="6532" y="10505"/>
                  </a:lnTo>
                  <a:lnTo>
                    <a:pt x="6364" y="10573"/>
                  </a:lnTo>
                  <a:lnTo>
                    <a:pt x="6364" y="10573"/>
                  </a:lnTo>
                  <a:lnTo>
                    <a:pt x="6734" y="10270"/>
                  </a:lnTo>
                  <a:lnTo>
                    <a:pt x="7138" y="9967"/>
                  </a:lnTo>
                  <a:lnTo>
                    <a:pt x="7576" y="9697"/>
                  </a:lnTo>
                  <a:lnTo>
                    <a:pt x="7980" y="9428"/>
                  </a:lnTo>
                  <a:lnTo>
                    <a:pt x="8014" y="9361"/>
                  </a:lnTo>
                  <a:lnTo>
                    <a:pt x="8014" y="9260"/>
                  </a:lnTo>
                  <a:lnTo>
                    <a:pt x="7946" y="9192"/>
                  </a:lnTo>
                  <a:lnTo>
                    <a:pt x="7643" y="9192"/>
                  </a:lnTo>
                  <a:lnTo>
                    <a:pt x="7845" y="9058"/>
                  </a:lnTo>
                  <a:lnTo>
                    <a:pt x="7980" y="8856"/>
                  </a:lnTo>
                  <a:lnTo>
                    <a:pt x="8014" y="8788"/>
                  </a:lnTo>
                  <a:lnTo>
                    <a:pt x="8014" y="8687"/>
                  </a:lnTo>
                  <a:lnTo>
                    <a:pt x="7980" y="8620"/>
                  </a:lnTo>
                  <a:lnTo>
                    <a:pt x="7879" y="8553"/>
                  </a:lnTo>
                  <a:lnTo>
                    <a:pt x="7812" y="8519"/>
                  </a:lnTo>
                  <a:lnTo>
                    <a:pt x="7711" y="8519"/>
                  </a:lnTo>
                  <a:lnTo>
                    <a:pt x="7542" y="8553"/>
                  </a:lnTo>
                  <a:lnTo>
                    <a:pt x="7307" y="8654"/>
                  </a:lnTo>
                  <a:lnTo>
                    <a:pt x="7105" y="8788"/>
                  </a:lnTo>
                  <a:lnTo>
                    <a:pt x="6734" y="9125"/>
                  </a:lnTo>
                  <a:lnTo>
                    <a:pt x="6465" y="9394"/>
                  </a:lnTo>
                  <a:lnTo>
                    <a:pt x="5960" y="9832"/>
                  </a:lnTo>
                  <a:lnTo>
                    <a:pt x="5421" y="10169"/>
                  </a:lnTo>
                  <a:lnTo>
                    <a:pt x="4916" y="10539"/>
                  </a:lnTo>
                  <a:lnTo>
                    <a:pt x="4512" y="10707"/>
                  </a:lnTo>
                  <a:lnTo>
                    <a:pt x="4075" y="10842"/>
                  </a:lnTo>
                  <a:lnTo>
                    <a:pt x="4075" y="10842"/>
                  </a:lnTo>
                  <a:lnTo>
                    <a:pt x="4546" y="10539"/>
                  </a:lnTo>
                  <a:lnTo>
                    <a:pt x="5017" y="10202"/>
                  </a:lnTo>
                  <a:lnTo>
                    <a:pt x="5994" y="9596"/>
                  </a:lnTo>
                  <a:lnTo>
                    <a:pt x="6465" y="9226"/>
                  </a:lnTo>
                  <a:lnTo>
                    <a:pt x="6936" y="8856"/>
                  </a:lnTo>
                  <a:lnTo>
                    <a:pt x="7206" y="8687"/>
                  </a:lnTo>
                  <a:lnTo>
                    <a:pt x="7441" y="8519"/>
                  </a:lnTo>
                  <a:lnTo>
                    <a:pt x="7711" y="8384"/>
                  </a:lnTo>
                  <a:lnTo>
                    <a:pt x="8014" y="8283"/>
                  </a:lnTo>
                  <a:lnTo>
                    <a:pt x="8317" y="8182"/>
                  </a:lnTo>
                  <a:lnTo>
                    <a:pt x="8384" y="8182"/>
                  </a:lnTo>
                  <a:lnTo>
                    <a:pt x="8418" y="8115"/>
                  </a:lnTo>
                  <a:lnTo>
                    <a:pt x="8418" y="8047"/>
                  </a:lnTo>
                  <a:lnTo>
                    <a:pt x="8384" y="7946"/>
                  </a:lnTo>
                  <a:lnTo>
                    <a:pt x="8249" y="7946"/>
                  </a:lnTo>
                  <a:lnTo>
                    <a:pt x="7913" y="8014"/>
                  </a:lnTo>
                  <a:lnTo>
                    <a:pt x="7408" y="8081"/>
                  </a:lnTo>
                  <a:lnTo>
                    <a:pt x="7138" y="8148"/>
                  </a:lnTo>
                  <a:lnTo>
                    <a:pt x="6869" y="8249"/>
                  </a:lnTo>
                  <a:lnTo>
                    <a:pt x="7172" y="8014"/>
                  </a:lnTo>
                  <a:lnTo>
                    <a:pt x="7576" y="7744"/>
                  </a:lnTo>
                  <a:lnTo>
                    <a:pt x="8014" y="7542"/>
                  </a:lnTo>
                  <a:lnTo>
                    <a:pt x="8889" y="7138"/>
                  </a:lnTo>
                  <a:lnTo>
                    <a:pt x="8956" y="7071"/>
                  </a:lnTo>
                  <a:lnTo>
                    <a:pt x="8956" y="6970"/>
                  </a:lnTo>
                  <a:lnTo>
                    <a:pt x="8889" y="6903"/>
                  </a:lnTo>
                  <a:lnTo>
                    <a:pt x="8822" y="6869"/>
                  </a:lnTo>
                  <a:lnTo>
                    <a:pt x="8620" y="6903"/>
                  </a:lnTo>
                  <a:lnTo>
                    <a:pt x="8418" y="6936"/>
                  </a:lnTo>
                  <a:lnTo>
                    <a:pt x="8081" y="7071"/>
                  </a:lnTo>
                  <a:lnTo>
                    <a:pt x="7744" y="7273"/>
                  </a:lnTo>
                  <a:lnTo>
                    <a:pt x="7408" y="7475"/>
                  </a:lnTo>
                  <a:lnTo>
                    <a:pt x="6330" y="8081"/>
                  </a:lnTo>
                  <a:lnTo>
                    <a:pt x="5287" y="8687"/>
                  </a:lnTo>
                  <a:lnTo>
                    <a:pt x="5085" y="8788"/>
                  </a:lnTo>
                  <a:lnTo>
                    <a:pt x="5455" y="8553"/>
                  </a:lnTo>
                  <a:lnTo>
                    <a:pt x="6162" y="7980"/>
                  </a:lnTo>
                  <a:lnTo>
                    <a:pt x="6869" y="7441"/>
                  </a:lnTo>
                  <a:lnTo>
                    <a:pt x="7239" y="7206"/>
                  </a:lnTo>
                  <a:lnTo>
                    <a:pt x="7610" y="6970"/>
                  </a:lnTo>
                  <a:lnTo>
                    <a:pt x="8014" y="6802"/>
                  </a:lnTo>
                  <a:lnTo>
                    <a:pt x="8451" y="6667"/>
                  </a:lnTo>
                  <a:lnTo>
                    <a:pt x="8519" y="6633"/>
                  </a:lnTo>
                  <a:lnTo>
                    <a:pt x="8552" y="6600"/>
                  </a:lnTo>
                  <a:lnTo>
                    <a:pt x="8552" y="6532"/>
                  </a:lnTo>
                  <a:lnTo>
                    <a:pt x="8519" y="6431"/>
                  </a:lnTo>
                  <a:lnTo>
                    <a:pt x="8485" y="6398"/>
                  </a:lnTo>
                  <a:lnTo>
                    <a:pt x="8418" y="6398"/>
                  </a:lnTo>
                  <a:lnTo>
                    <a:pt x="8081" y="6431"/>
                  </a:lnTo>
                  <a:lnTo>
                    <a:pt x="7744" y="6499"/>
                  </a:lnTo>
                  <a:lnTo>
                    <a:pt x="8216" y="6297"/>
                  </a:lnTo>
                  <a:lnTo>
                    <a:pt x="8687" y="6061"/>
                  </a:lnTo>
                  <a:lnTo>
                    <a:pt x="9125" y="5893"/>
                  </a:lnTo>
                  <a:close/>
                  <a:moveTo>
                    <a:pt x="6734" y="7172"/>
                  </a:moveTo>
                  <a:lnTo>
                    <a:pt x="6263" y="7542"/>
                  </a:lnTo>
                  <a:lnTo>
                    <a:pt x="5758" y="7946"/>
                  </a:lnTo>
                  <a:lnTo>
                    <a:pt x="5186" y="8418"/>
                  </a:lnTo>
                  <a:lnTo>
                    <a:pt x="4613" y="8822"/>
                  </a:lnTo>
                  <a:lnTo>
                    <a:pt x="3401" y="9596"/>
                  </a:lnTo>
                  <a:lnTo>
                    <a:pt x="2997" y="9798"/>
                  </a:lnTo>
                  <a:lnTo>
                    <a:pt x="2627" y="10034"/>
                  </a:lnTo>
                  <a:lnTo>
                    <a:pt x="2256" y="10270"/>
                  </a:lnTo>
                  <a:lnTo>
                    <a:pt x="1886" y="10539"/>
                  </a:lnTo>
                  <a:lnTo>
                    <a:pt x="1852" y="10573"/>
                  </a:lnTo>
                  <a:lnTo>
                    <a:pt x="1852" y="10640"/>
                  </a:lnTo>
                  <a:lnTo>
                    <a:pt x="1886" y="10707"/>
                  </a:lnTo>
                  <a:lnTo>
                    <a:pt x="1953" y="10775"/>
                  </a:lnTo>
                  <a:lnTo>
                    <a:pt x="2054" y="10775"/>
                  </a:lnTo>
                  <a:lnTo>
                    <a:pt x="3502" y="9832"/>
                  </a:lnTo>
                  <a:lnTo>
                    <a:pt x="4512" y="9361"/>
                  </a:lnTo>
                  <a:lnTo>
                    <a:pt x="4142" y="9563"/>
                  </a:lnTo>
                  <a:lnTo>
                    <a:pt x="3738" y="9832"/>
                  </a:lnTo>
                  <a:lnTo>
                    <a:pt x="3334" y="10135"/>
                  </a:lnTo>
                  <a:lnTo>
                    <a:pt x="2964" y="10438"/>
                  </a:lnTo>
                  <a:lnTo>
                    <a:pt x="2560" y="10741"/>
                  </a:lnTo>
                  <a:lnTo>
                    <a:pt x="2492" y="10775"/>
                  </a:lnTo>
                  <a:lnTo>
                    <a:pt x="2492" y="10808"/>
                  </a:lnTo>
                  <a:lnTo>
                    <a:pt x="2492" y="10909"/>
                  </a:lnTo>
                  <a:lnTo>
                    <a:pt x="2560" y="10977"/>
                  </a:lnTo>
                  <a:lnTo>
                    <a:pt x="2694" y="10977"/>
                  </a:lnTo>
                  <a:lnTo>
                    <a:pt x="2997" y="10775"/>
                  </a:lnTo>
                  <a:lnTo>
                    <a:pt x="3368" y="10640"/>
                  </a:lnTo>
                  <a:lnTo>
                    <a:pt x="3704" y="10472"/>
                  </a:lnTo>
                  <a:lnTo>
                    <a:pt x="4041" y="10303"/>
                  </a:lnTo>
                  <a:lnTo>
                    <a:pt x="4782" y="9899"/>
                  </a:lnTo>
                  <a:lnTo>
                    <a:pt x="5489" y="9428"/>
                  </a:lnTo>
                  <a:lnTo>
                    <a:pt x="6128" y="8990"/>
                  </a:lnTo>
                  <a:lnTo>
                    <a:pt x="6802" y="8586"/>
                  </a:lnTo>
                  <a:lnTo>
                    <a:pt x="6936" y="8519"/>
                  </a:lnTo>
                  <a:lnTo>
                    <a:pt x="6936" y="8519"/>
                  </a:lnTo>
                  <a:lnTo>
                    <a:pt x="6465" y="8856"/>
                  </a:lnTo>
                  <a:lnTo>
                    <a:pt x="5994" y="9226"/>
                  </a:lnTo>
                  <a:lnTo>
                    <a:pt x="5388" y="9664"/>
                  </a:lnTo>
                  <a:lnTo>
                    <a:pt x="4748" y="10101"/>
                  </a:lnTo>
                  <a:lnTo>
                    <a:pt x="4108" y="10505"/>
                  </a:lnTo>
                  <a:lnTo>
                    <a:pt x="3502" y="10977"/>
                  </a:lnTo>
                  <a:lnTo>
                    <a:pt x="3435" y="11044"/>
                  </a:lnTo>
                  <a:lnTo>
                    <a:pt x="3469" y="11111"/>
                  </a:lnTo>
                  <a:lnTo>
                    <a:pt x="3502" y="11179"/>
                  </a:lnTo>
                  <a:lnTo>
                    <a:pt x="3603" y="11212"/>
                  </a:lnTo>
                  <a:lnTo>
                    <a:pt x="3974" y="11179"/>
                  </a:lnTo>
                  <a:lnTo>
                    <a:pt x="4310" y="11078"/>
                  </a:lnTo>
                  <a:lnTo>
                    <a:pt x="4310" y="11145"/>
                  </a:lnTo>
                  <a:lnTo>
                    <a:pt x="4344" y="11246"/>
                  </a:lnTo>
                  <a:lnTo>
                    <a:pt x="4378" y="11280"/>
                  </a:lnTo>
                  <a:lnTo>
                    <a:pt x="4479" y="11280"/>
                  </a:lnTo>
                  <a:lnTo>
                    <a:pt x="5152" y="11044"/>
                  </a:lnTo>
                  <a:lnTo>
                    <a:pt x="5489" y="10943"/>
                  </a:lnTo>
                  <a:lnTo>
                    <a:pt x="5825" y="10808"/>
                  </a:lnTo>
                  <a:lnTo>
                    <a:pt x="5859" y="10876"/>
                  </a:lnTo>
                  <a:lnTo>
                    <a:pt x="5926" y="10909"/>
                  </a:lnTo>
                  <a:lnTo>
                    <a:pt x="6128" y="10909"/>
                  </a:lnTo>
                  <a:lnTo>
                    <a:pt x="6263" y="10876"/>
                  </a:lnTo>
                  <a:lnTo>
                    <a:pt x="6263" y="10876"/>
                  </a:lnTo>
                  <a:lnTo>
                    <a:pt x="5859" y="11044"/>
                  </a:lnTo>
                  <a:lnTo>
                    <a:pt x="5421" y="11212"/>
                  </a:lnTo>
                  <a:lnTo>
                    <a:pt x="4984" y="11313"/>
                  </a:lnTo>
                  <a:lnTo>
                    <a:pt x="4512" y="11381"/>
                  </a:lnTo>
                  <a:lnTo>
                    <a:pt x="4041" y="11414"/>
                  </a:lnTo>
                  <a:lnTo>
                    <a:pt x="3570" y="11381"/>
                  </a:lnTo>
                  <a:lnTo>
                    <a:pt x="3098" y="11347"/>
                  </a:lnTo>
                  <a:lnTo>
                    <a:pt x="2593" y="11246"/>
                  </a:lnTo>
                  <a:lnTo>
                    <a:pt x="2088" y="11111"/>
                  </a:lnTo>
                  <a:lnTo>
                    <a:pt x="1617" y="10943"/>
                  </a:lnTo>
                  <a:lnTo>
                    <a:pt x="1179" y="10741"/>
                  </a:lnTo>
                  <a:lnTo>
                    <a:pt x="741" y="10505"/>
                  </a:lnTo>
                  <a:lnTo>
                    <a:pt x="775" y="10505"/>
                  </a:lnTo>
                  <a:lnTo>
                    <a:pt x="1246" y="10236"/>
                  </a:lnTo>
                  <a:lnTo>
                    <a:pt x="1718" y="10034"/>
                  </a:lnTo>
                  <a:lnTo>
                    <a:pt x="2189" y="9832"/>
                  </a:lnTo>
                  <a:lnTo>
                    <a:pt x="2694" y="9630"/>
                  </a:lnTo>
                  <a:lnTo>
                    <a:pt x="3166" y="9394"/>
                  </a:lnTo>
                  <a:lnTo>
                    <a:pt x="3637" y="9125"/>
                  </a:lnTo>
                  <a:lnTo>
                    <a:pt x="4546" y="8586"/>
                  </a:lnTo>
                  <a:lnTo>
                    <a:pt x="5623" y="7845"/>
                  </a:lnTo>
                  <a:lnTo>
                    <a:pt x="6196" y="7475"/>
                  </a:lnTo>
                  <a:lnTo>
                    <a:pt x="6734" y="7172"/>
                  </a:lnTo>
                  <a:close/>
                  <a:moveTo>
                    <a:pt x="3637" y="1"/>
                  </a:moveTo>
                  <a:lnTo>
                    <a:pt x="3031" y="68"/>
                  </a:lnTo>
                  <a:lnTo>
                    <a:pt x="2492" y="203"/>
                  </a:lnTo>
                  <a:lnTo>
                    <a:pt x="1920" y="371"/>
                  </a:lnTo>
                  <a:lnTo>
                    <a:pt x="1415" y="573"/>
                  </a:lnTo>
                  <a:lnTo>
                    <a:pt x="910" y="843"/>
                  </a:lnTo>
                  <a:lnTo>
                    <a:pt x="438" y="1146"/>
                  </a:lnTo>
                  <a:lnTo>
                    <a:pt x="1" y="1516"/>
                  </a:lnTo>
                  <a:lnTo>
                    <a:pt x="1" y="1853"/>
                  </a:lnTo>
                  <a:lnTo>
                    <a:pt x="270" y="1617"/>
                  </a:lnTo>
                  <a:lnTo>
                    <a:pt x="539" y="1381"/>
                  </a:lnTo>
                  <a:lnTo>
                    <a:pt x="842" y="1179"/>
                  </a:lnTo>
                  <a:lnTo>
                    <a:pt x="1145" y="1011"/>
                  </a:lnTo>
                  <a:lnTo>
                    <a:pt x="1448" y="843"/>
                  </a:lnTo>
                  <a:lnTo>
                    <a:pt x="1785" y="674"/>
                  </a:lnTo>
                  <a:lnTo>
                    <a:pt x="2122" y="573"/>
                  </a:lnTo>
                  <a:lnTo>
                    <a:pt x="2122" y="573"/>
                  </a:lnTo>
                  <a:lnTo>
                    <a:pt x="1953" y="641"/>
                  </a:lnTo>
                  <a:lnTo>
                    <a:pt x="1448" y="876"/>
                  </a:lnTo>
                  <a:lnTo>
                    <a:pt x="977" y="1146"/>
                  </a:lnTo>
                  <a:lnTo>
                    <a:pt x="539" y="1449"/>
                  </a:lnTo>
                  <a:lnTo>
                    <a:pt x="506" y="1516"/>
                  </a:lnTo>
                  <a:lnTo>
                    <a:pt x="506" y="1583"/>
                  </a:lnTo>
                  <a:lnTo>
                    <a:pt x="539" y="1617"/>
                  </a:lnTo>
                  <a:lnTo>
                    <a:pt x="640" y="1617"/>
                  </a:lnTo>
                  <a:lnTo>
                    <a:pt x="1314" y="1213"/>
                  </a:lnTo>
                  <a:lnTo>
                    <a:pt x="2021" y="843"/>
                  </a:lnTo>
                  <a:lnTo>
                    <a:pt x="2492" y="674"/>
                  </a:lnTo>
                  <a:lnTo>
                    <a:pt x="2930" y="540"/>
                  </a:lnTo>
                  <a:lnTo>
                    <a:pt x="3401" y="438"/>
                  </a:lnTo>
                  <a:lnTo>
                    <a:pt x="3873" y="405"/>
                  </a:lnTo>
                  <a:lnTo>
                    <a:pt x="3873" y="405"/>
                  </a:lnTo>
                  <a:lnTo>
                    <a:pt x="2863" y="775"/>
                  </a:lnTo>
                  <a:lnTo>
                    <a:pt x="1852" y="1146"/>
                  </a:lnTo>
                  <a:lnTo>
                    <a:pt x="1347" y="1348"/>
                  </a:lnTo>
                  <a:lnTo>
                    <a:pt x="876" y="1583"/>
                  </a:lnTo>
                  <a:lnTo>
                    <a:pt x="405" y="1853"/>
                  </a:lnTo>
                  <a:lnTo>
                    <a:pt x="1" y="2156"/>
                  </a:lnTo>
                  <a:lnTo>
                    <a:pt x="1" y="2492"/>
                  </a:lnTo>
                  <a:lnTo>
                    <a:pt x="640" y="2189"/>
                  </a:lnTo>
                  <a:lnTo>
                    <a:pt x="1280" y="1886"/>
                  </a:lnTo>
                  <a:lnTo>
                    <a:pt x="1953" y="1617"/>
                  </a:lnTo>
                  <a:lnTo>
                    <a:pt x="2627" y="1348"/>
                  </a:lnTo>
                  <a:lnTo>
                    <a:pt x="3300" y="1146"/>
                  </a:lnTo>
                  <a:lnTo>
                    <a:pt x="4007" y="1011"/>
                  </a:lnTo>
                  <a:lnTo>
                    <a:pt x="4546" y="876"/>
                  </a:lnTo>
                  <a:lnTo>
                    <a:pt x="4849" y="843"/>
                  </a:lnTo>
                  <a:lnTo>
                    <a:pt x="5152" y="809"/>
                  </a:lnTo>
                  <a:lnTo>
                    <a:pt x="4815" y="944"/>
                  </a:lnTo>
                  <a:lnTo>
                    <a:pt x="4512" y="1011"/>
                  </a:lnTo>
                  <a:lnTo>
                    <a:pt x="3873" y="1179"/>
                  </a:lnTo>
                  <a:lnTo>
                    <a:pt x="3098" y="1415"/>
                  </a:lnTo>
                  <a:lnTo>
                    <a:pt x="2324" y="1684"/>
                  </a:lnTo>
                  <a:lnTo>
                    <a:pt x="1650" y="1920"/>
                  </a:lnTo>
                  <a:lnTo>
                    <a:pt x="842" y="2189"/>
                  </a:lnTo>
                  <a:lnTo>
                    <a:pt x="438" y="2324"/>
                  </a:lnTo>
                  <a:lnTo>
                    <a:pt x="1" y="2526"/>
                  </a:lnTo>
                  <a:lnTo>
                    <a:pt x="1" y="2829"/>
                  </a:lnTo>
                  <a:lnTo>
                    <a:pt x="236" y="2728"/>
                  </a:lnTo>
                  <a:lnTo>
                    <a:pt x="1" y="2863"/>
                  </a:lnTo>
                  <a:lnTo>
                    <a:pt x="1" y="3132"/>
                  </a:lnTo>
                  <a:lnTo>
                    <a:pt x="876" y="2627"/>
                  </a:lnTo>
                  <a:lnTo>
                    <a:pt x="1314" y="2391"/>
                  </a:lnTo>
                  <a:lnTo>
                    <a:pt x="1785" y="2189"/>
                  </a:lnTo>
                  <a:lnTo>
                    <a:pt x="2762" y="1819"/>
                  </a:lnTo>
                  <a:lnTo>
                    <a:pt x="3267" y="1651"/>
                  </a:lnTo>
                  <a:lnTo>
                    <a:pt x="3772" y="1516"/>
                  </a:lnTo>
                  <a:lnTo>
                    <a:pt x="4310" y="1415"/>
                  </a:lnTo>
                  <a:lnTo>
                    <a:pt x="4815" y="1314"/>
                  </a:lnTo>
                  <a:lnTo>
                    <a:pt x="5354" y="1280"/>
                  </a:lnTo>
                  <a:lnTo>
                    <a:pt x="5859" y="1314"/>
                  </a:lnTo>
                  <a:lnTo>
                    <a:pt x="5085" y="1550"/>
                  </a:lnTo>
                  <a:lnTo>
                    <a:pt x="3839" y="1987"/>
                  </a:lnTo>
                  <a:lnTo>
                    <a:pt x="1718" y="2795"/>
                  </a:lnTo>
                  <a:lnTo>
                    <a:pt x="842" y="3166"/>
                  </a:lnTo>
                  <a:lnTo>
                    <a:pt x="405" y="3368"/>
                  </a:lnTo>
                  <a:lnTo>
                    <a:pt x="1" y="3603"/>
                  </a:lnTo>
                  <a:lnTo>
                    <a:pt x="1" y="3906"/>
                  </a:lnTo>
                  <a:lnTo>
                    <a:pt x="539" y="3570"/>
                  </a:lnTo>
                  <a:lnTo>
                    <a:pt x="1145" y="3300"/>
                  </a:lnTo>
                  <a:lnTo>
                    <a:pt x="1718" y="3065"/>
                  </a:lnTo>
                  <a:lnTo>
                    <a:pt x="2290" y="2829"/>
                  </a:lnTo>
                  <a:lnTo>
                    <a:pt x="4411" y="2055"/>
                  </a:lnTo>
                  <a:lnTo>
                    <a:pt x="4512" y="2021"/>
                  </a:lnTo>
                  <a:lnTo>
                    <a:pt x="3300" y="2526"/>
                  </a:lnTo>
                  <a:lnTo>
                    <a:pt x="2155" y="2997"/>
                  </a:lnTo>
                  <a:lnTo>
                    <a:pt x="977" y="3502"/>
                  </a:lnTo>
                  <a:lnTo>
                    <a:pt x="506" y="3772"/>
                  </a:lnTo>
                  <a:lnTo>
                    <a:pt x="1" y="4075"/>
                  </a:lnTo>
                  <a:lnTo>
                    <a:pt x="1" y="4310"/>
                  </a:lnTo>
                  <a:lnTo>
                    <a:pt x="438" y="4041"/>
                  </a:lnTo>
                  <a:lnTo>
                    <a:pt x="977" y="3772"/>
                  </a:lnTo>
                  <a:lnTo>
                    <a:pt x="1516" y="3536"/>
                  </a:lnTo>
                  <a:lnTo>
                    <a:pt x="1516" y="3536"/>
                  </a:lnTo>
                  <a:lnTo>
                    <a:pt x="741" y="4007"/>
                  </a:lnTo>
                  <a:lnTo>
                    <a:pt x="1" y="4512"/>
                  </a:lnTo>
                  <a:lnTo>
                    <a:pt x="1" y="4782"/>
                  </a:lnTo>
                  <a:lnTo>
                    <a:pt x="236" y="4613"/>
                  </a:lnTo>
                  <a:lnTo>
                    <a:pt x="876" y="4209"/>
                  </a:lnTo>
                  <a:lnTo>
                    <a:pt x="1516" y="3839"/>
                  </a:lnTo>
                  <a:lnTo>
                    <a:pt x="2189" y="3502"/>
                  </a:lnTo>
                  <a:lnTo>
                    <a:pt x="2863" y="3199"/>
                  </a:lnTo>
                  <a:lnTo>
                    <a:pt x="4243" y="2694"/>
                  </a:lnTo>
                  <a:lnTo>
                    <a:pt x="5590" y="2189"/>
                  </a:lnTo>
                  <a:lnTo>
                    <a:pt x="6398" y="1853"/>
                  </a:lnTo>
                  <a:lnTo>
                    <a:pt x="6802" y="1684"/>
                  </a:lnTo>
                  <a:lnTo>
                    <a:pt x="7138" y="1415"/>
                  </a:lnTo>
                  <a:lnTo>
                    <a:pt x="7475" y="1718"/>
                  </a:lnTo>
                  <a:lnTo>
                    <a:pt x="7812" y="2055"/>
                  </a:lnTo>
                  <a:lnTo>
                    <a:pt x="8115" y="2425"/>
                  </a:lnTo>
                  <a:lnTo>
                    <a:pt x="8384" y="2795"/>
                  </a:lnTo>
                  <a:lnTo>
                    <a:pt x="8350" y="2795"/>
                  </a:lnTo>
                  <a:lnTo>
                    <a:pt x="8014" y="2829"/>
                  </a:lnTo>
                  <a:lnTo>
                    <a:pt x="7711" y="2896"/>
                  </a:lnTo>
                  <a:lnTo>
                    <a:pt x="7408" y="3031"/>
                  </a:lnTo>
                  <a:lnTo>
                    <a:pt x="7071" y="3166"/>
                  </a:lnTo>
                  <a:lnTo>
                    <a:pt x="6499" y="3469"/>
                  </a:lnTo>
                  <a:lnTo>
                    <a:pt x="5926" y="3805"/>
                  </a:lnTo>
                  <a:lnTo>
                    <a:pt x="5893" y="3805"/>
                  </a:lnTo>
                  <a:lnTo>
                    <a:pt x="3098" y="5118"/>
                  </a:lnTo>
                  <a:lnTo>
                    <a:pt x="2290" y="5455"/>
                  </a:lnTo>
                  <a:lnTo>
                    <a:pt x="2863" y="5118"/>
                  </a:lnTo>
                  <a:lnTo>
                    <a:pt x="4714" y="4007"/>
                  </a:lnTo>
                  <a:lnTo>
                    <a:pt x="5489" y="3772"/>
                  </a:lnTo>
                  <a:lnTo>
                    <a:pt x="6263" y="3469"/>
                  </a:lnTo>
                  <a:lnTo>
                    <a:pt x="7004" y="3166"/>
                  </a:lnTo>
                  <a:lnTo>
                    <a:pt x="7374" y="2964"/>
                  </a:lnTo>
                  <a:lnTo>
                    <a:pt x="7744" y="2762"/>
                  </a:lnTo>
                  <a:lnTo>
                    <a:pt x="7778" y="2694"/>
                  </a:lnTo>
                  <a:lnTo>
                    <a:pt x="7812" y="2627"/>
                  </a:lnTo>
                  <a:lnTo>
                    <a:pt x="7744" y="2560"/>
                  </a:lnTo>
                  <a:lnTo>
                    <a:pt x="7677" y="2526"/>
                  </a:lnTo>
                  <a:lnTo>
                    <a:pt x="7239" y="2593"/>
                  </a:lnTo>
                  <a:lnTo>
                    <a:pt x="6802" y="2694"/>
                  </a:lnTo>
                  <a:lnTo>
                    <a:pt x="6364" y="2829"/>
                  </a:lnTo>
                  <a:lnTo>
                    <a:pt x="5960" y="3031"/>
                  </a:lnTo>
                  <a:lnTo>
                    <a:pt x="5522" y="3199"/>
                  </a:lnTo>
                  <a:lnTo>
                    <a:pt x="5118" y="3435"/>
                  </a:lnTo>
                  <a:lnTo>
                    <a:pt x="4310" y="3906"/>
                  </a:lnTo>
                  <a:lnTo>
                    <a:pt x="3536" y="4176"/>
                  </a:lnTo>
                  <a:lnTo>
                    <a:pt x="2728" y="4445"/>
                  </a:lnTo>
                  <a:lnTo>
                    <a:pt x="2728" y="4445"/>
                  </a:lnTo>
                  <a:lnTo>
                    <a:pt x="4479" y="3502"/>
                  </a:lnTo>
                  <a:lnTo>
                    <a:pt x="5623" y="2896"/>
                  </a:lnTo>
                  <a:lnTo>
                    <a:pt x="6128" y="2627"/>
                  </a:lnTo>
                  <a:lnTo>
                    <a:pt x="6768" y="2425"/>
                  </a:lnTo>
                  <a:lnTo>
                    <a:pt x="7071" y="2290"/>
                  </a:lnTo>
                  <a:lnTo>
                    <a:pt x="7374" y="2156"/>
                  </a:lnTo>
                  <a:lnTo>
                    <a:pt x="7441" y="2122"/>
                  </a:lnTo>
                  <a:lnTo>
                    <a:pt x="7441" y="2021"/>
                  </a:lnTo>
                  <a:lnTo>
                    <a:pt x="7408" y="1954"/>
                  </a:lnTo>
                  <a:lnTo>
                    <a:pt x="7307" y="1920"/>
                  </a:lnTo>
                  <a:lnTo>
                    <a:pt x="6970" y="1987"/>
                  </a:lnTo>
                  <a:lnTo>
                    <a:pt x="6600" y="2088"/>
                  </a:lnTo>
                  <a:lnTo>
                    <a:pt x="6263" y="2257"/>
                  </a:lnTo>
                  <a:lnTo>
                    <a:pt x="5926" y="2425"/>
                  </a:lnTo>
                  <a:lnTo>
                    <a:pt x="5421" y="2593"/>
                  </a:lnTo>
                  <a:lnTo>
                    <a:pt x="4950" y="2762"/>
                  </a:lnTo>
                  <a:lnTo>
                    <a:pt x="3873" y="3199"/>
                  </a:lnTo>
                  <a:lnTo>
                    <a:pt x="2795" y="3671"/>
                  </a:lnTo>
                  <a:lnTo>
                    <a:pt x="472" y="4782"/>
                  </a:lnTo>
                  <a:lnTo>
                    <a:pt x="1" y="5017"/>
                  </a:lnTo>
                  <a:lnTo>
                    <a:pt x="1" y="5320"/>
                  </a:lnTo>
                  <a:lnTo>
                    <a:pt x="169" y="5219"/>
                  </a:lnTo>
                  <a:lnTo>
                    <a:pt x="2694" y="4007"/>
                  </a:lnTo>
                  <a:lnTo>
                    <a:pt x="4209" y="3334"/>
                  </a:lnTo>
                  <a:lnTo>
                    <a:pt x="2728" y="4142"/>
                  </a:lnTo>
                  <a:lnTo>
                    <a:pt x="1650" y="4681"/>
                  </a:lnTo>
                  <a:lnTo>
                    <a:pt x="539" y="5219"/>
                  </a:lnTo>
                  <a:lnTo>
                    <a:pt x="1" y="5556"/>
                  </a:lnTo>
                  <a:lnTo>
                    <a:pt x="1" y="5960"/>
                  </a:lnTo>
                  <a:lnTo>
                    <a:pt x="775" y="5590"/>
                  </a:lnTo>
                  <a:lnTo>
                    <a:pt x="1415" y="5287"/>
                  </a:lnTo>
                  <a:lnTo>
                    <a:pt x="2088" y="4984"/>
                  </a:lnTo>
                  <a:lnTo>
                    <a:pt x="3435" y="4445"/>
                  </a:lnTo>
                  <a:lnTo>
                    <a:pt x="2728" y="4883"/>
                  </a:lnTo>
                  <a:lnTo>
                    <a:pt x="2088" y="5253"/>
                  </a:lnTo>
                  <a:lnTo>
                    <a:pt x="1448" y="5590"/>
                  </a:lnTo>
                  <a:lnTo>
                    <a:pt x="135" y="6263"/>
                  </a:lnTo>
                  <a:lnTo>
                    <a:pt x="1" y="6330"/>
                  </a:lnTo>
                  <a:lnTo>
                    <a:pt x="1" y="6768"/>
                  </a:lnTo>
                  <a:lnTo>
                    <a:pt x="371" y="6566"/>
                  </a:lnTo>
                  <a:lnTo>
                    <a:pt x="842" y="6364"/>
                  </a:lnTo>
                  <a:lnTo>
                    <a:pt x="405" y="6600"/>
                  </a:lnTo>
                  <a:lnTo>
                    <a:pt x="1" y="6903"/>
                  </a:lnTo>
                  <a:lnTo>
                    <a:pt x="1" y="7509"/>
                  </a:lnTo>
                  <a:lnTo>
                    <a:pt x="1112" y="6970"/>
                  </a:lnTo>
                  <a:lnTo>
                    <a:pt x="2290" y="6398"/>
                  </a:lnTo>
                  <a:lnTo>
                    <a:pt x="3300" y="5977"/>
                  </a:lnTo>
                  <a:lnTo>
                    <a:pt x="3300" y="5977"/>
                  </a:lnTo>
                  <a:lnTo>
                    <a:pt x="2189" y="6532"/>
                  </a:lnTo>
                  <a:lnTo>
                    <a:pt x="1617" y="6835"/>
                  </a:lnTo>
                  <a:lnTo>
                    <a:pt x="1011" y="7206"/>
                  </a:lnTo>
                  <a:lnTo>
                    <a:pt x="573" y="7542"/>
                  </a:lnTo>
                  <a:lnTo>
                    <a:pt x="102" y="7879"/>
                  </a:lnTo>
                  <a:lnTo>
                    <a:pt x="1" y="7946"/>
                  </a:lnTo>
                  <a:lnTo>
                    <a:pt x="1" y="8485"/>
                  </a:lnTo>
                  <a:lnTo>
                    <a:pt x="640" y="8081"/>
                  </a:lnTo>
                  <a:lnTo>
                    <a:pt x="1314" y="7677"/>
                  </a:lnTo>
                  <a:lnTo>
                    <a:pt x="1718" y="7475"/>
                  </a:lnTo>
                  <a:lnTo>
                    <a:pt x="2122" y="7307"/>
                  </a:lnTo>
                  <a:lnTo>
                    <a:pt x="1078" y="8115"/>
                  </a:lnTo>
                  <a:lnTo>
                    <a:pt x="34" y="8923"/>
                  </a:lnTo>
                  <a:lnTo>
                    <a:pt x="1" y="8923"/>
                  </a:lnTo>
                  <a:lnTo>
                    <a:pt x="1" y="9293"/>
                  </a:lnTo>
                  <a:lnTo>
                    <a:pt x="236" y="9125"/>
                  </a:lnTo>
                  <a:lnTo>
                    <a:pt x="876" y="8856"/>
                  </a:lnTo>
                  <a:lnTo>
                    <a:pt x="1448" y="8620"/>
                  </a:lnTo>
                  <a:lnTo>
                    <a:pt x="1886" y="8451"/>
                  </a:lnTo>
                  <a:lnTo>
                    <a:pt x="1886" y="8451"/>
                  </a:lnTo>
                  <a:lnTo>
                    <a:pt x="1011" y="9024"/>
                  </a:lnTo>
                  <a:lnTo>
                    <a:pt x="135" y="9563"/>
                  </a:lnTo>
                  <a:lnTo>
                    <a:pt x="102" y="9596"/>
                  </a:lnTo>
                  <a:lnTo>
                    <a:pt x="68" y="9630"/>
                  </a:lnTo>
                  <a:lnTo>
                    <a:pt x="102" y="9731"/>
                  </a:lnTo>
                  <a:lnTo>
                    <a:pt x="135" y="9798"/>
                  </a:lnTo>
                  <a:lnTo>
                    <a:pt x="236" y="9798"/>
                  </a:lnTo>
                  <a:lnTo>
                    <a:pt x="1213" y="9495"/>
                  </a:lnTo>
                  <a:lnTo>
                    <a:pt x="1684" y="9327"/>
                  </a:lnTo>
                  <a:lnTo>
                    <a:pt x="2155" y="9159"/>
                  </a:lnTo>
                  <a:lnTo>
                    <a:pt x="2694" y="8889"/>
                  </a:lnTo>
                  <a:lnTo>
                    <a:pt x="3233" y="8620"/>
                  </a:lnTo>
                  <a:lnTo>
                    <a:pt x="4277" y="8047"/>
                  </a:lnTo>
                  <a:lnTo>
                    <a:pt x="5219" y="7542"/>
                  </a:lnTo>
                  <a:lnTo>
                    <a:pt x="6162" y="7105"/>
                  </a:lnTo>
                  <a:lnTo>
                    <a:pt x="5085" y="7744"/>
                  </a:lnTo>
                  <a:lnTo>
                    <a:pt x="2863" y="8990"/>
                  </a:lnTo>
                  <a:lnTo>
                    <a:pt x="640" y="10236"/>
                  </a:lnTo>
                  <a:lnTo>
                    <a:pt x="573" y="10303"/>
                  </a:lnTo>
                  <a:lnTo>
                    <a:pt x="573" y="10404"/>
                  </a:lnTo>
                  <a:lnTo>
                    <a:pt x="270" y="10169"/>
                  </a:lnTo>
                  <a:lnTo>
                    <a:pt x="1" y="9967"/>
                  </a:lnTo>
                  <a:lnTo>
                    <a:pt x="1" y="10270"/>
                  </a:lnTo>
                  <a:lnTo>
                    <a:pt x="371" y="10573"/>
                  </a:lnTo>
                  <a:lnTo>
                    <a:pt x="809" y="10808"/>
                  </a:lnTo>
                  <a:lnTo>
                    <a:pt x="1179" y="11010"/>
                  </a:lnTo>
                  <a:lnTo>
                    <a:pt x="1583" y="11212"/>
                  </a:lnTo>
                  <a:lnTo>
                    <a:pt x="1987" y="11347"/>
                  </a:lnTo>
                  <a:lnTo>
                    <a:pt x="2425" y="11482"/>
                  </a:lnTo>
                  <a:lnTo>
                    <a:pt x="2863" y="11549"/>
                  </a:lnTo>
                  <a:lnTo>
                    <a:pt x="3267" y="11616"/>
                  </a:lnTo>
                  <a:lnTo>
                    <a:pt x="3704" y="11650"/>
                  </a:lnTo>
                  <a:lnTo>
                    <a:pt x="4142" y="11650"/>
                  </a:lnTo>
                  <a:lnTo>
                    <a:pt x="4580" y="11616"/>
                  </a:lnTo>
                  <a:lnTo>
                    <a:pt x="5017" y="11549"/>
                  </a:lnTo>
                  <a:lnTo>
                    <a:pt x="5421" y="11448"/>
                  </a:lnTo>
                  <a:lnTo>
                    <a:pt x="5825" y="11347"/>
                  </a:lnTo>
                  <a:lnTo>
                    <a:pt x="6229" y="11179"/>
                  </a:lnTo>
                  <a:lnTo>
                    <a:pt x="6633" y="10977"/>
                  </a:lnTo>
                  <a:lnTo>
                    <a:pt x="7004" y="10741"/>
                  </a:lnTo>
                  <a:lnTo>
                    <a:pt x="7374" y="10505"/>
                  </a:lnTo>
                  <a:lnTo>
                    <a:pt x="7744" y="10135"/>
                  </a:lnTo>
                  <a:lnTo>
                    <a:pt x="8081" y="9731"/>
                  </a:lnTo>
                  <a:lnTo>
                    <a:pt x="8418" y="9293"/>
                  </a:lnTo>
                  <a:lnTo>
                    <a:pt x="8653" y="8856"/>
                  </a:lnTo>
                  <a:lnTo>
                    <a:pt x="8889" y="8350"/>
                  </a:lnTo>
                  <a:lnTo>
                    <a:pt x="9057" y="7812"/>
                  </a:lnTo>
                  <a:lnTo>
                    <a:pt x="9226" y="7273"/>
                  </a:lnTo>
                  <a:lnTo>
                    <a:pt x="9293" y="6734"/>
                  </a:lnTo>
                  <a:lnTo>
                    <a:pt x="9360" y="6196"/>
                  </a:lnTo>
                  <a:lnTo>
                    <a:pt x="9360" y="5623"/>
                  </a:lnTo>
                  <a:lnTo>
                    <a:pt x="9327" y="5085"/>
                  </a:lnTo>
                  <a:lnTo>
                    <a:pt x="9259" y="4546"/>
                  </a:lnTo>
                  <a:lnTo>
                    <a:pt x="9158" y="4007"/>
                  </a:lnTo>
                  <a:lnTo>
                    <a:pt x="8990" y="3502"/>
                  </a:lnTo>
                  <a:lnTo>
                    <a:pt x="8788" y="3031"/>
                  </a:lnTo>
                  <a:lnTo>
                    <a:pt x="8519" y="2560"/>
                  </a:lnTo>
                  <a:lnTo>
                    <a:pt x="8283" y="2189"/>
                  </a:lnTo>
                  <a:lnTo>
                    <a:pt x="7980" y="1853"/>
                  </a:lnTo>
                  <a:lnTo>
                    <a:pt x="7677" y="1550"/>
                  </a:lnTo>
                  <a:lnTo>
                    <a:pt x="7340" y="1247"/>
                  </a:lnTo>
                  <a:lnTo>
                    <a:pt x="7374" y="1179"/>
                  </a:lnTo>
                  <a:lnTo>
                    <a:pt x="7374" y="1112"/>
                  </a:lnTo>
                  <a:lnTo>
                    <a:pt x="7307" y="1045"/>
                  </a:lnTo>
                  <a:lnTo>
                    <a:pt x="7071" y="1045"/>
                  </a:lnTo>
                  <a:lnTo>
                    <a:pt x="6768" y="843"/>
                  </a:lnTo>
                  <a:lnTo>
                    <a:pt x="6431" y="674"/>
                  </a:lnTo>
                  <a:lnTo>
                    <a:pt x="6095" y="506"/>
                  </a:lnTo>
                  <a:lnTo>
                    <a:pt x="5758" y="371"/>
                  </a:lnTo>
                  <a:lnTo>
                    <a:pt x="5388" y="270"/>
                  </a:lnTo>
                  <a:lnTo>
                    <a:pt x="5051" y="203"/>
                  </a:lnTo>
                  <a:lnTo>
                    <a:pt x="4681" y="135"/>
                  </a:lnTo>
                  <a:lnTo>
                    <a:pt x="4310" y="102"/>
                  </a:lnTo>
                  <a:lnTo>
                    <a:pt x="4277" y="34"/>
                  </a:lnTo>
                  <a:lnTo>
                    <a:pt x="4209" y="34"/>
                  </a:lnTo>
                  <a:lnTo>
                    <a:pt x="363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6" name="Google Shape;926;p6"/>
            <p:cNvSpPr/>
            <p:nvPr/>
          </p:nvSpPr>
          <p:spPr>
            <a:xfrm>
              <a:off x="4707250" y="2941650"/>
              <a:ext cx="63150" cy="59800"/>
            </a:xfrm>
            <a:custGeom>
              <a:avLst/>
              <a:gdLst/>
              <a:ahLst/>
              <a:cxnLst/>
              <a:rect l="l" t="t" r="r" b="b"/>
              <a:pathLst>
                <a:path w="2526" h="2392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078"/>
                  </a:lnTo>
                  <a:lnTo>
                    <a:pt x="2290" y="1617"/>
                  </a:lnTo>
                  <a:lnTo>
                    <a:pt x="2323" y="2122"/>
                  </a:lnTo>
                  <a:lnTo>
                    <a:pt x="2121" y="2088"/>
                  </a:lnTo>
                  <a:lnTo>
                    <a:pt x="1886" y="2088"/>
                  </a:lnTo>
                  <a:lnTo>
                    <a:pt x="1448" y="2122"/>
                  </a:lnTo>
                  <a:lnTo>
                    <a:pt x="909" y="2122"/>
                  </a:lnTo>
                  <a:lnTo>
                    <a:pt x="640" y="2156"/>
                  </a:lnTo>
                  <a:lnTo>
                    <a:pt x="370" y="2223"/>
                  </a:lnTo>
                  <a:lnTo>
                    <a:pt x="337" y="1684"/>
                  </a:lnTo>
                  <a:lnTo>
                    <a:pt x="269" y="1146"/>
                  </a:lnTo>
                  <a:lnTo>
                    <a:pt x="236" y="708"/>
                  </a:lnTo>
                  <a:lnTo>
                    <a:pt x="168" y="270"/>
                  </a:lnTo>
                  <a:lnTo>
                    <a:pt x="673" y="304"/>
                  </a:lnTo>
                  <a:lnTo>
                    <a:pt x="1212" y="270"/>
                  </a:lnTo>
                  <a:lnTo>
                    <a:pt x="2256" y="236"/>
                  </a:lnTo>
                  <a:close/>
                  <a:moveTo>
                    <a:pt x="2256" y="1"/>
                  </a:moveTo>
                  <a:lnTo>
                    <a:pt x="1212" y="34"/>
                  </a:lnTo>
                  <a:lnTo>
                    <a:pt x="673" y="34"/>
                  </a:lnTo>
                  <a:lnTo>
                    <a:pt x="135" y="102"/>
                  </a:lnTo>
                  <a:lnTo>
                    <a:pt x="67" y="135"/>
                  </a:lnTo>
                  <a:lnTo>
                    <a:pt x="67" y="203"/>
                  </a:lnTo>
                  <a:lnTo>
                    <a:pt x="34" y="438"/>
                  </a:lnTo>
                  <a:lnTo>
                    <a:pt x="0" y="674"/>
                  </a:lnTo>
                  <a:lnTo>
                    <a:pt x="34" y="1146"/>
                  </a:lnTo>
                  <a:lnTo>
                    <a:pt x="101" y="1752"/>
                  </a:lnTo>
                  <a:lnTo>
                    <a:pt x="135" y="2021"/>
                  </a:lnTo>
                  <a:lnTo>
                    <a:pt x="236" y="2324"/>
                  </a:lnTo>
                  <a:lnTo>
                    <a:pt x="236" y="2358"/>
                  </a:lnTo>
                  <a:lnTo>
                    <a:pt x="370" y="2358"/>
                  </a:lnTo>
                  <a:lnTo>
                    <a:pt x="606" y="2391"/>
                  </a:lnTo>
                  <a:lnTo>
                    <a:pt x="842" y="2391"/>
                  </a:lnTo>
                  <a:lnTo>
                    <a:pt x="1313" y="2358"/>
                  </a:lnTo>
                  <a:lnTo>
                    <a:pt x="2088" y="2358"/>
                  </a:lnTo>
                  <a:lnTo>
                    <a:pt x="2357" y="2290"/>
                  </a:lnTo>
                  <a:lnTo>
                    <a:pt x="2391" y="2324"/>
                  </a:lnTo>
                  <a:lnTo>
                    <a:pt x="2492" y="2324"/>
                  </a:lnTo>
                  <a:lnTo>
                    <a:pt x="2492" y="2290"/>
                  </a:lnTo>
                  <a:lnTo>
                    <a:pt x="2525" y="2021"/>
                  </a:lnTo>
                  <a:lnTo>
                    <a:pt x="2525" y="1752"/>
                  </a:lnTo>
                  <a:lnTo>
                    <a:pt x="2492" y="1247"/>
                  </a:lnTo>
                  <a:lnTo>
                    <a:pt x="2458" y="641"/>
                  </a:lnTo>
                  <a:lnTo>
                    <a:pt x="2424" y="371"/>
                  </a:lnTo>
                  <a:lnTo>
                    <a:pt x="2357" y="68"/>
                  </a:lnTo>
                  <a:lnTo>
                    <a:pt x="2323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7" name="Google Shape;927;p6"/>
            <p:cNvSpPr/>
            <p:nvPr/>
          </p:nvSpPr>
          <p:spPr>
            <a:xfrm>
              <a:off x="4637375" y="2942500"/>
              <a:ext cx="62325" cy="68200"/>
            </a:xfrm>
            <a:custGeom>
              <a:avLst/>
              <a:gdLst/>
              <a:ahLst/>
              <a:cxnLst/>
              <a:rect l="l" t="t" r="r" b="b"/>
              <a:pathLst>
                <a:path w="2493" h="2728" extrusionOk="0">
                  <a:moveTo>
                    <a:pt x="2290" y="236"/>
                  </a:moveTo>
                  <a:lnTo>
                    <a:pt x="2223" y="741"/>
                  </a:lnTo>
                  <a:lnTo>
                    <a:pt x="2223" y="1280"/>
                  </a:lnTo>
                  <a:lnTo>
                    <a:pt x="2223" y="1819"/>
                  </a:lnTo>
                  <a:lnTo>
                    <a:pt x="2290" y="2324"/>
                  </a:lnTo>
                  <a:lnTo>
                    <a:pt x="2324" y="2391"/>
                  </a:lnTo>
                  <a:lnTo>
                    <a:pt x="2324" y="2391"/>
                  </a:lnTo>
                  <a:lnTo>
                    <a:pt x="2290" y="2357"/>
                  </a:lnTo>
                  <a:lnTo>
                    <a:pt x="1819" y="2357"/>
                  </a:lnTo>
                  <a:lnTo>
                    <a:pt x="1347" y="2391"/>
                  </a:lnTo>
                  <a:lnTo>
                    <a:pt x="371" y="2391"/>
                  </a:lnTo>
                  <a:lnTo>
                    <a:pt x="270" y="1314"/>
                  </a:lnTo>
                  <a:lnTo>
                    <a:pt x="203" y="270"/>
                  </a:lnTo>
                  <a:lnTo>
                    <a:pt x="203" y="270"/>
                  </a:lnTo>
                  <a:lnTo>
                    <a:pt x="708" y="303"/>
                  </a:lnTo>
                  <a:lnTo>
                    <a:pt x="1246" y="303"/>
                  </a:lnTo>
                  <a:lnTo>
                    <a:pt x="2290" y="236"/>
                  </a:lnTo>
                  <a:close/>
                  <a:moveTo>
                    <a:pt x="2324" y="0"/>
                  </a:moveTo>
                  <a:lnTo>
                    <a:pt x="1785" y="34"/>
                  </a:lnTo>
                  <a:lnTo>
                    <a:pt x="1246" y="68"/>
                  </a:lnTo>
                  <a:lnTo>
                    <a:pt x="708" y="68"/>
                  </a:lnTo>
                  <a:lnTo>
                    <a:pt x="169" y="101"/>
                  </a:lnTo>
                  <a:lnTo>
                    <a:pt x="102" y="135"/>
                  </a:lnTo>
                  <a:lnTo>
                    <a:pt x="102" y="169"/>
                  </a:lnTo>
                  <a:lnTo>
                    <a:pt x="68" y="202"/>
                  </a:lnTo>
                  <a:lnTo>
                    <a:pt x="34" y="236"/>
                  </a:lnTo>
                  <a:lnTo>
                    <a:pt x="1" y="842"/>
                  </a:lnTo>
                  <a:lnTo>
                    <a:pt x="34" y="1448"/>
                  </a:lnTo>
                  <a:lnTo>
                    <a:pt x="102" y="2054"/>
                  </a:lnTo>
                  <a:lnTo>
                    <a:pt x="203" y="2627"/>
                  </a:lnTo>
                  <a:lnTo>
                    <a:pt x="236" y="2694"/>
                  </a:lnTo>
                  <a:lnTo>
                    <a:pt x="304" y="2728"/>
                  </a:lnTo>
                  <a:lnTo>
                    <a:pt x="371" y="2660"/>
                  </a:lnTo>
                  <a:lnTo>
                    <a:pt x="405" y="2593"/>
                  </a:lnTo>
                  <a:lnTo>
                    <a:pt x="405" y="2526"/>
                  </a:lnTo>
                  <a:lnTo>
                    <a:pt x="876" y="2593"/>
                  </a:lnTo>
                  <a:lnTo>
                    <a:pt x="1347" y="2627"/>
                  </a:lnTo>
                  <a:lnTo>
                    <a:pt x="1852" y="2627"/>
                  </a:lnTo>
                  <a:lnTo>
                    <a:pt x="2088" y="2559"/>
                  </a:lnTo>
                  <a:lnTo>
                    <a:pt x="2290" y="2526"/>
                  </a:lnTo>
                  <a:lnTo>
                    <a:pt x="2357" y="2458"/>
                  </a:lnTo>
                  <a:lnTo>
                    <a:pt x="2324" y="2391"/>
                  </a:lnTo>
                  <a:lnTo>
                    <a:pt x="2324" y="2391"/>
                  </a:lnTo>
                  <a:lnTo>
                    <a:pt x="2391" y="2425"/>
                  </a:lnTo>
                  <a:lnTo>
                    <a:pt x="2425" y="2425"/>
                  </a:lnTo>
                  <a:lnTo>
                    <a:pt x="2458" y="2391"/>
                  </a:lnTo>
                  <a:lnTo>
                    <a:pt x="2458" y="2324"/>
                  </a:lnTo>
                  <a:lnTo>
                    <a:pt x="2492" y="1819"/>
                  </a:lnTo>
                  <a:lnTo>
                    <a:pt x="2492" y="1280"/>
                  </a:lnTo>
                  <a:lnTo>
                    <a:pt x="2458" y="708"/>
                  </a:lnTo>
                  <a:lnTo>
                    <a:pt x="2391" y="202"/>
                  </a:lnTo>
                  <a:lnTo>
                    <a:pt x="2425" y="135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8" name="Google Shape;928;p6"/>
            <p:cNvSpPr/>
            <p:nvPr/>
          </p:nvSpPr>
          <p:spPr>
            <a:xfrm>
              <a:off x="4652525" y="3011525"/>
              <a:ext cx="64850" cy="60625"/>
            </a:xfrm>
            <a:custGeom>
              <a:avLst/>
              <a:gdLst/>
              <a:ahLst/>
              <a:cxnLst/>
              <a:rect l="l" t="t" r="r" b="b"/>
              <a:pathLst>
                <a:path w="2594" h="2425" extrusionOk="0">
                  <a:moveTo>
                    <a:pt x="1819" y="0"/>
                  </a:moveTo>
                  <a:lnTo>
                    <a:pt x="1280" y="68"/>
                  </a:lnTo>
                  <a:lnTo>
                    <a:pt x="708" y="101"/>
                  </a:lnTo>
                  <a:lnTo>
                    <a:pt x="135" y="202"/>
                  </a:lnTo>
                  <a:lnTo>
                    <a:pt x="135" y="135"/>
                  </a:lnTo>
                  <a:lnTo>
                    <a:pt x="102" y="101"/>
                  </a:lnTo>
                  <a:lnTo>
                    <a:pt x="34" y="101"/>
                  </a:lnTo>
                  <a:lnTo>
                    <a:pt x="1" y="135"/>
                  </a:lnTo>
                  <a:lnTo>
                    <a:pt x="1" y="438"/>
                  </a:lnTo>
                  <a:lnTo>
                    <a:pt x="1" y="741"/>
                  </a:lnTo>
                  <a:lnTo>
                    <a:pt x="34" y="1347"/>
                  </a:lnTo>
                  <a:lnTo>
                    <a:pt x="34" y="1852"/>
                  </a:lnTo>
                  <a:lnTo>
                    <a:pt x="68" y="2121"/>
                  </a:lnTo>
                  <a:lnTo>
                    <a:pt x="102" y="2391"/>
                  </a:lnTo>
                  <a:lnTo>
                    <a:pt x="135" y="2391"/>
                  </a:lnTo>
                  <a:lnTo>
                    <a:pt x="169" y="2424"/>
                  </a:lnTo>
                  <a:lnTo>
                    <a:pt x="203" y="2391"/>
                  </a:lnTo>
                  <a:lnTo>
                    <a:pt x="1314" y="2391"/>
                  </a:lnTo>
                  <a:lnTo>
                    <a:pt x="1819" y="2357"/>
                  </a:lnTo>
                  <a:lnTo>
                    <a:pt x="2088" y="2323"/>
                  </a:lnTo>
                  <a:lnTo>
                    <a:pt x="2324" y="2290"/>
                  </a:lnTo>
                  <a:lnTo>
                    <a:pt x="2357" y="2323"/>
                  </a:lnTo>
                  <a:lnTo>
                    <a:pt x="2391" y="2323"/>
                  </a:lnTo>
                  <a:lnTo>
                    <a:pt x="2492" y="2290"/>
                  </a:lnTo>
                  <a:lnTo>
                    <a:pt x="2559" y="2189"/>
                  </a:lnTo>
                  <a:lnTo>
                    <a:pt x="2593" y="2088"/>
                  </a:lnTo>
                  <a:lnTo>
                    <a:pt x="2593" y="1953"/>
                  </a:lnTo>
                  <a:lnTo>
                    <a:pt x="2559" y="1717"/>
                  </a:lnTo>
                  <a:lnTo>
                    <a:pt x="2559" y="1482"/>
                  </a:lnTo>
                  <a:lnTo>
                    <a:pt x="2526" y="775"/>
                  </a:lnTo>
                  <a:lnTo>
                    <a:pt x="2458" y="404"/>
                  </a:lnTo>
                  <a:lnTo>
                    <a:pt x="2425" y="236"/>
                  </a:lnTo>
                  <a:lnTo>
                    <a:pt x="2324" y="101"/>
                  </a:lnTo>
                  <a:lnTo>
                    <a:pt x="2256" y="202"/>
                  </a:lnTo>
                  <a:lnTo>
                    <a:pt x="2256" y="337"/>
                  </a:lnTo>
                  <a:lnTo>
                    <a:pt x="2256" y="606"/>
                  </a:lnTo>
                  <a:lnTo>
                    <a:pt x="2324" y="1145"/>
                  </a:lnTo>
                  <a:lnTo>
                    <a:pt x="2324" y="1650"/>
                  </a:lnTo>
                  <a:lnTo>
                    <a:pt x="2324" y="2155"/>
                  </a:lnTo>
                  <a:lnTo>
                    <a:pt x="2088" y="2121"/>
                  </a:lnTo>
                  <a:lnTo>
                    <a:pt x="1819" y="2088"/>
                  </a:lnTo>
                  <a:lnTo>
                    <a:pt x="1314" y="2121"/>
                  </a:lnTo>
                  <a:lnTo>
                    <a:pt x="270" y="2189"/>
                  </a:lnTo>
                  <a:lnTo>
                    <a:pt x="236" y="2189"/>
                  </a:lnTo>
                  <a:lnTo>
                    <a:pt x="270" y="1919"/>
                  </a:lnTo>
                  <a:lnTo>
                    <a:pt x="270" y="1684"/>
                  </a:lnTo>
                  <a:lnTo>
                    <a:pt x="236" y="1179"/>
                  </a:lnTo>
                  <a:lnTo>
                    <a:pt x="203" y="775"/>
                  </a:lnTo>
                  <a:lnTo>
                    <a:pt x="169" y="404"/>
                  </a:lnTo>
                  <a:lnTo>
                    <a:pt x="809" y="337"/>
                  </a:lnTo>
                  <a:lnTo>
                    <a:pt x="1448" y="270"/>
                  </a:lnTo>
                  <a:lnTo>
                    <a:pt x="1886" y="236"/>
                  </a:lnTo>
                  <a:lnTo>
                    <a:pt x="2088" y="202"/>
                  </a:lnTo>
                  <a:lnTo>
                    <a:pt x="2290" y="101"/>
                  </a:lnTo>
                  <a:lnTo>
                    <a:pt x="2290" y="68"/>
                  </a:lnTo>
                  <a:lnTo>
                    <a:pt x="2189" y="34"/>
                  </a:lnTo>
                  <a:lnTo>
                    <a:pt x="205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29" name="Google Shape;929;p6"/>
            <p:cNvSpPr/>
            <p:nvPr/>
          </p:nvSpPr>
          <p:spPr>
            <a:xfrm>
              <a:off x="4737550" y="3191650"/>
              <a:ext cx="21900" cy="12650"/>
            </a:xfrm>
            <a:custGeom>
              <a:avLst/>
              <a:gdLst/>
              <a:ahLst/>
              <a:cxnLst/>
              <a:rect l="l" t="t" r="r" b="b"/>
              <a:pathLst>
                <a:path w="876" h="506" extrusionOk="0">
                  <a:moveTo>
                    <a:pt x="707" y="0"/>
                  </a:moveTo>
                  <a:lnTo>
                    <a:pt x="539" y="169"/>
                  </a:lnTo>
                  <a:lnTo>
                    <a:pt x="404" y="303"/>
                  </a:lnTo>
                  <a:lnTo>
                    <a:pt x="270" y="169"/>
                  </a:lnTo>
                  <a:lnTo>
                    <a:pt x="169" y="34"/>
                  </a:lnTo>
                  <a:lnTo>
                    <a:pt x="34" y="34"/>
                  </a:lnTo>
                  <a:lnTo>
                    <a:pt x="0" y="101"/>
                  </a:lnTo>
                  <a:lnTo>
                    <a:pt x="34" y="169"/>
                  </a:lnTo>
                  <a:lnTo>
                    <a:pt x="135" y="303"/>
                  </a:lnTo>
                  <a:lnTo>
                    <a:pt x="270" y="472"/>
                  </a:lnTo>
                  <a:lnTo>
                    <a:pt x="303" y="505"/>
                  </a:lnTo>
                  <a:lnTo>
                    <a:pt x="337" y="505"/>
                  </a:lnTo>
                  <a:lnTo>
                    <a:pt x="404" y="472"/>
                  </a:lnTo>
                  <a:lnTo>
                    <a:pt x="438" y="472"/>
                  </a:lnTo>
                  <a:lnTo>
                    <a:pt x="472" y="438"/>
                  </a:lnTo>
                  <a:lnTo>
                    <a:pt x="674" y="303"/>
                  </a:lnTo>
                  <a:lnTo>
                    <a:pt x="842" y="169"/>
                  </a:lnTo>
                  <a:lnTo>
                    <a:pt x="876" y="101"/>
                  </a:lnTo>
                  <a:lnTo>
                    <a:pt x="842" y="34"/>
                  </a:lnTo>
                  <a:lnTo>
                    <a:pt x="77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0" name="Google Shape;930;p6"/>
            <p:cNvSpPr/>
            <p:nvPr/>
          </p:nvSpPr>
          <p:spPr>
            <a:xfrm>
              <a:off x="4467350" y="3043500"/>
              <a:ext cx="20225" cy="21075"/>
            </a:xfrm>
            <a:custGeom>
              <a:avLst/>
              <a:gdLst/>
              <a:ahLst/>
              <a:cxnLst/>
              <a:rect l="l" t="t" r="r" b="b"/>
              <a:pathLst>
                <a:path w="809" h="843" extrusionOk="0">
                  <a:moveTo>
                    <a:pt x="34" y="1"/>
                  </a:moveTo>
                  <a:lnTo>
                    <a:pt x="1" y="135"/>
                  </a:lnTo>
                  <a:lnTo>
                    <a:pt x="1" y="270"/>
                  </a:lnTo>
                  <a:lnTo>
                    <a:pt x="1" y="640"/>
                  </a:lnTo>
                  <a:lnTo>
                    <a:pt x="34" y="708"/>
                  </a:lnTo>
                  <a:lnTo>
                    <a:pt x="68" y="741"/>
                  </a:lnTo>
                  <a:lnTo>
                    <a:pt x="135" y="741"/>
                  </a:lnTo>
                  <a:lnTo>
                    <a:pt x="169" y="708"/>
                  </a:lnTo>
                  <a:lnTo>
                    <a:pt x="371" y="506"/>
                  </a:lnTo>
                  <a:lnTo>
                    <a:pt x="371" y="539"/>
                  </a:lnTo>
                  <a:lnTo>
                    <a:pt x="405" y="607"/>
                  </a:lnTo>
                  <a:lnTo>
                    <a:pt x="472" y="708"/>
                  </a:lnTo>
                  <a:lnTo>
                    <a:pt x="573" y="809"/>
                  </a:lnTo>
                  <a:lnTo>
                    <a:pt x="607" y="842"/>
                  </a:lnTo>
                  <a:lnTo>
                    <a:pt x="674" y="842"/>
                  </a:lnTo>
                  <a:lnTo>
                    <a:pt x="708" y="775"/>
                  </a:lnTo>
                  <a:lnTo>
                    <a:pt x="708" y="741"/>
                  </a:lnTo>
                  <a:lnTo>
                    <a:pt x="640" y="640"/>
                  </a:lnTo>
                  <a:lnTo>
                    <a:pt x="539" y="506"/>
                  </a:lnTo>
                  <a:lnTo>
                    <a:pt x="472" y="472"/>
                  </a:lnTo>
                  <a:lnTo>
                    <a:pt x="438" y="472"/>
                  </a:lnTo>
                  <a:lnTo>
                    <a:pt x="506" y="405"/>
                  </a:lnTo>
                  <a:lnTo>
                    <a:pt x="640" y="270"/>
                  </a:lnTo>
                  <a:lnTo>
                    <a:pt x="674" y="304"/>
                  </a:lnTo>
                  <a:lnTo>
                    <a:pt x="741" y="270"/>
                  </a:lnTo>
                  <a:lnTo>
                    <a:pt x="809" y="203"/>
                  </a:lnTo>
                  <a:lnTo>
                    <a:pt x="809" y="169"/>
                  </a:lnTo>
                  <a:lnTo>
                    <a:pt x="775" y="102"/>
                  </a:lnTo>
                  <a:lnTo>
                    <a:pt x="741" y="68"/>
                  </a:lnTo>
                  <a:lnTo>
                    <a:pt x="573" y="68"/>
                  </a:lnTo>
                  <a:lnTo>
                    <a:pt x="438" y="169"/>
                  </a:lnTo>
                  <a:lnTo>
                    <a:pt x="337" y="304"/>
                  </a:lnTo>
                  <a:lnTo>
                    <a:pt x="169" y="472"/>
                  </a:lnTo>
                  <a:lnTo>
                    <a:pt x="135" y="304"/>
                  </a:lnTo>
                  <a:lnTo>
                    <a:pt x="135" y="135"/>
                  </a:lnTo>
                  <a:lnTo>
                    <a:pt x="102" y="68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1" name="Google Shape;931;p6"/>
            <p:cNvSpPr/>
            <p:nvPr/>
          </p:nvSpPr>
          <p:spPr>
            <a:xfrm>
              <a:off x="4443800" y="3019100"/>
              <a:ext cx="62300" cy="65675"/>
            </a:xfrm>
            <a:custGeom>
              <a:avLst/>
              <a:gdLst/>
              <a:ahLst/>
              <a:cxnLst/>
              <a:rect l="l" t="t" r="r" b="b"/>
              <a:pathLst>
                <a:path w="2492" h="2627" extrusionOk="0">
                  <a:moveTo>
                    <a:pt x="2222" y="135"/>
                  </a:moveTo>
                  <a:lnTo>
                    <a:pt x="2222" y="1212"/>
                  </a:lnTo>
                  <a:lnTo>
                    <a:pt x="2188" y="2290"/>
                  </a:lnTo>
                  <a:lnTo>
                    <a:pt x="1717" y="2323"/>
                  </a:lnTo>
                  <a:lnTo>
                    <a:pt x="1212" y="2357"/>
                  </a:lnTo>
                  <a:lnTo>
                    <a:pt x="774" y="2357"/>
                  </a:lnTo>
                  <a:lnTo>
                    <a:pt x="539" y="2391"/>
                  </a:lnTo>
                  <a:lnTo>
                    <a:pt x="303" y="2424"/>
                  </a:lnTo>
                  <a:lnTo>
                    <a:pt x="269" y="2424"/>
                  </a:lnTo>
                  <a:lnTo>
                    <a:pt x="269" y="2391"/>
                  </a:lnTo>
                  <a:lnTo>
                    <a:pt x="303" y="1886"/>
                  </a:lnTo>
                  <a:lnTo>
                    <a:pt x="269" y="1347"/>
                  </a:lnTo>
                  <a:lnTo>
                    <a:pt x="236" y="808"/>
                  </a:lnTo>
                  <a:lnTo>
                    <a:pt x="135" y="270"/>
                  </a:lnTo>
                  <a:lnTo>
                    <a:pt x="1178" y="270"/>
                  </a:lnTo>
                  <a:lnTo>
                    <a:pt x="1683" y="236"/>
                  </a:lnTo>
                  <a:lnTo>
                    <a:pt x="2222" y="135"/>
                  </a:lnTo>
                  <a:close/>
                  <a:moveTo>
                    <a:pt x="1683" y="0"/>
                  </a:moveTo>
                  <a:lnTo>
                    <a:pt x="1145" y="34"/>
                  </a:lnTo>
                  <a:lnTo>
                    <a:pt x="606" y="68"/>
                  </a:lnTo>
                  <a:lnTo>
                    <a:pt x="67" y="68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0" y="202"/>
                  </a:lnTo>
                  <a:lnTo>
                    <a:pt x="34" y="270"/>
                  </a:lnTo>
                  <a:lnTo>
                    <a:pt x="0" y="775"/>
                  </a:lnTo>
                  <a:lnTo>
                    <a:pt x="34" y="1347"/>
                  </a:lnTo>
                  <a:lnTo>
                    <a:pt x="67" y="1886"/>
                  </a:lnTo>
                  <a:lnTo>
                    <a:pt x="101" y="2391"/>
                  </a:lnTo>
                  <a:lnTo>
                    <a:pt x="135" y="2458"/>
                  </a:lnTo>
                  <a:lnTo>
                    <a:pt x="168" y="2458"/>
                  </a:lnTo>
                  <a:lnTo>
                    <a:pt x="202" y="2492"/>
                  </a:lnTo>
                  <a:lnTo>
                    <a:pt x="236" y="2458"/>
                  </a:lnTo>
                  <a:lnTo>
                    <a:pt x="236" y="2525"/>
                  </a:lnTo>
                  <a:lnTo>
                    <a:pt x="303" y="2559"/>
                  </a:lnTo>
                  <a:lnTo>
                    <a:pt x="539" y="2593"/>
                  </a:lnTo>
                  <a:lnTo>
                    <a:pt x="774" y="2626"/>
                  </a:lnTo>
                  <a:lnTo>
                    <a:pt x="1246" y="2626"/>
                  </a:lnTo>
                  <a:lnTo>
                    <a:pt x="1751" y="2525"/>
                  </a:lnTo>
                  <a:lnTo>
                    <a:pt x="2188" y="2424"/>
                  </a:lnTo>
                  <a:lnTo>
                    <a:pt x="2188" y="2492"/>
                  </a:lnTo>
                  <a:lnTo>
                    <a:pt x="2222" y="2559"/>
                  </a:lnTo>
                  <a:lnTo>
                    <a:pt x="2289" y="2593"/>
                  </a:lnTo>
                  <a:lnTo>
                    <a:pt x="2357" y="2593"/>
                  </a:lnTo>
                  <a:lnTo>
                    <a:pt x="2424" y="2525"/>
                  </a:lnTo>
                  <a:lnTo>
                    <a:pt x="2458" y="1919"/>
                  </a:lnTo>
                  <a:lnTo>
                    <a:pt x="2491" y="1313"/>
                  </a:lnTo>
                  <a:lnTo>
                    <a:pt x="2458" y="707"/>
                  </a:lnTo>
                  <a:lnTo>
                    <a:pt x="2357" y="101"/>
                  </a:lnTo>
                  <a:lnTo>
                    <a:pt x="2357" y="68"/>
                  </a:lnTo>
                  <a:lnTo>
                    <a:pt x="2323" y="68"/>
                  </a:lnTo>
                  <a:lnTo>
                    <a:pt x="228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2" name="Google Shape;932;p6"/>
            <p:cNvSpPr/>
            <p:nvPr/>
          </p:nvSpPr>
          <p:spPr>
            <a:xfrm>
              <a:off x="4431175" y="3110000"/>
              <a:ext cx="22750" cy="19375"/>
            </a:xfrm>
            <a:custGeom>
              <a:avLst/>
              <a:gdLst/>
              <a:ahLst/>
              <a:cxnLst/>
              <a:rect l="l" t="t" r="r" b="b"/>
              <a:pathLst>
                <a:path w="910" h="775" extrusionOk="0">
                  <a:moveTo>
                    <a:pt x="67" y="0"/>
                  </a:moveTo>
                  <a:lnTo>
                    <a:pt x="0" y="34"/>
                  </a:lnTo>
                  <a:lnTo>
                    <a:pt x="0" y="101"/>
                  </a:lnTo>
                  <a:lnTo>
                    <a:pt x="0" y="674"/>
                  </a:lnTo>
                  <a:lnTo>
                    <a:pt x="34" y="741"/>
                  </a:lnTo>
                  <a:lnTo>
                    <a:pt x="168" y="741"/>
                  </a:lnTo>
                  <a:lnTo>
                    <a:pt x="202" y="674"/>
                  </a:lnTo>
                  <a:lnTo>
                    <a:pt x="202" y="438"/>
                  </a:lnTo>
                  <a:lnTo>
                    <a:pt x="303" y="606"/>
                  </a:lnTo>
                  <a:lnTo>
                    <a:pt x="370" y="640"/>
                  </a:lnTo>
                  <a:lnTo>
                    <a:pt x="404" y="640"/>
                  </a:lnTo>
                  <a:lnTo>
                    <a:pt x="438" y="606"/>
                  </a:lnTo>
                  <a:lnTo>
                    <a:pt x="640" y="404"/>
                  </a:lnTo>
                  <a:lnTo>
                    <a:pt x="673" y="573"/>
                  </a:lnTo>
                  <a:lnTo>
                    <a:pt x="741" y="741"/>
                  </a:lnTo>
                  <a:lnTo>
                    <a:pt x="808" y="775"/>
                  </a:lnTo>
                  <a:lnTo>
                    <a:pt x="875" y="741"/>
                  </a:lnTo>
                  <a:lnTo>
                    <a:pt x="909" y="707"/>
                  </a:lnTo>
                  <a:lnTo>
                    <a:pt x="909" y="640"/>
                  </a:lnTo>
                  <a:lnTo>
                    <a:pt x="842" y="404"/>
                  </a:lnTo>
                  <a:lnTo>
                    <a:pt x="842" y="270"/>
                  </a:lnTo>
                  <a:lnTo>
                    <a:pt x="842" y="135"/>
                  </a:lnTo>
                  <a:lnTo>
                    <a:pt x="842" y="68"/>
                  </a:lnTo>
                  <a:lnTo>
                    <a:pt x="808" y="34"/>
                  </a:lnTo>
                  <a:lnTo>
                    <a:pt x="741" y="34"/>
                  </a:lnTo>
                  <a:lnTo>
                    <a:pt x="673" y="68"/>
                  </a:lnTo>
                  <a:lnTo>
                    <a:pt x="404" y="371"/>
                  </a:lnTo>
                  <a:lnTo>
                    <a:pt x="168" y="34"/>
                  </a:lnTo>
                  <a:lnTo>
                    <a:pt x="1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3" name="Google Shape;933;p6"/>
            <p:cNvSpPr/>
            <p:nvPr/>
          </p:nvSpPr>
          <p:spPr>
            <a:xfrm>
              <a:off x="4552375" y="3084750"/>
              <a:ext cx="63975" cy="59775"/>
            </a:xfrm>
            <a:custGeom>
              <a:avLst/>
              <a:gdLst/>
              <a:ahLst/>
              <a:cxnLst/>
              <a:rect l="l" t="t" r="r" b="b"/>
              <a:pathLst>
                <a:path w="2559" h="2391" extrusionOk="0">
                  <a:moveTo>
                    <a:pt x="101" y="0"/>
                  </a:moveTo>
                  <a:lnTo>
                    <a:pt x="101" y="34"/>
                  </a:lnTo>
                  <a:lnTo>
                    <a:pt x="34" y="303"/>
                  </a:lnTo>
                  <a:lnTo>
                    <a:pt x="0" y="539"/>
                  </a:lnTo>
                  <a:lnTo>
                    <a:pt x="34" y="1078"/>
                  </a:lnTo>
                  <a:lnTo>
                    <a:pt x="68" y="1684"/>
                  </a:lnTo>
                  <a:lnTo>
                    <a:pt x="101" y="1987"/>
                  </a:lnTo>
                  <a:lnTo>
                    <a:pt x="169" y="2290"/>
                  </a:lnTo>
                  <a:lnTo>
                    <a:pt x="202" y="2323"/>
                  </a:lnTo>
                  <a:lnTo>
                    <a:pt x="270" y="2357"/>
                  </a:lnTo>
                  <a:lnTo>
                    <a:pt x="303" y="2323"/>
                  </a:lnTo>
                  <a:lnTo>
                    <a:pt x="337" y="2256"/>
                  </a:lnTo>
                  <a:lnTo>
                    <a:pt x="337" y="1953"/>
                  </a:lnTo>
                  <a:lnTo>
                    <a:pt x="303" y="1650"/>
                  </a:lnTo>
                  <a:lnTo>
                    <a:pt x="236" y="1078"/>
                  </a:lnTo>
                  <a:lnTo>
                    <a:pt x="236" y="640"/>
                  </a:lnTo>
                  <a:lnTo>
                    <a:pt x="202" y="202"/>
                  </a:lnTo>
                  <a:lnTo>
                    <a:pt x="438" y="236"/>
                  </a:lnTo>
                  <a:lnTo>
                    <a:pt x="1145" y="236"/>
                  </a:lnTo>
                  <a:lnTo>
                    <a:pt x="2222" y="169"/>
                  </a:lnTo>
                  <a:lnTo>
                    <a:pt x="2256" y="236"/>
                  </a:lnTo>
                  <a:lnTo>
                    <a:pt x="2357" y="236"/>
                  </a:lnTo>
                  <a:lnTo>
                    <a:pt x="2323" y="573"/>
                  </a:lnTo>
                  <a:lnTo>
                    <a:pt x="2323" y="876"/>
                  </a:lnTo>
                  <a:lnTo>
                    <a:pt x="2357" y="2054"/>
                  </a:lnTo>
                  <a:lnTo>
                    <a:pt x="1886" y="2054"/>
                  </a:lnTo>
                  <a:lnTo>
                    <a:pt x="1414" y="2088"/>
                  </a:lnTo>
                  <a:lnTo>
                    <a:pt x="707" y="2088"/>
                  </a:lnTo>
                  <a:lnTo>
                    <a:pt x="539" y="2121"/>
                  </a:lnTo>
                  <a:lnTo>
                    <a:pt x="438" y="2189"/>
                  </a:lnTo>
                  <a:lnTo>
                    <a:pt x="337" y="2256"/>
                  </a:lnTo>
                  <a:lnTo>
                    <a:pt x="438" y="2323"/>
                  </a:lnTo>
                  <a:lnTo>
                    <a:pt x="539" y="2357"/>
                  </a:lnTo>
                  <a:lnTo>
                    <a:pt x="775" y="2391"/>
                  </a:lnTo>
                  <a:lnTo>
                    <a:pt x="1280" y="2357"/>
                  </a:lnTo>
                  <a:lnTo>
                    <a:pt x="1818" y="2357"/>
                  </a:lnTo>
                  <a:lnTo>
                    <a:pt x="2121" y="2323"/>
                  </a:lnTo>
                  <a:lnTo>
                    <a:pt x="2391" y="2256"/>
                  </a:lnTo>
                  <a:lnTo>
                    <a:pt x="2424" y="2323"/>
                  </a:lnTo>
                  <a:lnTo>
                    <a:pt x="2492" y="2323"/>
                  </a:lnTo>
                  <a:lnTo>
                    <a:pt x="2559" y="2290"/>
                  </a:lnTo>
                  <a:lnTo>
                    <a:pt x="2559" y="2222"/>
                  </a:lnTo>
                  <a:lnTo>
                    <a:pt x="2525" y="1044"/>
                  </a:lnTo>
                  <a:lnTo>
                    <a:pt x="2525" y="539"/>
                  </a:lnTo>
                  <a:lnTo>
                    <a:pt x="2492" y="270"/>
                  </a:lnTo>
                  <a:lnTo>
                    <a:pt x="2458" y="34"/>
                  </a:lnTo>
                  <a:lnTo>
                    <a:pt x="2424" y="34"/>
                  </a:lnTo>
                  <a:lnTo>
                    <a:pt x="2391" y="68"/>
                  </a:lnTo>
                  <a:lnTo>
                    <a:pt x="2323" y="34"/>
                  </a:lnTo>
                  <a:lnTo>
                    <a:pt x="2222" y="0"/>
                  </a:lnTo>
                  <a:lnTo>
                    <a:pt x="2020" y="0"/>
                  </a:lnTo>
                  <a:lnTo>
                    <a:pt x="1616" y="34"/>
                  </a:lnTo>
                  <a:lnTo>
                    <a:pt x="909" y="34"/>
                  </a:lnTo>
                  <a:lnTo>
                    <a:pt x="539" y="68"/>
                  </a:lnTo>
                  <a:lnTo>
                    <a:pt x="202" y="101"/>
                  </a:lnTo>
                  <a:lnTo>
                    <a:pt x="202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4" name="Google Shape;934;p6"/>
            <p:cNvSpPr/>
            <p:nvPr/>
          </p:nvSpPr>
          <p:spPr>
            <a:xfrm>
              <a:off x="4586025" y="2969425"/>
              <a:ext cx="22750" cy="17700"/>
            </a:xfrm>
            <a:custGeom>
              <a:avLst/>
              <a:gdLst/>
              <a:ahLst/>
              <a:cxnLst/>
              <a:rect l="l" t="t" r="r" b="b"/>
              <a:pathLst>
                <a:path w="910" h="708" extrusionOk="0">
                  <a:moveTo>
                    <a:pt x="607" y="169"/>
                  </a:moveTo>
                  <a:lnTo>
                    <a:pt x="742" y="203"/>
                  </a:lnTo>
                  <a:lnTo>
                    <a:pt x="641" y="304"/>
                  </a:lnTo>
                  <a:lnTo>
                    <a:pt x="540" y="371"/>
                  </a:lnTo>
                  <a:lnTo>
                    <a:pt x="270" y="371"/>
                  </a:lnTo>
                  <a:lnTo>
                    <a:pt x="270" y="203"/>
                  </a:lnTo>
                  <a:lnTo>
                    <a:pt x="371" y="169"/>
                  </a:lnTo>
                  <a:close/>
                  <a:moveTo>
                    <a:pt x="506" y="1"/>
                  </a:moveTo>
                  <a:lnTo>
                    <a:pt x="371" y="35"/>
                  </a:lnTo>
                  <a:lnTo>
                    <a:pt x="270" y="102"/>
                  </a:lnTo>
                  <a:lnTo>
                    <a:pt x="203" y="68"/>
                  </a:lnTo>
                  <a:lnTo>
                    <a:pt x="169" y="68"/>
                  </a:lnTo>
                  <a:lnTo>
                    <a:pt x="136" y="102"/>
                  </a:lnTo>
                  <a:lnTo>
                    <a:pt x="102" y="203"/>
                  </a:lnTo>
                  <a:lnTo>
                    <a:pt x="102" y="338"/>
                  </a:lnTo>
                  <a:lnTo>
                    <a:pt x="35" y="371"/>
                  </a:lnTo>
                  <a:lnTo>
                    <a:pt x="1" y="439"/>
                  </a:lnTo>
                  <a:lnTo>
                    <a:pt x="35" y="506"/>
                  </a:lnTo>
                  <a:lnTo>
                    <a:pt x="102" y="540"/>
                  </a:lnTo>
                  <a:lnTo>
                    <a:pt x="102" y="607"/>
                  </a:lnTo>
                  <a:lnTo>
                    <a:pt x="136" y="674"/>
                  </a:lnTo>
                  <a:lnTo>
                    <a:pt x="169" y="708"/>
                  </a:lnTo>
                  <a:lnTo>
                    <a:pt x="203" y="708"/>
                  </a:lnTo>
                  <a:lnTo>
                    <a:pt x="237" y="674"/>
                  </a:lnTo>
                  <a:lnTo>
                    <a:pt x="270" y="641"/>
                  </a:lnTo>
                  <a:lnTo>
                    <a:pt x="304" y="607"/>
                  </a:lnTo>
                  <a:lnTo>
                    <a:pt x="270" y="540"/>
                  </a:lnTo>
                  <a:lnTo>
                    <a:pt x="506" y="540"/>
                  </a:lnTo>
                  <a:lnTo>
                    <a:pt x="708" y="472"/>
                  </a:lnTo>
                  <a:lnTo>
                    <a:pt x="775" y="439"/>
                  </a:lnTo>
                  <a:lnTo>
                    <a:pt x="843" y="371"/>
                  </a:lnTo>
                  <a:lnTo>
                    <a:pt x="876" y="270"/>
                  </a:lnTo>
                  <a:lnTo>
                    <a:pt x="910" y="169"/>
                  </a:lnTo>
                  <a:lnTo>
                    <a:pt x="910" y="102"/>
                  </a:lnTo>
                  <a:lnTo>
                    <a:pt x="876" y="102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5" name="Google Shape;935;p6"/>
            <p:cNvSpPr/>
            <p:nvPr/>
          </p:nvSpPr>
          <p:spPr>
            <a:xfrm>
              <a:off x="4567525" y="3158825"/>
              <a:ext cx="5900" cy="65675"/>
            </a:xfrm>
            <a:custGeom>
              <a:avLst/>
              <a:gdLst/>
              <a:ahLst/>
              <a:cxnLst/>
              <a:rect l="l" t="t" r="r" b="b"/>
              <a:pathLst>
                <a:path w="236" h="2627" extrusionOk="0">
                  <a:moveTo>
                    <a:pt x="68" y="0"/>
                  </a:moveTo>
                  <a:lnTo>
                    <a:pt x="0" y="236"/>
                  </a:lnTo>
                  <a:lnTo>
                    <a:pt x="0" y="472"/>
                  </a:lnTo>
                  <a:lnTo>
                    <a:pt x="0" y="977"/>
                  </a:lnTo>
                  <a:lnTo>
                    <a:pt x="0" y="1785"/>
                  </a:lnTo>
                  <a:lnTo>
                    <a:pt x="0" y="2155"/>
                  </a:lnTo>
                  <a:lnTo>
                    <a:pt x="34" y="2559"/>
                  </a:lnTo>
                  <a:lnTo>
                    <a:pt x="68" y="2593"/>
                  </a:lnTo>
                  <a:lnTo>
                    <a:pt x="101" y="2626"/>
                  </a:lnTo>
                  <a:lnTo>
                    <a:pt x="169" y="2626"/>
                  </a:lnTo>
                  <a:lnTo>
                    <a:pt x="202" y="2559"/>
                  </a:lnTo>
                  <a:lnTo>
                    <a:pt x="202" y="2256"/>
                  </a:lnTo>
                  <a:lnTo>
                    <a:pt x="236" y="1953"/>
                  </a:lnTo>
                  <a:lnTo>
                    <a:pt x="202" y="1381"/>
                  </a:lnTo>
                  <a:lnTo>
                    <a:pt x="202" y="674"/>
                  </a:lnTo>
                  <a:lnTo>
                    <a:pt x="202" y="337"/>
                  </a:lnTo>
                  <a:lnTo>
                    <a:pt x="169" y="169"/>
                  </a:lnTo>
                  <a:lnTo>
                    <a:pt x="1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6" name="Google Shape;936;p6"/>
            <p:cNvSpPr/>
            <p:nvPr/>
          </p:nvSpPr>
          <p:spPr>
            <a:xfrm>
              <a:off x="4670200" y="3192475"/>
              <a:ext cx="10975" cy="16875"/>
            </a:xfrm>
            <a:custGeom>
              <a:avLst/>
              <a:gdLst/>
              <a:ahLst/>
              <a:cxnLst/>
              <a:rect l="l" t="t" r="r" b="b"/>
              <a:pathLst>
                <a:path w="439" h="675" extrusionOk="0">
                  <a:moveTo>
                    <a:pt x="270" y="1"/>
                  </a:moveTo>
                  <a:lnTo>
                    <a:pt x="203" y="68"/>
                  </a:lnTo>
                  <a:lnTo>
                    <a:pt x="135" y="136"/>
                  </a:lnTo>
                  <a:lnTo>
                    <a:pt x="34" y="237"/>
                  </a:lnTo>
                  <a:lnTo>
                    <a:pt x="1" y="371"/>
                  </a:lnTo>
                  <a:lnTo>
                    <a:pt x="34" y="405"/>
                  </a:lnTo>
                  <a:lnTo>
                    <a:pt x="34" y="439"/>
                  </a:lnTo>
                  <a:lnTo>
                    <a:pt x="135" y="439"/>
                  </a:lnTo>
                  <a:lnTo>
                    <a:pt x="169" y="506"/>
                  </a:lnTo>
                  <a:lnTo>
                    <a:pt x="304" y="641"/>
                  </a:lnTo>
                  <a:lnTo>
                    <a:pt x="371" y="674"/>
                  </a:lnTo>
                  <a:lnTo>
                    <a:pt x="438" y="641"/>
                  </a:lnTo>
                  <a:lnTo>
                    <a:pt x="438" y="607"/>
                  </a:lnTo>
                  <a:lnTo>
                    <a:pt x="438" y="540"/>
                  </a:lnTo>
                  <a:lnTo>
                    <a:pt x="337" y="439"/>
                  </a:lnTo>
                  <a:lnTo>
                    <a:pt x="236" y="338"/>
                  </a:lnTo>
                  <a:lnTo>
                    <a:pt x="405" y="169"/>
                  </a:lnTo>
                  <a:lnTo>
                    <a:pt x="438" y="136"/>
                  </a:lnTo>
                  <a:lnTo>
                    <a:pt x="438" y="68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7" name="Google Shape;937;p6"/>
            <p:cNvSpPr/>
            <p:nvPr/>
          </p:nvSpPr>
          <p:spPr>
            <a:xfrm>
              <a:off x="4623075" y="3079700"/>
              <a:ext cx="62300" cy="67350"/>
            </a:xfrm>
            <a:custGeom>
              <a:avLst/>
              <a:gdLst/>
              <a:ahLst/>
              <a:cxnLst/>
              <a:rect l="l" t="t" r="r" b="b"/>
              <a:pathLst>
                <a:path w="2492" h="2694" extrusionOk="0">
                  <a:moveTo>
                    <a:pt x="2290" y="202"/>
                  </a:moveTo>
                  <a:lnTo>
                    <a:pt x="2222" y="707"/>
                  </a:lnTo>
                  <a:lnTo>
                    <a:pt x="2222" y="1246"/>
                  </a:lnTo>
                  <a:lnTo>
                    <a:pt x="2256" y="1785"/>
                  </a:lnTo>
                  <a:lnTo>
                    <a:pt x="2290" y="2323"/>
                  </a:lnTo>
                  <a:lnTo>
                    <a:pt x="2323" y="2357"/>
                  </a:lnTo>
                  <a:lnTo>
                    <a:pt x="2290" y="2357"/>
                  </a:lnTo>
                  <a:lnTo>
                    <a:pt x="2054" y="2323"/>
                  </a:lnTo>
                  <a:lnTo>
                    <a:pt x="1818" y="2323"/>
                  </a:lnTo>
                  <a:lnTo>
                    <a:pt x="1347" y="2357"/>
                  </a:lnTo>
                  <a:lnTo>
                    <a:pt x="371" y="2357"/>
                  </a:lnTo>
                  <a:lnTo>
                    <a:pt x="270" y="1313"/>
                  </a:lnTo>
                  <a:lnTo>
                    <a:pt x="202" y="236"/>
                  </a:lnTo>
                  <a:lnTo>
                    <a:pt x="707" y="270"/>
                  </a:lnTo>
                  <a:lnTo>
                    <a:pt x="1246" y="270"/>
                  </a:lnTo>
                  <a:lnTo>
                    <a:pt x="2290" y="202"/>
                  </a:lnTo>
                  <a:close/>
                  <a:moveTo>
                    <a:pt x="2323" y="0"/>
                  </a:moveTo>
                  <a:lnTo>
                    <a:pt x="1785" y="34"/>
                  </a:lnTo>
                  <a:lnTo>
                    <a:pt x="707" y="34"/>
                  </a:lnTo>
                  <a:lnTo>
                    <a:pt x="169" y="68"/>
                  </a:lnTo>
                  <a:lnTo>
                    <a:pt x="101" y="101"/>
                  </a:lnTo>
                  <a:lnTo>
                    <a:pt x="101" y="169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0" y="808"/>
                  </a:lnTo>
                  <a:lnTo>
                    <a:pt x="34" y="1414"/>
                  </a:lnTo>
                  <a:lnTo>
                    <a:pt x="101" y="2020"/>
                  </a:lnTo>
                  <a:lnTo>
                    <a:pt x="202" y="2626"/>
                  </a:lnTo>
                  <a:lnTo>
                    <a:pt x="236" y="2660"/>
                  </a:lnTo>
                  <a:lnTo>
                    <a:pt x="303" y="2694"/>
                  </a:lnTo>
                  <a:lnTo>
                    <a:pt x="404" y="2660"/>
                  </a:lnTo>
                  <a:lnTo>
                    <a:pt x="404" y="2559"/>
                  </a:lnTo>
                  <a:lnTo>
                    <a:pt x="404" y="2492"/>
                  </a:lnTo>
                  <a:lnTo>
                    <a:pt x="876" y="2593"/>
                  </a:lnTo>
                  <a:lnTo>
                    <a:pt x="1852" y="2593"/>
                  </a:lnTo>
                  <a:lnTo>
                    <a:pt x="2088" y="2559"/>
                  </a:lnTo>
                  <a:lnTo>
                    <a:pt x="2290" y="2492"/>
                  </a:lnTo>
                  <a:lnTo>
                    <a:pt x="2357" y="2458"/>
                  </a:lnTo>
                  <a:lnTo>
                    <a:pt x="2357" y="2391"/>
                  </a:lnTo>
                  <a:lnTo>
                    <a:pt x="2424" y="2391"/>
                  </a:lnTo>
                  <a:lnTo>
                    <a:pt x="2458" y="2357"/>
                  </a:lnTo>
                  <a:lnTo>
                    <a:pt x="2492" y="2323"/>
                  </a:lnTo>
                  <a:lnTo>
                    <a:pt x="2492" y="1785"/>
                  </a:lnTo>
                  <a:lnTo>
                    <a:pt x="2492" y="1246"/>
                  </a:lnTo>
                  <a:lnTo>
                    <a:pt x="2458" y="707"/>
                  </a:lnTo>
                  <a:lnTo>
                    <a:pt x="2391" y="169"/>
                  </a:lnTo>
                  <a:lnTo>
                    <a:pt x="2424" y="101"/>
                  </a:lnTo>
                  <a:lnTo>
                    <a:pt x="2424" y="68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8" name="Google Shape;938;p6"/>
            <p:cNvSpPr/>
            <p:nvPr/>
          </p:nvSpPr>
          <p:spPr>
            <a:xfrm>
              <a:off x="6826650" y="4567825"/>
              <a:ext cx="297975" cy="292925"/>
            </a:xfrm>
            <a:custGeom>
              <a:avLst/>
              <a:gdLst/>
              <a:ahLst/>
              <a:cxnLst/>
              <a:rect l="l" t="t" r="r" b="b"/>
              <a:pathLst>
                <a:path w="11919" h="11717" extrusionOk="0">
                  <a:moveTo>
                    <a:pt x="270" y="6532"/>
                  </a:moveTo>
                  <a:lnTo>
                    <a:pt x="303" y="6734"/>
                  </a:lnTo>
                  <a:lnTo>
                    <a:pt x="371" y="6936"/>
                  </a:lnTo>
                  <a:lnTo>
                    <a:pt x="573" y="7273"/>
                  </a:lnTo>
                  <a:lnTo>
                    <a:pt x="808" y="7609"/>
                  </a:lnTo>
                  <a:lnTo>
                    <a:pt x="977" y="7744"/>
                  </a:lnTo>
                  <a:lnTo>
                    <a:pt x="1111" y="7845"/>
                  </a:lnTo>
                  <a:lnTo>
                    <a:pt x="1078" y="8148"/>
                  </a:lnTo>
                  <a:lnTo>
                    <a:pt x="1078" y="8451"/>
                  </a:lnTo>
                  <a:lnTo>
                    <a:pt x="1111" y="8721"/>
                  </a:lnTo>
                  <a:lnTo>
                    <a:pt x="1145" y="9024"/>
                  </a:lnTo>
                  <a:lnTo>
                    <a:pt x="1212" y="9158"/>
                  </a:lnTo>
                  <a:lnTo>
                    <a:pt x="943" y="8956"/>
                  </a:lnTo>
                  <a:lnTo>
                    <a:pt x="707" y="8687"/>
                  </a:lnTo>
                  <a:lnTo>
                    <a:pt x="505" y="8418"/>
                  </a:lnTo>
                  <a:lnTo>
                    <a:pt x="371" y="8115"/>
                  </a:lnTo>
                  <a:lnTo>
                    <a:pt x="270" y="7811"/>
                  </a:lnTo>
                  <a:lnTo>
                    <a:pt x="236" y="7508"/>
                  </a:lnTo>
                  <a:lnTo>
                    <a:pt x="202" y="7205"/>
                  </a:lnTo>
                  <a:lnTo>
                    <a:pt x="236" y="6869"/>
                  </a:lnTo>
                  <a:lnTo>
                    <a:pt x="270" y="6532"/>
                  </a:lnTo>
                  <a:close/>
                  <a:moveTo>
                    <a:pt x="2593" y="1"/>
                  </a:moveTo>
                  <a:lnTo>
                    <a:pt x="2559" y="34"/>
                  </a:lnTo>
                  <a:lnTo>
                    <a:pt x="2222" y="607"/>
                  </a:lnTo>
                  <a:lnTo>
                    <a:pt x="1953" y="1179"/>
                  </a:lnTo>
                  <a:lnTo>
                    <a:pt x="1650" y="1785"/>
                  </a:lnTo>
                  <a:lnTo>
                    <a:pt x="1414" y="2391"/>
                  </a:lnTo>
                  <a:lnTo>
                    <a:pt x="943" y="3637"/>
                  </a:lnTo>
                  <a:lnTo>
                    <a:pt x="539" y="4849"/>
                  </a:lnTo>
                  <a:lnTo>
                    <a:pt x="236" y="5825"/>
                  </a:lnTo>
                  <a:lnTo>
                    <a:pt x="101" y="6364"/>
                  </a:lnTo>
                  <a:lnTo>
                    <a:pt x="0" y="6869"/>
                  </a:lnTo>
                  <a:lnTo>
                    <a:pt x="0" y="7374"/>
                  </a:lnTo>
                  <a:lnTo>
                    <a:pt x="0" y="7643"/>
                  </a:lnTo>
                  <a:lnTo>
                    <a:pt x="68" y="7879"/>
                  </a:lnTo>
                  <a:lnTo>
                    <a:pt x="135" y="8148"/>
                  </a:lnTo>
                  <a:lnTo>
                    <a:pt x="236" y="8384"/>
                  </a:lnTo>
                  <a:lnTo>
                    <a:pt x="371" y="8586"/>
                  </a:lnTo>
                  <a:lnTo>
                    <a:pt x="539" y="8822"/>
                  </a:lnTo>
                  <a:lnTo>
                    <a:pt x="909" y="9192"/>
                  </a:lnTo>
                  <a:lnTo>
                    <a:pt x="1347" y="9562"/>
                  </a:lnTo>
                  <a:lnTo>
                    <a:pt x="1818" y="9865"/>
                  </a:lnTo>
                  <a:lnTo>
                    <a:pt x="2323" y="10135"/>
                  </a:lnTo>
                  <a:lnTo>
                    <a:pt x="2828" y="10370"/>
                  </a:lnTo>
                  <a:lnTo>
                    <a:pt x="3367" y="10572"/>
                  </a:lnTo>
                  <a:lnTo>
                    <a:pt x="4411" y="10909"/>
                  </a:lnTo>
                  <a:lnTo>
                    <a:pt x="5050" y="11077"/>
                  </a:lnTo>
                  <a:lnTo>
                    <a:pt x="5690" y="11212"/>
                  </a:lnTo>
                  <a:lnTo>
                    <a:pt x="6970" y="11414"/>
                  </a:lnTo>
                  <a:lnTo>
                    <a:pt x="8249" y="11582"/>
                  </a:lnTo>
                  <a:lnTo>
                    <a:pt x="9528" y="11717"/>
                  </a:lnTo>
                  <a:lnTo>
                    <a:pt x="9596" y="11717"/>
                  </a:lnTo>
                  <a:lnTo>
                    <a:pt x="9629" y="11650"/>
                  </a:lnTo>
                  <a:lnTo>
                    <a:pt x="9596" y="11549"/>
                  </a:lnTo>
                  <a:lnTo>
                    <a:pt x="9528" y="11515"/>
                  </a:lnTo>
                  <a:lnTo>
                    <a:pt x="7576" y="11313"/>
                  </a:lnTo>
                  <a:lnTo>
                    <a:pt x="6566" y="11178"/>
                  </a:lnTo>
                  <a:lnTo>
                    <a:pt x="5555" y="11010"/>
                  </a:lnTo>
                  <a:lnTo>
                    <a:pt x="4579" y="10774"/>
                  </a:lnTo>
                  <a:lnTo>
                    <a:pt x="4074" y="10640"/>
                  </a:lnTo>
                  <a:lnTo>
                    <a:pt x="3603" y="10471"/>
                  </a:lnTo>
                  <a:lnTo>
                    <a:pt x="3131" y="10303"/>
                  </a:lnTo>
                  <a:lnTo>
                    <a:pt x="2660" y="10067"/>
                  </a:lnTo>
                  <a:lnTo>
                    <a:pt x="2222" y="9865"/>
                  </a:lnTo>
                  <a:lnTo>
                    <a:pt x="1818" y="9596"/>
                  </a:lnTo>
                  <a:lnTo>
                    <a:pt x="1549" y="9226"/>
                  </a:lnTo>
                  <a:lnTo>
                    <a:pt x="1448" y="9057"/>
                  </a:lnTo>
                  <a:lnTo>
                    <a:pt x="1347" y="8822"/>
                  </a:lnTo>
                  <a:lnTo>
                    <a:pt x="1313" y="8620"/>
                  </a:lnTo>
                  <a:lnTo>
                    <a:pt x="1313" y="8384"/>
                  </a:lnTo>
                  <a:lnTo>
                    <a:pt x="1280" y="8148"/>
                  </a:lnTo>
                  <a:lnTo>
                    <a:pt x="1246" y="7912"/>
                  </a:lnTo>
                  <a:lnTo>
                    <a:pt x="1313" y="7879"/>
                  </a:lnTo>
                  <a:lnTo>
                    <a:pt x="1347" y="7811"/>
                  </a:lnTo>
                  <a:lnTo>
                    <a:pt x="1313" y="7744"/>
                  </a:lnTo>
                  <a:lnTo>
                    <a:pt x="1280" y="7710"/>
                  </a:lnTo>
                  <a:lnTo>
                    <a:pt x="1044" y="7542"/>
                  </a:lnTo>
                  <a:lnTo>
                    <a:pt x="876" y="7340"/>
                  </a:lnTo>
                  <a:lnTo>
                    <a:pt x="707" y="7104"/>
                  </a:lnTo>
                  <a:lnTo>
                    <a:pt x="539" y="6869"/>
                  </a:lnTo>
                  <a:lnTo>
                    <a:pt x="472" y="6633"/>
                  </a:lnTo>
                  <a:lnTo>
                    <a:pt x="404" y="6431"/>
                  </a:lnTo>
                  <a:lnTo>
                    <a:pt x="404" y="5960"/>
                  </a:lnTo>
                  <a:lnTo>
                    <a:pt x="640" y="5185"/>
                  </a:lnTo>
                  <a:lnTo>
                    <a:pt x="909" y="4445"/>
                  </a:lnTo>
                  <a:lnTo>
                    <a:pt x="1313" y="3367"/>
                  </a:lnTo>
                  <a:lnTo>
                    <a:pt x="1751" y="2290"/>
                  </a:lnTo>
                  <a:lnTo>
                    <a:pt x="2189" y="1246"/>
                  </a:lnTo>
                  <a:lnTo>
                    <a:pt x="2593" y="169"/>
                  </a:lnTo>
                  <a:lnTo>
                    <a:pt x="2727" y="304"/>
                  </a:lnTo>
                  <a:lnTo>
                    <a:pt x="2896" y="405"/>
                  </a:lnTo>
                  <a:lnTo>
                    <a:pt x="3098" y="506"/>
                  </a:lnTo>
                  <a:lnTo>
                    <a:pt x="3266" y="573"/>
                  </a:lnTo>
                  <a:lnTo>
                    <a:pt x="3670" y="640"/>
                  </a:lnTo>
                  <a:lnTo>
                    <a:pt x="4074" y="708"/>
                  </a:lnTo>
                  <a:lnTo>
                    <a:pt x="4714" y="842"/>
                  </a:lnTo>
                  <a:lnTo>
                    <a:pt x="5353" y="1011"/>
                  </a:lnTo>
                  <a:lnTo>
                    <a:pt x="6599" y="1415"/>
                  </a:lnTo>
                  <a:lnTo>
                    <a:pt x="7879" y="1785"/>
                  </a:lnTo>
                  <a:lnTo>
                    <a:pt x="9192" y="2088"/>
                  </a:lnTo>
                  <a:lnTo>
                    <a:pt x="10505" y="2324"/>
                  </a:lnTo>
                  <a:lnTo>
                    <a:pt x="11818" y="2492"/>
                  </a:lnTo>
                  <a:lnTo>
                    <a:pt x="11885" y="2492"/>
                  </a:lnTo>
                  <a:lnTo>
                    <a:pt x="11919" y="2425"/>
                  </a:lnTo>
                  <a:lnTo>
                    <a:pt x="11885" y="2324"/>
                  </a:lnTo>
                  <a:lnTo>
                    <a:pt x="11818" y="2290"/>
                  </a:lnTo>
                  <a:lnTo>
                    <a:pt x="10572" y="2122"/>
                  </a:lnTo>
                  <a:lnTo>
                    <a:pt x="9326" y="1920"/>
                  </a:lnTo>
                  <a:lnTo>
                    <a:pt x="8114" y="1650"/>
                  </a:lnTo>
                  <a:lnTo>
                    <a:pt x="6902" y="1314"/>
                  </a:lnTo>
                  <a:lnTo>
                    <a:pt x="5825" y="977"/>
                  </a:lnTo>
                  <a:lnTo>
                    <a:pt x="4781" y="674"/>
                  </a:lnTo>
                  <a:lnTo>
                    <a:pt x="4242" y="539"/>
                  </a:lnTo>
                  <a:lnTo>
                    <a:pt x="3670" y="438"/>
                  </a:lnTo>
                  <a:lnTo>
                    <a:pt x="3165" y="304"/>
                  </a:lnTo>
                  <a:lnTo>
                    <a:pt x="2896" y="236"/>
                  </a:lnTo>
                  <a:lnTo>
                    <a:pt x="2626" y="102"/>
                  </a:lnTo>
                  <a:lnTo>
                    <a:pt x="2626" y="68"/>
                  </a:lnTo>
                  <a:lnTo>
                    <a:pt x="2626" y="34"/>
                  </a:lnTo>
                  <a:lnTo>
                    <a:pt x="262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39" name="Google Shape;939;p6"/>
            <p:cNvSpPr/>
            <p:nvPr/>
          </p:nvSpPr>
          <p:spPr>
            <a:xfrm>
              <a:off x="4570050" y="3149550"/>
              <a:ext cx="64825" cy="75775"/>
            </a:xfrm>
            <a:custGeom>
              <a:avLst/>
              <a:gdLst/>
              <a:ahLst/>
              <a:cxnLst/>
              <a:rect l="l" t="t" r="r" b="b"/>
              <a:pathLst>
                <a:path w="2593" h="3031" extrusionOk="0">
                  <a:moveTo>
                    <a:pt x="2424" y="1"/>
                  </a:moveTo>
                  <a:lnTo>
                    <a:pt x="2391" y="34"/>
                  </a:lnTo>
                  <a:lnTo>
                    <a:pt x="2357" y="68"/>
                  </a:lnTo>
                  <a:lnTo>
                    <a:pt x="2054" y="68"/>
                  </a:lnTo>
                  <a:lnTo>
                    <a:pt x="1785" y="102"/>
                  </a:lnTo>
                  <a:lnTo>
                    <a:pt x="1212" y="203"/>
                  </a:lnTo>
                  <a:lnTo>
                    <a:pt x="909" y="203"/>
                  </a:lnTo>
                  <a:lnTo>
                    <a:pt x="606" y="135"/>
                  </a:lnTo>
                  <a:lnTo>
                    <a:pt x="303" y="135"/>
                  </a:lnTo>
                  <a:lnTo>
                    <a:pt x="169" y="169"/>
                  </a:lnTo>
                  <a:lnTo>
                    <a:pt x="34" y="236"/>
                  </a:lnTo>
                  <a:lnTo>
                    <a:pt x="0" y="270"/>
                  </a:lnTo>
                  <a:lnTo>
                    <a:pt x="0" y="304"/>
                  </a:lnTo>
                  <a:lnTo>
                    <a:pt x="68" y="338"/>
                  </a:lnTo>
                  <a:lnTo>
                    <a:pt x="303" y="371"/>
                  </a:lnTo>
                  <a:lnTo>
                    <a:pt x="539" y="405"/>
                  </a:lnTo>
                  <a:lnTo>
                    <a:pt x="1044" y="439"/>
                  </a:lnTo>
                  <a:lnTo>
                    <a:pt x="1381" y="439"/>
                  </a:lnTo>
                  <a:lnTo>
                    <a:pt x="1684" y="371"/>
                  </a:lnTo>
                  <a:lnTo>
                    <a:pt x="2020" y="304"/>
                  </a:lnTo>
                  <a:lnTo>
                    <a:pt x="2357" y="304"/>
                  </a:lnTo>
                  <a:lnTo>
                    <a:pt x="2323" y="809"/>
                  </a:lnTo>
                  <a:lnTo>
                    <a:pt x="2357" y="1314"/>
                  </a:lnTo>
                  <a:lnTo>
                    <a:pt x="2357" y="1954"/>
                  </a:lnTo>
                  <a:lnTo>
                    <a:pt x="2357" y="2290"/>
                  </a:lnTo>
                  <a:lnTo>
                    <a:pt x="2424" y="2627"/>
                  </a:lnTo>
                  <a:lnTo>
                    <a:pt x="2357" y="2593"/>
                  </a:lnTo>
                  <a:lnTo>
                    <a:pt x="1751" y="2661"/>
                  </a:lnTo>
                  <a:lnTo>
                    <a:pt x="1111" y="2728"/>
                  </a:lnTo>
                  <a:lnTo>
                    <a:pt x="606" y="2795"/>
                  </a:lnTo>
                  <a:lnTo>
                    <a:pt x="337" y="2863"/>
                  </a:lnTo>
                  <a:lnTo>
                    <a:pt x="101" y="2964"/>
                  </a:lnTo>
                  <a:lnTo>
                    <a:pt x="371" y="3031"/>
                  </a:lnTo>
                  <a:lnTo>
                    <a:pt x="606" y="2997"/>
                  </a:lnTo>
                  <a:lnTo>
                    <a:pt x="1111" y="2930"/>
                  </a:lnTo>
                  <a:lnTo>
                    <a:pt x="1751" y="2863"/>
                  </a:lnTo>
                  <a:lnTo>
                    <a:pt x="2357" y="2795"/>
                  </a:lnTo>
                  <a:lnTo>
                    <a:pt x="2424" y="2762"/>
                  </a:lnTo>
                  <a:lnTo>
                    <a:pt x="2458" y="2728"/>
                  </a:lnTo>
                  <a:lnTo>
                    <a:pt x="2458" y="2762"/>
                  </a:lnTo>
                  <a:lnTo>
                    <a:pt x="2525" y="2762"/>
                  </a:lnTo>
                  <a:lnTo>
                    <a:pt x="2559" y="2728"/>
                  </a:lnTo>
                  <a:lnTo>
                    <a:pt x="2593" y="2425"/>
                  </a:lnTo>
                  <a:lnTo>
                    <a:pt x="2593" y="2122"/>
                  </a:lnTo>
                  <a:lnTo>
                    <a:pt x="2593" y="1516"/>
                  </a:lnTo>
                  <a:lnTo>
                    <a:pt x="2559" y="775"/>
                  </a:lnTo>
                  <a:lnTo>
                    <a:pt x="2559" y="439"/>
                  </a:lnTo>
                  <a:lnTo>
                    <a:pt x="2492" y="68"/>
                  </a:lnTo>
                  <a:lnTo>
                    <a:pt x="2492" y="34"/>
                  </a:lnTo>
                  <a:lnTo>
                    <a:pt x="24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0" name="Google Shape;940;p6"/>
            <p:cNvSpPr/>
            <p:nvPr/>
          </p:nvSpPr>
          <p:spPr>
            <a:xfrm>
              <a:off x="4134050" y="3160500"/>
              <a:ext cx="342600" cy="82500"/>
            </a:xfrm>
            <a:custGeom>
              <a:avLst/>
              <a:gdLst/>
              <a:ahLst/>
              <a:cxnLst/>
              <a:rect l="l" t="t" r="r" b="b"/>
              <a:pathLst>
                <a:path w="13704" h="3300" extrusionOk="0">
                  <a:moveTo>
                    <a:pt x="13366" y="337"/>
                  </a:moveTo>
                  <a:lnTo>
                    <a:pt x="13366" y="674"/>
                  </a:lnTo>
                  <a:lnTo>
                    <a:pt x="13366" y="1011"/>
                  </a:lnTo>
                  <a:lnTo>
                    <a:pt x="13434" y="2593"/>
                  </a:lnTo>
                  <a:lnTo>
                    <a:pt x="13400" y="2559"/>
                  </a:lnTo>
                  <a:lnTo>
                    <a:pt x="13030" y="2492"/>
                  </a:lnTo>
                  <a:lnTo>
                    <a:pt x="12659" y="2458"/>
                  </a:lnTo>
                  <a:lnTo>
                    <a:pt x="11986" y="2458"/>
                  </a:lnTo>
                  <a:lnTo>
                    <a:pt x="11279" y="2526"/>
                  </a:lnTo>
                  <a:lnTo>
                    <a:pt x="10572" y="2627"/>
                  </a:lnTo>
                  <a:lnTo>
                    <a:pt x="9697" y="2728"/>
                  </a:lnTo>
                  <a:lnTo>
                    <a:pt x="8855" y="2795"/>
                  </a:lnTo>
                  <a:lnTo>
                    <a:pt x="7171" y="2862"/>
                  </a:lnTo>
                  <a:lnTo>
                    <a:pt x="5488" y="2896"/>
                  </a:lnTo>
                  <a:lnTo>
                    <a:pt x="3805" y="2930"/>
                  </a:lnTo>
                  <a:lnTo>
                    <a:pt x="2088" y="2963"/>
                  </a:lnTo>
                  <a:lnTo>
                    <a:pt x="1246" y="2997"/>
                  </a:lnTo>
                  <a:lnTo>
                    <a:pt x="438" y="3064"/>
                  </a:lnTo>
                  <a:lnTo>
                    <a:pt x="404" y="2761"/>
                  </a:lnTo>
                  <a:lnTo>
                    <a:pt x="371" y="2425"/>
                  </a:lnTo>
                  <a:lnTo>
                    <a:pt x="270" y="1751"/>
                  </a:lnTo>
                  <a:lnTo>
                    <a:pt x="202" y="1145"/>
                  </a:lnTo>
                  <a:lnTo>
                    <a:pt x="135" y="842"/>
                  </a:lnTo>
                  <a:lnTo>
                    <a:pt x="68" y="573"/>
                  </a:lnTo>
                  <a:lnTo>
                    <a:pt x="1751" y="573"/>
                  </a:lnTo>
                  <a:lnTo>
                    <a:pt x="3434" y="539"/>
                  </a:lnTo>
                  <a:lnTo>
                    <a:pt x="6801" y="438"/>
                  </a:lnTo>
                  <a:lnTo>
                    <a:pt x="13366" y="337"/>
                  </a:lnTo>
                  <a:close/>
                  <a:moveTo>
                    <a:pt x="13467" y="1"/>
                  </a:moveTo>
                  <a:lnTo>
                    <a:pt x="13400" y="68"/>
                  </a:lnTo>
                  <a:lnTo>
                    <a:pt x="6801" y="236"/>
                  </a:lnTo>
                  <a:lnTo>
                    <a:pt x="3434" y="270"/>
                  </a:lnTo>
                  <a:lnTo>
                    <a:pt x="1751" y="304"/>
                  </a:lnTo>
                  <a:lnTo>
                    <a:pt x="68" y="371"/>
                  </a:lnTo>
                  <a:lnTo>
                    <a:pt x="34" y="405"/>
                  </a:lnTo>
                  <a:lnTo>
                    <a:pt x="0" y="438"/>
                  </a:lnTo>
                  <a:lnTo>
                    <a:pt x="0" y="506"/>
                  </a:lnTo>
                  <a:lnTo>
                    <a:pt x="0" y="842"/>
                  </a:lnTo>
                  <a:lnTo>
                    <a:pt x="0" y="1145"/>
                  </a:lnTo>
                  <a:lnTo>
                    <a:pt x="68" y="1751"/>
                  </a:lnTo>
                  <a:lnTo>
                    <a:pt x="135" y="2526"/>
                  </a:lnTo>
                  <a:lnTo>
                    <a:pt x="169" y="2896"/>
                  </a:lnTo>
                  <a:lnTo>
                    <a:pt x="270" y="3266"/>
                  </a:lnTo>
                  <a:lnTo>
                    <a:pt x="303" y="3300"/>
                  </a:lnTo>
                  <a:lnTo>
                    <a:pt x="337" y="3300"/>
                  </a:lnTo>
                  <a:lnTo>
                    <a:pt x="404" y="3266"/>
                  </a:lnTo>
                  <a:lnTo>
                    <a:pt x="404" y="3233"/>
                  </a:lnTo>
                  <a:lnTo>
                    <a:pt x="1212" y="3266"/>
                  </a:lnTo>
                  <a:lnTo>
                    <a:pt x="2054" y="3266"/>
                  </a:lnTo>
                  <a:lnTo>
                    <a:pt x="3670" y="3233"/>
                  </a:lnTo>
                  <a:lnTo>
                    <a:pt x="6936" y="3098"/>
                  </a:lnTo>
                  <a:lnTo>
                    <a:pt x="8518" y="3031"/>
                  </a:lnTo>
                  <a:lnTo>
                    <a:pt x="9326" y="2997"/>
                  </a:lnTo>
                  <a:lnTo>
                    <a:pt x="10101" y="2930"/>
                  </a:lnTo>
                  <a:lnTo>
                    <a:pt x="10909" y="2829"/>
                  </a:lnTo>
                  <a:lnTo>
                    <a:pt x="11717" y="2728"/>
                  </a:lnTo>
                  <a:lnTo>
                    <a:pt x="12525" y="2728"/>
                  </a:lnTo>
                  <a:lnTo>
                    <a:pt x="12929" y="2761"/>
                  </a:lnTo>
                  <a:lnTo>
                    <a:pt x="13333" y="2795"/>
                  </a:lnTo>
                  <a:lnTo>
                    <a:pt x="13434" y="2795"/>
                  </a:lnTo>
                  <a:lnTo>
                    <a:pt x="13467" y="2694"/>
                  </a:lnTo>
                  <a:lnTo>
                    <a:pt x="13535" y="2728"/>
                  </a:lnTo>
                  <a:lnTo>
                    <a:pt x="13602" y="2728"/>
                  </a:lnTo>
                  <a:lnTo>
                    <a:pt x="13669" y="2660"/>
                  </a:lnTo>
                  <a:lnTo>
                    <a:pt x="13703" y="2593"/>
                  </a:lnTo>
                  <a:lnTo>
                    <a:pt x="13636" y="1179"/>
                  </a:lnTo>
                  <a:lnTo>
                    <a:pt x="13636" y="741"/>
                  </a:lnTo>
                  <a:lnTo>
                    <a:pt x="13636" y="539"/>
                  </a:lnTo>
                  <a:lnTo>
                    <a:pt x="13602" y="304"/>
                  </a:lnTo>
                  <a:lnTo>
                    <a:pt x="13636" y="270"/>
                  </a:lnTo>
                  <a:lnTo>
                    <a:pt x="13669" y="169"/>
                  </a:lnTo>
                  <a:lnTo>
                    <a:pt x="13602" y="102"/>
                  </a:lnTo>
                  <a:lnTo>
                    <a:pt x="13535" y="68"/>
                  </a:lnTo>
                  <a:lnTo>
                    <a:pt x="13501" y="68"/>
                  </a:lnTo>
                  <a:lnTo>
                    <a:pt x="1346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1" name="Google Shape;941;p6"/>
            <p:cNvSpPr/>
            <p:nvPr/>
          </p:nvSpPr>
          <p:spPr>
            <a:xfrm>
              <a:off x="4573400" y="3096525"/>
              <a:ext cx="17700" cy="16025"/>
            </a:xfrm>
            <a:custGeom>
              <a:avLst/>
              <a:gdLst/>
              <a:ahLst/>
              <a:cxnLst/>
              <a:rect l="l" t="t" r="r" b="b"/>
              <a:pathLst>
                <a:path w="708" h="641" extrusionOk="0">
                  <a:moveTo>
                    <a:pt x="68" y="1"/>
                  </a:moveTo>
                  <a:lnTo>
                    <a:pt x="1" y="34"/>
                  </a:lnTo>
                  <a:lnTo>
                    <a:pt x="1" y="68"/>
                  </a:lnTo>
                  <a:lnTo>
                    <a:pt x="35" y="102"/>
                  </a:lnTo>
                  <a:lnTo>
                    <a:pt x="169" y="203"/>
                  </a:lnTo>
                  <a:lnTo>
                    <a:pt x="371" y="270"/>
                  </a:lnTo>
                  <a:lnTo>
                    <a:pt x="102" y="472"/>
                  </a:lnTo>
                  <a:lnTo>
                    <a:pt x="68" y="539"/>
                  </a:lnTo>
                  <a:lnTo>
                    <a:pt x="102" y="607"/>
                  </a:lnTo>
                  <a:lnTo>
                    <a:pt x="169" y="640"/>
                  </a:lnTo>
                  <a:lnTo>
                    <a:pt x="237" y="640"/>
                  </a:lnTo>
                  <a:lnTo>
                    <a:pt x="439" y="472"/>
                  </a:lnTo>
                  <a:lnTo>
                    <a:pt x="641" y="304"/>
                  </a:lnTo>
                  <a:lnTo>
                    <a:pt x="674" y="270"/>
                  </a:lnTo>
                  <a:lnTo>
                    <a:pt x="708" y="203"/>
                  </a:lnTo>
                  <a:lnTo>
                    <a:pt x="674" y="169"/>
                  </a:lnTo>
                  <a:lnTo>
                    <a:pt x="607" y="135"/>
                  </a:lnTo>
                  <a:lnTo>
                    <a:pt x="338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2" name="Google Shape;942;p6"/>
            <p:cNvSpPr/>
            <p:nvPr/>
          </p:nvSpPr>
          <p:spPr>
            <a:xfrm>
              <a:off x="3843650" y="3111675"/>
              <a:ext cx="69900" cy="65675"/>
            </a:xfrm>
            <a:custGeom>
              <a:avLst/>
              <a:gdLst/>
              <a:ahLst/>
              <a:cxnLst/>
              <a:rect l="l" t="t" r="r" b="b"/>
              <a:pathLst>
                <a:path w="2796" h="2627" extrusionOk="0">
                  <a:moveTo>
                    <a:pt x="2627" y="1"/>
                  </a:moveTo>
                  <a:lnTo>
                    <a:pt x="2593" y="34"/>
                  </a:lnTo>
                  <a:lnTo>
                    <a:pt x="2560" y="68"/>
                  </a:lnTo>
                  <a:lnTo>
                    <a:pt x="2492" y="236"/>
                  </a:lnTo>
                  <a:lnTo>
                    <a:pt x="1819" y="169"/>
                  </a:lnTo>
                  <a:lnTo>
                    <a:pt x="1145" y="135"/>
                  </a:lnTo>
                  <a:lnTo>
                    <a:pt x="573" y="135"/>
                  </a:lnTo>
                  <a:lnTo>
                    <a:pt x="1" y="169"/>
                  </a:lnTo>
                  <a:lnTo>
                    <a:pt x="1" y="371"/>
                  </a:lnTo>
                  <a:lnTo>
                    <a:pt x="1684" y="371"/>
                  </a:lnTo>
                  <a:lnTo>
                    <a:pt x="2458" y="405"/>
                  </a:lnTo>
                  <a:lnTo>
                    <a:pt x="2425" y="876"/>
                  </a:lnTo>
                  <a:lnTo>
                    <a:pt x="2458" y="1347"/>
                  </a:lnTo>
                  <a:lnTo>
                    <a:pt x="2526" y="2257"/>
                  </a:lnTo>
                  <a:lnTo>
                    <a:pt x="1953" y="2324"/>
                  </a:lnTo>
                  <a:lnTo>
                    <a:pt x="1179" y="2358"/>
                  </a:lnTo>
                  <a:lnTo>
                    <a:pt x="472" y="2391"/>
                  </a:lnTo>
                  <a:lnTo>
                    <a:pt x="169" y="2358"/>
                  </a:lnTo>
                  <a:lnTo>
                    <a:pt x="1" y="2324"/>
                  </a:lnTo>
                  <a:lnTo>
                    <a:pt x="1" y="2492"/>
                  </a:lnTo>
                  <a:lnTo>
                    <a:pt x="640" y="2593"/>
                  </a:lnTo>
                  <a:lnTo>
                    <a:pt x="1314" y="2627"/>
                  </a:lnTo>
                  <a:lnTo>
                    <a:pt x="1987" y="2560"/>
                  </a:lnTo>
                  <a:lnTo>
                    <a:pt x="2627" y="2459"/>
                  </a:lnTo>
                  <a:lnTo>
                    <a:pt x="2728" y="2459"/>
                  </a:lnTo>
                  <a:lnTo>
                    <a:pt x="2795" y="2391"/>
                  </a:lnTo>
                  <a:lnTo>
                    <a:pt x="2795" y="2324"/>
                  </a:lnTo>
                  <a:lnTo>
                    <a:pt x="2728" y="1718"/>
                  </a:lnTo>
                  <a:lnTo>
                    <a:pt x="2694" y="1112"/>
                  </a:lnTo>
                  <a:lnTo>
                    <a:pt x="2728" y="573"/>
                  </a:lnTo>
                  <a:lnTo>
                    <a:pt x="2728" y="337"/>
                  </a:lnTo>
                  <a:lnTo>
                    <a:pt x="2694" y="68"/>
                  </a:lnTo>
                  <a:lnTo>
                    <a:pt x="2661" y="34"/>
                  </a:lnTo>
                  <a:lnTo>
                    <a:pt x="262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3" name="Google Shape;943;p6"/>
            <p:cNvSpPr/>
            <p:nvPr/>
          </p:nvSpPr>
          <p:spPr>
            <a:xfrm>
              <a:off x="3974950" y="2891150"/>
              <a:ext cx="60650" cy="10125"/>
            </a:xfrm>
            <a:custGeom>
              <a:avLst/>
              <a:gdLst/>
              <a:ahLst/>
              <a:cxnLst/>
              <a:rect l="l" t="t" r="r" b="b"/>
              <a:pathLst>
                <a:path w="2426" h="405" extrusionOk="0">
                  <a:moveTo>
                    <a:pt x="2189" y="1"/>
                  </a:moveTo>
                  <a:lnTo>
                    <a:pt x="2223" y="169"/>
                  </a:lnTo>
                  <a:lnTo>
                    <a:pt x="1684" y="169"/>
                  </a:lnTo>
                  <a:lnTo>
                    <a:pt x="1112" y="203"/>
                  </a:lnTo>
                  <a:lnTo>
                    <a:pt x="540" y="169"/>
                  </a:lnTo>
                  <a:lnTo>
                    <a:pt x="270" y="169"/>
                  </a:lnTo>
                  <a:lnTo>
                    <a:pt x="1" y="236"/>
                  </a:lnTo>
                  <a:lnTo>
                    <a:pt x="237" y="304"/>
                  </a:lnTo>
                  <a:lnTo>
                    <a:pt x="472" y="337"/>
                  </a:lnTo>
                  <a:lnTo>
                    <a:pt x="977" y="371"/>
                  </a:lnTo>
                  <a:lnTo>
                    <a:pt x="1651" y="405"/>
                  </a:lnTo>
                  <a:lnTo>
                    <a:pt x="1954" y="371"/>
                  </a:lnTo>
                  <a:lnTo>
                    <a:pt x="2290" y="270"/>
                  </a:lnTo>
                  <a:lnTo>
                    <a:pt x="2358" y="270"/>
                  </a:lnTo>
                  <a:lnTo>
                    <a:pt x="2391" y="236"/>
                  </a:lnTo>
                  <a:lnTo>
                    <a:pt x="2425" y="203"/>
                  </a:lnTo>
                  <a:lnTo>
                    <a:pt x="239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4" name="Google Shape;944;p6"/>
            <p:cNvSpPr/>
            <p:nvPr/>
          </p:nvSpPr>
          <p:spPr>
            <a:xfrm>
              <a:off x="3843650" y="3181550"/>
              <a:ext cx="53900" cy="69875"/>
            </a:xfrm>
            <a:custGeom>
              <a:avLst/>
              <a:gdLst/>
              <a:ahLst/>
              <a:cxnLst/>
              <a:rect l="l" t="t" r="r" b="b"/>
              <a:pathLst>
                <a:path w="2156" h="2795" extrusionOk="0">
                  <a:moveTo>
                    <a:pt x="1583" y="0"/>
                  </a:moveTo>
                  <a:lnTo>
                    <a:pt x="1179" y="34"/>
                  </a:lnTo>
                  <a:lnTo>
                    <a:pt x="607" y="68"/>
                  </a:lnTo>
                  <a:lnTo>
                    <a:pt x="304" y="68"/>
                  </a:lnTo>
                  <a:lnTo>
                    <a:pt x="1" y="101"/>
                  </a:lnTo>
                  <a:lnTo>
                    <a:pt x="1" y="270"/>
                  </a:lnTo>
                  <a:lnTo>
                    <a:pt x="741" y="270"/>
                  </a:lnTo>
                  <a:lnTo>
                    <a:pt x="1785" y="202"/>
                  </a:lnTo>
                  <a:lnTo>
                    <a:pt x="1819" y="236"/>
                  </a:lnTo>
                  <a:lnTo>
                    <a:pt x="1886" y="236"/>
                  </a:lnTo>
                  <a:lnTo>
                    <a:pt x="1886" y="270"/>
                  </a:lnTo>
                  <a:lnTo>
                    <a:pt x="1920" y="236"/>
                  </a:lnTo>
                  <a:lnTo>
                    <a:pt x="1886" y="573"/>
                  </a:lnTo>
                  <a:lnTo>
                    <a:pt x="1886" y="909"/>
                  </a:lnTo>
                  <a:lnTo>
                    <a:pt x="1920" y="1684"/>
                  </a:lnTo>
                  <a:lnTo>
                    <a:pt x="1953" y="2458"/>
                  </a:lnTo>
                  <a:lnTo>
                    <a:pt x="1482" y="2458"/>
                  </a:lnTo>
                  <a:lnTo>
                    <a:pt x="1011" y="2492"/>
                  </a:lnTo>
                  <a:lnTo>
                    <a:pt x="506" y="2492"/>
                  </a:lnTo>
                  <a:lnTo>
                    <a:pt x="236" y="2525"/>
                  </a:lnTo>
                  <a:lnTo>
                    <a:pt x="102" y="2559"/>
                  </a:lnTo>
                  <a:lnTo>
                    <a:pt x="1" y="2593"/>
                  </a:lnTo>
                  <a:lnTo>
                    <a:pt x="1" y="2727"/>
                  </a:lnTo>
                  <a:lnTo>
                    <a:pt x="102" y="2761"/>
                  </a:lnTo>
                  <a:lnTo>
                    <a:pt x="203" y="2795"/>
                  </a:lnTo>
                  <a:lnTo>
                    <a:pt x="438" y="2795"/>
                  </a:lnTo>
                  <a:lnTo>
                    <a:pt x="876" y="2761"/>
                  </a:lnTo>
                  <a:lnTo>
                    <a:pt x="1415" y="2761"/>
                  </a:lnTo>
                  <a:lnTo>
                    <a:pt x="1718" y="2727"/>
                  </a:lnTo>
                  <a:lnTo>
                    <a:pt x="1987" y="2694"/>
                  </a:lnTo>
                  <a:lnTo>
                    <a:pt x="2021" y="2727"/>
                  </a:lnTo>
                  <a:lnTo>
                    <a:pt x="2088" y="2727"/>
                  </a:lnTo>
                  <a:lnTo>
                    <a:pt x="2155" y="2694"/>
                  </a:lnTo>
                  <a:lnTo>
                    <a:pt x="2155" y="2626"/>
                  </a:lnTo>
                  <a:lnTo>
                    <a:pt x="2088" y="1078"/>
                  </a:lnTo>
                  <a:lnTo>
                    <a:pt x="2088" y="539"/>
                  </a:lnTo>
                  <a:lnTo>
                    <a:pt x="2088" y="303"/>
                  </a:lnTo>
                  <a:lnTo>
                    <a:pt x="2021" y="68"/>
                  </a:lnTo>
                  <a:lnTo>
                    <a:pt x="2021" y="34"/>
                  </a:lnTo>
                  <a:lnTo>
                    <a:pt x="1987" y="68"/>
                  </a:lnTo>
                  <a:lnTo>
                    <a:pt x="1987" y="101"/>
                  </a:lnTo>
                  <a:lnTo>
                    <a:pt x="1953" y="68"/>
                  </a:lnTo>
                  <a:lnTo>
                    <a:pt x="1886" y="34"/>
                  </a:lnTo>
                  <a:lnTo>
                    <a:pt x="178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5" name="Google Shape;945;p6"/>
            <p:cNvSpPr/>
            <p:nvPr/>
          </p:nvSpPr>
          <p:spPr>
            <a:xfrm>
              <a:off x="3921100" y="3108325"/>
              <a:ext cx="62300" cy="67350"/>
            </a:xfrm>
            <a:custGeom>
              <a:avLst/>
              <a:gdLst/>
              <a:ahLst/>
              <a:cxnLst/>
              <a:rect l="l" t="t" r="r" b="b"/>
              <a:pathLst>
                <a:path w="2492" h="2694" extrusionOk="0">
                  <a:moveTo>
                    <a:pt x="2290" y="202"/>
                  </a:moveTo>
                  <a:lnTo>
                    <a:pt x="2222" y="707"/>
                  </a:lnTo>
                  <a:lnTo>
                    <a:pt x="2189" y="1246"/>
                  </a:lnTo>
                  <a:lnTo>
                    <a:pt x="2222" y="1784"/>
                  </a:lnTo>
                  <a:lnTo>
                    <a:pt x="2290" y="2323"/>
                  </a:lnTo>
                  <a:lnTo>
                    <a:pt x="1818" y="2323"/>
                  </a:lnTo>
                  <a:lnTo>
                    <a:pt x="1347" y="2357"/>
                  </a:lnTo>
                  <a:lnTo>
                    <a:pt x="371" y="2357"/>
                  </a:lnTo>
                  <a:lnTo>
                    <a:pt x="270" y="1279"/>
                  </a:lnTo>
                  <a:lnTo>
                    <a:pt x="169" y="236"/>
                  </a:lnTo>
                  <a:lnTo>
                    <a:pt x="707" y="269"/>
                  </a:lnTo>
                  <a:lnTo>
                    <a:pt x="1246" y="269"/>
                  </a:lnTo>
                  <a:lnTo>
                    <a:pt x="2290" y="202"/>
                  </a:lnTo>
                  <a:close/>
                  <a:moveTo>
                    <a:pt x="1751" y="0"/>
                  </a:moveTo>
                  <a:lnTo>
                    <a:pt x="1212" y="34"/>
                  </a:lnTo>
                  <a:lnTo>
                    <a:pt x="674" y="34"/>
                  </a:lnTo>
                  <a:lnTo>
                    <a:pt x="135" y="67"/>
                  </a:lnTo>
                  <a:lnTo>
                    <a:pt x="101" y="101"/>
                  </a:lnTo>
                  <a:lnTo>
                    <a:pt x="68" y="135"/>
                  </a:lnTo>
                  <a:lnTo>
                    <a:pt x="34" y="168"/>
                  </a:lnTo>
                  <a:lnTo>
                    <a:pt x="34" y="202"/>
                  </a:lnTo>
                  <a:lnTo>
                    <a:pt x="0" y="808"/>
                  </a:lnTo>
                  <a:lnTo>
                    <a:pt x="0" y="1414"/>
                  </a:lnTo>
                  <a:lnTo>
                    <a:pt x="68" y="2020"/>
                  </a:lnTo>
                  <a:lnTo>
                    <a:pt x="169" y="2626"/>
                  </a:lnTo>
                  <a:lnTo>
                    <a:pt x="236" y="2660"/>
                  </a:lnTo>
                  <a:lnTo>
                    <a:pt x="303" y="2694"/>
                  </a:lnTo>
                  <a:lnTo>
                    <a:pt x="371" y="2660"/>
                  </a:lnTo>
                  <a:lnTo>
                    <a:pt x="404" y="2559"/>
                  </a:lnTo>
                  <a:lnTo>
                    <a:pt x="371" y="2492"/>
                  </a:lnTo>
                  <a:lnTo>
                    <a:pt x="842" y="2559"/>
                  </a:lnTo>
                  <a:lnTo>
                    <a:pt x="1347" y="2593"/>
                  </a:lnTo>
                  <a:lnTo>
                    <a:pt x="1818" y="2593"/>
                  </a:lnTo>
                  <a:lnTo>
                    <a:pt x="2054" y="2559"/>
                  </a:lnTo>
                  <a:lnTo>
                    <a:pt x="2290" y="2492"/>
                  </a:lnTo>
                  <a:lnTo>
                    <a:pt x="2323" y="2458"/>
                  </a:lnTo>
                  <a:lnTo>
                    <a:pt x="2323" y="2391"/>
                  </a:lnTo>
                  <a:lnTo>
                    <a:pt x="2424" y="2391"/>
                  </a:lnTo>
                  <a:lnTo>
                    <a:pt x="2458" y="2357"/>
                  </a:lnTo>
                  <a:lnTo>
                    <a:pt x="2458" y="2290"/>
                  </a:lnTo>
                  <a:lnTo>
                    <a:pt x="2492" y="1784"/>
                  </a:lnTo>
                  <a:lnTo>
                    <a:pt x="2458" y="1246"/>
                  </a:lnTo>
                  <a:lnTo>
                    <a:pt x="2424" y="707"/>
                  </a:lnTo>
                  <a:lnTo>
                    <a:pt x="2357" y="168"/>
                  </a:lnTo>
                  <a:lnTo>
                    <a:pt x="2391" y="101"/>
                  </a:lnTo>
                  <a:lnTo>
                    <a:pt x="2391" y="67"/>
                  </a:lnTo>
                  <a:lnTo>
                    <a:pt x="235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6" name="Google Shape;946;p6"/>
            <p:cNvSpPr/>
            <p:nvPr/>
          </p:nvSpPr>
          <p:spPr>
            <a:xfrm>
              <a:off x="4639075" y="3015725"/>
              <a:ext cx="6750" cy="58100"/>
            </a:xfrm>
            <a:custGeom>
              <a:avLst/>
              <a:gdLst/>
              <a:ahLst/>
              <a:cxnLst/>
              <a:rect l="l" t="t" r="r" b="b"/>
              <a:pathLst>
                <a:path w="270" h="2324" extrusionOk="0">
                  <a:moveTo>
                    <a:pt x="67" y="1"/>
                  </a:moveTo>
                  <a:lnTo>
                    <a:pt x="34" y="34"/>
                  </a:lnTo>
                  <a:lnTo>
                    <a:pt x="34" y="304"/>
                  </a:lnTo>
                  <a:lnTo>
                    <a:pt x="34" y="539"/>
                  </a:lnTo>
                  <a:lnTo>
                    <a:pt x="34" y="1078"/>
                  </a:lnTo>
                  <a:lnTo>
                    <a:pt x="0" y="1684"/>
                  </a:lnTo>
                  <a:lnTo>
                    <a:pt x="0" y="1987"/>
                  </a:lnTo>
                  <a:lnTo>
                    <a:pt x="34" y="2256"/>
                  </a:lnTo>
                  <a:lnTo>
                    <a:pt x="67" y="2324"/>
                  </a:lnTo>
                  <a:lnTo>
                    <a:pt x="168" y="2324"/>
                  </a:lnTo>
                  <a:lnTo>
                    <a:pt x="202" y="2290"/>
                  </a:lnTo>
                  <a:lnTo>
                    <a:pt x="236" y="1987"/>
                  </a:lnTo>
                  <a:lnTo>
                    <a:pt x="269" y="1684"/>
                  </a:lnTo>
                  <a:lnTo>
                    <a:pt x="236" y="1078"/>
                  </a:lnTo>
                  <a:lnTo>
                    <a:pt x="236" y="539"/>
                  </a:lnTo>
                  <a:lnTo>
                    <a:pt x="202" y="270"/>
                  </a:lnTo>
                  <a:lnTo>
                    <a:pt x="135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7" name="Google Shape;947;p6"/>
            <p:cNvSpPr/>
            <p:nvPr/>
          </p:nvSpPr>
          <p:spPr>
            <a:xfrm>
              <a:off x="4113850" y="3054450"/>
              <a:ext cx="18525" cy="26125"/>
            </a:xfrm>
            <a:custGeom>
              <a:avLst/>
              <a:gdLst/>
              <a:ahLst/>
              <a:cxnLst/>
              <a:rect l="l" t="t" r="r" b="b"/>
              <a:pathLst>
                <a:path w="741" h="1045" extrusionOk="0">
                  <a:moveTo>
                    <a:pt x="438" y="270"/>
                  </a:moveTo>
                  <a:lnTo>
                    <a:pt x="539" y="303"/>
                  </a:lnTo>
                  <a:lnTo>
                    <a:pt x="573" y="371"/>
                  </a:lnTo>
                  <a:lnTo>
                    <a:pt x="606" y="438"/>
                  </a:lnTo>
                  <a:lnTo>
                    <a:pt x="606" y="606"/>
                  </a:lnTo>
                  <a:lnTo>
                    <a:pt x="539" y="674"/>
                  </a:lnTo>
                  <a:lnTo>
                    <a:pt x="505" y="741"/>
                  </a:lnTo>
                  <a:lnTo>
                    <a:pt x="337" y="842"/>
                  </a:lnTo>
                  <a:lnTo>
                    <a:pt x="303" y="842"/>
                  </a:lnTo>
                  <a:lnTo>
                    <a:pt x="270" y="472"/>
                  </a:lnTo>
                  <a:lnTo>
                    <a:pt x="303" y="270"/>
                  </a:lnTo>
                  <a:lnTo>
                    <a:pt x="337" y="303"/>
                  </a:lnTo>
                  <a:lnTo>
                    <a:pt x="438" y="270"/>
                  </a:lnTo>
                  <a:close/>
                  <a:moveTo>
                    <a:pt x="270" y="0"/>
                  </a:moveTo>
                  <a:lnTo>
                    <a:pt x="270" y="34"/>
                  </a:lnTo>
                  <a:lnTo>
                    <a:pt x="202" y="101"/>
                  </a:lnTo>
                  <a:lnTo>
                    <a:pt x="135" y="202"/>
                  </a:lnTo>
                  <a:lnTo>
                    <a:pt x="101" y="404"/>
                  </a:lnTo>
                  <a:lnTo>
                    <a:pt x="101" y="640"/>
                  </a:lnTo>
                  <a:lnTo>
                    <a:pt x="135" y="876"/>
                  </a:lnTo>
                  <a:lnTo>
                    <a:pt x="34" y="876"/>
                  </a:lnTo>
                  <a:lnTo>
                    <a:pt x="0" y="909"/>
                  </a:lnTo>
                  <a:lnTo>
                    <a:pt x="0" y="943"/>
                  </a:lnTo>
                  <a:lnTo>
                    <a:pt x="0" y="1010"/>
                  </a:lnTo>
                  <a:lnTo>
                    <a:pt x="34" y="1010"/>
                  </a:lnTo>
                  <a:lnTo>
                    <a:pt x="135" y="1044"/>
                  </a:lnTo>
                  <a:lnTo>
                    <a:pt x="236" y="1044"/>
                  </a:lnTo>
                  <a:lnTo>
                    <a:pt x="337" y="1010"/>
                  </a:lnTo>
                  <a:lnTo>
                    <a:pt x="438" y="977"/>
                  </a:lnTo>
                  <a:lnTo>
                    <a:pt x="606" y="808"/>
                  </a:lnTo>
                  <a:lnTo>
                    <a:pt x="741" y="640"/>
                  </a:lnTo>
                  <a:lnTo>
                    <a:pt x="741" y="539"/>
                  </a:lnTo>
                  <a:lnTo>
                    <a:pt x="741" y="438"/>
                  </a:lnTo>
                  <a:lnTo>
                    <a:pt x="707" y="337"/>
                  </a:lnTo>
                  <a:lnTo>
                    <a:pt x="674" y="236"/>
                  </a:lnTo>
                  <a:lnTo>
                    <a:pt x="606" y="169"/>
                  </a:lnTo>
                  <a:lnTo>
                    <a:pt x="303" y="169"/>
                  </a:lnTo>
                  <a:lnTo>
                    <a:pt x="303" y="34"/>
                  </a:lnTo>
                  <a:lnTo>
                    <a:pt x="27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8" name="Google Shape;948;p6"/>
            <p:cNvSpPr/>
            <p:nvPr/>
          </p:nvSpPr>
          <p:spPr>
            <a:xfrm>
              <a:off x="3974125" y="3175650"/>
              <a:ext cx="63150" cy="69050"/>
            </a:xfrm>
            <a:custGeom>
              <a:avLst/>
              <a:gdLst/>
              <a:ahLst/>
              <a:cxnLst/>
              <a:rect l="l" t="t" r="r" b="b"/>
              <a:pathLst>
                <a:path w="2526" h="2762" extrusionOk="0">
                  <a:moveTo>
                    <a:pt x="2256" y="236"/>
                  </a:moveTo>
                  <a:lnTo>
                    <a:pt x="2256" y="640"/>
                  </a:lnTo>
                  <a:lnTo>
                    <a:pt x="2290" y="1078"/>
                  </a:lnTo>
                  <a:lnTo>
                    <a:pt x="2290" y="1785"/>
                  </a:lnTo>
                  <a:lnTo>
                    <a:pt x="2323" y="2492"/>
                  </a:lnTo>
                  <a:lnTo>
                    <a:pt x="1448" y="2492"/>
                  </a:lnTo>
                  <a:lnTo>
                    <a:pt x="909" y="2526"/>
                  </a:lnTo>
                  <a:lnTo>
                    <a:pt x="640" y="2559"/>
                  </a:lnTo>
                  <a:lnTo>
                    <a:pt x="371" y="2593"/>
                  </a:lnTo>
                  <a:lnTo>
                    <a:pt x="337" y="1886"/>
                  </a:lnTo>
                  <a:lnTo>
                    <a:pt x="236" y="1145"/>
                  </a:lnTo>
                  <a:lnTo>
                    <a:pt x="202" y="708"/>
                  </a:lnTo>
                  <a:lnTo>
                    <a:pt x="135" y="270"/>
                  </a:lnTo>
                  <a:lnTo>
                    <a:pt x="1179" y="270"/>
                  </a:lnTo>
                  <a:lnTo>
                    <a:pt x="2256" y="236"/>
                  </a:lnTo>
                  <a:close/>
                  <a:moveTo>
                    <a:pt x="2222" y="1"/>
                  </a:moveTo>
                  <a:lnTo>
                    <a:pt x="1179" y="34"/>
                  </a:lnTo>
                  <a:lnTo>
                    <a:pt x="640" y="34"/>
                  </a:lnTo>
                  <a:lnTo>
                    <a:pt x="135" y="68"/>
                  </a:lnTo>
                  <a:lnTo>
                    <a:pt x="68" y="135"/>
                  </a:lnTo>
                  <a:lnTo>
                    <a:pt x="34" y="203"/>
                  </a:lnTo>
                  <a:lnTo>
                    <a:pt x="0" y="438"/>
                  </a:lnTo>
                  <a:lnTo>
                    <a:pt x="0" y="674"/>
                  </a:lnTo>
                  <a:lnTo>
                    <a:pt x="34" y="1145"/>
                  </a:lnTo>
                  <a:lnTo>
                    <a:pt x="101" y="1920"/>
                  </a:lnTo>
                  <a:lnTo>
                    <a:pt x="135" y="2357"/>
                  </a:lnTo>
                  <a:lnTo>
                    <a:pt x="236" y="2694"/>
                  </a:lnTo>
                  <a:lnTo>
                    <a:pt x="236" y="2728"/>
                  </a:lnTo>
                  <a:lnTo>
                    <a:pt x="270" y="2761"/>
                  </a:lnTo>
                  <a:lnTo>
                    <a:pt x="337" y="2728"/>
                  </a:lnTo>
                  <a:lnTo>
                    <a:pt x="371" y="2728"/>
                  </a:lnTo>
                  <a:lnTo>
                    <a:pt x="606" y="2761"/>
                  </a:lnTo>
                  <a:lnTo>
                    <a:pt x="842" y="2761"/>
                  </a:lnTo>
                  <a:lnTo>
                    <a:pt x="1313" y="2728"/>
                  </a:lnTo>
                  <a:lnTo>
                    <a:pt x="2088" y="2728"/>
                  </a:lnTo>
                  <a:lnTo>
                    <a:pt x="2357" y="2694"/>
                  </a:lnTo>
                  <a:lnTo>
                    <a:pt x="2492" y="2694"/>
                  </a:lnTo>
                  <a:lnTo>
                    <a:pt x="2492" y="2660"/>
                  </a:lnTo>
                  <a:lnTo>
                    <a:pt x="2525" y="2324"/>
                  </a:lnTo>
                  <a:lnTo>
                    <a:pt x="2525" y="1953"/>
                  </a:lnTo>
                  <a:lnTo>
                    <a:pt x="2492" y="1246"/>
                  </a:lnTo>
                  <a:lnTo>
                    <a:pt x="2458" y="640"/>
                  </a:lnTo>
                  <a:lnTo>
                    <a:pt x="2424" y="337"/>
                  </a:lnTo>
                  <a:lnTo>
                    <a:pt x="2357" y="68"/>
                  </a:lnTo>
                  <a:lnTo>
                    <a:pt x="2323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9" name="Google Shape;949;p6"/>
            <p:cNvSpPr/>
            <p:nvPr/>
          </p:nvSpPr>
          <p:spPr>
            <a:xfrm>
              <a:off x="4091950" y="3033400"/>
              <a:ext cx="62325" cy="65675"/>
            </a:xfrm>
            <a:custGeom>
              <a:avLst/>
              <a:gdLst/>
              <a:ahLst/>
              <a:cxnLst/>
              <a:rect l="l" t="t" r="r" b="b"/>
              <a:pathLst>
                <a:path w="2493" h="2627" extrusionOk="0">
                  <a:moveTo>
                    <a:pt x="2223" y="135"/>
                  </a:moveTo>
                  <a:lnTo>
                    <a:pt x="2257" y="1213"/>
                  </a:lnTo>
                  <a:lnTo>
                    <a:pt x="2223" y="2290"/>
                  </a:lnTo>
                  <a:lnTo>
                    <a:pt x="1752" y="2324"/>
                  </a:lnTo>
                  <a:lnTo>
                    <a:pt x="1247" y="2357"/>
                  </a:lnTo>
                  <a:lnTo>
                    <a:pt x="775" y="2357"/>
                  </a:lnTo>
                  <a:lnTo>
                    <a:pt x="539" y="2391"/>
                  </a:lnTo>
                  <a:lnTo>
                    <a:pt x="337" y="2425"/>
                  </a:lnTo>
                  <a:lnTo>
                    <a:pt x="304" y="2425"/>
                  </a:lnTo>
                  <a:lnTo>
                    <a:pt x="304" y="2391"/>
                  </a:lnTo>
                  <a:lnTo>
                    <a:pt x="337" y="1886"/>
                  </a:lnTo>
                  <a:lnTo>
                    <a:pt x="304" y="1347"/>
                  </a:lnTo>
                  <a:lnTo>
                    <a:pt x="236" y="809"/>
                  </a:lnTo>
                  <a:lnTo>
                    <a:pt x="135" y="270"/>
                  </a:lnTo>
                  <a:lnTo>
                    <a:pt x="1213" y="270"/>
                  </a:lnTo>
                  <a:lnTo>
                    <a:pt x="1718" y="236"/>
                  </a:lnTo>
                  <a:lnTo>
                    <a:pt x="2223" y="135"/>
                  </a:lnTo>
                  <a:close/>
                  <a:moveTo>
                    <a:pt x="1718" y="1"/>
                  </a:moveTo>
                  <a:lnTo>
                    <a:pt x="1179" y="34"/>
                  </a:lnTo>
                  <a:lnTo>
                    <a:pt x="640" y="68"/>
                  </a:lnTo>
                  <a:lnTo>
                    <a:pt x="102" y="68"/>
                  </a:lnTo>
                  <a:lnTo>
                    <a:pt x="34" y="102"/>
                  </a:lnTo>
                  <a:lnTo>
                    <a:pt x="1" y="135"/>
                  </a:lnTo>
                  <a:lnTo>
                    <a:pt x="1" y="203"/>
                  </a:lnTo>
                  <a:lnTo>
                    <a:pt x="34" y="270"/>
                  </a:lnTo>
                  <a:lnTo>
                    <a:pt x="34" y="775"/>
                  </a:lnTo>
                  <a:lnTo>
                    <a:pt x="34" y="1347"/>
                  </a:lnTo>
                  <a:lnTo>
                    <a:pt x="68" y="1886"/>
                  </a:lnTo>
                  <a:lnTo>
                    <a:pt x="135" y="2391"/>
                  </a:lnTo>
                  <a:lnTo>
                    <a:pt x="169" y="2458"/>
                  </a:lnTo>
                  <a:lnTo>
                    <a:pt x="203" y="2458"/>
                  </a:lnTo>
                  <a:lnTo>
                    <a:pt x="236" y="2492"/>
                  </a:lnTo>
                  <a:lnTo>
                    <a:pt x="270" y="2458"/>
                  </a:lnTo>
                  <a:lnTo>
                    <a:pt x="270" y="2526"/>
                  </a:lnTo>
                  <a:lnTo>
                    <a:pt x="337" y="2559"/>
                  </a:lnTo>
                  <a:lnTo>
                    <a:pt x="539" y="2593"/>
                  </a:lnTo>
                  <a:lnTo>
                    <a:pt x="775" y="2627"/>
                  </a:lnTo>
                  <a:lnTo>
                    <a:pt x="1280" y="2593"/>
                  </a:lnTo>
                  <a:lnTo>
                    <a:pt x="1752" y="2526"/>
                  </a:lnTo>
                  <a:lnTo>
                    <a:pt x="2223" y="2425"/>
                  </a:lnTo>
                  <a:lnTo>
                    <a:pt x="2223" y="2492"/>
                  </a:lnTo>
                  <a:lnTo>
                    <a:pt x="2257" y="2559"/>
                  </a:lnTo>
                  <a:lnTo>
                    <a:pt x="2324" y="2593"/>
                  </a:lnTo>
                  <a:lnTo>
                    <a:pt x="2391" y="2593"/>
                  </a:lnTo>
                  <a:lnTo>
                    <a:pt x="2425" y="2526"/>
                  </a:lnTo>
                  <a:lnTo>
                    <a:pt x="2492" y="1920"/>
                  </a:lnTo>
                  <a:lnTo>
                    <a:pt x="2492" y="1314"/>
                  </a:lnTo>
                  <a:lnTo>
                    <a:pt x="2492" y="708"/>
                  </a:lnTo>
                  <a:lnTo>
                    <a:pt x="2391" y="102"/>
                  </a:lnTo>
                  <a:lnTo>
                    <a:pt x="2391" y="68"/>
                  </a:lnTo>
                  <a:lnTo>
                    <a:pt x="2324" y="68"/>
                  </a:lnTo>
                  <a:lnTo>
                    <a:pt x="23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0" name="Google Shape;950;p6"/>
            <p:cNvSpPr/>
            <p:nvPr/>
          </p:nvSpPr>
          <p:spPr>
            <a:xfrm>
              <a:off x="4132350" y="3104100"/>
              <a:ext cx="8450" cy="58100"/>
            </a:xfrm>
            <a:custGeom>
              <a:avLst/>
              <a:gdLst/>
              <a:ahLst/>
              <a:cxnLst/>
              <a:rect l="l" t="t" r="r" b="b"/>
              <a:pathLst>
                <a:path w="338" h="2324" extrusionOk="0">
                  <a:moveTo>
                    <a:pt x="68" y="1"/>
                  </a:moveTo>
                  <a:lnTo>
                    <a:pt x="35" y="34"/>
                  </a:lnTo>
                  <a:lnTo>
                    <a:pt x="1" y="304"/>
                  </a:lnTo>
                  <a:lnTo>
                    <a:pt x="1" y="573"/>
                  </a:lnTo>
                  <a:lnTo>
                    <a:pt x="35" y="1078"/>
                  </a:lnTo>
                  <a:lnTo>
                    <a:pt x="68" y="1684"/>
                  </a:lnTo>
                  <a:lnTo>
                    <a:pt x="102" y="1987"/>
                  </a:lnTo>
                  <a:lnTo>
                    <a:pt x="169" y="2290"/>
                  </a:lnTo>
                  <a:lnTo>
                    <a:pt x="203" y="2324"/>
                  </a:lnTo>
                  <a:lnTo>
                    <a:pt x="304" y="2324"/>
                  </a:lnTo>
                  <a:lnTo>
                    <a:pt x="304" y="2257"/>
                  </a:lnTo>
                  <a:lnTo>
                    <a:pt x="338" y="1987"/>
                  </a:lnTo>
                  <a:lnTo>
                    <a:pt x="304" y="1684"/>
                  </a:lnTo>
                  <a:lnTo>
                    <a:pt x="237" y="1078"/>
                  </a:lnTo>
                  <a:lnTo>
                    <a:pt x="203" y="539"/>
                  </a:lnTo>
                  <a:lnTo>
                    <a:pt x="169" y="304"/>
                  </a:lnTo>
                  <a:lnTo>
                    <a:pt x="136" y="34"/>
                  </a:lnTo>
                  <a:lnTo>
                    <a:pt x="13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1" name="Google Shape;951;p6"/>
            <p:cNvSpPr/>
            <p:nvPr/>
          </p:nvSpPr>
          <p:spPr>
            <a:xfrm>
              <a:off x="4015375" y="3126825"/>
              <a:ext cx="18525" cy="21925"/>
            </a:xfrm>
            <a:custGeom>
              <a:avLst/>
              <a:gdLst/>
              <a:ahLst/>
              <a:cxnLst/>
              <a:rect l="l" t="t" r="r" b="b"/>
              <a:pathLst>
                <a:path w="741" h="877" extrusionOk="0">
                  <a:moveTo>
                    <a:pt x="101" y="1"/>
                  </a:moveTo>
                  <a:lnTo>
                    <a:pt x="34" y="34"/>
                  </a:lnTo>
                  <a:lnTo>
                    <a:pt x="0" y="68"/>
                  </a:lnTo>
                  <a:lnTo>
                    <a:pt x="0" y="102"/>
                  </a:lnTo>
                  <a:lnTo>
                    <a:pt x="34" y="169"/>
                  </a:lnTo>
                  <a:lnTo>
                    <a:pt x="135" y="203"/>
                  </a:lnTo>
                  <a:lnTo>
                    <a:pt x="337" y="270"/>
                  </a:lnTo>
                  <a:lnTo>
                    <a:pt x="168" y="472"/>
                  </a:lnTo>
                  <a:lnTo>
                    <a:pt x="34" y="708"/>
                  </a:lnTo>
                  <a:lnTo>
                    <a:pt x="0" y="775"/>
                  </a:lnTo>
                  <a:lnTo>
                    <a:pt x="34" y="842"/>
                  </a:lnTo>
                  <a:lnTo>
                    <a:pt x="101" y="876"/>
                  </a:lnTo>
                  <a:lnTo>
                    <a:pt x="168" y="876"/>
                  </a:lnTo>
                  <a:lnTo>
                    <a:pt x="505" y="775"/>
                  </a:lnTo>
                  <a:lnTo>
                    <a:pt x="673" y="741"/>
                  </a:lnTo>
                  <a:lnTo>
                    <a:pt x="707" y="708"/>
                  </a:lnTo>
                  <a:lnTo>
                    <a:pt x="741" y="640"/>
                  </a:lnTo>
                  <a:lnTo>
                    <a:pt x="741" y="573"/>
                  </a:lnTo>
                  <a:lnTo>
                    <a:pt x="673" y="539"/>
                  </a:lnTo>
                  <a:lnTo>
                    <a:pt x="640" y="539"/>
                  </a:lnTo>
                  <a:lnTo>
                    <a:pt x="505" y="573"/>
                  </a:lnTo>
                  <a:lnTo>
                    <a:pt x="370" y="607"/>
                  </a:lnTo>
                  <a:lnTo>
                    <a:pt x="640" y="236"/>
                  </a:lnTo>
                  <a:lnTo>
                    <a:pt x="673" y="169"/>
                  </a:lnTo>
                  <a:lnTo>
                    <a:pt x="640" y="135"/>
                  </a:lnTo>
                  <a:lnTo>
                    <a:pt x="606" y="102"/>
                  </a:lnTo>
                  <a:lnTo>
                    <a:pt x="539" y="68"/>
                  </a:lnTo>
                  <a:lnTo>
                    <a:pt x="236" y="34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2" name="Google Shape;952;p6"/>
            <p:cNvSpPr/>
            <p:nvPr/>
          </p:nvSpPr>
          <p:spPr>
            <a:xfrm>
              <a:off x="3990950" y="3106625"/>
              <a:ext cx="63150" cy="59800"/>
            </a:xfrm>
            <a:custGeom>
              <a:avLst/>
              <a:gdLst/>
              <a:ahLst/>
              <a:cxnLst/>
              <a:rect l="l" t="t" r="r" b="b"/>
              <a:pathLst>
                <a:path w="2526" h="2392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112"/>
                  </a:lnTo>
                  <a:lnTo>
                    <a:pt x="2290" y="1617"/>
                  </a:lnTo>
                  <a:lnTo>
                    <a:pt x="2324" y="2122"/>
                  </a:lnTo>
                  <a:lnTo>
                    <a:pt x="1448" y="2122"/>
                  </a:lnTo>
                  <a:lnTo>
                    <a:pt x="910" y="2156"/>
                  </a:lnTo>
                  <a:lnTo>
                    <a:pt x="640" y="2156"/>
                  </a:lnTo>
                  <a:lnTo>
                    <a:pt x="371" y="2223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03" y="708"/>
                  </a:lnTo>
                  <a:lnTo>
                    <a:pt x="169" y="270"/>
                  </a:lnTo>
                  <a:lnTo>
                    <a:pt x="169" y="270"/>
                  </a:lnTo>
                  <a:lnTo>
                    <a:pt x="674" y="304"/>
                  </a:lnTo>
                  <a:lnTo>
                    <a:pt x="1213" y="270"/>
                  </a:lnTo>
                  <a:lnTo>
                    <a:pt x="2256" y="236"/>
                  </a:lnTo>
                  <a:close/>
                  <a:moveTo>
                    <a:pt x="2256" y="1"/>
                  </a:moveTo>
                  <a:lnTo>
                    <a:pt x="1179" y="34"/>
                  </a:lnTo>
                  <a:lnTo>
                    <a:pt x="674" y="68"/>
                  </a:lnTo>
                  <a:lnTo>
                    <a:pt x="135" y="102"/>
                  </a:lnTo>
                  <a:lnTo>
                    <a:pt x="68" y="135"/>
                  </a:lnTo>
                  <a:lnTo>
                    <a:pt x="34" y="203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4" y="1179"/>
                  </a:lnTo>
                  <a:lnTo>
                    <a:pt x="102" y="1751"/>
                  </a:lnTo>
                  <a:lnTo>
                    <a:pt x="135" y="2055"/>
                  </a:lnTo>
                  <a:lnTo>
                    <a:pt x="203" y="2324"/>
                  </a:lnTo>
                  <a:lnTo>
                    <a:pt x="236" y="2358"/>
                  </a:lnTo>
                  <a:lnTo>
                    <a:pt x="371" y="2358"/>
                  </a:lnTo>
                  <a:lnTo>
                    <a:pt x="573" y="2391"/>
                  </a:lnTo>
                  <a:lnTo>
                    <a:pt x="842" y="2391"/>
                  </a:lnTo>
                  <a:lnTo>
                    <a:pt x="1314" y="2358"/>
                  </a:lnTo>
                  <a:lnTo>
                    <a:pt x="2088" y="2358"/>
                  </a:lnTo>
                  <a:lnTo>
                    <a:pt x="2357" y="2324"/>
                  </a:lnTo>
                  <a:lnTo>
                    <a:pt x="2458" y="2324"/>
                  </a:lnTo>
                  <a:lnTo>
                    <a:pt x="2492" y="2290"/>
                  </a:lnTo>
                  <a:lnTo>
                    <a:pt x="2526" y="2021"/>
                  </a:lnTo>
                  <a:lnTo>
                    <a:pt x="2526" y="1785"/>
                  </a:lnTo>
                  <a:lnTo>
                    <a:pt x="2492" y="1246"/>
                  </a:lnTo>
                  <a:lnTo>
                    <a:pt x="2458" y="674"/>
                  </a:lnTo>
                  <a:lnTo>
                    <a:pt x="2425" y="371"/>
                  </a:lnTo>
                  <a:lnTo>
                    <a:pt x="2357" y="68"/>
                  </a:lnTo>
                  <a:lnTo>
                    <a:pt x="2324" y="34"/>
                  </a:lnTo>
                  <a:lnTo>
                    <a:pt x="2290" y="34"/>
                  </a:lnTo>
                  <a:lnTo>
                    <a:pt x="225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3" name="Google Shape;953;p6"/>
            <p:cNvSpPr/>
            <p:nvPr/>
          </p:nvSpPr>
          <p:spPr>
            <a:xfrm>
              <a:off x="4412650" y="3088950"/>
              <a:ext cx="64825" cy="60625"/>
            </a:xfrm>
            <a:custGeom>
              <a:avLst/>
              <a:gdLst/>
              <a:ahLst/>
              <a:cxnLst/>
              <a:rect l="l" t="t" r="r" b="b"/>
              <a:pathLst>
                <a:path w="2593" h="2425" extrusionOk="0">
                  <a:moveTo>
                    <a:pt x="2391" y="1"/>
                  </a:moveTo>
                  <a:lnTo>
                    <a:pt x="2357" y="34"/>
                  </a:lnTo>
                  <a:lnTo>
                    <a:pt x="2323" y="135"/>
                  </a:lnTo>
                  <a:lnTo>
                    <a:pt x="1751" y="102"/>
                  </a:lnTo>
                  <a:lnTo>
                    <a:pt x="1179" y="68"/>
                  </a:lnTo>
                  <a:lnTo>
                    <a:pt x="674" y="34"/>
                  </a:lnTo>
                  <a:lnTo>
                    <a:pt x="404" y="68"/>
                  </a:lnTo>
                  <a:lnTo>
                    <a:pt x="303" y="135"/>
                  </a:lnTo>
                  <a:lnTo>
                    <a:pt x="202" y="169"/>
                  </a:lnTo>
                  <a:lnTo>
                    <a:pt x="202" y="203"/>
                  </a:lnTo>
                  <a:lnTo>
                    <a:pt x="371" y="270"/>
                  </a:lnTo>
                  <a:lnTo>
                    <a:pt x="573" y="304"/>
                  </a:lnTo>
                  <a:lnTo>
                    <a:pt x="1684" y="304"/>
                  </a:lnTo>
                  <a:lnTo>
                    <a:pt x="2323" y="337"/>
                  </a:lnTo>
                  <a:lnTo>
                    <a:pt x="2323" y="708"/>
                  </a:lnTo>
                  <a:lnTo>
                    <a:pt x="2323" y="1078"/>
                  </a:lnTo>
                  <a:lnTo>
                    <a:pt x="2323" y="1583"/>
                  </a:lnTo>
                  <a:lnTo>
                    <a:pt x="2357" y="1852"/>
                  </a:lnTo>
                  <a:lnTo>
                    <a:pt x="2387" y="2088"/>
                  </a:lnTo>
                  <a:lnTo>
                    <a:pt x="2387" y="2088"/>
                  </a:lnTo>
                  <a:lnTo>
                    <a:pt x="1347" y="2122"/>
                  </a:lnTo>
                  <a:lnTo>
                    <a:pt x="808" y="2155"/>
                  </a:lnTo>
                  <a:lnTo>
                    <a:pt x="539" y="2189"/>
                  </a:lnTo>
                  <a:lnTo>
                    <a:pt x="303" y="2256"/>
                  </a:lnTo>
                  <a:lnTo>
                    <a:pt x="270" y="1751"/>
                  </a:lnTo>
                  <a:lnTo>
                    <a:pt x="236" y="1246"/>
                  </a:lnTo>
                  <a:lnTo>
                    <a:pt x="270" y="708"/>
                  </a:lnTo>
                  <a:lnTo>
                    <a:pt x="236" y="438"/>
                  </a:lnTo>
                  <a:lnTo>
                    <a:pt x="202" y="304"/>
                  </a:lnTo>
                  <a:lnTo>
                    <a:pt x="169" y="203"/>
                  </a:lnTo>
                  <a:lnTo>
                    <a:pt x="68" y="337"/>
                  </a:lnTo>
                  <a:lnTo>
                    <a:pt x="34" y="506"/>
                  </a:lnTo>
                  <a:lnTo>
                    <a:pt x="0" y="876"/>
                  </a:lnTo>
                  <a:lnTo>
                    <a:pt x="34" y="1583"/>
                  </a:lnTo>
                  <a:lnTo>
                    <a:pt x="34" y="1819"/>
                  </a:lnTo>
                  <a:lnTo>
                    <a:pt x="34" y="2088"/>
                  </a:lnTo>
                  <a:lnTo>
                    <a:pt x="68" y="2189"/>
                  </a:lnTo>
                  <a:lnTo>
                    <a:pt x="101" y="2290"/>
                  </a:lnTo>
                  <a:lnTo>
                    <a:pt x="169" y="2391"/>
                  </a:lnTo>
                  <a:lnTo>
                    <a:pt x="270" y="2425"/>
                  </a:lnTo>
                  <a:lnTo>
                    <a:pt x="303" y="2425"/>
                  </a:lnTo>
                  <a:lnTo>
                    <a:pt x="337" y="2391"/>
                  </a:lnTo>
                  <a:lnTo>
                    <a:pt x="337" y="2357"/>
                  </a:lnTo>
                  <a:lnTo>
                    <a:pt x="573" y="2391"/>
                  </a:lnTo>
                  <a:lnTo>
                    <a:pt x="842" y="2425"/>
                  </a:lnTo>
                  <a:lnTo>
                    <a:pt x="1347" y="2391"/>
                  </a:lnTo>
                  <a:lnTo>
                    <a:pt x="2391" y="2324"/>
                  </a:lnTo>
                  <a:lnTo>
                    <a:pt x="2458" y="2290"/>
                  </a:lnTo>
                  <a:lnTo>
                    <a:pt x="2492" y="2324"/>
                  </a:lnTo>
                  <a:lnTo>
                    <a:pt x="2525" y="2324"/>
                  </a:lnTo>
                  <a:lnTo>
                    <a:pt x="2559" y="2290"/>
                  </a:lnTo>
                  <a:lnTo>
                    <a:pt x="2593" y="2021"/>
                  </a:lnTo>
                  <a:lnTo>
                    <a:pt x="2559" y="1785"/>
                  </a:lnTo>
                  <a:lnTo>
                    <a:pt x="2525" y="1246"/>
                  </a:lnTo>
                  <a:lnTo>
                    <a:pt x="2525" y="640"/>
                  </a:lnTo>
                  <a:lnTo>
                    <a:pt x="2492" y="337"/>
                  </a:lnTo>
                  <a:lnTo>
                    <a:pt x="2458" y="34"/>
                  </a:lnTo>
                  <a:lnTo>
                    <a:pt x="24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4" name="Google Shape;954;p6"/>
            <p:cNvSpPr/>
            <p:nvPr/>
          </p:nvSpPr>
          <p:spPr>
            <a:xfrm>
              <a:off x="6994975" y="3960950"/>
              <a:ext cx="296300" cy="452025"/>
            </a:xfrm>
            <a:custGeom>
              <a:avLst/>
              <a:gdLst/>
              <a:ahLst/>
              <a:cxnLst/>
              <a:rect l="l" t="t" r="r" b="b"/>
              <a:pathLst>
                <a:path w="11852" h="18081" extrusionOk="0">
                  <a:moveTo>
                    <a:pt x="8721" y="1"/>
                  </a:moveTo>
                  <a:lnTo>
                    <a:pt x="6431" y="506"/>
                  </a:lnTo>
                  <a:lnTo>
                    <a:pt x="4142" y="1045"/>
                  </a:lnTo>
                  <a:lnTo>
                    <a:pt x="1886" y="1651"/>
                  </a:lnTo>
                  <a:lnTo>
                    <a:pt x="977" y="1886"/>
                  </a:lnTo>
                  <a:lnTo>
                    <a:pt x="742" y="1954"/>
                  </a:lnTo>
                  <a:lnTo>
                    <a:pt x="540" y="2055"/>
                  </a:lnTo>
                  <a:lnTo>
                    <a:pt x="338" y="2156"/>
                  </a:lnTo>
                  <a:lnTo>
                    <a:pt x="169" y="2290"/>
                  </a:lnTo>
                  <a:lnTo>
                    <a:pt x="169" y="2324"/>
                  </a:lnTo>
                  <a:lnTo>
                    <a:pt x="136" y="2257"/>
                  </a:lnTo>
                  <a:lnTo>
                    <a:pt x="68" y="2223"/>
                  </a:lnTo>
                  <a:lnTo>
                    <a:pt x="1" y="2223"/>
                  </a:lnTo>
                  <a:lnTo>
                    <a:pt x="1" y="2290"/>
                  </a:lnTo>
                  <a:lnTo>
                    <a:pt x="35" y="2762"/>
                  </a:lnTo>
                  <a:lnTo>
                    <a:pt x="136" y="3233"/>
                  </a:lnTo>
                  <a:lnTo>
                    <a:pt x="371" y="4176"/>
                  </a:lnTo>
                  <a:lnTo>
                    <a:pt x="641" y="5118"/>
                  </a:lnTo>
                  <a:lnTo>
                    <a:pt x="876" y="6061"/>
                  </a:lnTo>
                  <a:lnTo>
                    <a:pt x="1785" y="10068"/>
                  </a:lnTo>
                  <a:lnTo>
                    <a:pt x="2223" y="12054"/>
                  </a:lnTo>
                  <a:lnTo>
                    <a:pt x="2728" y="14040"/>
                  </a:lnTo>
                  <a:lnTo>
                    <a:pt x="3267" y="16027"/>
                  </a:lnTo>
                  <a:lnTo>
                    <a:pt x="3536" y="17037"/>
                  </a:lnTo>
                  <a:lnTo>
                    <a:pt x="3873" y="17980"/>
                  </a:lnTo>
                  <a:lnTo>
                    <a:pt x="3940" y="18081"/>
                  </a:lnTo>
                  <a:lnTo>
                    <a:pt x="4007" y="18081"/>
                  </a:lnTo>
                  <a:lnTo>
                    <a:pt x="4075" y="18047"/>
                  </a:lnTo>
                  <a:lnTo>
                    <a:pt x="4142" y="17980"/>
                  </a:lnTo>
                  <a:lnTo>
                    <a:pt x="4681" y="17879"/>
                  </a:lnTo>
                  <a:lnTo>
                    <a:pt x="5253" y="17710"/>
                  </a:lnTo>
                  <a:lnTo>
                    <a:pt x="6330" y="17374"/>
                  </a:lnTo>
                  <a:lnTo>
                    <a:pt x="7576" y="17003"/>
                  </a:lnTo>
                  <a:lnTo>
                    <a:pt x="8856" y="16667"/>
                  </a:lnTo>
                  <a:lnTo>
                    <a:pt x="10337" y="16296"/>
                  </a:lnTo>
                  <a:lnTo>
                    <a:pt x="11111" y="16128"/>
                  </a:lnTo>
                  <a:lnTo>
                    <a:pt x="11852" y="15892"/>
                  </a:lnTo>
                  <a:lnTo>
                    <a:pt x="11852" y="15656"/>
                  </a:lnTo>
                  <a:lnTo>
                    <a:pt x="11044" y="15892"/>
                  </a:lnTo>
                  <a:lnTo>
                    <a:pt x="10202" y="16094"/>
                  </a:lnTo>
                  <a:lnTo>
                    <a:pt x="8519" y="16532"/>
                  </a:lnTo>
                  <a:lnTo>
                    <a:pt x="6263" y="17172"/>
                  </a:lnTo>
                  <a:lnTo>
                    <a:pt x="5152" y="17475"/>
                  </a:lnTo>
                  <a:lnTo>
                    <a:pt x="4613" y="17643"/>
                  </a:lnTo>
                  <a:lnTo>
                    <a:pt x="4108" y="17879"/>
                  </a:lnTo>
                  <a:lnTo>
                    <a:pt x="3536" y="15926"/>
                  </a:lnTo>
                  <a:lnTo>
                    <a:pt x="2997" y="13939"/>
                  </a:lnTo>
                  <a:lnTo>
                    <a:pt x="2526" y="11987"/>
                  </a:lnTo>
                  <a:lnTo>
                    <a:pt x="2055" y="9967"/>
                  </a:lnTo>
                  <a:lnTo>
                    <a:pt x="1146" y="5960"/>
                  </a:lnTo>
                  <a:lnTo>
                    <a:pt x="742" y="4108"/>
                  </a:lnTo>
                  <a:lnTo>
                    <a:pt x="506" y="3199"/>
                  </a:lnTo>
                  <a:lnTo>
                    <a:pt x="338" y="2762"/>
                  </a:lnTo>
                  <a:lnTo>
                    <a:pt x="182" y="2358"/>
                  </a:lnTo>
                  <a:lnTo>
                    <a:pt x="405" y="2358"/>
                  </a:lnTo>
                  <a:lnTo>
                    <a:pt x="641" y="2324"/>
                  </a:lnTo>
                  <a:lnTo>
                    <a:pt x="1078" y="2223"/>
                  </a:lnTo>
                  <a:lnTo>
                    <a:pt x="1954" y="1920"/>
                  </a:lnTo>
                  <a:lnTo>
                    <a:pt x="4209" y="1314"/>
                  </a:lnTo>
                  <a:lnTo>
                    <a:pt x="6465" y="775"/>
                  </a:lnTo>
                  <a:lnTo>
                    <a:pt x="8755" y="304"/>
                  </a:lnTo>
                  <a:lnTo>
                    <a:pt x="8889" y="977"/>
                  </a:lnTo>
                  <a:lnTo>
                    <a:pt x="9024" y="1651"/>
                  </a:lnTo>
                  <a:lnTo>
                    <a:pt x="9394" y="3031"/>
                  </a:lnTo>
                  <a:lnTo>
                    <a:pt x="10303" y="6330"/>
                  </a:lnTo>
                  <a:lnTo>
                    <a:pt x="11280" y="9664"/>
                  </a:lnTo>
                  <a:lnTo>
                    <a:pt x="11549" y="10674"/>
                  </a:lnTo>
                  <a:lnTo>
                    <a:pt x="11852" y="11717"/>
                  </a:lnTo>
                  <a:lnTo>
                    <a:pt x="11852" y="10640"/>
                  </a:lnTo>
                  <a:lnTo>
                    <a:pt x="11583" y="9832"/>
                  </a:lnTo>
                  <a:lnTo>
                    <a:pt x="10640" y="6532"/>
                  </a:lnTo>
                  <a:lnTo>
                    <a:pt x="9798" y="3469"/>
                  </a:lnTo>
                  <a:lnTo>
                    <a:pt x="9394" y="1785"/>
                  </a:lnTo>
                  <a:lnTo>
                    <a:pt x="9159" y="944"/>
                  </a:lnTo>
                  <a:lnTo>
                    <a:pt x="8923" y="136"/>
                  </a:lnTo>
                  <a:lnTo>
                    <a:pt x="8889" y="102"/>
                  </a:lnTo>
                  <a:lnTo>
                    <a:pt x="8822" y="35"/>
                  </a:lnTo>
                  <a:lnTo>
                    <a:pt x="878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5" name="Google Shape;955;p6"/>
            <p:cNvSpPr/>
            <p:nvPr/>
          </p:nvSpPr>
          <p:spPr>
            <a:xfrm>
              <a:off x="5857000" y="2891150"/>
              <a:ext cx="1266800" cy="381325"/>
            </a:xfrm>
            <a:custGeom>
              <a:avLst/>
              <a:gdLst/>
              <a:ahLst/>
              <a:cxnLst/>
              <a:rect l="l" t="t" r="r" b="b"/>
              <a:pathLst>
                <a:path w="50672" h="15253" extrusionOk="0">
                  <a:moveTo>
                    <a:pt x="22592" y="5219"/>
                  </a:moveTo>
                  <a:lnTo>
                    <a:pt x="22558" y="5859"/>
                  </a:lnTo>
                  <a:lnTo>
                    <a:pt x="22154" y="5893"/>
                  </a:lnTo>
                  <a:lnTo>
                    <a:pt x="22188" y="5825"/>
                  </a:lnTo>
                  <a:lnTo>
                    <a:pt x="22188" y="5758"/>
                  </a:lnTo>
                  <a:lnTo>
                    <a:pt x="22154" y="5623"/>
                  </a:lnTo>
                  <a:lnTo>
                    <a:pt x="22121" y="5421"/>
                  </a:lnTo>
                  <a:lnTo>
                    <a:pt x="22087" y="5253"/>
                  </a:lnTo>
                  <a:lnTo>
                    <a:pt x="22558" y="5219"/>
                  </a:lnTo>
                  <a:close/>
                  <a:moveTo>
                    <a:pt x="21919" y="5253"/>
                  </a:moveTo>
                  <a:lnTo>
                    <a:pt x="21919" y="5590"/>
                  </a:lnTo>
                  <a:lnTo>
                    <a:pt x="21952" y="5758"/>
                  </a:lnTo>
                  <a:lnTo>
                    <a:pt x="21952" y="5859"/>
                  </a:lnTo>
                  <a:lnTo>
                    <a:pt x="21986" y="5926"/>
                  </a:lnTo>
                  <a:lnTo>
                    <a:pt x="21750" y="5960"/>
                  </a:lnTo>
                  <a:lnTo>
                    <a:pt x="21717" y="5792"/>
                  </a:lnTo>
                  <a:lnTo>
                    <a:pt x="21649" y="5623"/>
                  </a:lnTo>
                  <a:lnTo>
                    <a:pt x="21616" y="5455"/>
                  </a:lnTo>
                  <a:lnTo>
                    <a:pt x="21515" y="5287"/>
                  </a:lnTo>
                  <a:lnTo>
                    <a:pt x="21919" y="5253"/>
                  </a:lnTo>
                  <a:close/>
                  <a:moveTo>
                    <a:pt x="21447" y="5287"/>
                  </a:moveTo>
                  <a:lnTo>
                    <a:pt x="21447" y="5455"/>
                  </a:lnTo>
                  <a:lnTo>
                    <a:pt x="21481" y="5623"/>
                  </a:lnTo>
                  <a:lnTo>
                    <a:pt x="21515" y="5792"/>
                  </a:lnTo>
                  <a:lnTo>
                    <a:pt x="21548" y="5960"/>
                  </a:lnTo>
                  <a:lnTo>
                    <a:pt x="21313" y="5994"/>
                  </a:lnTo>
                  <a:lnTo>
                    <a:pt x="21313" y="5859"/>
                  </a:lnTo>
                  <a:lnTo>
                    <a:pt x="21279" y="5724"/>
                  </a:lnTo>
                  <a:lnTo>
                    <a:pt x="21178" y="5287"/>
                  </a:lnTo>
                  <a:close/>
                  <a:moveTo>
                    <a:pt x="21111" y="5287"/>
                  </a:moveTo>
                  <a:lnTo>
                    <a:pt x="21144" y="5691"/>
                  </a:lnTo>
                  <a:lnTo>
                    <a:pt x="21178" y="5859"/>
                  </a:lnTo>
                  <a:lnTo>
                    <a:pt x="21212" y="5994"/>
                  </a:lnTo>
                  <a:lnTo>
                    <a:pt x="20909" y="6027"/>
                  </a:lnTo>
                  <a:lnTo>
                    <a:pt x="20909" y="5960"/>
                  </a:lnTo>
                  <a:lnTo>
                    <a:pt x="20909" y="5859"/>
                  </a:lnTo>
                  <a:lnTo>
                    <a:pt x="20841" y="5724"/>
                  </a:lnTo>
                  <a:lnTo>
                    <a:pt x="20774" y="5320"/>
                  </a:lnTo>
                  <a:lnTo>
                    <a:pt x="21111" y="5287"/>
                  </a:lnTo>
                  <a:close/>
                  <a:moveTo>
                    <a:pt x="20673" y="5320"/>
                  </a:moveTo>
                  <a:lnTo>
                    <a:pt x="20673" y="5724"/>
                  </a:lnTo>
                  <a:lnTo>
                    <a:pt x="20673" y="5893"/>
                  </a:lnTo>
                  <a:lnTo>
                    <a:pt x="20707" y="5994"/>
                  </a:lnTo>
                  <a:lnTo>
                    <a:pt x="20740" y="6061"/>
                  </a:lnTo>
                  <a:lnTo>
                    <a:pt x="20471" y="6061"/>
                  </a:lnTo>
                  <a:lnTo>
                    <a:pt x="20471" y="5926"/>
                  </a:lnTo>
                  <a:lnTo>
                    <a:pt x="20437" y="5758"/>
                  </a:lnTo>
                  <a:lnTo>
                    <a:pt x="20404" y="5522"/>
                  </a:lnTo>
                  <a:lnTo>
                    <a:pt x="20370" y="5320"/>
                  </a:lnTo>
                  <a:close/>
                  <a:moveTo>
                    <a:pt x="20201" y="5320"/>
                  </a:moveTo>
                  <a:lnTo>
                    <a:pt x="20201" y="5522"/>
                  </a:lnTo>
                  <a:lnTo>
                    <a:pt x="20235" y="5691"/>
                  </a:lnTo>
                  <a:lnTo>
                    <a:pt x="20269" y="5893"/>
                  </a:lnTo>
                  <a:lnTo>
                    <a:pt x="20269" y="5994"/>
                  </a:lnTo>
                  <a:lnTo>
                    <a:pt x="20302" y="6095"/>
                  </a:lnTo>
                  <a:lnTo>
                    <a:pt x="20033" y="6128"/>
                  </a:lnTo>
                  <a:lnTo>
                    <a:pt x="19999" y="5893"/>
                  </a:lnTo>
                  <a:lnTo>
                    <a:pt x="19966" y="5623"/>
                  </a:lnTo>
                  <a:lnTo>
                    <a:pt x="19898" y="5354"/>
                  </a:lnTo>
                  <a:lnTo>
                    <a:pt x="20201" y="5320"/>
                  </a:lnTo>
                  <a:close/>
                  <a:moveTo>
                    <a:pt x="19730" y="5354"/>
                  </a:moveTo>
                  <a:lnTo>
                    <a:pt x="19764" y="5623"/>
                  </a:lnTo>
                  <a:lnTo>
                    <a:pt x="19764" y="5859"/>
                  </a:lnTo>
                  <a:lnTo>
                    <a:pt x="19797" y="5994"/>
                  </a:lnTo>
                  <a:lnTo>
                    <a:pt x="19831" y="6162"/>
                  </a:lnTo>
                  <a:lnTo>
                    <a:pt x="19528" y="6196"/>
                  </a:lnTo>
                  <a:lnTo>
                    <a:pt x="19494" y="5994"/>
                  </a:lnTo>
                  <a:lnTo>
                    <a:pt x="19461" y="5825"/>
                  </a:lnTo>
                  <a:lnTo>
                    <a:pt x="19427" y="5590"/>
                  </a:lnTo>
                  <a:lnTo>
                    <a:pt x="19360" y="5388"/>
                  </a:lnTo>
                  <a:lnTo>
                    <a:pt x="19730" y="5354"/>
                  </a:lnTo>
                  <a:close/>
                  <a:moveTo>
                    <a:pt x="22592" y="6095"/>
                  </a:moveTo>
                  <a:lnTo>
                    <a:pt x="22626" y="7071"/>
                  </a:lnTo>
                  <a:lnTo>
                    <a:pt x="22693" y="7778"/>
                  </a:lnTo>
                  <a:lnTo>
                    <a:pt x="22121" y="7778"/>
                  </a:lnTo>
                  <a:lnTo>
                    <a:pt x="21582" y="7845"/>
                  </a:lnTo>
                  <a:lnTo>
                    <a:pt x="20505" y="8014"/>
                  </a:lnTo>
                  <a:lnTo>
                    <a:pt x="19427" y="8115"/>
                  </a:lnTo>
                  <a:lnTo>
                    <a:pt x="18888" y="8182"/>
                  </a:lnTo>
                  <a:lnTo>
                    <a:pt x="18350" y="8317"/>
                  </a:lnTo>
                  <a:lnTo>
                    <a:pt x="18249" y="7441"/>
                  </a:lnTo>
                  <a:lnTo>
                    <a:pt x="18181" y="7037"/>
                  </a:lnTo>
                  <a:lnTo>
                    <a:pt x="18114" y="6633"/>
                  </a:lnTo>
                  <a:lnTo>
                    <a:pt x="18653" y="6600"/>
                  </a:lnTo>
                  <a:lnTo>
                    <a:pt x="19225" y="6532"/>
                  </a:lnTo>
                  <a:lnTo>
                    <a:pt x="20336" y="6398"/>
                  </a:lnTo>
                  <a:lnTo>
                    <a:pt x="21481" y="6229"/>
                  </a:lnTo>
                  <a:lnTo>
                    <a:pt x="22592" y="6095"/>
                  </a:lnTo>
                  <a:close/>
                  <a:moveTo>
                    <a:pt x="22693" y="7946"/>
                  </a:moveTo>
                  <a:lnTo>
                    <a:pt x="22760" y="8283"/>
                  </a:lnTo>
                  <a:lnTo>
                    <a:pt x="22828" y="8653"/>
                  </a:lnTo>
                  <a:lnTo>
                    <a:pt x="22356" y="8721"/>
                  </a:lnTo>
                  <a:lnTo>
                    <a:pt x="22289" y="8485"/>
                  </a:lnTo>
                  <a:lnTo>
                    <a:pt x="22222" y="8047"/>
                  </a:lnTo>
                  <a:lnTo>
                    <a:pt x="22693" y="7946"/>
                  </a:lnTo>
                  <a:close/>
                  <a:moveTo>
                    <a:pt x="22121" y="8047"/>
                  </a:moveTo>
                  <a:lnTo>
                    <a:pt x="22121" y="8249"/>
                  </a:lnTo>
                  <a:lnTo>
                    <a:pt x="22121" y="8451"/>
                  </a:lnTo>
                  <a:lnTo>
                    <a:pt x="22154" y="8721"/>
                  </a:lnTo>
                  <a:lnTo>
                    <a:pt x="21784" y="8788"/>
                  </a:lnTo>
                  <a:lnTo>
                    <a:pt x="21750" y="8586"/>
                  </a:lnTo>
                  <a:lnTo>
                    <a:pt x="21717" y="8418"/>
                  </a:lnTo>
                  <a:lnTo>
                    <a:pt x="21683" y="8249"/>
                  </a:lnTo>
                  <a:lnTo>
                    <a:pt x="21616" y="8115"/>
                  </a:lnTo>
                  <a:lnTo>
                    <a:pt x="22121" y="8047"/>
                  </a:lnTo>
                  <a:close/>
                  <a:moveTo>
                    <a:pt x="21481" y="8115"/>
                  </a:moveTo>
                  <a:lnTo>
                    <a:pt x="21481" y="8283"/>
                  </a:lnTo>
                  <a:lnTo>
                    <a:pt x="21515" y="8418"/>
                  </a:lnTo>
                  <a:lnTo>
                    <a:pt x="21548" y="8620"/>
                  </a:lnTo>
                  <a:lnTo>
                    <a:pt x="21582" y="8788"/>
                  </a:lnTo>
                  <a:lnTo>
                    <a:pt x="21313" y="8822"/>
                  </a:lnTo>
                  <a:lnTo>
                    <a:pt x="21245" y="8350"/>
                  </a:lnTo>
                  <a:lnTo>
                    <a:pt x="21178" y="8148"/>
                  </a:lnTo>
                  <a:lnTo>
                    <a:pt x="21481" y="8115"/>
                  </a:lnTo>
                  <a:close/>
                  <a:moveTo>
                    <a:pt x="20976" y="8182"/>
                  </a:moveTo>
                  <a:lnTo>
                    <a:pt x="21010" y="8384"/>
                  </a:lnTo>
                  <a:lnTo>
                    <a:pt x="21077" y="8855"/>
                  </a:lnTo>
                  <a:lnTo>
                    <a:pt x="20774" y="8889"/>
                  </a:lnTo>
                  <a:lnTo>
                    <a:pt x="20774" y="8721"/>
                  </a:lnTo>
                  <a:lnTo>
                    <a:pt x="20740" y="8552"/>
                  </a:lnTo>
                  <a:lnTo>
                    <a:pt x="20707" y="8384"/>
                  </a:lnTo>
                  <a:lnTo>
                    <a:pt x="20639" y="8216"/>
                  </a:lnTo>
                  <a:lnTo>
                    <a:pt x="20976" y="8182"/>
                  </a:lnTo>
                  <a:close/>
                  <a:moveTo>
                    <a:pt x="20505" y="8216"/>
                  </a:moveTo>
                  <a:lnTo>
                    <a:pt x="20505" y="8418"/>
                  </a:lnTo>
                  <a:lnTo>
                    <a:pt x="20538" y="8586"/>
                  </a:lnTo>
                  <a:lnTo>
                    <a:pt x="20538" y="8754"/>
                  </a:lnTo>
                  <a:lnTo>
                    <a:pt x="20606" y="8923"/>
                  </a:lnTo>
                  <a:lnTo>
                    <a:pt x="20336" y="8956"/>
                  </a:lnTo>
                  <a:lnTo>
                    <a:pt x="20336" y="8889"/>
                  </a:lnTo>
                  <a:lnTo>
                    <a:pt x="20336" y="8788"/>
                  </a:lnTo>
                  <a:lnTo>
                    <a:pt x="20302" y="8653"/>
                  </a:lnTo>
                  <a:lnTo>
                    <a:pt x="20235" y="8249"/>
                  </a:lnTo>
                  <a:lnTo>
                    <a:pt x="20505" y="8216"/>
                  </a:lnTo>
                  <a:close/>
                  <a:moveTo>
                    <a:pt x="20134" y="8283"/>
                  </a:moveTo>
                  <a:lnTo>
                    <a:pt x="20100" y="8451"/>
                  </a:lnTo>
                  <a:lnTo>
                    <a:pt x="20100" y="8620"/>
                  </a:lnTo>
                  <a:lnTo>
                    <a:pt x="20134" y="8822"/>
                  </a:lnTo>
                  <a:lnTo>
                    <a:pt x="20168" y="8889"/>
                  </a:lnTo>
                  <a:lnTo>
                    <a:pt x="20235" y="8956"/>
                  </a:lnTo>
                  <a:lnTo>
                    <a:pt x="19865" y="8990"/>
                  </a:lnTo>
                  <a:lnTo>
                    <a:pt x="19831" y="8788"/>
                  </a:lnTo>
                  <a:lnTo>
                    <a:pt x="19764" y="8552"/>
                  </a:lnTo>
                  <a:lnTo>
                    <a:pt x="19730" y="8350"/>
                  </a:lnTo>
                  <a:lnTo>
                    <a:pt x="20134" y="8283"/>
                  </a:lnTo>
                  <a:close/>
                  <a:moveTo>
                    <a:pt x="19629" y="8350"/>
                  </a:moveTo>
                  <a:lnTo>
                    <a:pt x="19595" y="8552"/>
                  </a:lnTo>
                  <a:lnTo>
                    <a:pt x="19595" y="8754"/>
                  </a:lnTo>
                  <a:lnTo>
                    <a:pt x="19629" y="9024"/>
                  </a:lnTo>
                  <a:lnTo>
                    <a:pt x="19292" y="9024"/>
                  </a:lnTo>
                  <a:lnTo>
                    <a:pt x="19326" y="8956"/>
                  </a:lnTo>
                  <a:lnTo>
                    <a:pt x="19326" y="8889"/>
                  </a:lnTo>
                  <a:lnTo>
                    <a:pt x="19292" y="8754"/>
                  </a:lnTo>
                  <a:lnTo>
                    <a:pt x="19259" y="8586"/>
                  </a:lnTo>
                  <a:lnTo>
                    <a:pt x="19191" y="8418"/>
                  </a:lnTo>
                  <a:lnTo>
                    <a:pt x="19629" y="8350"/>
                  </a:lnTo>
                  <a:close/>
                  <a:moveTo>
                    <a:pt x="809" y="8855"/>
                  </a:moveTo>
                  <a:lnTo>
                    <a:pt x="842" y="9024"/>
                  </a:lnTo>
                  <a:lnTo>
                    <a:pt x="842" y="9226"/>
                  </a:lnTo>
                  <a:lnTo>
                    <a:pt x="640" y="9259"/>
                  </a:lnTo>
                  <a:lnTo>
                    <a:pt x="438" y="9327"/>
                  </a:lnTo>
                  <a:lnTo>
                    <a:pt x="337" y="9091"/>
                  </a:lnTo>
                  <a:lnTo>
                    <a:pt x="203" y="8855"/>
                  </a:lnTo>
                  <a:lnTo>
                    <a:pt x="405" y="8855"/>
                  </a:lnTo>
                  <a:lnTo>
                    <a:pt x="607" y="8889"/>
                  </a:lnTo>
                  <a:lnTo>
                    <a:pt x="708" y="8889"/>
                  </a:lnTo>
                  <a:lnTo>
                    <a:pt x="809" y="8855"/>
                  </a:lnTo>
                  <a:close/>
                  <a:moveTo>
                    <a:pt x="876" y="8586"/>
                  </a:moveTo>
                  <a:lnTo>
                    <a:pt x="1078" y="8620"/>
                  </a:lnTo>
                  <a:lnTo>
                    <a:pt x="1448" y="8620"/>
                  </a:lnTo>
                  <a:lnTo>
                    <a:pt x="1482" y="8855"/>
                  </a:lnTo>
                  <a:lnTo>
                    <a:pt x="1516" y="9091"/>
                  </a:lnTo>
                  <a:lnTo>
                    <a:pt x="1516" y="9293"/>
                  </a:lnTo>
                  <a:lnTo>
                    <a:pt x="1213" y="9360"/>
                  </a:lnTo>
                  <a:lnTo>
                    <a:pt x="1044" y="9360"/>
                  </a:lnTo>
                  <a:lnTo>
                    <a:pt x="1044" y="9259"/>
                  </a:lnTo>
                  <a:lnTo>
                    <a:pt x="1044" y="9226"/>
                  </a:lnTo>
                  <a:lnTo>
                    <a:pt x="1011" y="9024"/>
                  </a:lnTo>
                  <a:lnTo>
                    <a:pt x="977" y="8788"/>
                  </a:lnTo>
                  <a:lnTo>
                    <a:pt x="876" y="8586"/>
                  </a:lnTo>
                  <a:close/>
                  <a:moveTo>
                    <a:pt x="19191" y="5388"/>
                  </a:moveTo>
                  <a:lnTo>
                    <a:pt x="19191" y="5590"/>
                  </a:lnTo>
                  <a:lnTo>
                    <a:pt x="19225" y="5825"/>
                  </a:lnTo>
                  <a:lnTo>
                    <a:pt x="19259" y="6027"/>
                  </a:lnTo>
                  <a:lnTo>
                    <a:pt x="19326" y="6229"/>
                  </a:lnTo>
                  <a:lnTo>
                    <a:pt x="18686" y="6330"/>
                  </a:lnTo>
                  <a:lnTo>
                    <a:pt x="18047" y="6465"/>
                  </a:lnTo>
                  <a:lnTo>
                    <a:pt x="18013" y="6465"/>
                  </a:lnTo>
                  <a:lnTo>
                    <a:pt x="17979" y="6499"/>
                  </a:lnTo>
                  <a:lnTo>
                    <a:pt x="17946" y="6532"/>
                  </a:lnTo>
                  <a:lnTo>
                    <a:pt x="17946" y="6566"/>
                  </a:lnTo>
                  <a:lnTo>
                    <a:pt x="17979" y="6600"/>
                  </a:lnTo>
                  <a:lnTo>
                    <a:pt x="17979" y="7105"/>
                  </a:lnTo>
                  <a:lnTo>
                    <a:pt x="18013" y="7576"/>
                  </a:lnTo>
                  <a:lnTo>
                    <a:pt x="18181" y="8552"/>
                  </a:lnTo>
                  <a:lnTo>
                    <a:pt x="18215" y="8586"/>
                  </a:lnTo>
                  <a:lnTo>
                    <a:pt x="18249" y="8620"/>
                  </a:lnTo>
                  <a:lnTo>
                    <a:pt x="18316" y="8620"/>
                  </a:lnTo>
                  <a:lnTo>
                    <a:pt x="18383" y="8586"/>
                  </a:lnTo>
                  <a:lnTo>
                    <a:pt x="18383" y="8485"/>
                  </a:lnTo>
                  <a:lnTo>
                    <a:pt x="18383" y="8418"/>
                  </a:lnTo>
                  <a:lnTo>
                    <a:pt x="18754" y="8451"/>
                  </a:lnTo>
                  <a:lnTo>
                    <a:pt x="19124" y="8418"/>
                  </a:lnTo>
                  <a:lnTo>
                    <a:pt x="19124" y="8552"/>
                  </a:lnTo>
                  <a:lnTo>
                    <a:pt x="19124" y="8721"/>
                  </a:lnTo>
                  <a:lnTo>
                    <a:pt x="19124" y="8889"/>
                  </a:lnTo>
                  <a:lnTo>
                    <a:pt x="19158" y="8990"/>
                  </a:lnTo>
                  <a:lnTo>
                    <a:pt x="19191" y="9057"/>
                  </a:lnTo>
                  <a:lnTo>
                    <a:pt x="18855" y="9091"/>
                  </a:lnTo>
                  <a:lnTo>
                    <a:pt x="18552" y="9158"/>
                  </a:lnTo>
                  <a:lnTo>
                    <a:pt x="18249" y="9226"/>
                  </a:lnTo>
                  <a:lnTo>
                    <a:pt x="17979" y="9360"/>
                  </a:lnTo>
                  <a:lnTo>
                    <a:pt x="17946" y="9327"/>
                  </a:lnTo>
                  <a:lnTo>
                    <a:pt x="17744" y="8182"/>
                  </a:lnTo>
                  <a:lnTo>
                    <a:pt x="17676" y="7576"/>
                  </a:lnTo>
                  <a:lnTo>
                    <a:pt x="17643" y="7004"/>
                  </a:lnTo>
                  <a:lnTo>
                    <a:pt x="17643" y="6667"/>
                  </a:lnTo>
                  <a:lnTo>
                    <a:pt x="17643" y="6297"/>
                  </a:lnTo>
                  <a:lnTo>
                    <a:pt x="17643" y="5893"/>
                  </a:lnTo>
                  <a:lnTo>
                    <a:pt x="17575" y="5556"/>
                  </a:lnTo>
                  <a:lnTo>
                    <a:pt x="18215" y="5489"/>
                  </a:lnTo>
                  <a:lnTo>
                    <a:pt x="18821" y="5421"/>
                  </a:lnTo>
                  <a:lnTo>
                    <a:pt x="18821" y="5590"/>
                  </a:lnTo>
                  <a:lnTo>
                    <a:pt x="18821" y="6128"/>
                  </a:lnTo>
                  <a:lnTo>
                    <a:pt x="18821" y="6196"/>
                  </a:lnTo>
                  <a:lnTo>
                    <a:pt x="18888" y="6229"/>
                  </a:lnTo>
                  <a:lnTo>
                    <a:pt x="18922" y="6263"/>
                  </a:lnTo>
                  <a:lnTo>
                    <a:pt x="18989" y="6229"/>
                  </a:lnTo>
                  <a:lnTo>
                    <a:pt x="19023" y="6196"/>
                  </a:lnTo>
                  <a:lnTo>
                    <a:pt x="19023" y="6128"/>
                  </a:lnTo>
                  <a:lnTo>
                    <a:pt x="19023" y="5792"/>
                  </a:lnTo>
                  <a:lnTo>
                    <a:pt x="18989" y="5421"/>
                  </a:lnTo>
                  <a:lnTo>
                    <a:pt x="19191" y="5388"/>
                  </a:lnTo>
                  <a:close/>
                  <a:moveTo>
                    <a:pt x="3401" y="7441"/>
                  </a:moveTo>
                  <a:lnTo>
                    <a:pt x="3367" y="7744"/>
                  </a:lnTo>
                  <a:lnTo>
                    <a:pt x="3334" y="8047"/>
                  </a:lnTo>
                  <a:lnTo>
                    <a:pt x="3300" y="8687"/>
                  </a:lnTo>
                  <a:lnTo>
                    <a:pt x="3334" y="9360"/>
                  </a:lnTo>
                  <a:lnTo>
                    <a:pt x="3401" y="10000"/>
                  </a:lnTo>
                  <a:lnTo>
                    <a:pt x="2862" y="9865"/>
                  </a:lnTo>
                  <a:lnTo>
                    <a:pt x="2627" y="9764"/>
                  </a:lnTo>
                  <a:lnTo>
                    <a:pt x="2391" y="9663"/>
                  </a:lnTo>
                  <a:lnTo>
                    <a:pt x="2189" y="9529"/>
                  </a:lnTo>
                  <a:lnTo>
                    <a:pt x="1953" y="9394"/>
                  </a:lnTo>
                  <a:lnTo>
                    <a:pt x="1785" y="9360"/>
                  </a:lnTo>
                  <a:lnTo>
                    <a:pt x="1785" y="9327"/>
                  </a:lnTo>
                  <a:lnTo>
                    <a:pt x="1751" y="9293"/>
                  </a:lnTo>
                  <a:lnTo>
                    <a:pt x="1718" y="9091"/>
                  </a:lnTo>
                  <a:lnTo>
                    <a:pt x="1718" y="8923"/>
                  </a:lnTo>
                  <a:lnTo>
                    <a:pt x="1684" y="8586"/>
                  </a:lnTo>
                  <a:lnTo>
                    <a:pt x="1785" y="8586"/>
                  </a:lnTo>
                  <a:lnTo>
                    <a:pt x="1852" y="8552"/>
                  </a:lnTo>
                  <a:lnTo>
                    <a:pt x="1852" y="8485"/>
                  </a:lnTo>
                  <a:lnTo>
                    <a:pt x="1819" y="8451"/>
                  </a:lnTo>
                  <a:lnTo>
                    <a:pt x="1785" y="8418"/>
                  </a:lnTo>
                  <a:lnTo>
                    <a:pt x="1617" y="8451"/>
                  </a:lnTo>
                  <a:lnTo>
                    <a:pt x="1852" y="8317"/>
                  </a:lnTo>
                  <a:lnTo>
                    <a:pt x="2054" y="8216"/>
                  </a:lnTo>
                  <a:lnTo>
                    <a:pt x="2458" y="7946"/>
                  </a:lnTo>
                  <a:lnTo>
                    <a:pt x="3401" y="7441"/>
                  </a:lnTo>
                  <a:close/>
                  <a:moveTo>
                    <a:pt x="4176" y="6970"/>
                  </a:moveTo>
                  <a:lnTo>
                    <a:pt x="4176" y="7845"/>
                  </a:lnTo>
                  <a:lnTo>
                    <a:pt x="4209" y="8721"/>
                  </a:lnTo>
                  <a:lnTo>
                    <a:pt x="4209" y="9394"/>
                  </a:lnTo>
                  <a:lnTo>
                    <a:pt x="4243" y="9731"/>
                  </a:lnTo>
                  <a:lnTo>
                    <a:pt x="4277" y="10067"/>
                  </a:lnTo>
                  <a:lnTo>
                    <a:pt x="4176" y="9966"/>
                  </a:lnTo>
                  <a:lnTo>
                    <a:pt x="4142" y="9798"/>
                  </a:lnTo>
                  <a:lnTo>
                    <a:pt x="4108" y="9630"/>
                  </a:lnTo>
                  <a:lnTo>
                    <a:pt x="4108" y="9428"/>
                  </a:lnTo>
                  <a:lnTo>
                    <a:pt x="4108" y="8721"/>
                  </a:lnTo>
                  <a:lnTo>
                    <a:pt x="4075" y="8014"/>
                  </a:lnTo>
                  <a:lnTo>
                    <a:pt x="4041" y="7307"/>
                  </a:lnTo>
                  <a:lnTo>
                    <a:pt x="4075" y="7307"/>
                  </a:lnTo>
                  <a:lnTo>
                    <a:pt x="4108" y="7273"/>
                  </a:lnTo>
                  <a:lnTo>
                    <a:pt x="4075" y="7239"/>
                  </a:lnTo>
                  <a:lnTo>
                    <a:pt x="4041" y="7172"/>
                  </a:lnTo>
                  <a:lnTo>
                    <a:pt x="4007" y="6970"/>
                  </a:lnTo>
                  <a:close/>
                  <a:moveTo>
                    <a:pt x="3637" y="7307"/>
                  </a:moveTo>
                  <a:lnTo>
                    <a:pt x="3872" y="7340"/>
                  </a:lnTo>
                  <a:lnTo>
                    <a:pt x="3839" y="8014"/>
                  </a:lnTo>
                  <a:lnTo>
                    <a:pt x="3872" y="8721"/>
                  </a:lnTo>
                  <a:lnTo>
                    <a:pt x="3974" y="10135"/>
                  </a:lnTo>
                  <a:lnTo>
                    <a:pt x="3805" y="10168"/>
                  </a:lnTo>
                  <a:lnTo>
                    <a:pt x="3771" y="10168"/>
                  </a:lnTo>
                  <a:lnTo>
                    <a:pt x="3771" y="10101"/>
                  </a:lnTo>
                  <a:lnTo>
                    <a:pt x="3738" y="10067"/>
                  </a:lnTo>
                  <a:lnTo>
                    <a:pt x="3704" y="10034"/>
                  </a:lnTo>
                  <a:lnTo>
                    <a:pt x="3637" y="10034"/>
                  </a:lnTo>
                  <a:lnTo>
                    <a:pt x="3603" y="9360"/>
                  </a:lnTo>
                  <a:lnTo>
                    <a:pt x="3569" y="8687"/>
                  </a:lnTo>
                  <a:lnTo>
                    <a:pt x="3569" y="8014"/>
                  </a:lnTo>
                  <a:lnTo>
                    <a:pt x="3536" y="7374"/>
                  </a:lnTo>
                  <a:lnTo>
                    <a:pt x="3569" y="7340"/>
                  </a:lnTo>
                  <a:lnTo>
                    <a:pt x="3603" y="7307"/>
                  </a:lnTo>
                  <a:close/>
                  <a:moveTo>
                    <a:pt x="17340" y="5556"/>
                  </a:moveTo>
                  <a:lnTo>
                    <a:pt x="17340" y="6532"/>
                  </a:lnTo>
                  <a:lnTo>
                    <a:pt x="17373" y="7475"/>
                  </a:lnTo>
                  <a:lnTo>
                    <a:pt x="17508" y="8418"/>
                  </a:lnTo>
                  <a:lnTo>
                    <a:pt x="17676" y="9360"/>
                  </a:lnTo>
                  <a:lnTo>
                    <a:pt x="16027" y="9596"/>
                  </a:lnTo>
                  <a:lnTo>
                    <a:pt x="14377" y="9764"/>
                  </a:lnTo>
                  <a:lnTo>
                    <a:pt x="12727" y="9899"/>
                  </a:lnTo>
                  <a:lnTo>
                    <a:pt x="11077" y="10000"/>
                  </a:lnTo>
                  <a:lnTo>
                    <a:pt x="7610" y="10236"/>
                  </a:lnTo>
                  <a:lnTo>
                    <a:pt x="6869" y="10236"/>
                  </a:lnTo>
                  <a:lnTo>
                    <a:pt x="6095" y="10269"/>
                  </a:lnTo>
                  <a:lnTo>
                    <a:pt x="5320" y="10303"/>
                  </a:lnTo>
                  <a:lnTo>
                    <a:pt x="4916" y="10370"/>
                  </a:lnTo>
                  <a:lnTo>
                    <a:pt x="4546" y="10438"/>
                  </a:lnTo>
                  <a:lnTo>
                    <a:pt x="4546" y="10404"/>
                  </a:lnTo>
                  <a:lnTo>
                    <a:pt x="4546" y="10303"/>
                  </a:lnTo>
                  <a:lnTo>
                    <a:pt x="4580" y="10236"/>
                  </a:lnTo>
                  <a:lnTo>
                    <a:pt x="4546" y="10168"/>
                  </a:lnTo>
                  <a:lnTo>
                    <a:pt x="4479" y="9360"/>
                  </a:lnTo>
                  <a:lnTo>
                    <a:pt x="4445" y="8552"/>
                  </a:lnTo>
                  <a:lnTo>
                    <a:pt x="4411" y="7744"/>
                  </a:lnTo>
                  <a:lnTo>
                    <a:pt x="4344" y="6936"/>
                  </a:lnTo>
                  <a:lnTo>
                    <a:pt x="4378" y="6936"/>
                  </a:lnTo>
                  <a:lnTo>
                    <a:pt x="4411" y="6903"/>
                  </a:lnTo>
                  <a:lnTo>
                    <a:pt x="4411" y="6869"/>
                  </a:lnTo>
                  <a:lnTo>
                    <a:pt x="4411" y="6802"/>
                  </a:lnTo>
                  <a:lnTo>
                    <a:pt x="5152" y="6734"/>
                  </a:lnTo>
                  <a:lnTo>
                    <a:pt x="5859" y="6667"/>
                  </a:lnTo>
                  <a:lnTo>
                    <a:pt x="7307" y="6465"/>
                  </a:lnTo>
                  <a:lnTo>
                    <a:pt x="9024" y="6229"/>
                  </a:lnTo>
                  <a:lnTo>
                    <a:pt x="10741" y="6061"/>
                  </a:lnTo>
                  <a:lnTo>
                    <a:pt x="12391" y="5893"/>
                  </a:lnTo>
                  <a:lnTo>
                    <a:pt x="14040" y="5758"/>
                  </a:lnTo>
                  <a:lnTo>
                    <a:pt x="15690" y="5657"/>
                  </a:lnTo>
                  <a:lnTo>
                    <a:pt x="17340" y="5556"/>
                  </a:lnTo>
                  <a:close/>
                  <a:moveTo>
                    <a:pt x="10606" y="1"/>
                  </a:moveTo>
                  <a:lnTo>
                    <a:pt x="10471" y="674"/>
                  </a:lnTo>
                  <a:lnTo>
                    <a:pt x="10370" y="1347"/>
                  </a:lnTo>
                  <a:lnTo>
                    <a:pt x="10202" y="2661"/>
                  </a:lnTo>
                  <a:lnTo>
                    <a:pt x="10067" y="3671"/>
                  </a:lnTo>
                  <a:lnTo>
                    <a:pt x="9933" y="4647"/>
                  </a:lnTo>
                  <a:lnTo>
                    <a:pt x="9798" y="5287"/>
                  </a:lnTo>
                  <a:lnTo>
                    <a:pt x="9731" y="5623"/>
                  </a:lnTo>
                  <a:lnTo>
                    <a:pt x="9697" y="5960"/>
                  </a:lnTo>
                  <a:lnTo>
                    <a:pt x="8350" y="6095"/>
                  </a:lnTo>
                  <a:lnTo>
                    <a:pt x="7004" y="6229"/>
                  </a:lnTo>
                  <a:lnTo>
                    <a:pt x="5657" y="6431"/>
                  </a:lnTo>
                  <a:lnTo>
                    <a:pt x="4984" y="6566"/>
                  </a:lnTo>
                  <a:lnTo>
                    <a:pt x="4344" y="6701"/>
                  </a:lnTo>
                  <a:lnTo>
                    <a:pt x="4310" y="6667"/>
                  </a:lnTo>
                  <a:lnTo>
                    <a:pt x="4310" y="6633"/>
                  </a:lnTo>
                  <a:lnTo>
                    <a:pt x="4243" y="6600"/>
                  </a:lnTo>
                  <a:lnTo>
                    <a:pt x="4209" y="6633"/>
                  </a:lnTo>
                  <a:lnTo>
                    <a:pt x="4209" y="6667"/>
                  </a:lnTo>
                  <a:lnTo>
                    <a:pt x="4209" y="6734"/>
                  </a:lnTo>
                  <a:lnTo>
                    <a:pt x="4142" y="6734"/>
                  </a:lnTo>
                  <a:lnTo>
                    <a:pt x="4108" y="6768"/>
                  </a:lnTo>
                  <a:lnTo>
                    <a:pt x="4108" y="6802"/>
                  </a:lnTo>
                  <a:lnTo>
                    <a:pt x="4007" y="6835"/>
                  </a:lnTo>
                  <a:lnTo>
                    <a:pt x="3940" y="6903"/>
                  </a:lnTo>
                  <a:lnTo>
                    <a:pt x="3906" y="6936"/>
                  </a:lnTo>
                  <a:lnTo>
                    <a:pt x="3940" y="6970"/>
                  </a:lnTo>
                  <a:lnTo>
                    <a:pt x="3906" y="7138"/>
                  </a:lnTo>
                  <a:lnTo>
                    <a:pt x="3502" y="7138"/>
                  </a:lnTo>
                  <a:lnTo>
                    <a:pt x="3435" y="7172"/>
                  </a:lnTo>
                  <a:lnTo>
                    <a:pt x="3435" y="7206"/>
                  </a:lnTo>
                  <a:lnTo>
                    <a:pt x="2357" y="7778"/>
                  </a:lnTo>
                  <a:lnTo>
                    <a:pt x="1920" y="8047"/>
                  </a:lnTo>
                  <a:lnTo>
                    <a:pt x="1718" y="8216"/>
                  </a:lnTo>
                  <a:lnTo>
                    <a:pt x="1549" y="8418"/>
                  </a:lnTo>
                  <a:lnTo>
                    <a:pt x="1482" y="8451"/>
                  </a:lnTo>
                  <a:lnTo>
                    <a:pt x="1280" y="8485"/>
                  </a:lnTo>
                  <a:lnTo>
                    <a:pt x="1078" y="8485"/>
                  </a:lnTo>
                  <a:lnTo>
                    <a:pt x="977" y="8519"/>
                  </a:lnTo>
                  <a:lnTo>
                    <a:pt x="876" y="8552"/>
                  </a:lnTo>
                  <a:lnTo>
                    <a:pt x="842" y="8519"/>
                  </a:lnTo>
                  <a:lnTo>
                    <a:pt x="809" y="8519"/>
                  </a:lnTo>
                  <a:lnTo>
                    <a:pt x="809" y="8721"/>
                  </a:lnTo>
                  <a:lnTo>
                    <a:pt x="472" y="8721"/>
                  </a:lnTo>
                  <a:lnTo>
                    <a:pt x="270" y="8687"/>
                  </a:lnTo>
                  <a:lnTo>
                    <a:pt x="68" y="8721"/>
                  </a:lnTo>
                  <a:lnTo>
                    <a:pt x="68" y="8687"/>
                  </a:lnTo>
                  <a:lnTo>
                    <a:pt x="34" y="8721"/>
                  </a:lnTo>
                  <a:lnTo>
                    <a:pt x="1" y="8721"/>
                  </a:lnTo>
                  <a:lnTo>
                    <a:pt x="1" y="8754"/>
                  </a:lnTo>
                  <a:lnTo>
                    <a:pt x="34" y="8788"/>
                  </a:lnTo>
                  <a:lnTo>
                    <a:pt x="68" y="8956"/>
                  </a:lnTo>
                  <a:lnTo>
                    <a:pt x="135" y="9158"/>
                  </a:lnTo>
                  <a:lnTo>
                    <a:pt x="304" y="9495"/>
                  </a:lnTo>
                  <a:lnTo>
                    <a:pt x="371" y="9529"/>
                  </a:lnTo>
                  <a:lnTo>
                    <a:pt x="405" y="9529"/>
                  </a:lnTo>
                  <a:lnTo>
                    <a:pt x="640" y="9461"/>
                  </a:lnTo>
                  <a:lnTo>
                    <a:pt x="876" y="9394"/>
                  </a:lnTo>
                  <a:lnTo>
                    <a:pt x="910" y="9428"/>
                  </a:lnTo>
                  <a:lnTo>
                    <a:pt x="876" y="9461"/>
                  </a:lnTo>
                  <a:lnTo>
                    <a:pt x="943" y="9529"/>
                  </a:lnTo>
                  <a:lnTo>
                    <a:pt x="1011" y="9562"/>
                  </a:lnTo>
                  <a:lnTo>
                    <a:pt x="1246" y="9596"/>
                  </a:lnTo>
                  <a:lnTo>
                    <a:pt x="1448" y="9562"/>
                  </a:lnTo>
                  <a:lnTo>
                    <a:pt x="1650" y="9495"/>
                  </a:lnTo>
                  <a:lnTo>
                    <a:pt x="1718" y="9495"/>
                  </a:lnTo>
                  <a:lnTo>
                    <a:pt x="2122" y="9731"/>
                  </a:lnTo>
                  <a:lnTo>
                    <a:pt x="2559" y="9933"/>
                  </a:lnTo>
                  <a:lnTo>
                    <a:pt x="2997" y="10101"/>
                  </a:lnTo>
                  <a:lnTo>
                    <a:pt x="3435" y="10202"/>
                  </a:lnTo>
                  <a:lnTo>
                    <a:pt x="3468" y="10370"/>
                  </a:lnTo>
                  <a:lnTo>
                    <a:pt x="3502" y="10438"/>
                  </a:lnTo>
                  <a:lnTo>
                    <a:pt x="3603" y="10438"/>
                  </a:lnTo>
                  <a:lnTo>
                    <a:pt x="3637" y="10370"/>
                  </a:lnTo>
                  <a:lnTo>
                    <a:pt x="3738" y="10404"/>
                  </a:lnTo>
                  <a:lnTo>
                    <a:pt x="3872" y="10404"/>
                  </a:lnTo>
                  <a:lnTo>
                    <a:pt x="4075" y="10370"/>
                  </a:lnTo>
                  <a:lnTo>
                    <a:pt x="4310" y="10337"/>
                  </a:lnTo>
                  <a:lnTo>
                    <a:pt x="4344" y="10438"/>
                  </a:lnTo>
                  <a:lnTo>
                    <a:pt x="4378" y="10471"/>
                  </a:lnTo>
                  <a:lnTo>
                    <a:pt x="4378" y="10505"/>
                  </a:lnTo>
                  <a:lnTo>
                    <a:pt x="4411" y="10539"/>
                  </a:lnTo>
                  <a:lnTo>
                    <a:pt x="4782" y="10572"/>
                  </a:lnTo>
                  <a:lnTo>
                    <a:pt x="5186" y="10606"/>
                  </a:lnTo>
                  <a:lnTo>
                    <a:pt x="5994" y="10572"/>
                  </a:lnTo>
                  <a:lnTo>
                    <a:pt x="7610" y="10438"/>
                  </a:lnTo>
                  <a:lnTo>
                    <a:pt x="11077" y="10202"/>
                  </a:lnTo>
                  <a:lnTo>
                    <a:pt x="12828" y="10101"/>
                  </a:lnTo>
                  <a:lnTo>
                    <a:pt x="14545" y="9966"/>
                  </a:lnTo>
                  <a:lnTo>
                    <a:pt x="14579" y="9966"/>
                  </a:lnTo>
                  <a:lnTo>
                    <a:pt x="14949" y="10135"/>
                  </a:lnTo>
                  <a:lnTo>
                    <a:pt x="15387" y="10303"/>
                  </a:lnTo>
                  <a:lnTo>
                    <a:pt x="15791" y="10438"/>
                  </a:lnTo>
                  <a:lnTo>
                    <a:pt x="16229" y="10539"/>
                  </a:lnTo>
                  <a:lnTo>
                    <a:pt x="17104" y="10707"/>
                  </a:lnTo>
                  <a:lnTo>
                    <a:pt x="18013" y="10808"/>
                  </a:lnTo>
                  <a:lnTo>
                    <a:pt x="18922" y="10876"/>
                  </a:lnTo>
                  <a:lnTo>
                    <a:pt x="19831" y="10943"/>
                  </a:lnTo>
                  <a:lnTo>
                    <a:pt x="20707" y="11010"/>
                  </a:lnTo>
                  <a:lnTo>
                    <a:pt x="21582" y="11078"/>
                  </a:lnTo>
                  <a:lnTo>
                    <a:pt x="22626" y="11212"/>
                  </a:lnTo>
                  <a:lnTo>
                    <a:pt x="23636" y="11347"/>
                  </a:lnTo>
                  <a:lnTo>
                    <a:pt x="25689" y="11684"/>
                  </a:lnTo>
                  <a:lnTo>
                    <a:pt x="27743" y="12054"/>
                  </a:lnTo>
                  <a:lnTo>
                    <a:pt x="29797" y="12391"/>
                  </a:lnTo>
                  <a:lnTo>
                    <a:pt x="29427" y="14882"/>
                  </a:lnTo>
                  <a:lnTo>
                    <a:pt x="29460" y="14949"/>
                  </a:lnTo>
                  <a:lnTo>
                    <a:pt x="29460" y="14983"/>
                  </a:lnTo>
                  <a:lnTo>
                    <a:pt x="29528" y="15017"/>
                  </a:lnTo>
                  <a:lnTo>
                    <a:pt x="29629" y="14983"/>
                  </a:lnTo>
                  <a:lnTo>
                    <a:pt x="29629" y="14949"/>
                  </a:lnTo>
                  <a:lnTo>
                    <a:pt x="29662" y="14916"/>
                  </a:lnTo>
                  <a:lnTo>
                    <a:pt x="29797" y="14815"/>
                  </a:lnTo>
                  <a:lnTo>
                    <a:pt x="29932" y="14680"/>
                  </a:lnTo>
                  <a:lnTo>
                    <a:pt x="30066" y="14545"/>
                  </a:lnTo>
                  <a:lnTo>
                    <a:pt x="30201" y="14444"/>
                  </a:lnTo>
                  <a:lnTo>
                    <a:pt x="30268" y="14613"/>
                  </a:lnTo>
                  <a:lnTo>
                    <a:pt x="30369" y="14747"/>
                  </a:lnTo>
                  <a:lnTo>
                    <a:pt x="30470" y="14882"/>
                  </a:lnTo>
                  <a:lnTo>
                    <a:pt x="30605" y="15017"/>
                  </a:lnTo>
                  <a:lnTo>
                    <a:pt x="30571" y="15151"/>
                  </a:lnTo>
                  <a:lnTo>
                    <a:pt x="30571" y="15219"/>
                  </a:lnTo>
                  <a:lnTo>
                    <a:pt x="30605" y="15252"/>
                  </a:lnTo>
                  <a:lnTo>
                    <a:pt x="30740" y="15252"/>
                  </a:lnTo>
                  <a:lnTo>
                    <a:pt x="30773" y="15219"/>
                  </a:lnTo>
                  <a:lnTo>
                    <a:pt x="30807" y="15151"/>
                  </a:lnTo>
                  <a:lnTo>
                    <a:pt x="30807" y="14949"/>
                  </a:lnTo>
                  <a:lnTo>
                    <a:pt x="31076" y="12492"/>
                  </a:lnTo>
                  <a:lnTo>
                    <a:pt x="31682" y="12593"/>
                  </a:lnTo>
                  <a:lnTo>
                    <a:pt x="32288" y="12694"/>
                  </a:lnTo>
                  <a:lnTo>
                    <a:pt x="33467" y="12795"/>
                  </a:lnTo>
                  <a:lnTo>
                    <a:pt x="34241" y="12896"/>
                  </a:lnTo>
                  <a:lnTo>
                    <a:pt x="34611" y="12963"/>
                  </a:lnTo>
                  <a:lnTo>
                    <a:pt x="34982" y="13064"/>
                  </a:lnTo>
                  <a:lnTo>
                    <a:pt x="35251" y="13131"/>
                  </a:lnTo>
                  <a:lnTo>
                    <a:pt x="35520" y="13165"/>
                  </a:lnTo>
                  <a:lnTo>
                    <a:pt x="35756" y="13199"/>
                  </a:lnTo>
                  <a:lnTo>
                    <a:pt x="36025" y="13165"/>
                  </a:lnTo>
                  <a:lnTo>
                    <a:pt x="36665" y="13165"/>
                  </a:lnTo>
                  <a:lnTo>
                    <a:pt x="36968" y="13232"/>
                  </a:lnTo>
                  <a:lnTo>
                    <a:pt x="37238" y="13300"/>
                  </a:lnTo>
                  <a:lnTo>
                    <a:pt x="37844" y="13434"/>
                  </a:lnTo>
                  <a:lnTo>
                    <a:pt x="38147" y="13502"/>
                  </a:lnTo>
                  <a:lnTo>
                    <a:pt x="38450" y="13502"/>
                  </a:lnTo>
                  <a:lnTo>
                    <a:pt x="39190" y="13569"/>
                  </a:lnTo>
                  <a:lnTo>
                    <a:pt x="39965" y="13670"/>
                  </a:lnTo>
                  <a:lnTo>
                    <a:pt x="41446" y="13872"/>
                  </a:lnTo>
                  <a:lnTo>
                    <a:pt x="44274" y="14377"/>
                  </a:lnTo>
                  <a:lnTo>
                    <a:pt x="45520" y="14646"/>
                  </a:lnTo>
                  <a:lnTo>
                    <a:pt x="46160" y="14714"/>
                  </a:lnTo>
                  <a:lnTo>
                    <a:pt x="46799" y="14747"/>
                  </a:lnTo>
                  <a:lnTo>
                    <a:pt x="47069" y="14714"/>
                  </a:lnTo>
                  <a:lnTo>
                    <a:pt x="47338" y="14646"/>
                  </a:lnTo>
                  <a:lnTo>
                    <a:pt x="47540" y="14579"/>
                  </a:lnTo>
                  <a:lnTo>
                    <a:pt x="47742" y="14444"/>
                  </a:lnTo>
                  <a:lnTo>
                    <a:pt x="47910" y="14310"/>
                  </a:lnTo>
                  <a:lnTo>
                    <a:pt x="48079" y="14141"/>
                  </a:lnTo>
                  <a:lnTo>
                    <a:pt x="48213" y="13939"/>
                  </a:lnTo>
                  <a:lnTo>
                    <a:pt x="48314" y="13737"/>
                  </a:lnTo>
                  <a:lnTo>
                    <a:pt x="48382" y="13535"/>
                  </a:lnTo>
                  <a:lnTo>
                    <a:pt x="48449" y="13300"/>
                  </a:lnTo>
                  <a:lnTo>
                    <a:pt x="48550" y="12828"/>
                  </a:lnTo>
                  <a:lnTo>
                    <a:pt x="48584" y="12323"/>
                  </a:lnTo>
                  <a:lnTo>
                    <a:pt x="48584" y="11852"/>
                  </a:lnTo>
                  <a:lnTo>
                    <a:pt x="48752" y="11111"/>
                  </a:lnTo>
                  <a:lnTo>
                    <a:pt x="48887" y="10404"/>
                  </a:lnTo>
                  <a:lnTo>
                    <a:pt x="49122" y="8956"/>
                  </a:lnTo>
                  <a:lnTo>
                    <a:pt x="49695" y="5522"/>
                  </a:lnTo>
                  <a:lnTo>
                    <a:pt x="50671" y="1"/>
                  </a:lnTo>
                  <a:lnTo>
                    <a:pt x="50402" y="1"/>
                  </a:lnTo>
                  <a:lnTo>
                    <a:pt x="49425" y="5455"/>
                  </a:lnTo>
                  <a:lnTo>
                    <a:pt x="48853" y="8855"/>
                  </a:lnTo>
                  <a:lnTo>
                    <a:pt x="48651" y="10269"/>
                  </a:lnTo>
                  <a:lnTo>
                    <a:pt x="48550" y="10977"/>
                  </a:lnTo>
                  <a:lnTo>
                    <a:pt x="48483" y="11684"/>
                  </a:lnTo>
                  <a:lnTo>
                    <a:pt x="48415" y="11684"/>
                  </a:lnTo>
                  <a:lnTo>
                    <a:pt x="48382" y="11785"/>
                  </a:lnTo>
                  <a:lnTo>
                    <a:pt x="48382" y="12492"/>
                  </a:lnTo>
                  <a:lnTo>
                    <a:pt x="48348" y="12828"/>
                  </a:lnTo>
                  <a:lnTo>
                    <a:pt x="48281" y="13199"/>
                  </a:lnTo>
                  <a:lnTo>
                    <a:pt x="48180" y="13502"/>
                  </a:lnTo>
                  <a:lnTo>
                    <a:pt x="48011" y="13805"/>
                  </a:lnTo>
                  <a:lnTo>
                    <a:pt x="47776" y="14074"/>
                  </a:lnTo>
                  <a:lnTo>
                    <a:pt x="47641" y="14209"/>
                  </a:lnTo>
                  <a:lnTo>
                    <a:pt x="47473" y="14310"/>
                  </a:lnTo>
                  <a:lnTo>
                    <a:pt x="47338" y="14377"/>
                  </a:lnTo>
                  <a:lnTo>
                    <a:pt x="47203" y="14444"/>
                  </a:lnTo>
                  <a:lnTo>
                    <a:pt x="46867" y="14512"/>
                  </a:lnTo>
                  <a:lnTo>
                    <a:pt x="46530" y="14512"/>
                  </a:lnTo>
                  <a:lnTo>
                    <a:pt x="46160" y="14478"/>
                  </a:lnTo>
                  <a:lnTo>
                    <a:pt x="45486" y="14377"/>
                  </a:lnTo>
                  <a:lnTo>
                    <a:pt x="44847" y="14242"/>
                  </a:lnTo>
                  <a:lnTo>
                    <a:pt x="42288" y="13771"/>
                  </a:lnTo>
                  <a:lnTo>
                    <a:pt x="39729" y="13367"/>
                  </a:lnTo>
                  <a:lnTo>
                    <a:pt x="39224" y="13300"/>
                  </a:lnTo>
                  <a:lnTo>
                    <a:pt x="38685" y="13266"/>
                  </a:lnTo>
                  <a:lnTo>
                    <a:pt x="38180" y="13232"/>
                  </a:lnTo>
                  <a:lnTo>
                    <a:pt x="37911" y="13199"/>
                  </a:lnTo>
                  <a:lnTo>
                    <a:pt x="37642" y="13098"/>
                  </a:lnTo>
                  <a:lnTo>
                    <a:pt x="37406" y="13030"/>
                  </a:lnTo>
                  <a:lnTo>
                    <a:pt x="37170" y="12997"/>
                  </a:lnTo>
                  <a:lnTo>
                    <a:pt x="36665" y="12963"/>
                  </a:lnTo>
                  <a:lnTo>
                    <a:pt x="36160" y="12963"/>
                  </a:lnTo>
                  <a:lnTo>
                    <a:pt x="35655" y="12997"/>
                  </a:lnTo>
                  <a:lnTo>
                    <a:pt x="35487" y="12997"/>
                  </a:lnTo>
                  <a:lnTo>
                    <a:pt x="35352" y="12963"/>
                  </a:lnTo>
                  <a:lnTo>
                    <a:pt x="35015" y="12862"/>
                  </a:lnTo>
                  <a:lnTo>
                    <a:pt x="34712" y="12761"/>
                  </a:lnTo>
                  <a:lnTo>
                    <a:pt x="34409" y="12694"/>
                  </a:lnTo>
                  <a:lnTo>
                    <a:pt x="33938" y="12626"/>
                  </a:lnTo>
                  <a:lnTo>
                    <a:pt x="33467" y="12559"/>
                  </a:lnTo>
                  <a:lnTo>
                    <a:pt x="32288" y="12424"/>
                  </a:lnTo>
                  <a:lnTo>
                    <a:pt x="31682" y="12391"/>
                  </a:lnTo>
                  <a:lnTo>
                    <a:pt x="31110" y="12357"/>
                  </a:lnTo>
                  <a:lnTo>
                    <a:pt x="31211" y="11482"/>
                  </a:lnTo>
                  <a:lnTo>
                    <a:pt x="31783" y="11650"/>
                  </a:lnTo>
                  <a:lnTo>
                    <a:pt x="32389" y="11785"/>
                  </a:lnTo>
                  <a:lnTo>
                    <a:pt x="33601" y="12020"/>
                  </a:lnTo>
                  <a:lnTo>
                    <a:pt x="36025" y="12424"/>
                  </a:lnTo>
                  <a:lnTo>
                    <a:pt x="38483" y="12828"/>
                  </a:lnTo>
                  <a:lnTo>
                    <a:pt x="40941" y="13165"/>
                  </a:lnTo>
                  <a:lnTo>
                    <a:pt x="43533" y="13502"/>
                  </a:lnTo>
                  <a:lnTo>
                    <a:pt x="44644" y="13603"/>
                  </a:lnTo>
                  <a:lnTo>
                    <a:pt x="45217" y="13636"/>
                  </a:lnTo>
                  <a:lnTo>
                    <a:pt x="45486" y="13636"/>
                  </a:lnTo>
                  <a:lnTo>
                    <a:pt x="45789" y="13603"/>
                  </a:lnTo>
                  <a:lnTo>
                    <a:pt x="46193" y="13502"/>
                  </a:lnTo>
                  <a:lnTo>
                    <a:pt x="46530" y="13333"/>
                  </a:lnTo>
                  <a:lnTo>
                    <a:pt x="46833" y="13131"/>
                  </a:lnTo>
                  <a:lnTo>
                    <a:pt x="47069" y="12896"/>
                  </a:lnTo>
                  <a:lnTo>
                    <a:pt x="47271" y="12593"/>
                  </a:lnTo>
                  <a:lnTo>
                    <a:pt x="47405" y="12256"/>
                  </a:lnTo>
                  <a:lnTo>
                    <a:pt x="47473" y="11886"/>
                  </a:lnTo>
                  <a:lnTo>
                    <a:pt x="47506" y="11448"/>
                  </a:lnTo>
                  <a:lnTo>
                    <a:pt x="47473" y="11414"/>
                  </a:lnTo>
                  <a:lnTo>
                    <a:pt x="47708" y="10707"/>
                  </a:lnTo>
                  <a:lnTo>
                    <a:pt x="47843" y="10000"/>
                  </a:lnTo>
                  <a:lnTo>
                    <a:pt x="48112" y="8552"/>
                  </a:lnTo>
                  <a:lnTo>
                    <a:pt x="48382" y="6970"/>
                  </a:lnTo>
                  <a:lnTo>
                    <a:pt x="48617" y="5388"/>
                  </a:lnTo>
                  <a:lnTo>
                    <a:pt x="48954" y="2694"/>
                  </a:lnTo>
                  <a:lnTo>
                    <a:pt x="49257" y="1"/>
                  </a:lnTo>
                  <a:lnTo>
                    <a:pt x="48988" y="1"/>
                  </a:lnTo>
                  <a:lnTo>
                    <a:pt x="48685" y="2795"/>
                  </a:lnTo>
                  <a:lnTo>
                    <a:pt x="48314" y="5590"/>
                  </a:lnTo>
                  <a:lnTo>
                    <a:pt x="48079" y="7172"/>
                  </a:lnTo>
                  <a:lnTo>
                    <a:pt x="47843" y="8721"/>
                  </a:lnTo>
                  <a:lnTo>
                    <a:pt x="47574" y="10034"/>
                  </a:lnTo>
                  <a:lnTo>
                    <a:pt x="47473" y="10707"/>
                  </a:lnTo>
                  <a:lnTo>
                    <a:pt x="47405" y="11381"/>
                  </a:lnTo>
                  <a:lnTo>
                    <a:pt x="47338" y="11381"/>
                  </a:lnTo>
                  <a:lnTo>
                    <a:pt x="47304" y="11448"/>
                  </a:lnTo>
                  <a:lnTo>
                    <a:pt x="47304" y="11785"/>
                  </a:lnTo>
                  <a:lnTo>
                    <a:pt x="47237" y="12088"/>
                  </a:lnTo>
                  <a:lnTo>
                    <a:pt x="47170" y="12357"/>
                  </a:lnTo>
                  <a:lnTo>
                    <a:pt x="47035" y="12593"/>
                  </a:lnTo>
                  <a:lnTo>
                    <a:pt x="46900" y="12828"/>
                  </a:lnTo>
                  <a:lnTo>
                    <a:pt x="46698" y="12997"/>
                  </a:lnTo>
                  <a:lnTo>
                    <a:pt x="46429" y="13165"/>
                  </a:lnTo>
                  <a:lnTo>
                    <a:pt x="46126" y="13300"/>
                  </a:lnTo>
                  <a:lnTo>
                    <a:pt x="45890" y="13367"/>
                  </a:lnTo>
                  <a:lnTo>
                    <a:pt x="45621" y="13434"/>
                  </a:lnTo>
                  <a:lnTo>
                    <a:pt x="45116" y="13434"/>
                  </a:lnTo>
                  <a:lnTo>
                    <a:pt x="44577" y="13401"/>
                  </a:lnTo>
                  <a:lnTo>
                    <a:pt x="44072" y="13333"/>
                  </a:lnTo>
                  <a:lnTo>
                    <a:pt x="41749" y="13064"/>
                  </a:lnTo>
                  <a:lnTo>
                    <a:pt x="39426" y="12761"/>
                  </a:lnTo>
                  <a:lnTo>
                    <a:pt x="37339" y="12458"/>
                  </a:lnTo>
                  <a:lnTo>
                    <a:pt x="35285" y="12121"/>
                  </a:lnTo>
                  <a:lnTo>
                    <a:pt x="34275" y="11919"/>
                  </a:lnTo>
                  <a:lnTo>
                    <a:pt x="33265" y="11717"/>
                  </a:lnTo>
                  <a:lnTo>
                    <a:pt x="32221" y="11515"/>
                  </a:lnTo>
                  <a:lnTo>
                    <a:pt x="31211" y="11347"/>
                  </a:lnTo>
                  <a:lnTo>
                    <a:pt x="31480" y="9192"/>
                  </a:lnTo>
                  <a:lnTo>
                    <a:pt x="31750" y="7037"/>
                  </a:lnTo>
                  <a:lnTo>
                    <a:pt x="32322" y="3132"/>
                  </a:lnTo>
                  <a:lnTo>
                    <a:pt x="32457" y="2357"/>
                  </a:lnTo>
                  <a:lnTo>
                    <a:pt x="32591" y="1583"/>
                  </a:lnTo>
                  <a:lnTo>
                    <a:pt x="32726" y="775"/>
                  </a:lnTo>
                  <a:lnTo>
                    <a:pt x="32827" y="1"/>
                  </a:lnTo>
                  <a:lnTo>
                    <a:pt x="32625" y="1"/>
                  </a:lnTo>
                  <a:lnTo>
                    <a:pt x="32457" y="809"/>
                  </a:lnTo>
                  <a:lnTo>
                    <a:pt x="32322" y="1650"/>
                  </a:lnTo>
                  <a:lnTo>
                    <a:pt x="32086" y="3334"/>
                  </a:lnTo>
                  <a:lnTo>
                    <a:pt x="31783" y="5287"/>
                  </a:lnTo>
                  <a:lnTo>
                    <a:pt x="31514" y="7273"/>
                  </a:lnTo>
                  <a:lnTo>
                    <a:pt x="31043" y="10977"/>
                  </a:lnTo>
                  <a:lnTo>
                    <a:pt x="30639" y="14680"/>
                  </a:lnTo>
                  <a:lnTo>
                    <a:pt x="30504" y="14478"/>
                  </a:lnTo>
                  <a:lnTo>
                    <a:pt x="30403" y="14242"/>
                  </a:lnTo>
                  <a:lnTo>
                    <a:pt x="30336" y="14175"/>
                  </a:lnTo>
                  <a:lnTo>
                    <a:pt x="30235" y="14175"/>
                  </a:lnTo>
                  <a:lnTo>
                    <a:pt x="30134" y="14209"/>
                  </a:lnTo>
                  <a:lnTo>
                    <a:pt x="30033" y="14276"/>
                  </a:lnTo>
                  <a:lnTo>
                    <a:pt x="29831" y="14444"/>
                  </a:lnTo>
                  <a:lnTo>
                    <a:pt x="29696" y="14613"/>
                  </a:lnTo>
                  <a:lnTo>
                    <a:pt x="29999" y="12424"/>
                  </a:lnTo>
                  <a:lnTo>
                    <a:pt x="30066" y="12391"/>
                  </a:lnTo>
                  <a:lnTo>
                    <a:pt x="30066" y="12323"/>
                  </a:lnTo>
                  <a:lnTo>
                    <a:pt x="30066" y="12256"/>
                  </a:lnTo>
                  <a:lnTo>
                    <a:pt x="30033" y="12222"/>
                  </a:lnTo>
                  <a:lnTo>
                    <a:pt x="30740" y="7206"/>
                  </a:lnTo>
                  <a:lnTo>
                    <a:pt x="31009" y="5421"/>
                  </a:lnTo>
                  <a:lnTo>
                    <a:pt x="31312" y="3603"/>
                  </a:lnTo>
                  <a:lnTo>
                    <a:pt x="31581" y="1819"/>
                  </a:lnTo>
                  <a:lnTo>
                    <a:pt x="31682" y="910"/>
                  </a:lnTo>
                  <a:lnTo>
                    <a:pt x="31783" y="1"/>
                  </a:lnTo>
                  <a:lnTo>
                    <a:pt x="31615" y="1"/>
                  </a:lnTo>
                  <a:lnTo>
                    <a:pt x="31413" y="876"/>
                  </a:lnTo>
                  <a:lnTo>
                    <a:pt x="31278" y="1785"/>
                  </a:lnTo>
                  <a:lnTo>
                    <a:pt x="31009" y="3570"/>
                  </a:lnTo>
                  <a:lnTo>
                    <a:pt x="30773" y="5354"/>
                  </a:lnTo>
                  <a:lnTo>
                    <a:pt x="30538" y="7138"/>
                  </a:lnTo>
                  <a:lnTo>
                    <a:pt x="29965" y="11145"/>
                  </a:lnTo>
                  <a:lnTo>
                    <a:pt x="29427" y="11111"/>
                  </a:lnTo>
                  <a:lnTo>
                    <a:pt x="30033" y="5421"/>
                  </a:lnTo>
                  <a:lnTo>
                    <a:pt x="30201" y="4075"/>
                  </a:lnTo>
                  <a:lnTo>
                    <a:pt x="30369" y="2728"/>
                  </a:lnTo>
                  <a:lnTo>
                    <a:pt x="30571" y="1347"/>
                  </a:lnTo>
                  <a:lnTo>
                    <a:pt x="30706" y="1"/>
                  </a:lnTo>
                  <a:lnTo>
                    <a:pt x="30470" y="1"/>
                  </a:lnTo>
                  <a:lnTo>
                    <a:pt x="30268" y="1280"/>
                  </a:lnTo>
                  <a:lnTo>
                    <a:pt x="30100" y="2593"/>
                  </a:lnTo>
                  <a:lnTo>
                    <a:pt x="29965" y="3873"/>
                  </a:lnTo>
                  <a:lnTo>
                    <a:pt x="29831" y="5152"/>
                  </a:lnTo>
                  <a:lnTo>
                    <a:pt x="29494" y="8115"/>
                  </a:lnTo>
                  <a:lnTo>
                    <a:pt x="29157" y="11111"/>
                  </a:lnTo>
                  <a:lnTo>
                    <a:pt x="27709" y="11010"/>
                  </a:lnTo>
                  <a:lnTo>
                    <a:pt x="26228" y="10909"/>
                  </a:lnTo>
                  <a:lnTo>
                    <a:pt x="25487" y="10808"/>
                  </a:lnTo>
                  <a:lnTo>
                    <a:pt x="24780" y="10741"/>
                  </a:lnTo>
                  <a:lnTo>
                    <a:pt x="24040" y="10606"/>
                  </a:lnTo>
                  <a:lnTo>
                    <a:pt x="23333" y="10438"/>
                  </a:lnTo>
                  <a:lnTo>
                    <a:pt x="21750" y="10101"/>
                  </a:lnTo>
                  <a:lnTo>
                    <a:pt x="20942" y="9933"/>
                  </a:lnTo>
                  <a:lnTo>
                    <a:pt x="20134" y="9798"/>
                  </a:lnTo>
                  <a:lnTo>
                    <a:pt x="19562" y="9731"/>
                  </a:lnTo>
                  <a:lnTo>
                    <a:pt x="19259" y="9697"/>
                  </a:lnTo>
                  <a:lnTo>
                    <a:pt x="18989" y="9596"/>
                  </a:lnTo>
                  <a:lnTo>
                    <a:pt x="18754" y="9529"/>
                  </a:lnTo>
                  <a:lnTo>
                    <a:pt x="18518" y="9495"/>
                  </a:lnTo>
                  <a:lnTo>
                    <a:pt x="18282" y="9495"/>
                  </a:lnTo>
                  <a:lnTo>
                    <a:pt x="18047" y="9562"/>
                  </a:lnTo>
                  <a:lnTo>
                    <a:pt x="18013" y="9596"/>
                  </a:lnTo>
                  <a:lnTo>
                    <a:pt x="17979" y="9663"/>
                  </a:lnTo>
                  <a:lnTo>
                    <a:pt x="18013" y="9697"/>
                  </a:lnTo>
                  <a:lnTo>
                    <a:pt x="18417" y="9697"/>
                  </a:lnTo>
                  <a:lnTo>
                    <a:pt x="18754" y="9731"/>
                  </a:lnTo>
                  <a:lnTo>
                    <a:pt x="18922" y="9832"/>
                  </a:lnTo>
                  <a:lnTo>
                    <a:pt x="19023" y="9865"/>
                  </a:lnTo>
                  <a:lnTo>
                    <a:pt x="19124" y="9899"/>
                  </a:lnTo>
                  <a:lnTo>
                    <a:pt x="19966" y="10034"/>
                  </a:lnTo>
                  <a:lnTo>
                    <a:pt x="20841" y="10135"/>
                  </a:lnTo>
                  <a:lnTo>
                    <a:pt x="21616" y="10303"/>
                  </a:lnTo>
                  <a:lnTo>
                    <a:pt x="22424" y="10471"/>
                  </a:lnTo>
                  <a:lnTo>
                    <a:pt x="23972" y="10842"/>
                  </a:lnTo>
                  <a:lnTo>
                    <a:pt x="24612" y="10977"/>
                  </a:lnTo>
                  <a:lnTo>
                    <a:pt x="25252" y="11078"/>
                  </a:lnTo>
                  <a:lnTo>
                    <a:pt x="26531" y="11212"/>
                  </a:lnTo>
                  <a:lnTo>
                    <a:pt x="27844" y="11280"/>
                  </a:lnTo>
                  <a:lnTo>
                    <a:pt x="29124" y="11347"/>
                  </a:lnTo>
                  <a:lnTo>
                    <a:pt x="29124" y="11482"/>
                  </a:lnTo>
                  <a:lnTo>
                    <a:pt x="29124" y="11549"/>
                  </a:lnTo>
                  <a:lnTo>
                    <a:pt x="29157" y="11583"/>
                  </a:lnTo>
                  <a:lnTo>
                    <a:pt x="29225" y="11616"/>
                  </a:lnTo>
                  <a:lnTo>
                    <a:pt x="29326" y="11583"/>
                  </a:lnTo>
                  <a:lnTo>
                    <a:pt x="29359" y="11549"/>
                  </a:lnTo>
                  <a:lnTo>
                    <a:pt x="29359" y="11482"/>
                  </a:lnTo>
                  <a:lnTo>
                    <a:pt x="29393" y="11381"/>
                  </a:lnTo>
                  <a:lnTo>
                    <a:pt x="29932" y="11414"/>
                  </a:lnTo>
                  <a:lnTo>
                    <a:pt x="29797" y="12189"/>
                  </a:lnTo>
                  <a:lnTo>
                    <a:pt x="27945" y="11818"/>
                  </a:lnTo>
                  <a:lnTo>
                    <a:pt x="26093" y="11515"/>
                  </a:lnTo>
                  <a:lnTo>
                    <a:pt x="24242" y="11246"/>
                  </a:lnTo>
                  <a:lnTo>
                    <a:pt x="22356" y="10977"/>
                  </a:lnTo>
                  <a:lnTo>
                    <a:pt x="21414" y="10876"/>
                  </a:lnTo>
                  <a:lnTo>
                    <a:pt x="20471" y="10775"/>
                  </a:lnTo>
                  <a:lnTo>
                    <a:pt x="18585" y="10606"/>
                  </a:lnTo>
                  <a:lnTo>
                    <a:pt x="17643" y="10505"/>
                  </a:lnTo>
                  <a:lnTo>
                    <a:pt x="16734" y="10337"/>
                  </a:lnTo>
                  <a:lnTo>
                    <a:pt x="15825" y="10168"/>
                  </a:lnTo>
                  <a:lnTo>
                    <a:pt x="14916" y="9933"/>
                  </a:lnTo>
                  <a:lnTo>
                    <a:pt x="16330" y="9764"/>
                  </a:lnTo>
                  <a:lnTo>
                    <a:pt x="17744" y="9562"/>
                  </a:lnTo>
                  <a:lnTo>
                    <a:pt x="17777" y="9596"/>
                  </a:lnTo>
                  <a:lnTo>
                    <a:pt x="17845" y="9630"/>
                  </a:lnTo>
                  <a:lnTo>
                    <a:pt x="17912" y="9596"/>
                  </a:lnTo>
                  <a:lnTo>
                    <a:pt x="17946" y="9529"/>
                  </a:lnTo>
                  <a:lnTo>
                    <a:pt x="17979" y="9529"/>
                  </a:lnTo>
                  <a:lnTo>
                    <a:pt x="18013" y="9495"/>
                  </a:lnTo>
                  <a:lnTo>
                    <a:pt x="18047" y="9461"/>
                  </a:lnTo>
                  <a:lnTo>
                    <a:pt x="18282" y="9428"/>
                  </a:lnTo>
                  <a:lnTo>
                    <a:pt x="18552" y="9394"/>
                  </a:lnTo>
                  <a:lnTo>
                    <a:pt x="19023" y="9327"/>
                  </a:lnTo>
                  <a:lnTo>
                    <a:pt x="20505" y="9158"/>
                  </a:lnTo>
                  <a:lnTo>
                    <a:pt x="22289" y="8956"/>
                  </a:lnTo>
                  <a:lnTo>
                    <a:pt x="22323" y="8956"/>
                  </a:lnTo>
                  <a:lnTo>
                    <a:pt x="22356" y="8923"/>
                  </a:lnTo>
                  <a:lnTo>
                    <a:pt x="23030" y="8855"/>
                  </a:lnTo>
                  <a:lnTo>
                    <a:pt x="23097" y="8822"/>
                  </a:lnTo>
                  <a:lnTo>
                    <a:pt x="23097" y="8754"/>
                  </a:lnTo>
                  <a:lnTo>
                    <a:pt x="23097" y="8721"/>
                  </a:lnTo>
                  <a:lnTo>
                    <a:pt x="23063" y="8653"/>
                  </a:lnTo>
                  <a:lnTo>
                    <a:pt x="22962" y="8216"/>
                  </a:lnTo>
                  <a:lnTo>
                    <a:pt x="22895" y="7744"/>
                  </a:lnTo>
                  <a:lnTo>
                    <a:pt x="22828" y="6835"/>
                  </a:lnTo>
                  <a:lnTo>
                    <a:pt x="22794" y="5893"/>
                  </a:lnTo>
                  <a:lnTo>
                    <a:pt x="22760" y="5421"/>
                  </a:lnTo>
                  <a:lnTo>
                    <a:pt x="22659" y="4984"/>
                  </a:lnTo>
                  <a:lnTo>
                    <a:pt x="22659" y="4950"/>
                  </a:lnTo>
                  <a:lnTo>
                    <a:pt x="22626" y="4950"/>
                  </a:lnTo>
                  <a:lnTo>
                    <a:pt x="22592" y="4984"/>
                  </a:lnTo>
                  <a:lnTo>
                    <a:pt x="22592" y="5017"/>
                  </a:lnTo>
                  <a:lnTo>
                    <a:pt x="22558" y="5017"/>
                  </a:lnTo>
                  <a:lnTo>
                    <a:pt x="19764" y="5152"/>
                  </a:lnTo>
                  <a:lnTo>
                    <a:pt x="19191" y="5152"/>
                  </a:lnTo>
                  <a:lnTo>
                    <a:pt x="18653" y="5186"/>
                  </a:lnTo>
                  <a:lnTo>
                    <a:pt x="18080" y="5287"/>
                  </a:lnTo>
                  <a:lnTo>
                    <a:pt x="17811" y="5354"/>
                  </a:lnTo>
                  <a:lnTo>
                    <a:pt x="17542" y="5455"/>
                  </a:lnTo>
                  <a:lnTo>
                    <a:pt x="17542" y="5421"/>
                  </a:lnTo>
                  <a:lnTo>
                    <a:pt x="17508" y="5388"/>
                  </a:lnTo>
                  <a:lnTo>
                    <a:pt x="17474" y="5388"/>
                  </a:lnTo>
                  <a:lnTo>
                    <a:pt x="17441" y="5354"/>
                  </a:lnTo>
                  <a:lnTo>
                    <a:pt x="17373" y="5354"/>
                  </a:lnTo>
                  <a:lnTo>
                    <a:pt x="14040" y="5556"/>
                  </a:lnTo>
                  <a:lnTo>
                    <a:pt x="12391" y="5691"/>
                  </a:lnTo>
                  <a:lnTo>
                    <a:pt x="10741" y="5859"/>
                  </a:lnTo>
                  <a:lnTo>
                    <a:pt x="9865" y="5926"/>
                  </a:lnTo>
                  <a:lnTo>
                    <a:pt x="10000" y="5657"/>
                  </a:lnTo>
                  <a:lnTo>
                    <a:pt x="10067" y="5320"/>
                  </a:lnTo>
                  <a:lnTo>
                    <a:pt x="10168" y="4714"/>
                  </a:lnTo>
                  <a:lnTo>
                    <a:pt x="10303" y="3940"/>
                  </a:lnTo>
                  <a:lnTo>
                    <a:pt x="10404" y="3166"/>
                  </a:lnTo>
                  <a:lnTo>
                    <a:pt x="10505" y="2391"/>
                  </a:lnTo>
                  <a:lnTo>
                    <a:pt x="10640" y="1583"/>
                  </a:lnTo>
                  <a:lnTo>
                    <a:pt x="10774" y="809"/>
                  </a:lnTo>
                  <a:lnTo>
                    <a:pt x="1090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6" name="Google Shape;956;p6"/>
            <p:cNvSpPr/>
            <p:nvPr/>
          </p:nvSpPr>
          <p:spPr>
            <a:xfrm>
              <a:off x="7126300" y="4418850"/>
              <a:ext cx="32850" cy="23575"/>
            </a:xfrm>
            <a:custGeom>
              <a:avLst/>
              <a:gdLst/>
              <a:ahLst/>
              <a:cxnLst/>
              <a:rect l="l" t="t" r="r" b="b"/>
              <a:pathLst>
                <a:path w="1314" h="943" extrusionOk="0">
                  <a:moveTo>
                    <a:pt x="943" y="0"/>
                  </a:moveTo>
                  <a:lnTo>
                    <a:pt x="471" y="169"/>
                  </a:lnTo>
                  <a:lnTo>
                    <a:pt x="236" y="236"/>
                  </a:lnTo>
                  <a:lnTo>
                    <a:pt x="168" y="270"/>
                  </a:lnTo>
                  <a:lnTo>
                    <a:pt x="101" y="270"/>
                  </a:lnTo>
                  <a:lnTo>
                    <a:pt x="101" y="236"/>
                  </a:lnTo>
                  <a:lnTo>
                    <a:pt x="34" y="236"/>
                  </a:lnTo>
                  <a:lnTo>
                    <a:pt x="34" y="270"/>
                  </a:lnTo>
                  <a:lnTo>
                    <a:pt x="0" y="270"/>
                  </a:lnTo>
                  <a:lnTo>
                    <a:pt x="34" y="337"/>
                  </a:lnTo>
                  <a:lnTo>
                    <a:pt x="67" y="404"/>
                  </a:lnTo>
                  <a:lnTo>
                    <a:pt x="101" y="404"/>
                  </a:lnTo>
                  <a:lnTo>
                    <a:pt x="168" y="438"/>
                  </a:lnTo>
                  <a:lnTo>
                    <a:pt x="269" y="438"/>
                  </a:lnTo>
                  <a:lnTo>
                    <a:pt x="572" y="404"/>
                  </a:lnTo>
                  <a:lnTo>
                    <a:pt x="875" y="303"/>
                  </a:lnTo>
                  <a:lnTo>
                    <a:pt x="909" y="472"/>
                  </a:lnTo>
                  <a:lnTo>
                    <a:pt x="976" y="606"/>
                  </a:lnTo>
                  <a:lnTo>
                    <a:pt x="875" y="606"/>
                  </a:lnTo>
                  <a:lnTo>
                    <a:pt x="808" y="674"/>
                  </a:lnTo>
                  <a:lnTo>
                    <a:pt x="640" y="741"/>
                  </a:lnTo>
                  <a:lnTo>
                    <a:pt x="572" y="775"/>
                  </a:lnTo>
                  <a:lnTo>
                    <a:pt x="539" y="775"/>
                  </a:lnTo>
                  <a:lnTo>
                    <a:pt x="572" y="741"/>
                  </a:lnTo>
                  <a:lnTo>
                    <a:pt x="707" y="674"/>
                  </a:lnTo>
                  <a:lnTo>
                    <a:pt x="842" y="573"/>
                  </a:lnTo>
                  <a:lnTo>
                    <a:pt x="842" y="539"/>
                  </a:lnTo>
                  <a:lnTo>
                    <a:pt x="842" y="505"/>
                  </a:lnTo>
                  <a:lnTo>
                    <a:pt x="808" y="472"/>
                  </a:lnTo>
                  <a:lnTo>
                    <a:pt x="741" y="438"/>
                  </a:lnTo>
                  <a:lnTo>
                    <a:pt x="572" y="539"/>
                  </a:lnTo>
                  <a:lnTo>
                    <a:pt x="370" y="640"/>
                  </a:lnTo>
                  <a:lnTo>
                    <a:pt x="269" y="741"/>
                  </a:lnTo>
                  <a:lnTo>
                    <a:pt x="236" y="775"/>
                  </a:lnTo>
                  <a:lnTo>
                    <a:pt x="269" y="842"/>
                  </a:lnTo>
                  <a:lnTo>
                    <a:pt x="303" y="876"/>
                  </a:lnTo>
                  <a:lnTo>
                    <a:pt x="337" y="876"/>
                  </a:lnTo>
                  <a:lnTo>
                    <a:pt x="438" y="808"/>
                  </a:lnTo>
                  <a:lnTo>
                    <a:pt x="438" y="876"/>
                  </a:lnTo>
                  <a:lnTo>
                    <a:pt x="471" y="909"/>
                  </a:lnTo>
                  <a:lnTo>
                    <a:pt x="539" y="943"/>
                  </a:lnTo>
                  <a:lnTo>
                    <a:pt x="707" y="909"/>
                  </a:lnTo>
                  <a:lnTo>
                    <a:pt x="875" y="808"/>
                  </a:lnTo>
                  <a:lnTo>
                    <a:pt x="976" y="741"/>
                  </a:lnTo>
                  <a:lnTo>
                    <a:pt x="1044" y="674"/>
                  </a:lnTo>
                  <a:lnTo>
                    <a:pt x="1111" y="741"/>
                  </a:lnTo>
                  <a:lnTo>
                    <a:pt x="1212" y="741"/>
                  </a:lnTo>
                  <a:lnTo>
                    <a:pt x="1279" y="707"/>
                  </a:lnTo>
                  <a:lnTo>
                    <a:pt x="1313" y="640"/>
                  </a:lnTo>
                  <a:lnTo>
                    <a:pt x="1279" y="573"/>
                  </a:lnTo>
                  <a:lnTo>
                    <a:pt x="1246" y="505"/>
                  </a:lnTo>
                  <a:lnTo>
                    <a:pt x="1145" y="303"/>
                  </a:lnTo>
                  <a:lnTo>
                    <a:pt x="1111" y="135"/>
                  </a:lnTo>
                  <a:lnTo>
                    <a:pt x="1111" y="68"/>
                  </a:lnTo>
                  <a:lnTo>
                    <a:pt x="107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7" name="Google Shape;957;p6"/>
            <p:cNvSpPr/>
            <p:nvPr/>
          </p:nvSpPr>
          <p:spPr>
            <a:xfrm>
              <a:off x="7000875" y="3964325"/>
              <a:ext cx="17700" cy="17700"/>
            </a:xfrm>
            <a:custGeom>
              <a:avLst/>
              <a:gdLst/>
              <a:ahLst/>
              <a:cxnLst/>
              <a:rect l="l" t="t" r="r" b="b"/>
              <a:pathLst>
                <a:path w="708" h="708" extrusionOk="0">
                  <a:moveTo>
                    <a:pt x="438" y="203"/>
                  </a:moveTo>
                  <a:lnTo>
                    <a:pt x="506" y="236"/>
                  </a:lnTo>
                  <a:lnTo>
                    <a:pt x="539" y="304"/>
                  </a:lnTo>
                  <a:lnTo>
                    <a:pt x="539" y="405"/>
                  </a:lnTo>
                  <a:lnTo>
                    <a:pt x="506" y="472"/>
                  </a:lnTo>
                  <a:lnTo>
                    <a:pt x="438" y="539"/>
                  </a:lnTo>
                  <a:lnTo>
                    <a:pt x="270" y="539"/>
                  </a:lnTo>
                  <a:lnTo>
                    <a:pt x="203" y="506"/>
                  </a:lnTo>
                  <a:lnTo>
                    <a:pt x="169" y="405"/>
                  </a:lnTo>
                  <a:lnTo>
                    <a:pt x="236" y="304"/>
                  </a:lnTo>
                  <a:lnTo>
                    <a:pt x="270" y="270"/>
                  </a:lnTo>
                  <a:lnTo>
                    <a:pt x="337" y="236"/>
                  </a:lnTo>
                  <a:lnTo>
                    <a:pt x="371" y="203"/>
                  </a:lnTo>
                  <a:close/>
                  <a:moveTo>
                    <a:pt x="337" y="1"/>
                  </a:moveTo>
                  <a:lnTo>
                    <a:pt x="270" y="34"/>
                  </a:lnTo>
                  <a:lnTo>
                    <a:pt x="203" y="68"/>
                  </a:lnTo>
                  <a:lnTo>
                    <a:pt x="135" y="135"/>
                  </a:lnTo>
                  <a:lnTo>
                    <a:pt x="102" y="203"/>
                  </a:lnTo>
                  <a:lnTo>
                    <a:pt x="102" y="236"/>
                  </a:lnTo>
                  <a:lnTo>
                    <a:pt x="34" y="337"/>
                  </a:lnTo>
                  <a:lnTo>
                    <a:pt x="1" y="438"/>
                  </a:lnTo>
                  <a:lnTo>
                    <a:pt x="34" y="539"/>
                  </a:lnTo>
                  <a:lnTo>
                    <a:pt x="68" y="607"/>
                  </a:lnTo>
                  <a:lnTo>
                    <a:pt x="135" y="674"/>
                  </a:lnTo>
                  <a:lnTo>
                    <a:pt x="203" y="708"/>
                  </a:lnTo>
                  <a:lnTo>
                    <a:pt x="371" y="708"/>
                  </a:lnTo>
                  <a:lnTo>
                    <a:pt x="506" y="674"/>
                  </a:lnTo>
                  <a:lnTo>
                    <a:pt x="607" y="640"/>
                  </a:lnTo>
                  <a:lnTo>
                    <a:pt x="640" y="573"/>
                  </a:lnTo>
                  <a:lnTo>
                    <a:pt x="708" y="438"/>
                  </a:lnTo>
                  <a:lnTo>
                    <a:pt x="708" y="270"/>
                  </a:lnTo>
                  <a:lnTo>
                    <a:pt x="674" y="169"/>
                  </a:lnTo>
                  <a:lnTo>
                    <a:pt x="640" y="102"/>
                  </a:lnTo>
                  <a:lnTo>
                    <a:pt x="573" y="68"/>
                  </a:lnTo>
                  <a:lnTo>
                    <a:pt x="506" y="34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8" name="Google Shape;958;p6"/>
            <p:cNvSpPr/>
            <p:nvPr/>
          </p:nvSpPr>
          <p:spPr>
            <a:xfrm>
              <a:off x="7124600" y="4429775"/>
              <a:ext cx="8450" cy="15175"/>
            </a:xfrm>
            <a:custGeom>
              <a:avLst/>
              <a:gdLst/>
              <a:ahLst/>
              <a:cxnLst/>
              <a:rect l="l" t="t" r="r" b="b"/>
              <a:pathLst>
                <a:path w="338" h="607" extrusionOk="0">
                  <a:moveTo>
                    <a:pt x="34" y="1"/>
                  </a:moveTo>
                  <a:lnTo>
                    <a:pt x="1" y="35"/>
                  </a:lnTo>
                  <a:lnTo>
                    <a:pt x="1" y="270"/>
                  </a:lnTo>
                  <a:lnTo>
                    <a:pt x="1" y="472"/>
                  </a:lnTo>
                  <a:lnTo>
                    <a:pt x="34" y="540"/>
                  </a:lnTo>
                  <a:lnTo>
                    <a:pt x="102" y="607"/>
                  </a:lnTo>
                  <a:lnTo>
                    <a:pt x="304" y="607"/>
                  </a:lnTo>
                  <a:lnTo>
                    <a:pt x="337" y="540"/>
                  </a:lnTo>
                  <a:lnTo>
                    <a:pt x="337" y="472"/>
                  </a:lnTo>
                  <a:lnTo>
                    <a:pt x="270" y="405"/>
                  </a:lnTo>
                  <a:lnTo>
                    <a:pt x="236" y="405"/>
                  </a:lnTo>
                  <a:lnTo>
                    <a:pt x="203" y="169"/>
                  </a:lnTo>
                  <a:lnTo>
                    <a:pt x="135" y="102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59" name="Google Shape;959;p6"/>
            <p:cNvSpPr/>
            <p:nvPr/>
          </p:nvSpPr>
          <p:spPr>
            <a:xfrm>
              <a:off x="6900725" y="2972800"/>
              <a:ext cx="58925" cy="9275"/>
            </a:xfrm>
            <a:custGeom>
              <a:avLst/>
              <a:gdLst/>
              <a:ahLst/>
              <a:cxnLst/>
              <a:rect l="l" t="t" r="r" b="b"/>
              <a:pathLst>
                <a:path w="2357" h="371" extrusionOk="0">
                  <a:moveTo>
                    <a:pt x="1448" y="1"/>
                  </a:moveTo>
                  <a:lnTo>
                    <a:pt x="741" y="34"/>
                  </a:lnTo>
                  <a:lnTo>
                    <a:pt x="370" y="68"/>
                  </a:lnTo>
                  <a:lnTo>
                    <a:pt x="34" y="135"/>
                  </a:lnTo>
                  <a:lnTo>
                    <a:pt x="0" y="169"/>
                  </a:lnTo>
                  <a:lnTo>
                    <a:pt x="34" y="169"/>
                  </a:lnTo>
                  <a:lnTo>
                    <a:pt x="303" y="203"/>
                  </a:lnTo>
                  <a:lnTo>
                    <a:pt x="606" y="203"/>
                  </a:lnTo>
                  <a:lnTo>
                    <a:pt x="1178" y="169"/>
                  </a:lnTo>
                  <a:lnTo>
                    <a:pt x="1448" y="169"/>
                  </a:lnTo>
                  <a:lnTo>
                    <a:pt x="1717" y="203"/>
                  </a:lnTo>
                  <a:lnTo>
                    <a:pt x="1986" y="236"/>
                  </a:lnTo>
                  <a:lnTo>
                    <a:pt x="2256" y="371"/>
                  </a:lnTo>
                  <a:lnTo>
                    <a:pt x="2323" y="371"/>
                  </a:lnTo>
                  <a:lnTo>
                    <a:pt x="2357" y="337"/>
                  </a:lnTo>
                  <a:lnTo>
                    <a:pt x="2357" y="304"/>
                  </a:lnTo>
                  <a:lnTo>
                    <a:pt x="2357" y="236"/>
                  </a:lnTo>
                  <a:lnTo>
                    <a:pt x="2256" y="169"/>
                  </a:lnTo>
                  <a:lnTo>
                    <a:pt x="2155" y="102"/>
                  </a:lnTo>
                  <a:lnTo>
                    <a:pt x="1919" y="34"/>
                  </a:lnTo>
                  <a:lnTo>
                    <a:pt x="168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0" name="Google Shape;960;p6"/>
            <p:cNvSpPr/>
            <p:nvPr/>
          </p:nvSpPr>
          <p:spPr>
            <a:xfrm>
              <a:off x="6748375" y="3072975"/>
              <a:ext cx="106900" cy="36200"/>
            </a:xfrm>
            <a:custGeom>
              <a:avLst/>
              <a:gdLst/>
              <a:ahLst/>
              <a:cxnLst/>
              <a:rect l="l" t="t" r="r" b="b"/>
              <a:pathLst>
                <a:path w="4276" h="1448" extrusionOk="0">
                  <a:moveTo>
                    <a:pt x="4108" y="0"/>
                  </a:moveTo>
                  <a:lnTo>
                    <a:pt x="3872" y="67"/>
                  </a:lnTo>
                  <a:lnTo>
                    <a:pt x="3502" y="168"/>
                  </a:lnTo>
                  <a:lnTo>
                    <a:pt x="3131" y="303"/>
                  </a:lnTo>
                  <a:lnTo>
                    <a:pt x="2424" y="539"/>
                  </a:lnTo>
                  <a:lnTo>
                    <a:pt x="1212" y="943"/>
                  </a:lnTo>
                  <a:lnTo>
                    <a:pt x="606" y="1145"/>
                  </a:lnTo>
                  <a:lnTo>
                    <a:pt x="34" y="1380"/>
                  </a:lnTo>
                  <a:lnTo>
                    <a:pt x="0" y="1414"/>
                  </a:lnTo>
                  <a:lnTo>
                    <a:pt x="0" y="1448"/>
                  </a:lnTo>
                  <a:lnTo>
                    <a:pt x="34" y="1448"/>
                  </a:lnTo>
                  <a:lnTo>
                    <a:pt x="606" y="1347"/>
                  </a:lnTo>
                  <a:lnTo>
                    <a:pt x="1145" y="1178"/>
                  </a:lnTo>
                  <a:lnTo>
                    <a:pt x="2222" y="842"/>
                  </a:lnTo>
                  <a:lnTo>
                    <a:pt x="3266" y="539"/>
                  </a:lnTo>
                  <a:lnTo>
                    <a:pt x="3805" y="337"/>
                  </a:lnTo>
                  <a:lnTo>
                    <a:pt x="4040" y="236"/>
                  </a:lnTo>
                  <a:lnTo>
                    <a:pt x="4242" y="101"/>
                  </a:lnTo>
                  <a:lnTo>
                    <a:pt x="4276" y="67"/>
                  </a:lnTo>
                  <a:lnTo>
                    <a:pt x="4242" y="34"/>
                  </a:lnTo>
                  <a:lnTo>
                    <a:pt x="417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1" name="Google Shape;961;p6"/>
            <p:cNvSpPr/>
            <p:nvPr/>
          </p:nvSpPr>
          <p:spPr>
            <a:xfrm>
              <a:off x="7065675" y="3940750"/>
              <a:ext cx="53075" cy="20225"/>
            </a:xfrm>
            <a:custGeom>
              <a:avLst/>
              <a:gdLst/>
              <a:ahLst/>
              <a:cxnLst/>
              <a:rect l="l" t="t" r="r" b="b"/>
              <a:pathLst>
                <a:path w="2123" h="809" extrusionOk="0">
                  <a:moveTo>
                    <a:pt x="1920" y="1"/>
                  </a:moveTo>
                  <a:lnTo>
                    <a:pt x="1853" y="34"/>
                  </a:lnTo>
                  <a:lnTo>
                    <a:pt x="1617" y="102"/>
                  </a:lnTo>
                  <a:lnTo>
                    <a:pt x="1381" y="169"/>
                  </a:lnTo>
                  <a:lnTo>
                    <a:pt x="944" y="270"/>
                  </a:lnTo>
                  <a:lnTo>
                    <a:pt x="472" y="371"/>
                  </a:lnTo>
                  <a:lnTo>
                    <a:pt x="270" y="472"/>
                  </a:lnTo>
                  <a:lnTo>
                    <a:pt x="35" y="573"/>
                  </a:lnTo>
                  <a:lnTo>
                    <a:pt x="1" y="674"/>
                  </a:lnTo>
                  <a:lnTo>
                    <a:pt x="1" y="741"/>
                  </a:lnTo>
                  <a:lnTo>
                    <a:pt x="68" y="809"/>
                  </a:lnTo>
                  <a:lnTo>
                    <a:pt x="136" y="809"/>
                  </a:lnTo>
                  <a:lnTo>
                    <a:pt x="1112" y="640"/>
                  </a:lnTo>
                  <a:lnTo>
                    <a:pt x="1583" y="506"/>
                  </a:lnTo>
                  <a:lnTo>
                    <a:pt x="2021" y="337"/>
                  </a:lnTo>
                  <a:lnTo>
                    <a:pt x="2088" y="304"/>
                  </a:lnTo>
                  <a:lnTo>
                    <a:pt x="2122" y="236"/>
                  </a:lnTo>
                  <a:lnTo>
                    <a:pt x="2122" y="169"/>
                  </a:lnTo>
                  <a:lnTo>
                    <a:pt x="2088" y="102"/>
                  </a:lnTo>
                  <a:lnTo>
                    <a:pt x="2055" y="68"/>
                  </a:lnTo>
                  <a:lnTo>
                    <a:pt x="1987" y="34"/>
                  </a:lnTo>
                  <a:lnTo>
                    <a:pt x="192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2" name="Google Shape;962;p6"/>
            <p:cNvSpPr/>
            <p:nvPr/>
          </p:nvSpPr>
          <p:spPr>
            <a:xfrm>
              <a:off x="4645800" y="3178175"/>
              <a:ext cx="64825" cy="42100"/>
            </a:xfrm>
            <a:custGeom>
              <a:avLst/>
              <a:gdLst/>
              <a:ahLst/>
              <a:cxnLst/>
              <a:rect l="l" t="t" r="r" b="b"/>
              <a:pathLst>
                <a:path w="2593" h="1684" extrusionOk="0">
                  <a:moveTo>
                    <a:pt x="2222" y="304"/>
                  </a:moveTo>
                  <a:lnTo>
                    <a:pt x="2290" y="910"/>
                  </a:lnTo>
                  <a:lnTo>
                    <a:pt x="2357" y="1381"/>
                  </a:lnTo>
                  <a:lnTo>
                    <a:pt x="2121" y="1347"/>
                  </a:lnTo>
                  <a:lnTo>
                    <a:pt x="1886" y="1347"/>
                  </a:lnTo>
                  <a:lnTo>
                    <a:pt x="1414" y="1381"/>
                  </a:lnTo>
                  <a:lnTo>
                    <a:pt x="808" y="1381"/>
                  </a:lnTo>
                  <a:lnTo>
                    <a:pt x="539" y="1415"/>
                  </a:lnTo>
                  <a:lnTo>
                    <a:pt x="270" y="1482"/>
                  </a:lnTo>
                  <a:lnTo>
                    <a:pt x="236" y="876"/>
                  </a:lnTo>
                  <a:lnTo>
                    <a:pt x="202" y="573"/>
                  </a:lnTo>
                  <a:lnTo>
                    <a:pt x="202" y="438"/>
                  </a:lnTo>
                  <a:lnTo>
                    <a:pt x="169" y="304"/>
                  </a:lnTo>
                  <a:lnTo>
                    <a:pt x="404" y="371"/>
                  </a:lnTo>
                  <a:lnTo>
                    <a:pt x="674" y="405"/>
                  </a:lnTo>
                  <a:lnTo>
                    <a:pt x="1684" y="405"/>
                  </a:lnTo>
                  <a:lnTo>
                    <a:pt x="1953" y="371"/>
                  </a:lnTo>
                  <a:lnTo>
                    <a:pt x="2222" y="304"/>
                  </a:lnTo>
                  <a:close/>
                  <a:moveTo>
                    <a:pt x="2256" y="1"/>
                  </a:moveTo>
                  <a:lnTo>
                    <a:pt x="2222" y="34"/>
                  </a:lnTo>
                  <a:lnTo>
                    <a:pt x="2222" y="68"/>
                  </a:lnTo>
                  <a:lnTo>
                    <a:pt x="2222" y="169"/>
                  </a:lnTo>
                  <a:lnTo>
                    <a:pt x="1785" y="169"/>
                  </a:lnTo>
                  <a:lnTo>
                    <a:pt x="1347" y="203"/>
                  </a:lnTo>
                  <a:lnTo>
                    <a:pt x="438" y="203"/>
                  </a:lnTo>
                  <a:lnTo>
                    <a:pt x="135" y="236"/>
                  </a:lnTo>
                  <a:lnTo>
                    <a:pt x="101" y="236"/>
                  </a:lnTo>
                  <a:lnTo>
                    <a:pt x="68" y="270"/>
                  </a:lnTo>
                  <a:lnTo>
                    <a:pt x="34" y="371"/>
                  </a:lnTo>
                  <a:lnTo>
                    <a:pt x="0" y="506"/>
                  </a:lnTo>
                  <a:lnTo>
                    <a:pt x="34" y="775"/>
                  </a:lnTo>
                  <a:lnTo>
                    <a:pt x="34" y="1549"/>
                  </a:lnTo>
                  <a:lnTo>
                    <a:pt x="68" y="1617"/>
                  </a:lnTo>
                  <a:lnTo>
                    <a:pt x="135" y="1650"/>
                  </a:lnTo>
                  <a:lnTo>
                    <a:pt x="202" y="1617"/>
                  </a:lnTo>
                  <a:lnTo>
                    <a:pt x="236" y="1583"/>
                  </a:lnTo>
                  <a:lnTo>
                    <a:pt x="505" y="1617"/>
                  </a:lnTo>
                  <a:lnTo>
                    <a:pt x="741" y="1617"/>
                  </a:lnTo>
                  <a:lnTo>
                    <a:pt x="1246" y="1583"/>
                  </a:lnTo>
                  <a:lnTo>
                    <a:pt x="1818" y="1583"/>
                  </a:lnTo>
                  <a:lnTo>
                    <a:pt x="2121" y="1549"/>
                  </a:lnTo>
                  <a:lnTo>
                    <a:pt x="2391" y="1482"/>
                  </a:lnTo>
                  <a:lnTo>
                    <a:pt x="2458" y="1684"/>
                  </a:lnTo>
                  <a:lnTo>
                    <a:pt x="2525" y="1684"/>
                  </a:lnTo>
                  <a:lnTo>
                    <a:pt x="2559" y="1650"/>
                  </a:lnTo>
                  <a:lnTo>
                    <a:pt x="2593" y="1482"/>
                  </a:lnTo>
                  <a:lnTo>
                    <a:pt x="2559" y="1280"/>
                  </a:lnTo>
                  <a:lnTo>
                    <a:pt x="2492" y="910"/>
                  </a:lnTo>
                  <a:lnTo>
                    <a:pt x="2391" y="270"/>
                  </a:lnTo>
                  <a:lnTo>
                    <a:pt x="2424" y="236"/>
                  </a:lnTo>
                  <a:lnTo>
                    <a:pt x="2424" y="203"/>
                  </a:lnTo>
                  <a:lnTo>
                    <a:pt x="2391" y="169"/>
                  </a:lnTo>
                  <a:lnTo>
                    <a:pt x="2357" y="169"/>
                  </a:lnTo>
                  <a:lnTo>
                    <a:pt x="2323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3" name="Google Shape;963;p6"/>
            <p:cNvSpPr/>
            <p:nvPr/>
          </p:nvSpPr>
          <p:spPr>
            <a:xfrm>
              <a:off x="6748375" y="3108325"/>
              <a:ext cx="73250" cy="25275"/>
            </a:xfrm>
            <a:custGeom>
              <a:avLst/>
              <a:gdLst/>
              <a:ahLst/>
              <a:cxnLst/>
              <a:rect l="l" t="t" r="r" b="b"/>
              <a:pathLst>
                <a:path w="2930" h="1011" extrusionOk="0">
                  <a:moveTo>
                    <a:pt x="2862" y="0"/>
                  </a:moveTo>
                  <a:lnTo>
                    <a:pt x="2492" y="67"/>
                  </a:lnTo>
                  <a:lnTo>
                    <a:pt x="2121" y="168"/>
                  </a:lnTo>
                  <a:lnTo>
                    <a:pt x="1414" y="404"/>
                  </a:lnTo>
                  <a:lnTo>
                    <a:pt x="707" y="640"/>
                  </a:lnTo>
                  <a:lnTo>
                    <a:pt x="337" y="774"/>
                  </a:lnTo>
                  <a:lnTo>
                    <a:pt x="34" y="976"/>
                  </a:lnTo>
                  <a:lnTo>
                    <a:pt x="0" y="1010"/>
                  </a:lnTo>
                  <a:lnTo>
                    <a:pt x="34" y="1010"/>
                  </a:lnTo>
                  <a:lnTo>
                    <a:pt x="404" y="943"/>
                  </a:lnTo>
                  <a:lnTo>
                    <a:pt x="774" y="842"/>
                  </a:lnTo>
                  <a:lnTo>
                    <a:pt x="1448" y="572"/>
                  </a:lnTo>
                  <a:lnTo>
                    <a:pt x="2189" y="370"/>
                  </a:lnTo>
                  <a:lnTo>
                    <a:pt x="2559" y="269"/>
                  </a:lnTo>
                  <a:lnTo>
                    <a:pt x="2896" y="135"/>
                  </a:lnTo>
                  <a:lnTo>
                    <a:pt x="2896" y="101"/>
                  </a:lnTo>
                  <a:lnTo>
                    <a:pt x="2929" y="67"/>
                  </a:lnTo>
                  <a:lnTo>
                    <a:pt x="2896" y="34"/>
                  </a:lnTo>
                  <a:lnTo>
                    <a:pt x="286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4" name="Google Shape;964;p6"/>
            <p:cNvSpPr/>
            <p:nvPr/>
          </p:nvSpPr>
          <p:spPr>
            <a:xfrm>
              <a:off x="6743325" y="3060350"/>
              <a:ext cx="93450" cy="21900"/>
            </a:xfrm>
            <a:custGeom>
              <a:avLst/>
              <a:gdLst/>
              <a:ahLst/>
              <a:cxnLst/>
              <a:rect l="l" t="t" r="r" b="b"/>
              <a:pathLst>
                <a:path w="3738" h="876" extrusionOk="0">
                  <a:moveTo>
                    <a:pt x="3266" y="0"/>
                  </a:moveTo>
                  <a:lnTo>
                    <a:pt x="3098" y="34"/>
                  </a:lnTo>
                  <a:lnTo>
                    <a:pt x="2795" y="168"/>
                  </a:lnTo>
                  <a:lnTo>
                    <a:pt x="2492" y="269"/>
                  </a:lnTo>
                  <a:lnTo>
                    <a:pt x="1886" y="471"/>
                  </a:lnTo>
                  <a:lnTo>
                    <a:pt x="1280" y="572"/>
                  </a:lnTo>
                  <a:lnTo>
                    <a:pt x="34" y="741"/>
                  </a:lnTo>
                  <a:lnTo>
                    <a:pt x="0" y="774"/>
                  </a:lnTo>
                  <a:lnTo>
                    <a:pt x="34" y="808"/>
                  </a:lnTo>
                  <a:lnTo>
                    <a:pt x="269" y="842"/>
                  </a:lnTo>
                  <a:lnTo>
                    <a:pt x="505" y="875"/>
                  </a:lnTo>
                  <a:lnTo>
                    <a:pt x="976" y="875"/>
                  </a:lnTo>
                  <a:lnTo>
                    <a:pt x="1414" y="774"/>
                  </a:lnTo>
                  <a:lnTo>
                    <a:pt x="1886" y="640"/>
                  </a:lnTo>
                  <a:lnTo>
                    <a:pt x="2761" y="337"/>
                  </a:lnTo>
                  <a:lnTo>
                    <a:pt x="3232" y="236"/>
                  </a:lnTo>
                  <a:lnTo>
                    <a:pt x="3704" y="202"/>
                  </a:lnTo>
                  <a:lnTo>
                    <a:pt x="3737" y="168"/>
                  </a:lnTo>
                  <a:lnTo>
                    <a:pt x="3737" y="135"/>
                  </a:lnTo>
                  <a:lnTo>
                    <a:pt x="3704" y="101"/>
                  </a:lnTo>
                  <a:lnTo>
                    <a:pt x="3569" y="34"/>
                  </a:lnTo>
                  <a:lnTo>
                    <a:pt x="34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5" name="Google Shape;965;p6"/>
            <p:cNvSpPr/>
            <p:nvPr/>
          </p:nvSpPr>
          <p:spPr>
            <a:xfrm>
              <a:off x="7182675" y="4392750"/>
              <a:ext cx="76625" cy="40425"/>
            </a:xfrm>
            <a:custGeom>
              <a:avLst/>
              <a:gdLst/>
              <a:ahLst/>
              <a:cxnLst/>
              <a:rect l="l" t="t" r="r" b="b"/>
              <a:pathLst>
                <a:path w="3065" h="1617" extrusionOk="0">
                  <a:moveTo>
                    <a:pt x="2896" y="1"/>
                  </a:moveTo>
                  <a:lnTo>
                    <a:pt x="1482" y="371"/>
                  </a:lnTo>
                  <a:lnTo>
                    <a:pt x="68" y="809"/>
                  </a:lnTo>
                  <a:lnTo>
                    <a:pt x="1" y="842"/>
                  </a:lnTo>
                  <a:lnTo>
                    <a:pt x="1" y="910"/>
                  </a:lnTo>
                  <a:lnTo>
                    <a:pt x="35" y="977"/>
                  </a:lnTo>
                  <a:lnTo>
                    <a:pt x="102" y="977"/>
                  </a:lnTo>
                  <a:lnTo>
                    <a:pt x="775" y="842"/>
                  </a:lnTo>
                  <a:lnTo>
                    <a:pt x="1449" y="674"/>
                  </a:lnTo>
                  <a:lnTo>
                    <a:pt x="2762" y="304"/>
                  </a:lnTo>
                  <a:lnTo>
                    <a:pt x="2762" y="405"/>
                  </a:lnTo>
                  <a:lnTo>
                    <a:pt x="2762" y="506"/>
                  </a:lnTo>
                  <a:lnTo>
                    <a:pt x="2728" y="607"/>
                  </a:lnTo>
                  <a:lnTo>
                    <a:pt x="2694" y="708"/>
                  </a:lnTo>
                  <a:lnTo>
                    <a:pt x="2526" y="842"/>
                  </a:lnTo>
                  <a:lnTo>
                    <a:pt x="2290" y="977"/>
                  </a:lnTo>
                  <a:lnTo>
                    <a:pt x="2021" y="1078"/>
                  </a:lnTo>
                  <a:lnTo>
                    <a:pt x="1785" y="1145"/>
                  </a:lnTo>
                  <a:lnTo>
                    <a:pt x="1348" y="1246"/>
                  </a:lnTo>
                  <a:lnTo>
                    <a:pt x="573" y="1381"/>
                  </a:lnTo>
                  <a:lnTo>
                    <a:pt x="439" y="1347"/>
                  </a:lnTo>
                  <a:lnTo>
                    <a:pt x="338" y="1280"/>
                  </a:lnTo>
                  <a:lnTo>
                    <a:pt x="237" y="1213"/>
                  </a:lnTo>
                  <a:lnTo>
                    <a:pt x="136" y="1145"/>
                  </a:lnTo>
                  <a:lnTo>
                    <a:pt x="102" y="1179"/>
                  </a:lnTo>
                  <a:lnTo>
                    <a:pt x="136" y="1280"/>
                  </a:lnTo>
                  <a:lnTo>
                    <a:pt x="169" y="1381"/>
                  </a:lnTo>
                  <a:lnTo>
                    <a:pt x="304" y="1583"/>
                  </a:lnTo>
                  <a:lnTo>
                    <a:pt x="371" y="1617"/>
                  </a:lnTo>
                  <a:lnTo>
                    <a:pt x="439" y="1617"/>
                  </a:lnTo>
                  <a:lnTo>
                    <a:pt x="1550" y="1448"/>
                  </a:lnTo>
                  <a:lnTo>
                    <a:pt x="2088" y="1314"/>
                  </a:lnTo>
                  <a:lnTo>
                    <a:pt x="2358" y="1213"/>
                  </a:lnTo>
                  <a:lnTo>
                    <a:pt x="2627" y="1112"/>
                  </a:lnTo>
                  <a:lnTo>
                    <a:pt x="2728" y="1044"/>
                  </a:lnTo>
                  <a:lnTo>
                    <a:pt x="2795" y="943"/>
                  </a:lnTo>
                  <a:lnTo>
                    <a:pt x="2930" y="741"/>
                  </a:lnTo>
                  <a:lnTo>
                    <a:pt x="2997" y="472"/>
                  </a:lnTo>
                  <a:lnTo>
                    <a:pt x="2997" y="337"/>
                  </a:lnTo>
                  <a:lnTo>
                    <a:pt x="2964" y="236"/>
                  </a:lnTo>
                  <a:lnTo>
                    <a:pt x="3031" y="203"/>
                  </a:lnTo>
                  <a:lnTo>
                    <a:pt x="3065" y="169"/>
                  </a:lnTo>
                  <a:lnTo>
                    <a:pt x="3065" y="68"/>
                  </a:lnTo>
                  <a:lnTo>
                    <a:pt x="299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6" name="Google Shape;966;p6"/>
            <p:cNvSpPr/>
            <p:nvPr/>
          </p:nvSpPr>
          <p:spPr>
            <a:xfrm>
              <a:off x="6135600" y="2891150"/>
              <a:ext cx="26975" cy="145650"/>
            </a:xfrm>
            <a:custGeom>
              <a:avLst/>
              <a:gdLst/>
              <a:ahLst/>
              <a:cxnLst/>
              <a:rect l="l" t="t" r="r" b="b"/>
              <a:pathLst>
                <a:path w="1079" h="5826" extrusionOk="0">
                  <a:moveTo>
                    <a:pt x="842" y="1"/>
                  </a:moveTo>
                  <a:lnTo>
                    <a:pt x="405" y="2896"/>
                  </a:lnTo>
                  <a:lnTo>
                    <a:pt x="135" y="4479"/>
                  </a:lnTo>
                  <a:lnTo>
                    <a:pt x="34" y="5152"/>
                  </a:lnTo>
                  <a:lnTo>
                    <a:pt x="1" y="5489"/>
                  </a:lnTo>
                  <a:lnTo>
                    <a:pt x="34" y="5792"/>
                  </a:lnTo>
                  <a:lnTo>
                    <a:pt x="68" y="5825"/>
                  </a:lnTo>
                  <a:lnTo>
                    <a:pt x="203" y="5522"/>
                  </a:lnTo>
                  <a:lnTo>
                    <a:pt x="270" y="5186"/>
                  </a:lnTo>
                  <a:lnTo>
                    <a:pt x="371" y="4546"/>
                  </a:lnTo>
                  <a:lnTo>
                    <a:pt x="640" y="2964"/>
                  </a:lnTo>
                  <a:lnTo>
                    <a:pt x="107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7" name="Google Shape;967;p6"/>
            <p:cNvSpPr/>
            <p:nvPr/>
          </p:nvSpPr>
          <p:spPr>
            <a:xfrm>
              <a:off x="3843650" y="2891150"/>
              <a:ext cx="1028600" cy="388050"/>
            </a:xfrm>
            <a:custGeom>
              <a:avLst/>
              <a:gdLst/>
              <a:ahLst/>
              <a:cxnLst/>
              <a:rect l="l" t="t" r="r" b="b"/>
              <a:pathLst>
                <a:path w="41144" h="15522" extrusionOk="0">
                  <a:moveTo>
                    <a:pt x="40604" y="1"/>
                  </a:moveTo>
                  <a:lnTo>
                    <a:pt x="40705" y="2425"/>
                  </a:lnTo>
                  <a:lnTo>
                    <a:pt x="40773" y="4849"/>
                  </a:lnTo>
                  <a:lnTo>
                    <a:pt x="40806" y="7374"/>
                  </a:lnTo>
                  <a:lnTo>
                    <a:pt x="40806" y="9899"/>
                  </a:lnTo>
                  <a:lnTo>
                    <a:pt x="40773" y="11078"/>
                  </a:lnTo>
                  <a:lnTo>
                    <a:pt x="40705" y="12256"/>
                  </a:lnTo>
                  <a:lnTo>
                    <a:pt x="40705" y="12626"/>
                  </a:lnTo>
                  <a:lnTo>
                    <a:pt x="40638" y="12997"/>
                  </a:lnTo>
                  <a:lnTo>
                    <a:pt x="40604" y="13199"/>
                  </a:lnTo>
                  <a:lnTo>
                    <a:pt x="40503" y="13367"/>
                  </a:lnTo>
                  <a:lnTo>
                    <a:pt x="40369" y="13468"/>
                  </a:lnTo>
                  <a:lnTo>
                    <a:pt x="40200" y="13535"/>
                  </a:lnTo>
                  <a:lnTo>
                    <a:pt x="39998" y="13569"/>
                  </a:lnTo>
                  <a:lnTo>
                    <a:pt x="39830" y="13603"/>
                  </a:lnTo>
                  <a:lnTo>
                    <a:pt x="29629" y="13939"/>
                  </a:lnTo>
                  <a:lnTo>
                    <a:pt x="19461" y="14276"/>
                  </a:lnTo>
                  <a:lnTo>
                    <a:pt x="14276" y="14478"/>
                  </a:lnTo>
                  <a:lnTo>
                    <a:pt x="9091" y="14714"/>
                  </a:lnTo>
                  <a:lnTo>
                    <a:pt x="6499" y="14882"/>
                  </a:lnTo>
                  <a:lnTo>
                    <a:pt x="3940" y="15050"/>
                  </a:lnTo>
                  <a:lnTo>
                    <a:pt x="1179" y="15252"/>
                  </a:lnTo>
                  <a:lnTo>
                    <a:pt x="607" y="15286"/>
                  </a:lnTo>
                  <a:lnTo>
                    <a:pt x="304" y="15320"/>
                  </a:lnTo>
                  <a:lnTo>
                    <a:pt x="1" y="15286"/>
                  </a:lnTo>
                  <a:lnTo>
                    <a:pt x="1" y="15522"/>
                  </a:lnTo>
                  <a:lnTo>
                    <a:pt x="910" y="15522"/>
                  </a:lnTo>
                  <a:lnTo>
                    <a:pt x="3671" y="15320"/>
                  </a:lnTo>
                  <a:lnTo>
                    <a:pt x="6398" y="15118"/>
                  </a:lnTo>
                  <a:lnTo>
                    <a:pt x="9226" y="14949"/>
                  </a:lnTo>
                  <a:lnTo>
                    <a:pt x="12020" y="14815"/>
                  </a:lnTo>
                  <a:lnTo>
                    <a:pt x="17676" y="14579"/>
                  </a:lnTo>
                  <a:lnTo>
                    <a:pt x="23164" y="14377"/>
                  </a:lnTo>
                  <a:lnTo>
                    <a:pt x="28619" y="14209"/>
                  </a:lnTo>
                  <a:lnTo>
                    <a:pt x="39594" y="13872"/>
                  </a:lnTo>
                  <a:lnTo>
                    <a:pt x="39662" y="13939"/>
                  </a:lnTo>
                  <a:lnTo>
                    <a:pt x="39729" y="13973"/>
                  </a:lnTo>
                  <a:lnTo>
                    <a:pt x="39763" y="13939"/>
                  </a:lnTo>
                  <a:lnTo>
                    <a:pt x="39897" y="13906"/>
                  </a:lnTo>
                  <a:lnTo>
                    <a:pt x="40066" y="13872"/>
                  </a:lnTo>
                  <a:lnTo>
                    <a:pt x="40167" y="13872"/>
                  </a:lnTo>
                  <a:lnTo>
                    <a:pt x="40234" y="13838"/>
                  </a:lnTo>
                  <a:lnTo>
                    <a:pt x="40402" y="13805"/>
                  </a:lnTo>
                  <a:lnTo>
                    <a:pt x="40571" y="13737"/>
                  </a:lnTo>
                  <a:lnTo>
                    <a:pt x="40705" y="13636"/>
                  </a:lnTo>
                  <a:lnTo>
                    <a:pt x="40806" y="13468"/>
                  </a:lnTo>
                  <a:lnTo>
                    <a:pt x="40907" y="13232"/>
                  </a:lnTo>
                  <a:lnTo>
                    <a:pt x="40975" y="12997"/>
                  </a:lnTo>
                  <a:lnTo>
                    <a:pt x="41042" y="12458"/>
                  </a:lnTo>
                  <a:lnTo>
                    <a:pt x="41076" y="11414"/>
                  </a:lnTo>
                  <a:lnTo>
                    <a:pt x="41109" y="10000"/>
                  </a:lnTo>
                  <a:lnTo>
                    <a:pt x="41143" y="8586"/>
                  </a:lnTo>
                  <a:lnTo>
                    <a:pt x="41109" y="5758"/>
                  </a:lnTo>
                  <a:lnTo>
                    <a:pt x="41042" y="3065"/>
                  </a:lnTo>
                  <a:lnTo>
                    <a:pt x="40907" y="337"/>
                  </a:lnTo>
                  <a:lnTo>
                    <a:pt x="4090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8" name="Google Shape;968;p6"/>
            <p:cNvSpPr/>
            <p:nvPr/>
          </p:nvSpPr>
          <p:spPr>
            <a:xfrm>
              <a:off x="6583400" y="4932275"/>
              <a:ext cx="707875" cy="436025"/>
            </a:xfrm>
            <a:custGeom>
              <a:avLst/>
              <a:gdLst/>
              <a:ahLst/>
              <a:cxnLst/>
              <a:rect l="l" t="t" r="r" b="b"/>
              <a:pathLst>
                <a:path w="28315" h="17441" extrusionOk="0">
                  <a:moveTo>
                    <a:pt x="2929" y="1011"/>
                  </a:moveTo>
                  <a:lnTo>
                    <a:pt x="2997" y="1112"/>
                  </a:lnTo>
                  <a:lnTo>
                    <a:pt x="3064" y="1145"/>
                  </a:lnTo>
                  <a:lnTo>
                    <a:pt x="3098" y="1179"/>
                  </a:lnTo>
                  <a:lnTo>
                    <a:pt x="3199" y="1145"/>
                  </a:lnTo>
                  <a:lnTo>
                    <a:pt x="3199" y="1213"/>
                  </a:lnTo>
                  <a:lnTo>
                    <a:pt x="3232" y="1280"/>
                  </a:lnTo>
                  <a:lnTo>
                    <a:pt x="3232" y="1280"/>
                  </a:lnTo>
                  <a:lnTo>
                    <a:pt x="3098" y="1213"/>
                  </a:lnTo>
                  <a:lnTo>
                    <a:pt x="2997" y="1145"/>
                  </a:lnTo>
                  <a:lnTo>
                    <a:pt x="2929" y="1011"/>
                  </a:lnTo>
                  <a:close/>
                  <a:moveTo>
                    <a:pt x="2088" y="236"/>
                  </a:moveTo>
                  <a:lnTo>
                    <a:pt x="2492" y="304"/>
                  </a:lnTo>
                  <a:lnTo>
                    <a:pt x="2492" y="371"/>
                  </a:lnTo>
                  <a:lnTo>
                    <a:pt x="2458" y="472"/>
                  </a:lnTo>
                  <a:lnTo>
                    <a:pt x="2458" y="573"/>
                  </a:lnTo>
                  <a:lnTo>
                    <a:pt x="2492" y="842"/>
                  </a:lnTo>
                  <a:lnTo>
                    <a:pt x="2593" y="1044"/>
                  </a:lnTo>
                  <a:lnTo>
                    <a:pt x="2727" y="1246"/>
                  </a:lnTo>
                  <a:lnTo>
                    <a:pt x="2896" y="1415"/>
                  </a:lnTo>
                  <a:lnTo>
                    <a:pt x="2997" y="1482"/>
                  </a:lnTo>
                  <a:lnTo>
                    <a:pt x="3098" y="1550"/>
                  </a:lnTo>
                  <a:lnTo>
                    <a:pt x="3199" y="1550"/>
                  </a:lnTo>
                  <a:lnTo>
                    <a:pt x="3333" y="1583"/>
                  </a:lnTo>
                  <a:lnTo>
                    <a:pt x="3434" y="1550"/>
                  </a:lnTo>
                  <a:lnTo>
                    <a:pt x="3468" y="1516"/>
                  </a:lnTo>
                  <a:lnTo>
                    <a:pt x="3502" y="1482"/>
                  </a:lnTo>
                  <a:lnTo>
                    <a:pt x="3468" y="1886"/>
                  </a:lnTo>
                  <a:lnTo>
                    <a:pt x="3367" y="2257"/>
                  </a:lnTo>
                  <a:lnTo>
                    <a:pt x="3030" y="2156"/>
                  </a:lnTo>
                  <a:lnTo>
                    <a:pt x="2727" y="2055"/>
                  </a:lnTo>
                  <a:lnTo>
                    <a:pt x="2458" y="1853"/>
                  </a:lnTo>
                  <a:lnTo>
                    <a:pt x="2189" y="1617"/>
                  </a:lnTo>
                  <a:lnTo>
                    <a:pt x="2088" y="1482"/>
                  </a:lnTo>
                  <a:lnTo>
                    <a:pt x="1987" y="1314"/>
                  </a:lnTo>
                  <a:lnTo>
                    <a:pt x="1852" y="977"/>
                  </a:lnTo>
                  <a:lnTo>
                    <a:pt x="1751" y="640"/>
                  </a:lnTo>
                  <a:lnTo>
                    <a:pt x="1684" y="270"/>
                  </a:lnTo>
                  <a:lnTo>
                    <a:pt x="2088" y="236"/>
                  </a:lnTo>
                  <a:close/>
                  <a:moveTo>
                    <a:pt x="1583" y="304"/>
                  </a:moveTo>
                  <a:lnTo>
                    <a:pt x="1583" y="674"/>
                  </a:lnTo>
                  <a:lnTo>
                    <a:pt x="1650" y="1078"/>
                  </a:lnTo>
                  <a:lnTo>
                    <a:pt x="1818" y="1449"/>
                  </a:lnTo>
                  <a:lnTo>
                    <a:pt x="2020" y="1785"/>
                  </a:lnTo>
                  <a:lnTo>
                    <a:pt x="2290" y="2055"/>
                  </a:lnTo>
                  <a:lnTo>
                    <a:pt x="2626" y="2324"/>
                  </a:lnTo>
                  <a:lnTo>
                    <a:pt x="2761" y="2391"/>
                  </a:lnTo>
                  <a:lnTo>
                    <a:pt x="2929" y="2425"/>
                  </a:lnTo>
                  <a:lnTo>
                    <a:pt x="3232" y="2459"/>
                  </a:lnTo>
                  <a:lnTo>
                    <a:pt x="3064" y="2728"/>
                  </a:lnTo>
                  <a:lnTo>
                    <a:pt x="2896" y="2896"/>
                  </a:lnTo>
                  <a:lnTo>
                    <a:pt x="2727" y="2997"/>
                  </a:lnTo>
                  <a:lnTo>
                    <a:pt x="2525" y="3065"/>
                  </a:lnTo>
                  <a:lnTo>
                    <a:pt x="2290" y="3132"/>
                  </a:lnTo>
                  <a:lnTo>
                    <a:pt x="1987" y="3166"/>
                  </a:lnTo>
                  <a:lnTo>
                    <a:pt x="1785" y="3166"/>
                  </a:lnTo>
                  <a:lnTo>
                    <a:pt x="1684" y="3132"/>
                  </a:lnTo>
                  <a:lnTo>
                    <a:pt x="1650" y="3098"/>
                  </a:lnTo>
                  <a:lnTo>
                    <a:pt x="1616" y="3098"/>
                  </a:lnTo>
                  <a:lnTo>
                    <a:pt x="1616" y="3132"/>
                  </a:lnTo>
                  <a:lnTo>
                    <a:pt x="1616" y="3199"/>
                  </a:lnTo>
                  <a:lnTo>
                    <a:pt x="1650" y="3267"/>
                  </a:lnTo>
                  <a:lnTo>
                    <a:pt x="1751" y="3334"/>
                  </a:lnTo>
                  <a:lnTo>
                    <a:pt x="2189" y="3334"/>
                  </a:lnTo>
                  <a:lnTo>
                    <a:pt x="2525" y="3267"/>
                  </a:lnTo>
                  <a:lnTo>
                    <a:pt x="2525" y="3300"/>
                  </a:lnTo>
                  <a:lnTo>
                    <a:pt x="2694" y="3502"/>
                  </a:lnTo>
                  <a:lnTo>
                    <a:pt x="2896" y="3738"/>
                  </a:lnTo>
                  <a:lnTo>
                    <a:pt x="3367" y="4108"/>
                  </a:lnTo>
                  <a:lnTo>
                    <a:pt x="3771" y="4479"/>
                  </a:lnTo>
                  <a:lnTo>
                    <a:pt x="3973" y="4681"/>
                  </a:lnTo>
                  <a:lnTo>
                    <a:pt x="4141" y="4950"/>
                  </a:lnTo>
                  <a:lnTo>
                    <a:pt x="4276" y="5152"/>
                  </a:lnTo>
                  <a:lnTo>
                    <a:pt x="4444" y="5354"/>
                  </a:lnTo>
                  <a:lnTo>
                    <a:pt x="4781" y="5758"/>
                  </a:lnTo>
                  <a:lnTo>
                    <a:pt x="5185" y="6128"/>
                  </a:lnTo>
                  <a:lnTo>
                    <a:pt x="5589" y="6499"/>
                  </a:lnTo>
                  <a:lnTo>
                    <a:pt x="5421" y="6701"/>
                  </a:lnTo>
                  <a:lnTo>
                    <a:pt x="5252" y="6936"/>
                  </a:lnTo>
                  <a:lnTo>
                    <a:pt x="5118" y="7138"/>
                  </a:lnTo>
                  <a:lnTo>
                    <a:pt x="3300" y="5388"/>
                  </a:lnTo>
                  <a:lnTo>
                    <a:pt x="2424" y="4546"/>
                  </a:lnTo>
                  <a:lnTo>
                    <a:pt x="1953" y="4142"/>
                  </a:lnTo>
                  <a:lnTo>
                    <a:pt x="1482" y="3805"/>
                  </a:lnTo>
                  <a:lnTo>
                    <a:pt x="909" y="3469"/>
                  </a:lnTo>
                  <a:lnTo>
                    <a:pt x="674" y="3267"/>
                  </a:lnTo>
                  <a:lnTo>
                    <a:pt x="573" y="3132"/>
                  </a:lnTo>
                  <a:lnTo>
                    <a:pt x="472" y="2997"/>
                  </a:lnTo>
                  <a:lnTo>
                    <a:pt x="371" y="2829"/>
                  </a:lnTo>
                  <a:lnTo>
                    <a:pt x="337" y="2661"/>
                  </a:lnTo>
                  <a:lnTo>
                    <a:pt x="270" y="2290"/>
                  </a:lnTo>
                  <a:lnTo>
                    <a:pt x="270" y="1954"/>
                  </a:lnTo>
                  <a:lnTo>
                    <a:pt x="303" y="1583"/>
                  </a:lnTo>
                  <a:lnTo>
                    <a:pt x="371" y="1314"/>
                  </a:lnTo>
                  <a:lnTo>
                    <a:pt x="472" y="1078"/>
                  </a:lnTo>
                  <a:lnTo>
                    <a:pt x="606" y="876"/>
                  </a:lnTo>
                  <a:lnTo>
                    <a:pt x="775" y="708"/>
                  </a:lnTo>
                  <a:lnTo>
                    <a:pt x="943" y="573"/>
                  </a:lnTo>
                  <a:lnTo>
                    <a:pt x="1145" y="438"/>
                  </a:lnTo>
                  <a:lnTo>
                    <a:pt x="1347" y="337"/>
                  </a:lnTo>
                  <a:lnTo>
                    <a:pt x="1583" y="304"/>
                  </a:lnTo>
                  <a:close/>
                  <a:moveTo>
                    <a:pt x="21548" y="6701"/>
                  </a:moveTo>
                  <a:lnTo>
                    <a:pt x="21682" y="6903"/>
                  </a:lnTo>
                  <a:lnTo>
                    <a:pt x="21548" y="7037"/>
                  </a:lnTo>
                  <a:lnTo>
                    <a:pt x="21447" y="7206"/>
                  </a:lnTo>
                  <a:lnTo>
                    <a:pt x="21346" y="7071"/>
                  </a:lnTo>
                  <a:lnTo>
                    <a:pt x="21278" y="7004"/>
                  </a:lnTo>
                  <a:lnTo>
                    <a:pt x="21413" y="6869"/>
                  </a:lnTo>
                  <a:lnTo>
                    <a:pt x="21480" y="6802"/>
                  </a:lnTo>
                  <a:lnTo>
                    <a:pt x="21514" y="6734"/>
                  </a:lnTo>
                  <a:lnTo>
                    <a:pt x="21548" y="6701"/>
                  </a:lnTo>
                  <a:close/>
                  <a:moveTo>
                    <a:pt x="22086" y="7004"/>
                  </a:moveTo>
                  <a:lnTo>
                    <a:pt x="22288" y="7037"/>
                  </a:lnTo>
                  <a:lnTo>
                    <a:pt x="22490" y="7105"/>
                  </a:lnTo>
                  <a:lnTo>
                    <a:pt x="22692" y="7206"/>
                  </a:lnTo>
                  <a:lnTo>
                    <a:pt x="22894" y="7307"/>
                  </a:lnTo>
                  <a:lnTo>
                    <a:pt x="23063" y="7475"/>
                  </a:lnTo>
                  <a:lnTo>
                    <a:pt x="23770" y="8115"/>
                  </a:lnTo>
                  <a:lnTo>
                    <a:pt x="24477" y="8754"/>
                  </a:lnTo>
                  <a:lnTo>
                    <a:pt x="25117" y="9428"/>
                  </a:lnTo>
                  <a:lnTo>
                    <a:pt x="25723" y="10101"/>
                  </a:lnTo>
                  <a:lnTo>
                    <a:pt x="26295" y="10842"/>
                  </a:lnTo>
                  <a:lnTo>
                    <a:pt x="26800" y="11549"/>
                  </a:lnTo>
                  <a:lnTo>
                    <a:pt x="26733" y="11583"/>
                  </a:lnTo>
                  <a:lnTo>
                    <a:pt x="26699" y="11616"/>
                  </a:lnTo>
                  <a:lnTo>
                    <a:pt x="26665" y="11684"/>
                  </a:lnTo>
                  <a:lnTo>
                    <a:pt x="26665" y="11751"/>
                  </a:lnTo>
                  <a:lnTo>
                    <a:pt x="26699" y="11785"/>
                  </a:lnTo>
                  <a:lnTo>
                    <a:pt x="26733" y="11852"/>
                  </a:lnTo>
                  <a:lnTo>
                    <a:pt x="26800" y="11987"/>
                  </a:lnTo>
                  <a:lnTo>
                    <a:pt x="26564" y="12290"/>
                  </a:lnTo>
                  <a:lnTo>
                    <a:pt x="26531" y="12357"/>
                  </a:lnTo>
                  <a:lnTo>
                    <a:pt x="26463" y="12391"/>
                  </a:lnTo>
                  <a:lnTo>
                    <a:pt x="26329" y="12391"/>
                  </a:lnTo>
                  <a:lnTo>
                    <a:pt x="26160" y="12357"/>
                  </a:lnTo>
                  <a:lnTo>
                    <a:pt x="25992" y="12256"/>
                  </a:lnTo>
                  <a:lnTo>
                    <a:pt x="25655" y="12020"/>
                  </a:lnTo>
                  <a:lnTo>
                    <a:pt x="25453" y="11852"/>
                  </a:lnTo>
                  <a:lnTo>
                    <a:pt x="25083" y="11549"/>
                  </a:lnTo>
                  <a:lnTo>
                    <a:pt x="24746" y="11246"/>
                  </a:lnTo>
                  <a:lnTo>
                    <a:pt x="24107" y="10573"/>
                  </a:lnTo>
                  <a:lnTo>
                    <a:pt x="23433" y="9832"/>
                  </a:lnTo>
                  <a:lnTo>
                    <a:pt x="22793" y="9057"/>
                  </a:lnTo>
                  <a:lnTo>
                    <a:pt x="22120" y="8317"/>
                  </a:lnTo>
                  <a:lnTo>
                    <a:pt x="21783" y="7946"/>
                  </a:lnTo>
                  <a:lnTo>
                    <a:pt x="21413" y="7610"/>
                  </a:lnTo>
                  <a:lnTo>
                    <a:pt x="21548" y="7408"/>
                  </a:lnTo>
                  <a:lnTo>
                    <a:pt x="21716" y="7206"/>
                  </a:lnTo>
                  <a:lnTo>
                    <a:pt x="21884" y="7071"/>
                  </a:lnTo>
                  <a:lnTo>
                    <a:pt x="22086" y="7004"/>
                  </a:lnTo>
                  <a:close/>
                  <a:moveTo>
                    <a:pt x="26935" y="12088"/>
                  </a:moveTo>
                  <a:lnTo>
                    <a:pt x="27271" y="12222"/>
                  </a:lnTo>
                  <a:lnTo>
                    <a:pt x="27406" y="12323"/>
                  </a:lnTo>
                  <a:lnTo>
                    <a:pt x="27507" y="12424"/>
                  </a:lnTo>
                  <a:lnTo>
                    <a:pt x="27339" y="12694"/>
                  </a:lnTo>
                  <a:lnTo>
                    <a:pt x="27137" y="12896"/>
                  </a:lnTo>
                  <a:lnTo>
                    <a:pt x="26800" y="12424"/>
                  </a:lnTo>
                  <a:lnTo>
                    <a:pt x="26867" y="12256"/>
                  </a:lnTo>
                  <a:lnTo>
                    <a:pt x="26935" y="12088"/>
                  </a:lnTo>
                  <a:close/>
                  <a:moveTo>
                    <a:pt x="1650" y="1"/>
                  </a:moveTo>
                  <a:lnTo>
                    <a:pt x="1414" y="68"/>
                  </a:lnTo>
                  <a:lnTo>
                    <a:pt x="1179" y="135"/>
                  </a:lnTo>
                  <a:lnTo>
                    <a:pt x="977" y="236"/>
                  </a:lnTo>
                  <a:lnTo>
                    <a:pt x="775" y="371"/>
                  </a:lnTo>
                  <a:lnTo>
                    <a:pt x="539" y="607"/>
                  </a:lnTo>
                  <a:lnTo>
                    <a:pt x="371" y="842"/>
                  </a:lnTo>
                  <a:lnTo>
                    <a:pt x="236" y="1078"/>
                  </a:lnTo>
                  <a:lnTo>
                    <a:pt x="101" y="1347"/>
                  </a:lnTo>
                  <a:lnTo>
                    <a:pt x="34" y="1651"/>
                  </a:lnTo>
                  <a:lnTo>
                    <a:pt x="0" y="1920"/>
                  </a:lnTo>
                  <a:lnTo>
                    <a:pt x="0" y="2223"/>
                  </a:lnTo>
                  <a:lnTo>
                    <a:pt x="34" y="2526"/>
                  </a:lnTo>
                  <a:lnTo>
                    <a:pt x="101" y="2728"/>
                  </a:lnTo>
                  <a:lnTo>
                    <a:pt x="135" y="2930"/>
                  </a:lnTo>
                  <a:lnTo>
                    <a:pt x="236" y="3098"/>
                  </a:lnTo>
                  <a:lnTo>
                    <a:pt x="337" y="3233"/>
                  </a:lnTo>
                  <a:lnTo>
                    <a:pt x="573" y="3502"/>
                  </a:lnTo>
                  <a:lnTo>
                    <a:pt x="842" y="3738"/>
                  </a:lnTo>
                  <a:lnTo>
                    <a:pt x="1482" y="4142"/>
                  </a:lnTo>
                  <a:lnTo>
                    <a:pt x="1785" y="4378"/>
                  </a:lnTo>
                  <a:lnTo>
                    <a:pt x="2088" y="4613"/>
                  </a:lnTo>
                  <a:lnTo>
                    <a:pt x="3535" y="5994"/>
                  </a:lnTo>
                  <a:lnTo>
                    <a:pt x="4949" y="7374"/>
                  </a:lnTo>
                  <a:lnTo>
                    <a:pt x="5017" y="7408"/>
                  </a:lnTo>
                  <a:lnTo>
                    <a:pt x="5084" y="7408"/>
                  </a:lnTo>
                  <a:lnTo>
                    <a:pt x="5151" y="7340"/>
                  </a:lnTo>
                  <a:lnTo>
                    <a:pt x="5185" y="7307"/>
                  </a:lnTo>
                  <a:lnTo>
                    <a:pt x="5320" y="7172"/>
                  </a:lnTo>
                  <a:lnTo>
                    <a:pt x="5421" y="7037"/>
                  </a:lnTo>
                  <a:lnTo>
                    <a:pt x="5488" y="7037"/>
                  </a:lnTo>
                  <a:lnTo>
                    <a:pt x="5757" y="7374"/>
                  </a:lnTo>
                  <a:lnTo>
                    <a:pt x="5993" y="7643"/>
                  </a:lnTo>
                  <a:lnTo>
                    <a:pt x="6363" y="8014"/>
                  </a:lnTo>
                  <a:lnTo>
                    <a:pt x="6801" y="8384"/>
                  </a:lnTo>
                  <a:lnTo>
                    <a:pt x="7205" y="8687"/>
                  </a:lnTo>
                  <a:lnTo>
                    <a:pt x="7643" y="8956"/>
                  </a:lnTo>
                  <a:lnTo>
                    <a:pt x="8114" y="9192"/>
                  </a:lnTo>
                  <a:lnTo>
                    <a:pt x="8619" y="9360"/>
                  </a:lnTo>
                  <a:lnTo>
                    <a:pt x="8922" y="9428"/>
                  </a:lnTo>
                  <a:lnTo>
                    <a:pt x="9259" y="9461"/>
                  </a:lnTo>
                  <a:lnTo>
                    <a:pt x="9899" y="9529"/>
                  </a:lnTo>
                  <a:lnTo>
                    <a:pt x="10202" y="9563"/>
                  </a:lnTo>
                  <a:lnTo>
                    <a:pt x="10505" y="9664"/>
                  </a:lnTo>
                  <a:lnTo>
                    <a:pt x="10774" y="9832"/>
                  </a:lnTo>
                  <a:lnTo>
                    <a:pt x="11043" y="10034"/>
                  </a:lnTo>
                  <a:lnTo>
                    <a:pt x="11245" y="10303"/>
                  </a:lnTo>
                  <a:lnTo>
                    <a:pt x="11414" y="10606"/>
                  </a:lnTo>
                  <a:lnTo>
                    <a:pt x="11515" y="10977"/>
                  </a:lnTo>
                  <a:lnTo>
                    <a:pt x="11616" y="11347"/>
                  </a:lnTo>
                  <a:lnTo>
                    <a:pt x="11717" y="12088"/>
                  </a:lnTo>
                  <a:lnTo>
                    <a:pt x="11784" y="12761"/>
                  </a:lnTo>
                  <a:lnTo>
                    <a:pt x="11885" y="13805"/>
                  </a:lnTo>
                  <a:lnTo>
                    <a:pt x="11919" y="14310"/>
                  </a:lnTo>
                  <a:lnTo>
                    <a:pt x="11986" y="14781"/>
                  </a:lnTo>
                  <a:lnTo>
                    <a:pt x="12121" y="15252"/>
                  </a:lnTo>
                  <a:lnTo>
                    <a:pt x="12188" y="15488"/>
                  </a:lnTo>
                  <a:lnTo>
                    <a:pt x="12289" y="15690"/>
                  </a:lnTo>
                  <a:lnTo>
                    <a:pt x="12424" y="15892"/>
                  </a:lnTo>
                  <a:lnTo>
                    <a:pt x="12592" y="16094"/>
                  </a:lnTo>
                  <a:lnTo>
                    <a:pt x="12760" y="16296"/>
                  </a:lnTo>
                  <a:lnTo>
                    <a:pt x="12962" y="16464"/>
                  </a:lnTo>
                  <a:lnTo>
                    <a:pt x="13164" y="16599"/>
                  </a:lnTo>
                  <a:lnTo>
                    <a:pt x="13400" y="16734"/>
                  </a:lnTo>
                  <a:lnTo>
                    <a:pt x="13838" y="16936"/>
                  </a:lnTo>
                  <a:lnTo>
                    <a:pt x="14309" y="17070"/>
                  </a:lnTo>
                  <a:lnTo>
                    <a:pt x="14780" y="17205"/>
                  </a:lnTo>
                  <a:lnTo>
                    <a:pt x="15252" y="17306"/>
                  </a:lnTo>
                  <a:lnTo>
                    <a:pt x="15757" y="17373"/>
                  </a:lnTo>
                  <a:lnTo>
                    <a:pt x="16296" y="17441"/>
                  </a:lnTo>
                  <a:lnTo>
                    <a:pt x="16531" y="17407"/>
                  </a:lnTo>
                  <a:lnTo>
                    <a:pt x="16767" y="17407"/>
                  </a:lnTo>
                  <a:lnTo>
                    <a:pt x="17205" y="17340"/>
                  </a:lnTo>
                  <a:lnTo>
                    <a:pt x="17609" y="17239"/>
                  </a:lnTo>
                  <a:lnTo>
                    <a:pt x="18013" y="17070"/>
                  </a:lnTo>
                  <a:lnTo>
                    <a:pt x="18383" y="16902"/>
                  </a:lnTo>
                  <a:lnTo>
                    <a:pt x="18753" y="16700"/>
                  </a:lnTo>
                  <a:lnTo>
                    <a:pt x="19090" y="16464"/>
                  </a:lnTo>
                  <a:lnTo>
                    <a:pt x="19393" y="16161"/>
                  </a:lnTo>
                  <a:lnTo>
                    <a:pt x="19629" y="15791"/>
                  </a:lnTo>
                  <a:lnTo>
                    <a:pt x="19763" y="15555"/>
                  </a:lnTo>
                  <a:lnTo>
                    <a:pt x="19831" y="15320"/>
                  </a:lnTo>
                  <a:lnTo>
                    <a:pt x="19898" y="15084"/>
                  </a:lnTo>
                  <a:lnTo>
                    <a:pt x="19898" y="14815"/>
                  </a:lnTo>
                  <a:lnTo>
                    <a:pt x="19898" y="14579"/>
                  </a:lnTo>
                  <a:lnTo>
                    <a:pt x="19831" y="14343"/>
                  </a:lnTo>
                  <a:lnTo>
                    <a:pt x="19763" y="14108"/>
                  </a:lnTo>
                  <a:lnTo>
                    <a:pt x="19696" y="13872"/>
                  </a:lnTo>
                  <a:lnTo>
                    <a:pt x="19460" y="13367"/>
                  </a:lnTo>
                  <a:lnTo>
                    <a:pt x="19225" y="12929"/>
                  </a:lnTo>
                  <a:lnTo>
                    <a:pt x="18922" y="12492"/>
                  </a:lnTo>
                  <a:lnTo>
                    <a:pt x="18652" y="12121"/>
                  </a:lnTo>
                  <a:lnTo>
                    <a:pt x="18248" y="11549"/>
                  </a:lnTo>
                  <a:lnTo>
                    <a:pt x="17878" y="10909"/>
                  </a:lnTo>
                  <a:lnTo>
                    <a:pt x="17575" y="10202"/>
                  </a:lnTo>
                  <a:lnTo>
                    <a:pt x="17339" y="9529"/>
                  </a:lnTo>
                  <a:lnTo>
                    <a:pt x="17238" y="9158"/>
                  </a:lnTo>
                  <a:lnTo>
                    <a:pt x="17171" y="8788"/>
                  </a:lnTo>
                  <a:lnTo>
                    <a:pt x="17104" y="8418"/>
                  </a:lnTo>
                  <a:lnTo>
                    <a:pt x="17070" y="8047"/>
                  </a:lnTo>
                  <a:lnTo>
                    <a:pt x="17070" y="7711"/>
                  </a:lnTo>
                  <a:lnTo>
                    <a:pt x="17104" y="7340"/>
                  </a:lnTo>
                  <a:lnTo>
                    <a:pt x="17137" y="6970"/>
                  </a:lnTo>
                  <a:lnTo>
                    <a:pt x="17238" y="6633"/>
                  </a:lnTo>
                  <a:lnTo>
                    <a:pt x="17339" y="6297"/>
                  </a:lnTo>
                  <a:lnTo>
                    <a:pt x="17541" y="5960"/>
                  </a:lnTo>
                  <a:lnTo>
                    <a:pt x="17777" y="5691"/>
                  </a:lnTo>
                  <a:lnTo>
                    <a:pt x="18046" y="5455"/>
                  </a:lnTo>
                  <a:lnTo>
                    <a:pt x="18349" y="5253"/>
                  </a:lnTo>
                  <a:lnTo>
                    <a:pt x="18686" y="5152"/>
                  </a:lnTo>
                  <a:lnTo>
                    <a:pt x="19023" y="5085"/>
                  </a:lnTo>
                  <a:lnTo>
                    <a:pt x="19393" y="5085"/>
                  </a:lnTo>
                  <a:lnTo>
                    <a:pt x="19696" y="5186"/>
                  </a:lnTo>
                  <a:lnTo>
                    <a:pt x="19965" y="5320"/>
                  </a:lnTo>
                  <a:lnTo>
                    <a:pt x="20235" y="5489"/>
                  </a:lnTo>
                  <a:lnTo>
                    <a:pt x="20470" y="5724"/>
                  </a:lnTo>
                  <a:lnTo>
                    <a:pt x="20672" y="5960"/>
                  </a:lnTo>
                  <a:lnTo>
                    <a:pt x="20874" y="6196"/>
                  </a:lnTo>
                  <a:lnTo>
                    <a:pt x="21211" y="6734"/>
                  </a:lnTo>
                  <a:lnTo>
                    <a:pt x="21076" y="6936"/>
                  </a:lnTo>
                  <a:lnTo>
                    <a:pt x="21043" y="6936"/>
                  </a:lnTo>
                  <a:lnTo>
                    <a:pt x="21043" y="7037"/>
                  </a:lnTo>
                  <a:lnTo>
                    <a:pt x="21076" y="7071"/>
                  </a:lnTo>
                  <a:lnTo>
                    <a:pt x="21144" y="7071"/>
                  </a:lnTo>
                  <a:lnTo>
                    <a:pt x="21177" y="7138"/>
                  </a:lnTo>
                  <a:lnTo>
                    <a:pt x="21245" y="7273"/>
                  </a:lnTo>
                  <a:lnTo>
                    <a:pt x="21278" y="7340"/>
                  </a:lnTo>
                  <a:lnTo>
                    <a:pt x="21346" y="7374"/>
                  </a:lnTo>
                  <a:lnTo>
                    <a:pt x="21312" y="7542"/>
                  </a:lnTo>
                  <a:lnTo>
                    <a:pt x="21245" y="7576"/>
                  </a:lnTo>
                  <a:lnTo>
                    <a:pt x="21211" y="7643"/>
                  </a:lnTo>
                  <a:lnTo>
                    <a:pt x="21245" y="7677"/>
                  </a:lnTo>
                  <a:lnTo>
                    <a:pt x="21649" y="8216"/>
                  </a:lnTo>
                  <a:lnTo>
                    <a:pt x="22086" y="8721"/>
                  </a:lnTo>
                  <a:lnTo>
                    <a:pt x="22962" y="9697"/>
                  </a:lnTo>
                  <a:lnTo>
                    <a:pt x="23837" y="10674"/>
                  </a:lnTo>
                  <a:lnTo>
                    <a:pt x="24275" y="11145"/>
                  </a:lnTo>
                  <a:lnTo>
                    <a:pt x="24746" y="11583"/>
                  </a:lnTo>
                  <a:lnTo>
                    <a:pt x="25049" y="11886"/>
                  </a:lnTo>
                  <a:lnTo>
                    <a:pt x="25453" y="12256"/>
                  </a:lnTo>
                  <a:lnTo>
                    <a:pt x="25689" y="12424"/>
                  </a:lnTo>
                  <a:lnTo>
                    <a:pt x="25925" y="12593"/>
                  </a:lnTo>
                  <a:lnTo>
                    <a:pt x="26127" y="12660"/>
                  </a:lnTo>
                  <a:lnTo>
                    <a:pt x="26295" y="12694"/>
                  </a:lnTo>
                  <a:lnTo>
                    <a:pt x="26497" y="12660"/>
                  </a:lnTo>
                  <a:lnTo>
                    <a:pt x="26665" y="12593"/>
                  </a:lnTo>
                  <a:lnTo>
                    <a:pt x="26699" y="12559"/>
                  </a:lnTo>
                  <a:lnTo>
                    <a:pt x="27036" y="13064"/>
                  </a:lnTo>
                  <a:lnTo>
                    <a:pt x="27103" y="13098"/>
                  </a:lnTo>
                  <a:lnTo>
                    <a:pt x="27170" y="13098"/>
                  </a:lnTo>
                  <a:lnTo>
                    <a:pt x="27440" y="12862"/>
                  </a:lnTo>
                  <a:lnTo>
                    <a:pt x="27608" y="13030"/>
                  </a:lnTo>
                  <a:lnTo>
                    <a:pt x="27810" y="13165"/>
                  </a:lnTo>
                  <a:lnTo>
                    <a:pt x="28046" y="13232"/>
                  </a:lnTo>
                  <a:lnTo>
                    <a:pt x="28315" y="13266"/>
                  </a:lnTo>
                  <a:lnTo>
                    <a:pt x="28315" y="12862"/>
                  </a:lnTo>
                  <a:lnTo>
                    <a:pt x="27978" y="12795"/>
                  </a:lnTo>
                  <a:lnTo>
                    <a:pt x="27608" y="12660"/>
                  </a:lnTo>
                  <a:lnTo>
                    <a:pt x="27709" y="12525"/>
                  </a:lnTo>
                  <a:lnTo>
                    <a:pt x="27743" y="12458"/>
                  </a:lnTo>
                  <a:lnTo>
                    <a:pt x="27709" y="12357"/>
                  </a:lnTo>
                  <a:lnTo>
                    <a:pt x="27574" y="12189"/>
                  </a:lnTo>
                  <a:lnTo>
                    <a:pt x="27372" y="12020"/>
                  </a:lnTo>
                  <a:lnTo>
                    <a:pt x="27170" y="11919"/>
                  </a:lnTo>
                  <a:lnTo>
                    <a:pt x="27204" y="11852"/>
                  </a:lnTo>
                  <a:lnTo>
                    <a:pt x="27204" y="11751"/>
                  </a:lnTo>
                  <a:lnTo>
                    <a:pt x="27137" y="11650"/>
                  </a:lnTo>
                  <a:lnTo>
                    <a:pt x="27137" y="11616"/>
                  </a:lnTo>
                  <a:lnTo>
                    <a:pt x="27137" y="11583"/>
                  </a:lnTo>
                  <a:lnTo>
                    <a:pt x="27137" y="11549"/>
                  </a:lnTo>
                  <a:lnTo>
                    <a:pt x="27069" y="11549"/>
                  </a:lnTo>
                  <a:lnTo>
                    <a:pt x="26733" y="10977"/>
                  </a:lnTo>
                  <a:lnTo>
                    <a:pt x="26362" y="10438"/>
                  </a:lnTo>
                  <a:lnTo>
                    <a:pt x="25958" y="9933"/>
                  </a:lnTo>
                  <a:lnTo>
                    <a:pt x="25521" y="9428"/>
                  </a:lnTo>
                  <a:lnTo>
                    <a:pt x="25049" y="8956"/>
                  </a:lnTo>
                  <a:lnTo>
                    <a:pt x="24578" y="8519"/>
                  </a:lnTo>
                  <a:lnTo>
                    <a:pt x="23601" y="7610"/>
                  </a:lnTo>
                  <a:lnTo>
                    <a:pt x="23298" y="7307"/>
                  </a:lnTo>
                  <a:lnTo>
                    <a:pt x="22928" y="6970"/>
                  </a:lnTo>
                  <a:lnTo>
                    <a:pt x="22726" y="6835"/>
                  </a:lnTo>
                  <a:lnTo>
                    <a:pt x="22524" y="6734"/>
                  </a:lnTo>
                  <a:lnTo>
                    <a:pt x="22288" y="6667"/>
                  </a:lnTo>
                  <a:lnTo>
                    <a:pt x="22086" y="6701"/>
                  </a:lnTo>
                  <a:lnTo>
                    <a:pt x="21884" y="6768"/>
                  </a:lnTo>
                  <a:lnTo>
                    <a:pt x="21783" y="6600"/>
                  </a:lnTo>
                  <a:lnTo>
                    <a:pt x="21682" y="6431"/>
                  </a:lnTo>
                  <a:lnTo>
                    <a:pt x="21649" y="6398"/>
                  </a:lnTo>
                  <a:lnTo>
                    <a:pt x="21581" y="6364"/>
                  </a:lnTo>
                  <a:lnTo>
                    <a:pt x="21514" y="6364"/>
                  </a:lnTo>
                  <a:lnTo>
                    <a:pt x="21480" y="6398"/>
                  </a:lnTo>
                  <a:lnTo>
                    <a:pt x="21413" y="6499"/>
                  </a:lnTo>
                  <a:lnTo>
                    <a:pt x="21177" y="6162"/>
                  </a:lnTo>
                  <a:lnTo>
                    <a:pt x="20942" y="5825"/>
                  </a:lnTo>
                  <a:lnTo>
                    <a:pt x="20639" y="5522"/>
                  </a:lnTo>
                  <a:lnTo>
                    <a:pt x="20336" y="5219"/>
                  </a:lnTo>
                  <a:lnTo>
                    <a:pt x="19999" y="4984"/>
                  </a:lnTo>
                  <a:lnTo>
                    <a:pt x="19831" y="4916"/>
                  </a:lnTo>
                  <a:lnTo>
                    <a:pt x="19662" y="4849"/>
                  </a:lnTo>
                  <a:lnTo>
                    <a:pt x="19460" y="4782"/>
                  </a:lnTo>
                  <a:lnTo>
                    <a:pt x="19258" y="4748"/>
                  </a:lnTo>
                  <a:lnTo>
                    <a:pt x="19056" y="4748"/>
                  </a:lnTo>
                  <a:lnTo>
                    <a:pt x="18854" y="4782"/>
                  </a:lnTo>
                  <a:lnTo>
                    <a:pt x="18585" y="4849"/>
                  </a:lnTo>
                  <a:lnTo>
                    <a:pt x="18383" y="4916"/>
                  </a:lnTo>
                  <a:lnTo>
                    <a:pt x="18147" y="5017"/>
                  </a:lnTo>
                  <a:lnTo>
                    <a:pt x="17945" y="5152"/>
                  </a:lnTo>
                  <a:lnTo>
                    <a:pt x="17777" y="5287"/>
                  </a:lnTo>
                  <a:lnTo>
                    <a:pt x="17609" y="5421"/>
                  </a:lnTo>
                  <a:lnTo>
                    <a:pt x="17474" y="5590"/>
                  </a:lnTo>
                  <a:lnTo>
                    <a:pt x="17339" y="5792"/>
                  </a:lnTo>
                  <a:lnTo>
                    <a:pt x="17104" y="6162"/>
                  </a:lnTo>
                  <a:lnTo>
                    <a:pt x="16935" y="6600"/>
                  </a:lnTo>
                  <a:lnTo>
                    <a:pt x="16834" y="7071"/>
                  </a:lnTo>
                  <a:lnTo>
                    <a:pt x="16767" y="7542"/>
                  </a:lnTo>
                  <a:lnTo>
                    <a:pt x="16767" y="8148"/>
                  </a:lnTo>
                  <a:lnTo>
                    <a:pt x="16834" y="8754"/>
                  </a:lnTo>
                  <a:lnTo>
                    <a:pt x="16969" y="9360"/>
                  </a:lnTo>
                  <a:lnTo>
                    <a:pt x="17137" y="9933"/>
                  </a:lnTo>
                  <a:lnTo>
                    <a:pt x="17339" y="10505"/>
                  </a:lnTo>
                  <a:lnTo>
                    <a:pt x="17609" y="11078"/>
                  </a:lnTo>
                  <a:lnTo>
                    <a:pt x="17912" y="11616"/>
                  </a:lnTo>
                  <a:lnTo>
                    <a:pt x="18248" y="12088"/>
                  </a:lnTo>
                  <a:lnTo>
                    <a:pt x="18652" y="12626"/>
                  </a:lnTo>
                  <a:lnTo>
                    <a:pt x="18989" y="13165"/>
                  </a:lnTo>
                  <a:lnTo>
                    <a:pt x="19157" y="13434"/>
                  </a:lnTo>
                  <a:lnTo>
                    <a:pt x="19292" y="13737"/>
                  </a:lnTo>
                  <a:lnTo>
                    <a:pt x="19427" y="14040"/>
                  </a:lnTo>
                  <a:lnTo>
                    <a:pt x="19528" y="14377"/>
                  </a:lnTo>
                  <a:lnTo>
                    <a:pt x="19561" y="14579"/>
                  </a:lnTo>
                  <a:lnTo>
                    <a:pt x="19595" y="14781"/>
                  </a:lnTo>
                  <a:lnTo>
                    <a:pt x="19561" y="14983"/>
                  </a:lnTo>
                  <a:lnTo>
                    <a:pt x="19528" y="15185"/>
                  </a:lnTo>
                  <a:lnTo>
                    <a:pt x="19494" y="15353"/>
                  </a:lnTo>
                  <a:lnTo>
                    <a:pt x="19427" y="15522"/>
                  </a:lnTo>
                  <a:lnTo>
                    <a:pt x="19225" y="15858"/>
                  </a:lnTo>
                  <a:lnTo>
                    <a:pt x="18955" y="16161"/>
                  </a:lnTo>
                  <a:lnTo>
                    <a:pt x="18652" y="16397"/>
                  </a:lnTo>
                  <a:lnTo>
                    <a:pt x="18316" y="16599"/>
                  </a:lnTo>
                  <a:lnTo>
                    <a:pt x="17945" y="16767"/>
                  </a:lnTo>
                  <a:lnTo>
                    <a:pt x="17676" y="16902"/>
                  </a:lnTo>
                  <a:lnTo>
                    <a:pt x="17373" y="16969"/>
                  </a:lnTo>
                  <a:lnTo>
                    <a:pt x="17070" y="17037"/>
                  </a:lnTo>
                  <a:lnTo>
                    <a:pt x="16733" y="17070"/>
                  </a:lnTo>
                  <a:lnTo>
                    <a:pt x="16094" y="17104"/>
                  </a:lnTo>
                  <a:lnTo>
                    <a:pt x="15420" y="17070"/>
                  </a:lnTo>
                  <a:lnTo>
                    <a:pt x="14747" y="16936"/>
                  </a:lnTo>
                  <a:lnTo>
                    <a:pt x="14444" y="16868"/>
                  </a:lnTo>
                  <a:lnTo>
                    <a:pt x="14141" y="16734"/>
                  </a:lnTo>
                  <a:lnTo>
                    <a:pt x="13838" y="16633"/>
                  </a:lnTo>
                  <a:lnTo>
                    <a:pt x="13535" y="16464"/>
                  </a:lnTo>
                  <a:lnTo>
                    <a:pt x="13299" y="16330"/>
                  </a:lnTo>
                  <a:lnTo>
                    <a:pt x="13030" y="16128"/>
                  </a:lnTo>
                  <a:lnTo>
                    <a:pt x="12760" y="15892"/>
                  </a:lnTo>
                  <a:lnTo>
                    <a:pt x="12558" y="15589"/>
                  </a:lnTo>
                  <a:lnTo>
                    <a:pt x="12390" y="15286"/>
                  </a:lnTo>
                  <a:lnTo>
                    <a:pt x="12323" y="14949"/>
                  </a:lnTo>
                  <a:lnTo>
                    <a:pt x="12255" y="14613"/>
                  </a:lnTo>
                  <a:lnTo>
                    <a:pt x="12188" y="14276"/>
                  </a:lnTo>
                  <a:lnTo>
                    <a:pt x="12154" y="13535"/>
                  </a:lnTo>
                  <a:lnTo>
                    <a:pt x="12087" y="12862"/>
                  </a:lnTo>
                  <a:lnTo>
                    <a:pt x="12020" y="12222"/>
                  </a:lnTo>
                  <a:lnTo>
                    <a:pt x="11919" y="11549"/>
                  </a:lnTo>
                  <a:lnTo>
                    <a:pt x="11784" y="10909"/>
                  </a:lnTo>
                  <a:lnTo>
                    <a:pt x="11649" y="10539"/>
                  </a:lnTo>
                  <a:lnTo>
                    <a:pt x="11481" y="10135"/>
                  </a:lnTo>
                  <a:lnTo>
                    <a:pt x="11380" y="9967"/>
                  </a:lnTo>
                  <a:lnTo>
                    <a:pt x="11245" y="9798"/>
                  </a:lnTo>
                  <a:lnTo>
                    <a:pt x="11111" y="9664"/>
                  </a:lnTo>
                  <a:lnTo>
                    <a:pt x="10942" y="9563"/>
                  </a:lnTo>
                  <a:lnTo>
                    <a:pt x="10673" y="9428"/>
                  </a:lnTo>
                  <a:lnTo>
                    <a:pt x="10404" y="9327"/>
                  </a:lnTo>
                  <a:lnTo>
                    <a:pt x="10134" y="9259"/>
                  </a:lnTo>
                  <a:lnTo>
                    <a:pt x="9831" y="9192"/>
                  </a:lnTo>
                  <a:lnTo>
                    <a:pt x="9259" y="9158"/>
                  </a:lnTo>
                  <a:lnTo>
                    <a:pt x="8687" y="9057"/>
                  </a:lnTo>
                  <a:lnTo>
                    <a:pt x="8350" y="8990"/>
                  </a:lnTo>
                  <a:lnTo>
                    <a:pt x="8013" y="8855"/>
                  </a:lnTo>
                  <a:lnTo>
                    <a:pt x="7710" y="8687"/>
                  </a:lnTo>
                  <a:lnTo>
                    <a:pt x="7407" y="8485"/>
                  </a:lnTo>
                  <a:lnTo>
                    <a:pt x="6835" y="8047"/>
                  </a:lnTo>
                  <a:lnTo>
                    <a:pt x="6296" y="7576"/>
                  </a:lnTo>
                  <a:lnTo>
                    <a:pt x="6128" y="7408"/>
                  </a:lnTo>
                  <a:lnTo>
                    <a:pt x="5993" y="7206"/>
                  </a:lnTo>
                  <a:lnTo>
                    <a:pt x="5825" y="7004"/>
                  </a:lnTo>
                  <a:lnTo>
                    <a:pt x="5656" y="6869"/>
                  </a:lnTo>
                  <a:lnTo>
                    <a:pt x="5589" y="6835"/>
                  </a:lnTo>
                  <a:lnTo>
                    <a:pt x="5724" y="6667"/>
                  </a:lnTo>
                  <a:lnTo>
                    <a:pt x="5757" y="6600"/>
                  </a:lnTo>
                  <a:lnTo>
                    <a:pt x="5825" y="6600"/>
                  </a:lnTo>
                  <a:lnTo>
                    <a:pt x="5892" y="6566"/>
                  </a:lnTo>
                  <a:lnTo>
                    <a:pt x="5892" y="6499"/>
                  </a:lnTo>
                  <a:lnTo>
                    <a:pt x="5858" y="6431"/>
                  </a:lnTo>
                  <a:lnTo>
                    <a:pt x="4983" y="5590"/>
                  </a:lnTo>
                  <a:lnTo>
                    <a:pt x="4579" y="5152"/>
                  </a:lnTo>
                  <a:lnTo>
                    <a:pt x="4411" y="4916"/>
                  </a:lnTo>
                  <a:lnTo>
                    <a:pt x="4242" y="4681"/>
                  </a:lnTo>
                  <a:lnTo>
                    <a:pt x="4108" y="4445"/>
                  </a:lnTo>
                  <a:lnTo>
                    <a:pt x="3939" y="4243"/>
                  </a:lnTo>
                  <a:lnTo>
                    <a:pt x="3737" y="4041"/>
                  </a:lnTo>
                  <a:lnTo>
                    <a:pt x="3502" y="3873"/>
                  </a:lnTo>
                  <a:lnTo>
                    <a:pt x="3064" y="3536"/>
                  </a:lnTo>
                  <a:lnTo>
                    <a:pt x="2626" y="3233"/>
                  </a:lnTo>
                  <a:lnTo>
                    <a:pt x="2896" y="3132"/>
                  </a:lnTo>
                  <a:lnTo>
                    <a:pt x="3030" y="3065"/>
                  </a:lnTo>
                  <a:lnTo>
                    <a:pt x="3165" y="2964"/>
                  </a:lnTo>
                  <a:lnTo>
                    <a:pt x="3367" y="2728"/>
                  </a:lnTo>
                  <a:lnTo>
                    <a:pt x="3502" y="2459"/>
                  </a:lnTo>
                  <a:lnTo>
                    <a:pt x="3636" y="2156"/>
                  </a:lnTo>
                  <a:lnTo>
                    <a:pt x="3704" y="1819"/>
                  </a:lnTo>
                  <a:lnTo>
                    <a:pt x="3737" y="1516"/>
                  </a:lnTo>
                  <a:lnTo>
                    <a:pt x="3737" y="1179"/>
                  </a:lnTo>
                  <a:lnTo>
                    <a:pt x="3704" y="876"/>
                  </a:lnTo>
                  <a:lnTo>
                    <a:pt x="3670" y="775"/>
                  </a:lnTo>
                  <a:lnTo>
                    <a:pt x="3535" y="775"/>
                  </a:lnTo>
                  <a:lnTo>
                    <a:pt x="3502" y="809"/>
                  </a:lnTo>
                  <a:lnTo>
                    <a:pt x="3502" y="876"/>
                  </a:lnTo>
                  <a:lnTo>
                    <a:pt x="3502" y="1145"/>
                  </a:lnTo>
                  <a:lnTo>
                    <a:pt x="3401" y="876"/>
                  </a:lnTo>
                  <a:lnTo>
                    <a:pt x="3232" y="674"/>
                  </a:lnTo>
                  <a:lnTo>
                    <a:pt x="3030" y="539"/>
                  </a:lnTo>
                  <a:lnTo>
                    <a:pt x="2963" y="472"/>
                  </a:lnTo>
                  <a:lnTo>
                    <a:pt x="2896" y="337"/>
                  </a:lnTo>
                  <a:lnTo>
                    <a:pt x="2862" y="236"/>
                  </a:lnTo>
                  <a:lnTo>
                    <a:pt x="2761" y="203"/>
                  </a:lnTo>
                  <a:lnTo>
                    <a:pt x="2694" y="169"/>
                  </a:lnTo>
                  <a:lnTo>
                    <a:pt x="2593" y="169"/>
                  </a:lnTo>
                  <a:lnTo>
                    <a:pt x="2559" y="203"/>
                  </a:lnTo>
                  <a:lnTo>
                    <a:pt x="2357" y="102"/>
                  </a:lnTo>
                  <a:lnTo>
                    <a:pt x="2121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69" name="Google Shape;969;p6"/>
            <p:cNvSpPr/>
            <p:nvPr/>
          </p:nvSpPr>
          <p:spPr>
            <a:xfrm>
              <a:off x="4783000" y="3183225"/>
              <a:ext cx="5075" cy="33700"/>
            </a:xfrm>
            <a:custGeom>
              <a:avLst/>
              <a:gdLst/>
              <a:ahLst/>
              <a:cxnLst/>
              <a:rect l="l" t="t" r="r" b="b"/>
              <a:pathLst>
                <a:path w="203" h="1348" extrusionOk="0">
                  <a:moveTo>
                    <a:pt x="101" y="1"/>
                  </a:moveTo>
                  <a:lnTo>
                    <a:pt x="34" y="102"/>
                  </a:lnTo>
                  <a:lnTo>
                    <a:pt x="0" y="236"/>
                  </a:lnTo>
                  <a:lnTo>
                    <a:pt x="34" y="506"/>
                  </a:lnTo>
                  <a:lnTo>
                    <a:pt x="34" y="1280"/>
                  </a:lnTo>
                  <a:lnTo>
                    <a:pt x="68" y="1347"/>
                  </a:lnTo>
                  <a:lnTo>
                    <a:pt x="135" y="1347"/>
                  </a:lnTo>
                  <a:lnTo>
                    <a:pt x="169" y="1314"/>
                  </a:lnTo>
                  <a:lnTo>
                    <a:pt x="202" y="1280"/>
                  </a:lnTo>
                  <a:lnTo>
                    <a:pt x="169" y="472"/>
                  </a:lnTo>
                  <a:lnTo>
                    <a:pt x="169" y="236"/>
                  </a:lnTo>
                  <a:lnTo>
                    <a:pt x="169" y="102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0" name="Google Shape;970;p6"/>
            <p:cNvSpPr/>
            <p:nvPr/>
          </p:nvSpPr>
          <p:spPr>
            <a:xfrm>
              <a:off x="4735025" y="2891150"/>
              <a:ext cx="100175" cy="42125"/>
            </a:xfrm>
            <a:custGeom>
              <a:avLst/>
              <a:gdLst/>
              <a:ahLst/>
              <a:cxnLst/>
              <a:rect l="l" t="t" r="r" b="b"/>
              <a:pathLst>
                <a:path w="4007" h="1685" extrusionOk="0">
                  <a:moveTo>
                    <a:pt x="0" y="1"/>
                  </a:moveTo>
                  <a:lnTo>
                    <a:pt x="0" y="539"/>
                  </a:lnTo>
                  <a:lnTo>
                    <a:pt x="0" y="1011"/>
                  </a:lnTo>
                  <a:lnTo>
                    <a:pt x="68" y="1246"/>
                  </a:lnTo>
                  <a:lnTo>
                    <a:pt x="135" y="1448"/>
                  </a:lnTo>
                  <a:lnTo>
                    <a:pt x="202" y="1482"/>
                  </a:lnTo>
                  <a:lnTo>
                    <a:pt x="202" y="1516"/>
                  </a:lnTo>
                  <a:lnTo>
                    <a:pt x="236" y="1549"/>
                  </a:lnTo>
                  <a:lnTo>
                    <a:pt x="674" y="1617"/>
                  </a:lnTo>
                  <a:lnTo>
                    <a:pt x="1111" y="1650"/>
                  </a:lnTo>
                  <a:lnTo>
                    <a:pt x="2020" y="1684"/>
                  </a:lnTo>
                  <a:lnTo>
                    <a:pt x="2929" y="1650"/>
                  </a:lnTo>
                  <a:lnTo>
                    <a:pt x="3805" y="1549"/>
                  </a:lnTo>
                  <a:lnTo>
                    <a:pt x="3872" y="1583"/>
                  </a:lnTo>
                  <a:lnTo>
                    <a:pt x="3906" y="1583"/>
                  </a:lnTo>
                  <a:lnTo>
                    <a:pt x="3973" y="1549"/>
                  </a:lnTo>
                  <a:lnTo>
                    <a:pt x="4007" y="1482"/>
                  </a:lnTo>
                  <a:lnTo>
                    <a:pt x="3906" y="1"/>
                  </a:lnTo>
                  <a:lnTo>
                    <a:pt x="3704" y="1"/>
                  </a:lnTo>
                  <a:lnTo>
                    <a:pt x="3771" y="1347"/>
                  </a:lnTo>
                  <a:lnTo>
                    <a:pt x="2020" y="1381"/>
                  </a:lnTo>
                  <a:lnTo>
                    <a:pt x="1111" y="1381"/>
                  </a:lnTo>
                  <a:lnTo>
                    <a:pt x="236" y="1448"/>
                  </a:lnTo>
                  <a:lnTo>
                    <a:pt x="236" y="1415"/>
                  </a:lnTo>
                  <a:lnTo>
                    <a:pt x="270" y="1213"/>
                  </a:lnTo>
                  <a:lnTo>
                    <a:pt x="236" y="977"/>
                  </a:lnTo>
                  <a:lnTo>
                    <a:pt x="169" y="539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1" name="Google Shape;971;p6"/>
            <p:cNvSpPr/>
            <p:nvPr/>
          </p:nvSpPr>
          <p:spPr>
            <a:xfrm>
              <a:off x="6612850" y="4974375"/>
              <a:ext cx="14325" cy="15175"/>
            </a:xfrm>
            <a:custGeom>
              <a:avLst/>
              <a:gdLst/>
              <a:ahLst/>
              <a:cxnLst/>
              <a:rect l="l" t="t" r="r" b="b"/>
              <a:pathLst>
                <a:path w="573" h="607" extrusionOk="0">
                  <a:moveTo>
                    <a:pt x="405" y="0"/>
                  </a:moveTo>
                  <a:lnTo>
                    <a:pt x="337" y="34"/>
                  </a:lnTo>
                  <a:lnTo>
                    <a:pt x="270" y="68"/>
                  </a:lnTo>
                  <a:lnTo>
                    <a:pt x="102" y="303"/>
                  </a:lnTo>
                  <a:lnTo>
                    <a:pt x="34" y="438"/>
                  </a:lnTo>
                  <a:lnTo>
                    <a:pt x="1" y="573"/>
                  </a:lnTo>
                  <a:lnTo>
                    <a:pt x="34" y="606"/>
                  </a:lnTo>
                  <a:lnTo>
                    <a:pt x="169" y="573"/>
                  </a:lnTo>
                  <a:lnTo>
                    <a:pt x="304" y="505"/>
                  </a:lnTo>
                  <a:lnTo>
                    <a:pt x="506" y="303"/>
                  </a:lnTo>
                  <a:lnTo>
                    <a:pt x="539" y="236"/>
                  </a:lnTo>
                  <a:lnTo>
                    <a:pt x="573" y="169"/>
                  </a:lnTo>
                  <a:lnTo>
                    <a:pt x="539" y="135"/>
                  </a:lnTo>
                  <a:lnTo>
                    <a:pt x="506" y="68"/>
                  </a:lnTo>
                  <a:lnTo>
                    <a:pt x="438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2" name="Google Shape;972;p6"/>
            <p:cNvSpPr/>
            <p:nvPr/>
          </p:nvSpPr>
          <p:spPr>
            <a:xfrm>
              <a:off x="6971425" y="3905400"/>
              <a:ext cx="319850" cy="567325"/>
            </a:xfrm>
            <a:custGeom>
              <a:avLst/>
              <a:gdLst/>
              <a:ahLst/>
              <a:cxnLst/>
              <a:rect l="l" t="t" r="r" b="b"/>
              <a:pathLst>
                <a:path w="12794" h="22693" extrusionOk="0">
                  <a:moveTo>
                    <a:pt x="10774" y="3334"/>
                  </a:moveTo>
                  <a:lnTo>
                    <a:pt x="10841" y="3368"/>
                  </a:lnTo>
                  <a:lnTo>
                    <a:pt x="11178" y="4209"/>
                  </a:lnTo>
                  <a:lnTo>
                    <a:pt x="11245" y="4378"/>
                  </a:lnTo>
                  <a:lnTo>
                    <a:pt x="11346" y="4580"/>
                  </a:lnTo>
                  <a:lnTo>
                    <a:pt x="11346" y="4681"/>
                  </a:lnTo>
                  <a:lnTo>
                    <a:pt x="11346" y="4748"/>
                  </a:lnTo>
                  <a:lnTo>
                    <a:pt x="11313" y="4815"/>
                  </a:lnTo>
                  <a:lnTo>
                    <a:pt x="11212" y="4849"/>
                  </a:lnTo>
                  <a:lnTo>
                    <a:pt x="11111" y="4546"/>
                  </a:lnTo>
                  <a:lnTo>
                    <a:pt x="10774" y="3334"/>
                  </a:lnTo>
                  <a:close/>
                  <a:moveTo>
                    <a:pt x="6868" y="1"/>
                  </a:moveTo>
                  <a:lnTo>
                    <a:pt x="6363" y="34"/>
                  </a:lnTo>
                  <a:lnTo>
                    <a:pt x="5892" y="102"/>
                  </a:lnTo>
                  <a:lnTo>
                    <a:pt x="5387" y="169"/>
                  </a:lnTo>
                  <a:lnTo>
                    <a:pt x="4882" y="270"/>
                  </a:lnTo>
                  <a:lnTo>
                    <a:pt x="3939" y="506"/>
                  </a:lnTo>
                  <a:lnTo>
                    <a:pt x="2963" y="809"/>
                  </a:lnTo>
                  <a:lnTo>
                    <a:pt x="2492" y="977"/>
                  </a:lnTo>
                  <a:lnTo>
                    <a:pt x="2020" y="1145"/>
                  </a:lnTo>
                  <a:lnTo>
                    <a:pt x="1583" y="1381"/>
                  </a:lnTo>
                  <a:lnTo>
                    <a:pt x="1145" y="1617"/>
                  </a:lnTo>
                  <a:lnTo>
                    <a:pt x="876" y="1819"/>
                  </a:lnTo>
                  <a:lnTo>
                    <a:pt x="640" y="2021"/>
                  </a:lnTo>
                  <a:lnTo>
                    <a:pt x="438" y="2257"/>
                  </a:lnTo>
                  <a:lnTo>
                    <a:pt x="236" y="2560"/>
                  </a:lnTo>
                  <a:lnTo>
                    <a:pt x="101" y="2829"/>
                  </a:lnTo>
                  <a:lnTo>
                    <a:pt x="0" y="3132"/>
                  </a:lnTo>
                  <a:lnTo>
                    <a:pt x="0" y="3469"/>
                  </a:lnTo>
                  <a:lnTo>
                    <a:pt x="34" y="3772"/>
                  </a:lnTo>
                  <a:lnTo>
                    <a:pt x="34" y="3805"/>
                  </a:lnTo>
                  <a:lnTo>
                    <a:pt x="34" y="3839"/>
                  </a:lnTo>
                  <a:lnTo>
                    <a:pt x="101" y="4378"/>
                  </a:lnTo>
                  <a:lnTo>
                    <a:pt x="236" y="4883"/>
                  </a:lnTo>
                  <a:lnTo>
                    <a:pt x="505" y="5893"/>
                  </a:lnTo>
                  <a:lnTo>
                    <a:pt x="808" y="6903"/>
                  </a:lnTo>
                  <a:lnTo>
                    <a:pt x="1111" y="7946"/>
                  </a:lnTo>
                  <a:lnTo>
                    <a:pt x="1583" y="10101"/>
                  </a:lnTo>
                  <a:lnTo>
                    <a:pt x="2020" y="12256"/>
                  </a:lnTo>
                  <a:lnTo>
                    <a:pt x="2559" y="14478"/>
                  </a:lnTo>
                  <a:lnTo>
                    <a:pt x="3131" y="16700"/>
                  </a:lnTo>
                  <a:lnTo>
                    <a:pt x="3704" y="18889"/>
                  </a:lnTo>
                  <a:lnTo>
                    <a:pt x="4377" y="21077"/>
                  </a:lnTo>
                  <a:lnTo>
                    <a:pt x="4411" y="21144"/>
                  </a:lnTo>
                  <a:lnTo>
                    <a:pt x="4411" y="21346"/>
                  </a:lnTo>
                  <a:lnTo>
                    <a:pt x="4478" y="21481"/>
                  </a:lnTo>
                  <a:lnTo>
                    <a:pt x="4613" y="21649"/>
                  </a:lnTo>
                  <a:lnTo>
                    <a:pt x="4747" y="21818"/>
                  </a:lnTo>
                  <a:lnTo>
                    <a:pt x="5084" y="22087"/>
                  </a:lnTo>
                  <a:lnTo>
                    <a:pt x="5421" y="22255"/>
                  </a:lnTo>
                  <a:lnTo>
                    <a:pt x="5724" y="22424"/>
                  </a:lnTo>
                  <a:lnTo>
                    <a:pt x="6027" y="22525"/>
                  </a:lnTo>
                  <a:lnTo>
                    <a:pt x="6363" y="22626"/>
                  </a:lnTo>
                  <a:lnTo>
                    <a:pt x="6734" y="22659"/>
                  </a:lnTo>
                  <a:lnTo>
                    <a:pt x="7070" y="22693"/>
                  </a:lnTo>
                  <a:lnTo>
                    <a:pt x="7407" y="22693"/>
                  </a:lnTo>
                  <a:lnTo>
                    <a:pt x="8114" y="22659"/>
                  </a:lnTo>
                  <a:lnTo>
                    <a:pt x="8720" y="22592"/>
                  </a:lnTo>
                  <a:lnTo>
                    <a:pt x="9293" y="22491"/>
                  </a:lnTo>
                  <a:lnTo>
                    <a:pt x="9899" y="22390"/>
                  </a:lnTo>
                  <a:lnTo>
                    <a:pt x="10471" y="22255"/>
                  </a:lnTo>
                  <a:lnTo>
                    <a:pt x="11649" y="21919"/>
                  </a:lnTo>
                  <a:lnTo>
                    <a:pt x="12794" y="21515"/>
                  </a:lnTo>
                  <a:lnTo>
                    <a:pt x="12794" y="21212"/>
                  </a:lnTo>
                  <a:lnTo>
                    <a:pt x="11313" y="21717"/>
                  </a:lnTo>
                  <a:lnTo>
                    <a:pt x="10538" y="21919"/>
                  </a:lnTo>
                  <a:lnTo>
                    <a:pt x="9798" y="22121"/>
                  </a:lnTo>
                  <a:lnTo>
                    <a:pt x="9124" y="22255"/>
                  </a:lnTo>
                  <a:lnTo>
                    <a:pt x="8485" y="22390"/>
                  </a:lnTo>
                  <a:lnTo>
                    <a:pt x="7811" y="22424"/>
                  </a:lnTo>
                  <a:lnTo>
                    <a:pt x="7138" y="22457"/>
                  </a:lnTo>
                  <a:lnTo>
                    <a:pt x="6801" y="22424"/>
                  </a:lnTo>
                  <a:lnTo>
                    <a:pt x="6498" y="22390"/>
                  </a:lnTo>
                  <a:lnTo>
                    <a:pt x="6195" y="22289"/>
                  </a:lnTo>
                  <a:lnTo>
                    <a:pt x="5858" y="22188"/>
                  </a:lnTo>
                  <a:lnTo>
                    <a:pt x="5522" y="22053"/>
                  </a:lnTo>
                  <a:lnTo>
                    <a:pt x="5320" y="21919"/>
                  </a:lnTo>
                  <a:lnTo>
                    <a:pt x="5084" y="21784"/>
                  </a:lnTo>
                  <a:lnTo>
                    <a:pt x="4916" y="21616"/>
                  </a:lnTo>
                  <a:lnTo>
                    <a:pt x="4747" y="21447"/>
                  </a:lnTo>
                  <a:lnTo>
                    <a:pt x="4646" y="21279"/>
                  </a:lnTo>
                  <a:lnTo>
                    <a:pt x="4613" y="21077"/>
                  </a:lnTo>
                  <a:lnTo>
                    <a:pt x="4613" y="21043"/>
                  </a:lnTo>
                  <a:lnTo>
                    <a:pt x="4007" y="18889"/>
                  </a:lnTo>
                  <a:lnTo>
                    <a:pt x="3434" y="16734"/>
                  </a:lnTo>
                  <a:lnTo>
                    <a:pt x="2862" y="14579"/>
                  </a:lnTo>
                  <a:lnTo>
                    <a:pt x="2323" y="12424"/>
                  </a:lnTo>
                  <a:lnTo>
                    <a:pt x="1852" y="10269"/>
                  </a:lnTo>
                  <a:lnTo>
                    <a:pt x="1414" y="8115"/>
                  </a:lnTo>
                  <a:lnTo>
                    <a:pt x="1280" y="7576"/>
                  </a:lnTo>
                  <a:lnTo>
                    <a:pt x="1145" y="7037"/>
                  </a:lnTo>
                  <a:lnTo>
                    <a:pt x="808" y="5960"/>
                  </a:lnTo>
                  <a:lnTo>
                    <a:pt x="472" y="4883"/>
                  </a:lnTo>
                  <a:lnTo>
                    <a:pt x="303" y="4344"/>
                  </a:lnTo>
                  <a:lnTo>
                    <a:pt x="169" y="3805"/>
                  </a:lnTo>
                  <a:lnTo>
                    <a:pt x="135" y="3772"/>
                  </a:lnTo>
                  <a:lnTo>
                    <a:pt x="202" y="3368"/>
                  </a:lnTo>
                  <a:lnTo>
                    <a:pt x="303" y="2997"/>
                  </a:lnTo>
                  <a:lnTo>
                    <a:pt x="472" y="2694"/>
                  </a:lnTo>
                  <a:lnTo>
                    <a:pt x="674" y="2391"/>
                  </a:lnTo>
                  <a:lnTo>
                    <a:pt x="909" y="2122"/>
                  </a:lnTo>
                  <a:lnTo>
                    <a:pt x="1179" y="1920"/>
                  </a:lnTo>
                  <a:lnTo>
                    <a:pt x="1482" y="1684"/>
                  </a:lnTo>
                  <a:lnTo>
                    <a:pt x="1818" y="1516"/>
                  </a:lnTo>
                  <a:lnTo>
                    <a:pt x="2155" y="1347"/>
                  </a:lnTo>
                  <a:lnTo>
                    <a:pt x="2525" y="1213"/>
                  </a:lnTo>
                  <a:lnTo>
                    <a:pt x="3266" y="943"/>
                  </a:lnTo>
                  <a:lnTo>
                    <a:pt x="4007" y="741"/>
                  </a:lnTo>
                  <a:lnTo>
                    <a:pt x="4714" y="573"/>
                  </a:lnTo>
                  <a:lnTo>
                    <a:pt x="5555" y="405"/>
                  </a:lnTo>
                  <a:lnTo>
                    <a:pt x="5959" y="337"/>
                  </a:lnTo>
                  <a:lnTo>
                    <a:pt x="6397" y="304"/>
                  </a:lnTo>
                  <a:lnTo>
                    <a:pt x="6801" y="270"/>
                  </a:lnTo>
                  <a:lnTo>
                    <a:pt x="7239" y="304"/>
                  </a:lnTo>
                  <a:lnTo>
                    <a:pt x="7643" y="304"/>
                  </a:lnTo>
                  <a:lnTo>
                    <a:pt x="8080" y="371"/>
                  </a:lnTo>
                  <a:lnTo>
                    <a:pt x="8518" y="472"/>
                  </a:lnTo>
                  <a:lnTo>
                    <a:pt x="8922" y="607"/>
                  </a:lnTo>
                  <a:lnTo>
                    <a:pt x="9326" y="809"/>
                  </a:lnTo>
                  <a:lnTo>
                    <a:pt x="9495" y="943"/>
                  </a:lnTo>
                  <a:lnTo>
                    <a:pt x="9697" y="1078"/>
                  </a:lnTo>
                  <a:lnTo>
                    <a:pt x="9831" y="1246"/>
                  </a:lnTo>
                  <a:lnTo>
                    <a:pt x="9966" y="1448"/>
                  </a:lnTo>
                  <a:lnTo>
                    <a:pt x="10101" y="1650"/>
                  </a:lnTo>
                  <a:lnTo>
                    <a:pt x="10202" y="1852"/>
                  </a:lnTo>
                  <a:lnTo>
                    <a:pt x="10168" y="1886"/>
                  </a:lnTo>
                  <a:lnTo>
                    <a:pt x="10168" y="2088"/>
                  </a:lnTo>
                  <a:lnTo>
                    <a:pt x="10202" y="2223"/>
                  </a:lnTo>
                  <a:lnTo>
                    <a:pt x="10303" y="2593"/>
                  </a:lnTo>
                  <a:lnTo>
                    <a:pt x="10707" y="4108"/>
                  </a:lnTo>
                  <a:lnTo>
                    <a:pt x="11616" y="7138"/>
                  </a:lnTo>
                  <a:lnTo>
                    <a:pt x="12491" y="10168"/>
                  </a:lnTo>
                  <a:lnTo>
                    <a:pt x="12794" y="11347"/>
                  </a:lnTo>
                  <a:lnTo>
                    <a:pt x="12794" y="10337"/>
                  </a:lnTo>
                  <a:lnTo>
                    <a:pt x="12727" y="10101"/>
                  </a:lnTo>
                  <a:lnTo>
                    <a:pt x="11919" y="7340"/>
                  </a:lnTo>
                  <a:lnTo>
                    <a:pt x="11582" y="6196"/>
                  </a:lnTo>
                  <a:lnTo>
                    <a:pt x="11279" y="5085"/>
                  </a:lnTo>
                  <a:lnTo>
                    <a:pt x="11346" y="5085"/>
                  </a:lnTo>
                  <a:lnTo>
                    <a:pt x="11414" y="5051"/>
                  </a:lnTo>
                  <a:lnTo>
                    <a:pt x="11447" y="5017"/>
                  </a:lnTo>
                  <a:lnTo>
                    <a:pt x="11515" y="4916"/>
                  </a:lnTo>
                  <a:lnTo>
                    <a:pt x="11582" y="4849"/>
                  </a:lnTo>
                  <a:lnTo>
                    <a:pt x="11616" y="4815"/>
                  </a:lnTo>
                  <a:lnTo>
                    <a:pt x="11616" y="4748"/>
                  </a:lnTo>
                  <a:lnTo>
                    <a:pt x="11346" y="3974"/>
                  </a:lnTo>
                  <a:lnTo>
                    <a:pt x="11043" y="3233"/>
                  </a:lnTo>
                  <a:lnTo>
                    <a:pt x="10976" y="3166"/>
                  </a:lnTo>
                  <a:lnTo>
                    <a:pt x="10707" y="3166"/>
                  </a:lnTo>
                  <a:lnTo>
                    <a:pt x="10471" y="2560"/>
                  </a:lnTo>
                  <a:lnTo>
                    <a:pt x="10639" y="2560"/>
                  </a:lnTo>
                  <a:lnTo>
                    <a:pt x="10673" y="2492"/>
                  </a:lnTo>
                  <a:lnTo>
                    <a:pt x="10673" y="2425"/>
                  </a:lnTo>
                  <a:lnTo>
                    <a:pt x="10538" y="2054"/>
                  </a:lnTo>
                  <a:lnTo>
                    <a:pt x="10404" y="1718"/>
                  </a:lnTo>
                  <a:lnTo>
                    <a:pt x="10235" y="1415"/>
                  </a:lnTo>
                  <a:lnTo>
                    <a:pt x="10033" y="1112"/>
                  </a:lnTo>
                  <a:lnTo>
                    <a:pt x="9798" y="876"/>
                  </a:lnTo>
                  <a:lnTo>
                    <a:pt x="9528" y="640"/>
                  </a:lnTo>
                  <a:lnTo>
                    <a:pt x="9225" y="472"/>
                  </a:lnTo>
                  <a:lnTo>
                    <a:pt x="8855" y="304"/>
                  </a:lnTo>
                  <a:lnTo>
                    <a:pt x="8384" y="169"/>
                  </a:lnTo>
                  <a:lnTo>
                    <a:pt x="7878" y="68"/>
                  </a:lnTo>
                  <a:lnTo>
                    <a:pt x="7373" y="34"/>
                  </a:lnTo>
                  <a:lnTo>
                    <a:pt x="68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3" name="Google Shape;973;p6"/>
            <p:cNvSpPr/>
            <p:nvPr/>
          </p:nvSpPr>
          <p:spPr>
            <a:xfrm>
              <a:off x="7159950" y="3928975"/>
              <a:ext cx="10975" cy="10125"/>
            </a:xfrm>
            <a:custGeom>
              <a:avLst/>
              <a:gdLst/>
              <a:ahLst/>
              <a:cxnLst/>
              <a:rect l="l" t="t" r="r" b="b"/>
              <a:pathLst>
                <a:path w="439" h="405" extrusionOk="0">
                  <a:moveTo>
                    <a:pt x="135" y="0"/>
                  </a:moveTo>
                  <a:lnTo>
                    <a:pt x="34" y="101"/>
                  </a:lnTo>
                  <a:lnTo>
                    <a:pt x="34" y="169"/>
                  </a:lnTo>
                  <a:lnTo>
                    <a:pt x="1" y="236"/>
                  </a:lnTo>
                  <a:lnTo>
                    <a:pt x="34" y="337"/>
                  </a:lnTo>
                  <a:lnTo>
                    <a:pt x="68" y="371"/>
                  </a:lnTo>
                  <a:lnTo>
                    <a:pt x="135" y="404"/>
                  </a:lnTo>
                  <a:lnTo>
                    <a:pt x="203" y="404"/>
                  </a:lnTo>
                  <a:lnTo>
                    <a:pt x="270" y="371"/>
                  </a:lnTo>
                  <a:lnTo>
                    <a:pt x="371" y="337"/>
                  </a:lnTo>
                  <a:lnTo>
                    <a:pt x="405" y="270"/>
                  </a:lnTo>
                  <a:lnTo>
                    <a:pt x="438" y="169"/>
                  </a:lnTo>
                  <a:lnTo>
                    <a:pt x="405" y="101"/>
                  </a:lnTo>
                  <a:lnTo>
                    <a:pt x="337" y="34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4" name="Google Shape;974;p6"/>
            <p:cNvSpPr/>
            <p:nvPr/>
          </p:nvSpPr>
          <p:spPr>
            <a:xfrm>
              <a:off x="7158275" y="5139350"/>
              <a:ext cx="67350" cy="65675"/>
            </a:xfrm>
            <a:custGeom>
              <a:avLst/>
              <a:gdLst/>
              <a:ahLst/>
              <a:cxnLst/>
              <a:rect l="l" t="t" r="r" b="b"/>
              <a:pathLst>
                <a:path w="2694" h="2627" extrusionOk="0">
                  <a:moveTo>
                    <a:pt x="505" y="337"/>
                  </a:moveTo>
                  <a:lnTo>
                    <a:pt x="775" y="539"/>
                  </a:lnTo>
                  <a:lnTo>
                    <a:pt x="1044" y="741"/>
                  </a:lnTo>
                  <a:lnTo>
                    <a:pt x="977" y="842"/>
                  </a:lnTo>
                  <a:lnTo>
                    <a:pt x="910" y="943"/>
                  </a:lnTo>
                  <a:lnTo>
                    <a:pt x="842" y="1077"/>
                  </a:lnTo>
                  <a:lnTo>
                    <a:pt x="606" y="842"/>
                  </a:lnTo>
                  <a:lnTo>
                    <a:pt x="674" y="741"/>
                  </a:lnTo>
                  <a:lnTo>
                    <a:pt x="707" y="539"/>
                  </a:lnTo>
                  <a:lnTo>
                    <a:pt x="707" y="505"/>
                  </a:lnTo>
                  <a:lnTo>
                    <a:pt x="573" y="640"/>
                  </a:lnTo>
                  <a:lnTo>
                    <a:pt x="505" y="774"/>
                  </a:lnTo>
                  <a:lnTo>
                    <a:pt x="135" y="471"/>
                  </a:lnTo>
                  <a:lnTo>
                    <a:pt x="337" y="370"/>
                  </a:lnTo>
                  <a:lnTo>
                    <a:pt x="438" y="337"/>
                  </a:lnTo>
                  <a:close/>
                  <a:moveTo>
                    <a:pt x="1179" y="875"/>
                  </a:moveTo>
                  <a:lnTo>
                    <a:pt x="1415" y="1077"/>
                  </a:lnTo>
                  <a:lnTo>
                    <a:pt x="1482" y="1178"/>
                  </a:lnTo>
                  <a:lnTo>
                    <a:pt x="1381" y="1313"/>
                  </a:lnTo>
                  <a:lnTo>
                    <a:pt x="1280" y="1515"/>
                  </a:lnTo>
                  <a:lnTo>
                    <a:pt x="1145" y="1381"/>
                  </a:lnTo>
                  <a:lnTo>
                    <a:pt x="977" y="1212"/>
                  </a:lnTo>
                  <a:lnTo>
                    <a:pt x="1044" y="1111"/>
                  </a:lnTo>
                  <a:lnTo>
                    <a:pt x="1112" y="976"/>
                  </a:lnTo>
                  <a:lnTo>
                    <a:pt x="1179" y="875"/>
                  </a:lnTo>
                  <a:close/>
                  <a:moveTo>
                    <a:pt x="1583" y="1246"/>
                  </a:moveTo>
                  <a:lnTo>
                    <a:pt x="1852" y="1583"/>
                  </a:lnTo>
                  <a:lnTo>
                    <a:pt x="1751" y="1717"/>
                  </a:lnTo>
                  <a:lnTo>
                    <a:pt x="1684" y="1886"/>
                  </a:lnTo>
                  <a:lnTo>
                    <a:pt x="1448" y="1650"/>
                  </a:lnTo>
                  <a:lnTo>
                    <a:pt x="1516" y="1414"/>
                  </a:lnTo>
                  <a:lnTo>
                    <a:pt x="1583" y="1246"/>
                  </a:lnTo>
                  <a:close/>
                  <a:moveTo>
                    <a:pt x="1920" y="1684"/>
                  </a:moveTo>
                  <a:lnTo>
                    <a:pt x="2122" y="1919"/>
                  </a:lnTo>
                  <a:lnTo>
                    <a:pt x="2021" y="2020"/>
                  </a:lnTo>
                  <a:lnTo>
                    <a:pt x="2021" y="2088"/>
                  </a:lnTo>
                  <a:lnTo>
                    <a:pt x="2021" y="2155"/>
                  </a:lnTo>
                  <a:lnTo>
                    <a:pt x="1819" y="1987"/>
                  </a:lnTo>
                  <a:lnTo>
                    <a:pt x="1852" y="1919"/>
                  </a:lnTo>
                  <a:lnTo>
                    <a:pt x="1886" y="1818"/>
                  </a:lnTo>
                  <a:lnTo>
                    <a:pt x="1920" y="1684"/>
                  </a:lnTo>
                  <a:close/>
                  <a:moveTo>
                    <a:pt x="2122" y="1953"/>
                  </a:moveTo>
                  <a:lnTo>
                    <a:pt x="2324" y="2155"/>
                  </a:lnTo>
                  <a:lnTo>
                    <a:pt x="2223" y="2357"/>
                  </a:lnTo>
                  <a:lnTo>
                    <a:pt x="2054" y="2189"/>
                  </a:lnTo>
                  <a:lnTo>
                    <a:pt x="2054" y="2054"/>
                  </a:lnTo>
                  <a:lnTo>
                    <a:pt x="2088" y="1987"/>
                  </a:lnTo>
                  <a:lnTo>
                    <a:pt x="2122" y="1953"/>
                  </a:lnTo>
                  <a:close/>
                  <a:moveTo>
                    <a:pt x="404" y="0"/>
                  </a:moveTo>
                  <a:lnTo>
                    <a:pt x="303" y="34"/>
                  </a:lnTo>
                  <a:lnTo>
                    <a:pt x="135" y="202"/>
                  </a:lnTo>
                  <a:lnTo>
                    <a:pt x="68" y="337"/>
                  </a:lnTo>
                  <a:lnTo>
                    <a:pt x="34" y="438"/>
                  </a:lnTo>
                  <a:lnTo>
                    <a:pt x="0" y="471"/>
                  </a:lnTo>
                  <a:lnTo>
                    <a:pt x="34" y="505"/>
                  </a:lnTo>
                  <a:lnTo>
                    <a:pt x="236" y="808"/>
                  </a:lnTo>
                  <a:lnTo>
                    <a:pt x="472" y="1077"/>
                  </a:lnTo>
                  <a:lnTo>
                    <a:pt x="1011" y="1616"/>
                  </a:lnTo>
                  <a:lnTo>
                    <a:pt x="1617" y="2121"/>
                  </a:lnTo>
                  <a:lnTo>
                    <a:pt x="2189" y="2593"/>
                  </a:lnTo>
                  <a:lnTo>
                    <a:pt x="2223" y="2626"/>
                  </a:lnTo>
                  <a:lnTo>
                    <a:pt x="2290" y="2626"/>
                  </a:lnTo>
                  <a:lnTo>
                    <a:pt x="2324" y="2593"/>
                  </a:lnTo>
                  <a:lnTo>
                    <a:pt x="2357" y="2559"/>
                  </a:lnTo>
                  <a:lnTo>
                    <a:pt x="2458" y="2290"/>
                  </a:lnTo>
                  <a:lnTo>
                    <a:pt x="2593" y="2391"/>
                  </a:lnTo>
                  <a:lnTo>
                    <a:pt x="2627" y="2424"/>
                  </a:lnTo>
                  <a:lnTo>
                    <a:pt x="2694" y="2391"/>
                  </a:lnTo>
                  <a:lnTo>
                    <a:pt x="2694" y="2357"/>
                  </a:lnTo>
                  <a:lnTo>
                    <a:pt x="2694" y="2290"/>
                  </a:lnTo>
                  <a:lnTo>
                    <a:pt x="2559" y="1987"/>
                  </a:lnTo>
                  <a:lnTo>
                    <a:pt x="2324" y="1717"/>
                  </a:lnTo>
                  <a:lnTo>
                    <a:pt x="1852" y="1145"/>
                  </a:lnTo>
                  <a:lnTo>
                    <a:pt x="1583" y="875"/>
                  </a:lnTo>
                  <a:lnTo>
                    <a:pt x="1280" y="606"/>
                  </a:lnTo>
                  <a:lnTo>
                    <a:pt x="1280" y="539"/>
                  </a:lnTo>
                  <a:lnTo>
                    <a:pt x="1246" y="539"/>
                  </a:lnTo>
                  <a:lnTo>
                    <a:pt x="1213" y="572"/>
                  </a:lnTo>
                  <a:lnTo>
                    <a:pt x="842" y="269"/>
                  </a:lnTo>
                  <a:lnTo>
                    <a:pt x="472" y="34"/>
                  </a:lnTo>
                  <a:lnTo>
                    <a:pt x="40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5" name="Google Shape;975;p6"/>
            <p:cNvSpPr/>
            <p:nvPr/>
          </p:nvSpPr>
          <p:spPr>
            <a:xfrm>
              <a:off x="6637250" y="5024025"/>
              <a:ext cx="49700" cy="49675"/>
            </a:xfrm>
            <a:custGeom>
              <a:avLst/>
              <a:gdLst/>
              <a:ahLst/>
              <a:cxnLst/>
              <a:rect l="l" t="t" r="r" b="b"/>
              <a:pathLst>
                <a:path w="1988" h="1987" extrusionOk="0">
                  <a:moveTo>
                    <a:pt x="35" y="1"/>
                  </a:moveTo>
                  <a:lnTo>
                    <a:pt x="1" y="34"/>
                  </a:lnTo>
                  <a:lnTo>
                    <a:pt x="68" y="203"/>
                  </a:lnTo>
                  <a:lnTo>
                    <a:pt x="169" y="371"/>
                  </a:lnTo>
                  <a:lnTo>
                    <a:pt x="439" y="640"/>
                  </a:lnTo>
                  <a:lnTo>
                    <a:pt x="1112" y="1314"/>
                  </a:lnTo>
                  <a:lnTo>
                    <a:pt x="1348" y="1583"/>
                  </a:lnTo>
                  <a:lnTo>
                    <a:pt x="1583" y="1852"/>
                  </a:lnTo>
                  <a:lnTo>
                    <a:pt x="1651" y="1920"/>
                  </a:lnTo>
                  <a:lnTo>
                    <a:pt x="1752" y="1953"/>
                  </a:lnTo>
                  <a:lnTo>
                    <a:pt x="1819" y="1987"/>
                  </a:lnTo>
                  <a:lnTo>
                    <a:pt x="1920" y="1953"/>
                  </a:lnTo>
                  <a:lnTo>
                    <a:pt x="1987" y="1886"/>
                  </a:lnTo>
                  <a:lnTo>
                    <a:pt x="1954" y="1819"/>
                  </a:lnTo>
                  <a:lnTo>
                    <a:pt x="1954" y="1785"/>
                  </a:lnTo>
                  <a:lnTo>
                    <a:pt x="1718" y="1583"/>
                  </a:lnTo>
                  <a:lnTo>
                    <a:pt x="1516" y="1381"/>
                  </a:lnTo>
                  <a:lnTo>
                    <a:pt x="1112" y="943"/>
                  </a:lnTo>
                  <a:lnTo>
                    <a:pt x="540" y="371"/>
                  </a:lnTo>
                  <a:lnTo>
                    <a:pt x="304" y="135"/>
                  </a:lnTo>
                  <a:lnTo>
                    <a:pt x="169" y="68"/>
                  </a:lnTo>
                  <a:lnTo>
                    <a:pt x="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6" name="Google Shape;976;p6"/>
            <p:cNvSpPr/>
            <p:nvPr/>
          </p:nvSpPr>
          <p:spPr>
            <a:xfrm>
              <a:off x="7121250" y="4706700"/>
              <a:ext cx="170025" cy="420875"/>
            </a:xfrm>
            <a:custGeom>
              <a:avLst/>
              <a:gdLst/>
              <a:ahLst/>
              <a:cxnLst/>
              <a:rect l="l" t="t" r="r" b="b"/>
              <a:pathLst>
                <a:path w="6801" h="16835" extrusionOk="0">
                  <a:moveTo>
                    <a:pt x="6195" y="472"/>
                  </a:moveTo>
                  <a:lnTo>
                    <a:pt x="5892" y="943"/>
                  </a:lnTo>
                  <a:lnTo>
                    <a:pt x="5825" y="910"/>
                  </a:lnTo>
                  <a:lnTo>
                    <a:pt x="5791" y="842"/>
                  </a:lnTo>
                  <a:lnTo>
                    <a:pt x="5757" y="809"/>
                  </a:lnTo>
                  <a:lnTo>
                    <a:pt x="6195" y="472"/>
                  </a:lnTo>
                  <a:close/>
                  <a:moveTo>
                    <a:pt x="5589" y="977"/>
                  </a:moveTo>
                  <a:lnTo>
                    <a:pt x="5656" y="1078"/>
                  </a:lnTo>
                  <a:lnTo>
                    <a:pt x="5724" y="1145"/>
                  </a:lnTo>
                  <a:lnTo>
                    <a:pt x="5589" y="1381"/>
                  </a:lnTo>
                  <a:lnTo>
                    <a:pt x="5387" y="1246"/>
                  </a:lnTo>
                  <a:lnTo>
                    <a:pt x="5488" y="1112"/>
                  </a:lnTo>
                  <a:lnTo>
                    <a:pt x="5589" y="977"/>
                  </a:lnTo>
                  <a:close/>
                  <a:moveTo>
                    <a:pt x="5252" y="1381"/>
                  </a:moveTo>
                  <a:lnTo>
                    <a:pt x="5353" y="1482"/>
                  </a:lnTo>
                  <a:lnTo>
                    <a:pt x="5454" y="1549"/>
                  </a:lnTo>
                  <a:lnTo>
                    <a:pt x="5320" y="1819"/>
                  </a:lnTo>
                  <a:lnTo>
                    <a:pt x="5286" y="1785"/>
                  </a:lnTo>
                  <a:lnTo>
                    <a:pt x="5084" y="1684"/>
                  </a:lnTo>
                  <a:lnTo>
                    <a:pt x="5050" y="1684"/>
                  </a:lnTo>
                  <a:lnTo>
                    <a:pt x="5252" y="1381"/>
                  </a:lnTo>
                  <a:close/>
                  <a:moveTo>
                    <a:pt x="4949" y="1886"/>
                  </a:moveTo>
                  <a:lnTo>
                    <a:pt x="5084" y="1920"/>
                  </a:lnTo>
                  <a:lnTo>
                    <a:pt x="5219" y="1987"/>
                  </a:lnTo>
                  <a:lnTo>
                    <a:pt x="5084" y="2223"/>
                  </a:lnTo>
                  <a:lnTo>
                    <a:pt x="4815" y="1987"/>
                  </a:lnTo>
                  <a:lnTo>
                    <a:pt x="4882" y="1886"/>
                  </a:lnTo>
                  <a:close/>
                  <a:moveTo>
                    <a:pt x="4411" y="1920"/>
                  </a:moveTo>
                  <a:lnTo>
                    <a:pt x="4680" y="2189"/>
                  </a:lnTo>
                  <a:lnTo>
                    <a:pt x="4815" y="2324"/>
                  </a:lnTo>
                  <a:lnTo>
                    <a:pt x="4983" y="2459"/>
                  </a:lnTo>
                  <a:lnTo>
                    <a:pt x="4949" y="2459"/>
                  </a:lnTo>
                  <a:lnTo>
                    <a:pt x="4949" y="2526"/>
                  </a:lnTo>
                  <a:lnTo>
                    <a:pt x="4983" y="2593"/>
                  </a:lnTo>
                  <a:lnTo>
                    <a:pt x="5050" y="2593"/>
                  </a:lnTo>
                  <a:lnTo>
                    <a:pt x="5084" y="2560"/>
                  </a:lnTo>
                  <a:lnTo>
                    <a:pt x="5118" y="2526"/>
                  </a:lnTo>
                  <a:lnTo>
                    <a:pt x="4040" y="3704"/>
                  </a:lnTo>
                  <a:lnTo>
                    <a:pt x="3973" y="3839"/>
                  </a:lnTo>
                  <a:lnTo>
                    <a:pt x="3872" y="4041"/>
                  </a:lnTo>
                  <a:lnTo>
                    <a:pt x="3737" y="4176"/>
                  </a:lnTo>
                  <a:lnTo>
                    <a:pt x="3670" y="4209"/>
                  </a:lnTo>
                  <a:lnTo>
                    <a:pt x="3603" y="4209"/>
                  </a:lnTo>
                  <a:lnTo>
                    <a:pt x="3266" y="3940"/>
                  </a:lnTo>
                  <a:lnTo>
                    <a:pt x="2862" y="3570"/>
                  </a:lnTo>
                  <a:lnTo>
                    <a:pt x="3098" y="3401"/>
                  </a:lnTo>
                  <a:lnTo>
                    <a:pt x="3300" y="3199"/>
                  </a:lnTo>
                  <a:lnTo>
                    <a:pt x="3704" y="2762"/>
                  </a:lnTo>
                  <a:lnTo>
                    <a:pt x="4074" y="2357"/>
                  </a:lnTo>
                  <a:lnTo>
                    <a:pt x="4242" y="2155"/>
                  </a:lnTo>
                  <a:lnTo>
                    <a:pt x="4411" y="1920"/>
                  </a:lnTo>
                  <a:close/>
                  <a:moveTo>
                    <a:pt x="2963" y="4041"/>
                  </a:moveTo>
                  <a:lnTo>
                    <a:pt x="3030" y="4108"/>
                  </a:lnTo>
                  <a:lnTo>
                    <a:pt x="2997" y="4142"/>
                  </a:lnTo>
                  <a:lnTo>
                    <a:pt x="2862" y="4277"/>
                  </a:lnTo>
                  <a:lnTo>
                    <a:pt x="2694" y="4479"/>
                  </a:lnTo>
                  <a:lnTo>
                    <a:pt x="2593" y="4647"/>
                  </a:lnTo>
                  <a:lnTo>
                    <a:pt x="2559" y="4782"/>
                  </a:lnTo>
                  <a:lnTo>
                    <a:pt x="2525" y="4883"/>
                  </a:lnTo>
                  <a:lnTo>
                    <a:pt x="2391" y="4748"/>
                  </a:lnTo>
                  <a:lnTo>
                    <a:pt x="2256" y="4647"/>
                  </a:lnTo>
                  <a:lnTo>
                    <a:pt x="2424" y="4512"/>
                  </a:lnTo>
                  <a:lnTo>
                    <a:pt x="2559" y="4344"/>
                  </a:lnTo>
                  <a:lnTo>
                    <a:pt x="2761" y="4176"/>
                  </a:lnTo>
                  <a:lnTo>
                    <a:pt x="2963" y="4041"/>
                  </a:lnTo>
                  <a:close/>
                  <a:moveTo>
                    <a:pt x="6565" y="1"/>
                  </a:moveTo>
                  <a:lnTo>
                    <a:pt x="6498" y="34"/>
                  </a:lnTo>
                  <a:lnTo>
                    <a:pt x="5959" y="371"/>
                  </a:lnTo>
                  <a:lnTo>
                    <a:pt x="5690" y="573"/>
                  </a:lnTo>
                  <a:lnTo>
                    <a:pt x="5454" y="809"/>
                  </a:lnTo>
                  <a:lnTo>
                    <a:pt x="5219" y="1078"/>
                  </a:lnTo>
                  <a:lnTo>
                    <a:pt x="5017" y="1347"/>
                  </a:lnTo>
                  <a:lnTo>
                    <a:pt x="4848" y="1650"/>
                  </a:lnTo>
                  <a:lnTo>
                    <a:pt x="4747" y="1953"/>
                  </a:lnTo>
                  <a:lnTo>
                    <a:pt x="4613" y="1785"/>
                  </a:lnTo>
                  <a:lnTo>
                    <a:pt x="4444" y="1650"/>
                  </a:lnTo>
                  <a:lnTo>
                    <a:pt x="4377" y="1617"/>
                  </a:lnTo>
                  <a:lnTo>
                    <a:pt x="4343" y="1650"/>
                  </a:lnTo>
                  <a:lnTo>
                    <a:pt x="4276" y="1684"/>
                  </a:lnTo>
                  <a:lnTo>
                    <a:pt x="4108" y="1953"/>
                  </a:lnTo>
                  <a:lnTo>
                    <a:pt x="3939" y="2189"/>
                  </a:lnTo>
                  <a:lnTo>
                    <a:pt x="3535" y="2627"/>
                  </a:lnTo>
                  <a:lnTo>
                    <a:pt x="3131" y="3031"/>
                  </a:lnTo>
                  <a:lnTo>
                    <a:pt x="2929" y="3267"/>
                  </a:lnTo>
                  <a:lnTo>
                    <a:pt x="2795" y="3536"/>
                  </a:lnTo>
                  <a:lnTo>
                    <a:pt x="2761" y="3536"/>
                  </a:lnTo>
                  <a:lnTo>
                    <a:pt x="2761" y="3570"/>
                  </a:lnTo>
                  <a:lnTo>
                    <a:pt x="2795" y="3704"/>
                  </a:lnTo>
                  <a:lnTo>
                    <a:pt x="2862" y="3839"/>
                  </a:lnTo>
                  <a:lnTo>
                    <a:pt x="2626" y="3974"/>
                  </a:lnTo>
                  <a:lnTo>
                    <a:pt x="2458" y="4142"/>
                  </a:lnTo>
                  <a:lnTo>
                    <a:pt x="2222" y="4378"/>
                  </a:lnTo>
                  <a:lnTo>
                    <a:pt x="2155" y="4479"/>
                  </a:lnTo>
                  <a:lnTo>
                    <a:pt x="2087" y="4613"/>
                  </a:lnTo>
                  <a:lnTo>
                    <a:pt x="2087" y="4681"/>
                  </a:lnTo>
                  <a:lnTo>
                    <a:pt x="2121" y="4714"/>
                  </a:lnTo>
                  <a:lnTo>
                    <a:pt x="2188" y="4849"/>
                  </a:lnTo>
                  <a:lnTo>
                    <a:pt x="2256" y="4984"/>
                  </a:lnTo>
                  <a:lnTo>
                    <a:pt x="2188" y="5017"/>
                  </a:lnTo>
                  <a:lnTo>
                    <a:pt x="1953" y="5186"/>
                  </a:lnTo>
                  <a:lnTo>
                    <a:pt x="1717" y="5388"/>
                  </a:lnTo>
                  <a:lnTo>
                    <a:pt x="1515" y="5590"/>
                  </a:lnTo>
                  <a:lnTo>
                    <a:pt x="1313" y="5792"/>
                  </a:lnTo>
                  <a:lnTo>
                    <a:pt x="976" y="6263"/>
                  </a:lnTo>
                  <a:lnTo>
                    <a:pt x="707" y="6768"/>
                  </a:lnTo>
                  <a:lnTo>
                    <a:pt x="505" y="7307"/>
                  </a:lnTo>
                  <a:lnTo>
                    <a:pt x="337" y="7879"/>
                  </a:lnTo>
                  <a:lnTo>
                    <a:pt x="202" y="8451"/>
                  </a:lnTo>
                  <a:lnTo>
                    <a:pt x="101" y="9024"/>
                  </a:lnTo>
                  <a:lnTo>
                    <a:pt x="34" y="9663"/>
                  </a:lnTo>
                  <a:lnTo>
                    <a:pt x="0" y="10303"/>
                  </a:lnTo>
                  <a:lnTo>
                    <a:pt x="0" y="10943"/>
                  </a:lnTo>
                  <a:lnTo>
                    <a:pt x="34" y="11583"/>
                  </a:lnTo>
                  <a:lnTo>
                    <a:pt x="135" y="12189"/>
                  </a:lnTo>
                  <a:lnTo>
                    <a:pt x="202" y="12492"/>
                  </a:lnTo>
                  <a:lnTo>
                    <a:pt x="303" y="12795"/>
                  </a:lnTo>
                  <a:lnTo>
                    <a:pt x="404" y="13064"/>
                  </a:lnTo>
                  <a:lnTo>
                    <a:pt x="572" y="13367"/>
                  </a:lnTo>
                  <a:lnTo>
                    <a:pt x="741" y="13636"/>
                  </a:lnTo>
                  <a:lnTo>
                    <a:pt x="909" y="13906"/>
                  </a:lnTo>
                  <a:lnTo>
                    <a:pt x="1347" y="14377"/>
                  </a:lnTo>
                  <a:lnTo>
                    <a:pt x="1784" y="14848"/>
                  </a:lnTo>
                  <a:lnTo>
                    <a:pt x="2289" y="15286"/>
                  </a:lnTo>
                  <a:lnTo>
                    <a:pt x="2761" y="15690"/>
                  </a:lnTo>
                  <a:lnTo>
                    <a:pt x="3266" y="16027"/>
                  </a:lnTo>
                  <a:lnTo>
                    <a:pt x="3535" y="16161"/>
                  </a:lnTo>
                  <a:lnTo>
                    <a:pt x="3805" y="16296"/>
                  </a:lnTo>
                  <a:lnTo>
                    <a:pt x="4108" y="16363"/>
                  </a:lnTo>
                  <a:lnTo>
                    <a:pt x="4377" y="16431"/>
                  </a:lnTo>
                  <a:lnTo>
                    <a:pt x="4680" y="16397"/>
                  </a:lnTo>
                  <a:lnTo>
                    <a:pt x="4983" y="16330"/>
                  </a:lnTo>
                  <a:lnTo>
                    <a:pt x="5151" y="16262"/>
                  </a:lnTo>
                  <a:lnTo>
                    <a:pt x="5320" y="16195"/>
                  </a:lnTo>
                  <a:lnTo>
                    <a:pt x="5623" y="15926"/>
                  </a:lnTo>
                  <a:lnTo>
                    <a:pt x="5858" y="16161"/>
                  </a:lnTo>
                  <a:lnTo>
                    <a:pt x="6094" y="16397"/>
                  </a:lnTo>
                  <a:lnTo>
                    <a:pt x="6229" y="16532"/>
                  </a:lnTo>
                  <a:lnTo>
                    <a:pt x="6431" y="16633"/>
                  </a:lnTo>
                  <a:lnTo>
                    <a:pt x="6801" y="16835"/>
                  </a:lnTo>
                  <a:lnTo>
                    <a:pt x="6801" y="16532"/>
                  </a:lnTo>
                  <a:lnTo>
                    <a:pt x="6532" y="16330"/>
                  </a:lnTo>
                  <a:lnTo>
                    <a:pt x="6296" y="16128"/>
                  </a:lnTo>
                  <a:lnTo>
                    <a:pt x="6060" y="15926"/>
                  </a:lnTo>
                  <a:lnTo>
                    <a:pt x="5858" y="15690"/>
                  </a:lnTo>
                  <a:lnTo>
                    <a:pt x="6262" y="15151"/>
                  </a:lnTo>
                  <a:lnTo>
                    <a:pt x="6599" y="14714"/>
                  </a:lnTo>
                  <a:lnTo>
                    <a:pt x="6801" y="14411"/>
                  </a:lnTo>
                  <a:lnTo>
                    <a:pt x="6801" y="13906"/>
                  </a:lnTo>
                  <a:lnTo>
                    <a:pt x="6229" y="14680"/>
                  </a:lnTo>
                  <a:lnTo>
                    <a:pt x="5623" y="15387"/>
                  </a:lnTo>
                  <a:lnTo>
                    <a:pt x="5252" y="14815"/>
                  </a:lnTo>
                  <a:lnTo>
                    <a:pt x="4882" y="14175"/>
                  </a:lnTo>
                  <a:lnTo>
                    <a:pt x="4613" y="13636"/>
                  </a:lnTo>
                  <a:lnTo>
                    <a:pt x="4343" y="13064"/>
                  </a:lnTo>
                  <a:lnTo>
                    <a:pt x="4141" y="12525"/>
                  </a:lnTo>
                  <a:lnTo>
                    <a:pt x="3973" y="11987"/>
                  </a:lnTo>
                  <a:lnTo>
                    <a:pt x="3838" y="11414"/>
                  </a:lnTo>
                  <a:lnTo>
                    <a:pt x="3771" y="10842"/>
                  </a:lnTo>
                  <a:lnTo>
                    <a:pt x="3771" y="10236"/>
                  </a:lnTo>
                  <a:lnTo>
                    <a:pt x="3838" y="9630"/>
                  </a:lnTo>
                  <a:lnTo>
                    <a:pt x="3939" y="9057"/>
                  </a:lnTo>
                  <a:lnTo>
                    <a:pt x="4007" y="8754"/>
                  </a:lnTo>
                  <a:lnTo>
                    <a:pt x="4108" y="8519"/>
                  </a:lnTo>
                  <a:lnTo>
                    <a:pt x="4242" y="8249"/>
                  </a:lnTo>
                  <a:lnTo>
                    <a:pt x="4411" y="8047"/>
                  </a:lnTo>
                  <a:lnTo>
                    <a:pt x="4613" y="7845"/>
                  </a:lnTo>
                  <a:lnTo>
                    <a:pt x="4882" y="7677"/>
                  </a:lnTo>
                  <a:lnTo>
                    <a:pt x="5084" y="7576"/>
                  </a:lnTo>
                  <a:lnTo>
                    <a:pt x="5320" y="7509"/>
                  </a:lnTo>
                  <a:lnTo>
                    <a:pt x="5555" y="7441"/>
                  </a:lnTo>
                  <a:lnTo>
                    <a:pt x="5791" y="7408"/>
                  </a:lnTo>
                  <a:lnTo>
                    <a:pt x="6262" y="7374"/>
                  </a:lnTo>
                  <a:lnTo>
                    <a:pt x="6734" y="7374"/>
                  </a:lnTo>
                  <a:lnTo>
                    <a:pt x="6801" y="7408"/>
                  </a:lnTo>
                  <a:lnTo>
                    <a:pt x="6801" y="7004"/>
                  </a:lnTo>
                  <a:lnTo>
                    <a:pt x="6128" y="7004"/>
                  </a:lnTo>
                  <a:lnTo>
                    <a:pt x="5791" y="7037"/>
                  </a:lnTo>
                  <a:lnTo>
                    <a:pt x="5454" y="7105"/>
                  </a:lnTo>
                  <a:lnTo>
                    <a:pt x="5151" y="7206"/>
                  </a:lnTo>
                  <a:lnTo>
                    <a:pt x="4848" y="7340"/>
                  </a:lnTo>
                  <a:lnTo>
                    <a:pt x="4579" y="7475"/>
                  </a:lnTo>
                  <a:lnTo>
                    <a:pt x="4377" y="7610"/>
                  </a:lnTo>
                  <a:lnTo>
                    <a:pt x="4175" y="7812"/>
                  </a:lnTo>
                  <a:lnTo>
                    <a:pt x="4007" y="8014"/>
                  </a:lnTo>
                  <a:lnTo>
                    <a:pt x="3872" y="8249"/>
                  </a:lnTo>
                  <a:lnTo>
                    <a:pt x="3771" y="8485"/>
                  </a:lnTo>
                  <a:lnTo>
                    <a:pt x="3704" y="8721"/>
                  </a:lnTo>
                  <a:lnTo>
                    <a:pt x="3636" y="8990"/>
                  </a:lnTo>
                  <a:lnTo>
                    <a:pt x="3502" y="9529"/>
                  </a:lnTo>
                  <a:lnTo>
                    <a:pt x="3434" y="10202"/>
                  </a:lnTo>
                  <a:lnTo>
                    <a:pt x="3434" y="10876"/>
                  </a:lnTo>
                  <a:lnTo>
                    <a:pt x="3434" y="11212"/>
                  </a:lnTo>
                  <a:lnTo>
                    <a:pt x="3502" y="11549"/>
                  </a:lnTo>
                  <a:lnTo>
                    <a:pt x="3569" y="11886"/>
                  </a:lnTo>
                  <a:lnTo>
                    <a:pt x="3636" y="12222"/>
                  </a:lnTo>
                  <a:lnTo>
                    <a:pt x="3872" y="12795"/>
                  </a:lnTo>
                  <a:lnTo>
                    <a:pt x="4108" y="13401"/>
                  </a:lnTo>
                  <a:lnTo>
                    <a:pt x="4714" y="14512"/>
                  </a:lnTo>
                  <a:lnTo>
                    <a:pt x="5017" y="15084"/>
                  </a:lnTo>
                  <a:lnTo>
                    <a:pt x="5387" y="15623"/>
                  </a:lnTo>
                  <a:lnTo>
                    <a:pt x="5320" y="15690"/>
                  </a:lnTo>
                  <a:lnTo>
                    <a:pt x="5084" y="15926"/>
                  </a:lnTo>
                  <a:lnTo>
                    <a:pt x="4815" y="16027"/>
                  </a:lnTo>
                  <a:lnTo>
                    <a:pt x="4545" y="16094"/>
                  </a:lnTo>
                  <a:lnTo>
                    <a:pt x="4276" y="16094"/>
                  </a:lnTo>
                  <a:lnTo>
                    <a:pt x="3973" y="16027"/>
                  </a:lnTo>
                  <a:lnTo>
                    <a:pt x="3670" y="15892"/>
                  </a:lnTo>
                  <a:lnTo>
                    <a:pt x="3367" y="15724"/>
                  </a:lnTo>
                  <a:lnTo>
                    <a:pt x="3098" y="15522"/>
                  </a:lnTo>
                  <a:lnTo>
                    <a:pt x="2795" y="15286"/>
                  </a:lnTo>
                  <a:lnTo>
                    <a:pt x="2525" y="15050"/>
                  </a:lnTo>
                  <a:lnTo>
                    <a:pt x="1986" y="14545"/>
                  </a:lnTo>
                  <a:lnTo>
                    <a:pt x="1549" y="14040"/>
                  </a:lnTo>
                  <a:lnTo>
                    <a:pt x="1178" y="13636"/>
                  </a:lnTo>
                  <a:lnTo>
                    <a:pt x="1010" y="13401"/>
                  </a:lnTo>
                  <a:lnTo>
                    <a:pt x="842" y="13165"/>
                  </a:lnTo>
                  <a:lnTo>
                    <a:pt x="741" y="12929"/>
                  </a:lnTo>
                  <a:lnTo>
                    <a:pt x="606" y="12660"/>
                  </a:lnTo>
                  <a:lnTo>
                    <a:pt x="539" y="12391"/>
                  </a:lnTo>
                  <a:lnTo>
                    <a:pt x="471" y="12121"/>
                  </a:lnTo>
                  <a:lnTo>
                    <a:pt x="370" y="11549"/>
                  </a:lnTo>
                  <a:lnTo>
                    <a:pt x="337" y="10977"/>
                  </a:lnTo>
                  <a:lnTo>
                    <a:pt x="370" y="10404"/>
                  </a:lnTo>
                  <a:lnTo>
                    <a:pt x="471" y="9259"/>
                  </a:lnTo>
                  <a:lnTo>
                    <a:pt x="539" y="8687"/>
                  </a:lnTo>
                  <a:lnTo>
                    <a:pt x="640" y="8148"/>
                  </a:lnTo>
                  <a:lnTo>
                    <a:pt x="808" y="7610"/>
                  </a:lnTo>
                  <a:lnTo>
                    <a:pt x="976" y="7071"/>
                  </a:lnTo>
                  <a:lnTo>
                    <a:pt x="1246" y="6566"/>
                  </a:lnTo>
                  <a:lnTo>
                    <a:pt x="1549" y="6095"/>
                  </a:lnTo>
                  <a:lnTo>
                    <a:pt x="1717" y="5893"/>
                  </a:lnTo>
                  <a:lnTo>
                    <a:pt x="1919" y="5691"/>
                  </a:lnTo>
                  <a:lnTo>
                    <a:pt x="2155" y="5489"/>
                  </a:lnTo>
                  <a:lnTo>
                    <a:pt x="2391" y="5320"/>
                  </a:lnTo>
                  <a:lnTo>
                    <a:pt x="2458" y="5253"/>
                  </a:lnTo>
                  <a:lnTo>
                    <a:pt x="2458" y="5186"/>
                  </a:lnTo>
                  <a:lnTo>
                    <a:pt x="2593" y="5287"/>
                  </a:lnTo>
                  <a:lnTo>
                    <a:pt x="2626" y="5320"/>
                  </a:lnTo>
                  <a:lnTo>
                    <a:pt x="2660" y="5320"/>
                  </a:lnTo>
                  <a:lnTo>
                    <a:pt x="2727" y="5287"/>
                  </a:lnTo>
                  <a:lnTo>
                    <a:pt x="3199" y="4883"/>
                  </a:lnTo>
                  <a:lnTo>
                    <a:pt x="3333" y="4748"/>
                  </a:lnTo>
                  <a:lnTo>
                    <a:pt x="3401" y="4681"/>
                  </a:lnTo>
                  <a:lnTo>
                    <a:pt x="3434" y="4580"/>
                  </a:lnTo>
                  <a:lnTo>
                    <a:pt x="3401" y="4512"/>
                  </a:lnTo>
                  <a:lnTo>
                    <a:pt x="3266" y="4512"/>
                  </a:lnTo>
                  <a:lnTo>
                    <a:pt x="3165" y="4580"/>
                  </a:lnTo>
                  <a:lnTo>
                    <a:pt x="3030" y="4714"/>
                  </a:lnTo>
                  <a:lnTo>
                    <a:pt x="2660" y="5051"/>
                  </a:lnTo>
                  <a:lnTo>
                    <a:pt x="2559" y="4916"/>
                  </a:lnTo>
                  <a:lnTo>
                    <a:pt x="2727" y="4782"/>
                  </a:lnTo>
                  <a:lnTo>
                    <a:pt x="2828" y="4613"/>
                  </a:lnTo>
                  <a:lnTo>
                    <a:pt x="2997" y="4445"/>
                  </a:lnTo>
                  <a:lnTo>
                    <a:pt x="3131" y="4277"/>
                  </a:lnTo>
                  <a:lnTo>
                    <a:pt x="3165" y="4243"/>
                  </a:lnTo>
                  <a:lnTo>
                    <a:pt x="3333" y="4411"/>
                  </a:lnTo>
                  <a:lnTo>
                    <a:pt x="3502" y="4512"/>
                  </a:lnTo>
                  <a:lnTo>
                    <a:pt x="3670" y="4546"/>
                  </a:lnTo>
                  <a:lnTo>
                    <a:pt x="3838" y="4546"/>
                  </a:lnTo>
                  <a:lnTo>
                    <a:pt x="3939" y="4479"/>
                  </a:lnTo>
                  <a:lnTo>
                    <a:pt x="3973" y="4445"/>
                  </a:lnTo>
                  <a:lnTo>
                    <a:pt x="4007" y="4411"/>
                  </a:lnTo>
                  <a:lnTo>
                    <a:pt x="4108" y="4176"/>
                  </a:lnTo>
                  <a:lnTo>
                    <a:pt x="4242" y="3974"/>
                  </a:lnTo>
                  <a:lnTo>
                    <a:pt x="4411" y="3772"/>
                  </a:lnTo>
                  <a:lnTo>
                    <a:pt x="4613" y="3603"/>
                  </a:lnTo>
                  <a:lnTo>
                    <a:pt x="4882" y="3334"/>
                  </a:lnTo>
                  <a:lnTo>
                    <a:pt x="5118" y="3031"/>
                  </a:lnTo>
                  <a:lnTo>
                    <a:pt x="5353" y="2762"/>
                  </a:lnTo>
                  <a:lnTo>
                    <a:pt x="5555" y="2425"/>
                  </a:lnTo>
                  <a:lnTo>
                    <a:pt x="5589" y="2324"/>
                  </a:lnTo>
                  <a:lnTo>
                    <a:pt x="5522" y="2256"/>
                  </a:lnTo>
                  <a:lnTo>
                    <a:pt x="5454" y="2256"/>
                  </a:lnTo>
                  <a:lnTo>
                    <a:pt x="5387" y="2290"/>
                  </a:lnTo>
                  <a:lnTo>
                    <a:pt x="5286" y="2391"/>
                  </a:lnTo>
                  <a:lnTo>
                    <a:pt x="5252" y="2357"/>
                  </a:lnTo>
                  <a:lnTo>
                    <a:pt x="5623" y="1852"/>
                  </a:lnTo>
                  <a:lnTo>
                    <a:pt x="5993" y="1280"/>
                  </a:lnTo>
                  <a:lnTo>
                    <a:pt x="6666" y="169"/>
                  </a:lnTo>
                  <a:lnTo>
                    <a:pt x="6666" y="102"/>
                  </a:lnTo>
                  <a:lnTo>
                    <a:pt x="6633" y="34"/>
                  </a:lnTo>
                  <a:lnTo>
                    <a:pt x="656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7" name="Google Shape;977;p6"/>
            <p:cNvSpPr/>
            <p:nvPr/>
          </p:nvSpPr>
          <p:spPr>
            <a:xfrm>
              <a:off x="4027150" y="2993850"/>
              <a:ext cx="23600" cy="16850"/>
            </a:xfrm>
            <a:custGeom>
              <a:avLst/>
              <a:gdLst/>
              <a:ahLst/>
              <a:cxnLst/>
              <a:rect l="l" t="t" r="r" b="b"/>
              <a:pathLst>
                <a:path w="944" h="674" extrusionOk="0">
                  <a:moveTo>
                    <a:pt x="876" y="0"/>
                  </a:moveTo>
                  <a:lnTo>
                    <a:pt x="808" y="34"/>
                  </a:lnTo>
                  <a:lnTo>
                    <a:pt x="741" y="135"/>
                  </a:lnTo>
                  <a:lnTo>
                    <a:pt x="707" y="236"/>
                  </a:lnTo>
                  <a:lnTo>
                    <a:pt x="640" y="505"/>
                  </a:lnTo>
                  <a:lnTo>
                    <a:pt x="539" y="371"/>
                  </a:lnTo>
                  <a:lnTo>
                    <a:pt x="472" y="270"/>
                  </a:lnTo>
                  <a:lnTo>
                    <a:pt x="539" y="169"/>
                  </a:lnTo>
                  <a:lnTo>
                    <a:pt x="539" y="101"/>
                  </a:lnTo>
                  <a:lnTo>
                    <a:pt x="505" y="68"/>
                  </a:lnTo>
                  <a:lnTo>
                    <a:pt x="438" y="68"/>
                  </a:lnTo>
                  <a:lnTo>
                    <a:pt x="371" y="101"/>
                  </a:lnTo>
                  <a:lnTo>
                    <a:pt x="202" y="404"/>
                  </a:lnTo>
                  <a:lnTo>
                    <a:pt x="202" y="371"/>
                  </a:lnTo>
                  <a:lnTo>
                    <a:pt x="169" y="236"/>
                  </a:lnTo>
                  <a:lnTo>
                    <a:pt x="135" y="202"/>
                  </a:lnTo>
                  <a:lnTo>
                    <a:pt x="101" y="169"/>
                  </a:lnTo>
                  <a:lnTo>
                    <a:pt x="68" y="135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0" y="270"/>
                  </a:lnTo>
                  <a:lnTo>
                    <a:pt x="34" y="371"/>
                  </a:lnTo>
                  <a:lnTo>
                    <a:pt x="101" y="606"/>
                  </a:lnTo>
                  <a:lnTo>
                    <a:pt x="135" y="674"/>
                  </a:lnTo>
                  <a:lnTo>
                    <a:pt x="202" y="674"/>
                  </a:lnTo>
                  <a:lnTo>
                    <a:pt x="270" y="640"/>
                  </a:lnTo>
                  <a:lnTo>
                    <a:pt x="404" y="404"/>
                  </a:lnTo>
                  <a:lnTo>
                    <a:pt x="438" y="472"/>
                  </a:lnTo>
                  <a:lnTo>
                    <a:pt x="505" y="606"/>
                  </a:lnTo>
                  <a:lnTo>
                    <a:pt x="640" y="674"/>
                  </a:lnTo>
                  <a:lnTo>
                    <a:pt x="707" y="674"/>
                  </a:lnTo>
                  <a:lnTo>
                    <a:pt x="741" y="640"/>
                  </a:lnTo>
                  <a:lnTo>
                    <a:pt x="842" y="371"/>
                  </a:lnTo>
                  <a:lnTo>
                    <a:pt x="943" y="101"/>
                  </a:lnTo>
                  <a:lnTo>
                    <a:pt x="943" y="34"/>
                  </a:lnTo>
                  <a:lnTo>
                    <a:pt x="90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8" name="Google Shape;978;p6"/>
            <p:cNvSpPr/>
            <p:nvPr/>
          </p:nvSpPr>
          <p:spPr>
            <a:xfrm>
              <a:off x="4005250" y="2970275"/>
              <a:ext cx="63175" cy="59775"/>
            </a:xfrm>
            <a:custGeom>
              <a:avLst/>
              <a:gdLst/>
              <a:ahLst/>
              <a:cxnLst/>
              <a:rect l="l" t="t" r="r" b="b"/>
              <a:pathLst>
                <a:path w="2527" h="2391" extrusionOk="0">
                  <a:moveTo>
                    <a:pt x="2257" y="236"/>
                  </a:moveTo>
                  <a:lnTo>
                    <a:pt x="2257" y="674"/>
                  </a:lnTo>
                  <a:lnTo>
                    <a:pt x="2257" y="1078"/>
                  </a:lnTo>
                  <a:lnTo>
                    <a:pt x="2290" y="1617"/>
                  </a:lnTo>
                  <a:lnTo>
                    <a:pt x="2324" y="2122"/>
                  </a:lnTo>
                  <a:lnTo>
                    <a:pt x="2088" y="2088"/>
                  </a:lnTo>
                  <a:lnTo>
                    <a:pt x="1886" y="2088"/>
                  </a:lnTo>
                  <a:lnTo>
                    <a:pt x="1449" y="2122"/>
                  </a:lnTo>
                  <a:lnTo>
                    <a:pt x="910" y="2122"/>
                  </a:lnTo>
                  <a:lnTo>
                    <a:pt x="641" y="2155"/>
                  </a:lnTo>
                  <a:lnTo>
                    <a:pt x="371" y="2223"/>
                  </a:lnTo>
                  <a:lnTo>
                    <a:pt x="304" y="1684"/>
                  </a:lnTo>
                  <a:lnTo>
                    <a:pt x="237" y="1145"/>
                  </a:lnTo>
                  <a:lnTo>
                    <a:pt x="203" y="708"/>
                  </a:lnTo>
                  <a:lnTo>
                    <a:pt x="136" y="270"/>
                  </a:lnTo>
                  <a:lnTo>
                    <a:pt x="1179" y="270"/>
                  </a:lnTo>
                  <a:lnTo>
                    <a:pt x="2257" y="236"/>
                  </a:lnTo>
                  <a:close/>
                  <a:moveTo>
                    <a:pt x="2223" y="1"/>
                  </a:moveTo>
                  <a:lnTo>
                    <a:pt x="1179" y="34"/>
                  </a:lnTo>
                  <a:lnTo>
                    <a:pt x="641" y="34"/>
                  </a:lnTo>
                  <a:lnTo>
                    <a:pt x="136" y="102"/>
                  </a:lnTo>
                  <a:lnTo>
                    <a:pt x="68" y="135"/>
                  </a:lnTo>
                  <a:lnTo>
                    <a:pt x="35" y="203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5" y="1145"/>
                  </a:lnTo>
                  <a:lnTo>
                    <a:pt x="68" y="1751"/>
                  </a:lnTo>
                  <a:lnTo>
                    <a:pt x="136" y="2021"/>
                  </a:lnTo>
                  <a:lnTo>
                    <a:pt x="203" y="2324"/>
                  </a:lnTo>
                  <a:lnTo>
                    <a:pt x="237" y="2357"/>
                  </a:lnTo>
                  <a:lnTo>
                    <a:pt x="338" y="2357"/>
                  </a:lnTo>
                  <a:lnTo>
                    <a:pt x="573" y="2391"/>
                  </a:lnTo>
                  <a:lnTo>
                    <a:pt x="809" y="2391"/>
                  </a:lnTo>
                  <a:lnTo>
                    <a:pt x="1280" y="2357"/>
                  </a:lnTo>
                  <a:lnTo>
                    <a:pt x="2088" y="2357"/>
                  </a:lnTo>
                  <a:lnTo>
                    <a:pt x="2358" y="2290"/>
                  </a:lnTo>
                  <a:lnTo>
                    <a:pt x="2391" y="2324"/>
                  </a:lnTo>
                  <a:lnTo>
                    <a:pt x="2459" y="2324"/>
                  </a:lnTo>
                  <a:lnTo>
                    <a:pt x="2492" y="2256"/>
                  </a:lnTo>
                  <a:lnTo>
                    <a:pt x="2526" y="2021"/>
                  </a:lnTo>
                  <a:lnTo>
                    <a:pt x="2526" y="1751"/>
                  </a:lnTo>
                  <a:lnTo>
                    <a:pt x="2492" y="1246"/>
                  </a:lnTo>
                  <a:lnTo>
                    <a:pt x="2459" y="640"/>
                  </a:lnTo>
                  <a:lnTo>
                    <a:pt x="2425" y="371"/>
                  </a:lnTo>
                  <a:lnTo>
                    <a:pt x="2358" y="68"/>
                  </a:lnTo>
                  <a:lnTo>
                    <a:pt x="2324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79" name="Google Shape;979;p6"/>
            <p:cNvSpPr/>
            <p:nvPr/>
          </p:nvSpPr>
          <p:spPr>
            <a:xfrm>
              <a:off x="4969000" y="2997200"/>
              <a:ext cx="16875" cy="10125"/>
            </a:xfrm>
            <a:custGeom>
              <a:avLst/>
              <a:gdLst/>
              <a:ahLst/>
              <a:cxnLst/>
              <a:rect l="l" t="t" r="r" b="b"/>
              <a:pathLst>
                <a:path w="675" h="405" extrusionOk="0">
                  <a:moveTo>
                    <a:pt x="68" y="1"/>
                  </a:moveTo>
                  <a:lnTo>
                    <a:pt x="35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35" y="136"/>
                  </a:lnTo>
                  <a:lnTo>
                    <a:pt x="102" y="237"/>
                  </a:lnTo>
                  <a:lnTo>
                    <a:pt x="237" y="304"/>
                  </a:lnTo>
                  <a:lnTo>
                    <a:pt x="371" y="371"/>
                  </a:lnTo>
                  <a:lnTo>
                    <a:pt x="506" y="405"/>
                  </a:lnTo>
                  <a:lnTo>
                    <a:pt x="607" y="405"/>
                  </a:lnTo>
                  <a:lnTo>
                    <a:pt x="674" y="338"/>
                  </a:lnTo>
                  <a:lnTo>
                    <a:pt x="674" y="237"/>
                  </a:lnTo>
                  <a:lnTo>
                    <a:pt x="607" y="136"/>
                  </a:lnTo>
                  <a:lnTo>
                    <a:pt x="472" y="68"/>
                  </a:lnTo>
                  <a:lnTo>
                    <a:pt x="338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0" name="Google Shape;980;p6"/>
            <p:cNvSpPr/>
            <p:nvPr/>
          </p:nvSpPr>
          <p:spPr>
            <a:xfrm>
              <a:off x="3979175" y="3059500"/>
              <a:ext cx="15175" cy="21900"/>
            </a:xfrm>
            <a:custGeom>
              <a:avLst/>
              <a:gdLst/>
              <a:ahLst/>
              <a:cxnLst/>
              <a:rect l="l" t="t" r="r" b="b"/>
              <a:pathLst>
                <a:path w="607" h="876" extrusionOk="0">
                  <a:moveTo>
                    <a:pt x="303" y="0"/>
                  </a:moveTo>
                  <a:lnTo>
                    <a:pt x="236" y="34"/>
                  </a:lnTo>
                  <a:lnTo>
                    <a:pt x="202" y="68"/>
                  </a:lnTo>
                  <a:lnTo>
                    <a:pt x="101" y="472"/>
                  </a:lnTo>
                  <a:lnTo>
                    <a:pt x="34" y="640"/>
                  </a:lnTo>
                  <a:lnTo>
                    <a:pt x="0" y="741"/>
                  </a:lnTo>
                  <a:lnTo>
                    <a:pt x="0" y="808"/>
                  </a:lnTo>
                  <a:lnTo>
                    <a:pt x="34" y="842"/>
                  </a:lnTo>
                  <a:lnTo>
                    <a:pt x="68" y="842"/>
                  </a:lnTo>
                  <a:lnTo>
                    <a:pt x="169" y="775"/>
                  </a:lnTo>
                  <a:lnTo>
                    <a:pt x="202" y="707"/>
                  </a:lnTo>
                  <a:lnTo>
                    <a:pt x="371" y="707"/>
                  </a:lnTo>
                  <a:lnTo>
                    <a:pt x="438" y="842"/>
                  </a:lnTo>
                  <a:lnTo>
                    <a:pt x="472" y="876"/>
                  </a:lnTo>
                  <a:lnTo>
                    <a:pt x="505" y="876"/>
                  </a:lnTo>
                  <a:lnTo>
                    <a:pt x="573" y="842"/>
                  </a:lnTo>
                  <a:lnTo>
                    <a:pt x="573" y="808"/>
                  </a:lnTo>
                  <a:lnTo>
                    <a:pt x="573" y="674"/>
                  </a:lnTo>
                  <a:lnTo>
                    <a:pt x="573" y="640"/>
                  </a:lnTo>
                  <a:lnTo>
                    <a:pt x="606" y="606"/>
                  </a:lnTo>
                  <a:lnTo>
                    <a:pt x="573" y="573"/>
                  </a:lnTo>
                  <a:lnTo>
                    <a:pt x="539" y="573"/>
                  </a:lnTo>
                  <a:lnTo>
                    <a:pt x="505" y="438"/>
                  </a:lnTo>
                  <a:lnTo>
                    <a:pt x="371" y="68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1" name="Google Shape;981;p6"/>
            <p:cNvSpPr/>
            <p:nvPr/>
          </p:nvSpPr>
          <p:spPr>
            <a:xfrm>
              <a:off x="3935400" y="2971125"/>
              <a:ext cx="61475" cy="67350"/>
            </a:xfrm>
            <a:custGeom>
              <a:avLst/>
              <a:gdLst/>
              <a:ahLst/>
              <a:cxnLst/>
              <a:rect l="l" t="t" r="r" b="b"/>
              <a:pathLst>
                <a:path w="2459" h="2694" extrusionOk="0">
                  <a:moveTo>
                    <a:pt x="2290" y="236"/>
                  </a:moveTo>
                  <a:lnTo>
                    <a:pt x="2223" y="741"/>
                  </a:lnTo>
                  <a:lnTo>
                    <a:pt x="2189" y="1280"/>
                  </a:lnTo>
                  <a:lnTo>
                    <a:pt x="2223" y="1818"/>
                  </a:lnTo>
                  <a:lnTo>
                    <a:pt x="2290" y="2323"/>
                  </a:lnTo>
                  <a:lnTo>
                    <a:pt x="2290" y="2357"/>
                  </a:lnTo>
                  <a:lnTo>
                    <a:pt x="1819" y="2357"/>
                  </a:lnTo>
                  <a:lnTo>
                    <a:pt x="1347" y="2391"/>
                  </a:lnTo>
                  <a:lnTo>
                    <a:pt x="371" y="2391"/>
                  </a:lnTo>
                  <a:lnTo>
                    <a:pt x="270" y="1313"/>
                  </a:lnTo>
                  <a:lnTo>
                    <a:pt x="169" y="270"/>
                  </a:lnTo>
                  <a:lnTo>
                    <a:pt x="708" y="303"/>
                  </a:lnTo>
                  <a:lnTo>
                    <a:pt x="1213" y="303"/>
                  </a:lnTo>
                  <a:lnTo>
                    <a:pt x="2290" y="236"/>
                  </a:lnTo>
                  <a:close/>
                  <a:moveTo>
                    <a:pt x="2290" y="0"/>
                  </a:moveTo>
                  <a:lnTo>
                    <a:pt x="1751" y="34"/>
                  </a:lnTo>
                  <a:lnTo>
                    <a:pt x="1213" y="68"/>
                  </a:lnTo>
                  <a:lnTo>
                    <a:pt x="674" y="68"/>
                  </a:lnTo>
                  <a:lnTo>
                    <a:pt x="135" y="101"/>
                  </a:lnTo>
                  <a:lnTo>
                    <a:pt x="102" y="135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1" y="236"/>
                  </a:lnTo>
                  <a:lnTo>
                    <a:pt x="1" y="842"/>
                  </a:lnTo>
                  <a:lnTo>
                    <a:pt x="1" y="1448"/>
                  </a:lnTo>
                  <a:lnTo>
                    <a:pt x="68" y="2054"/>
                  </a:lnTo>
                  <a:lnTo>
                    <a:pt x="169" y="2626"/>
                  </a:lnTo>
                  <a:lnTo>
                    <a:pt x="236" y="2694"/>
                  </a:lnTo>
                  <a:lnTo>
                    <a:pt x="304" y="2694"/>
                  </a:lnTo>
                  <a:lnTo>
                    <a:pt x="371" y="2660"/>
                  </a:lnTo>
                  <a:lnTo>
                    <a:pt x="405" y="2593"/>
                  </a:lnTo>
                  <a:lnTo>
                    <a:pt x="371" y="2525"/>
                  </a:lnTo>
                  <a:lnTo>
                    <a:pt x="842" y="2593"/>
                  </a:lnTo>
                  <a:lnTo>
                    <a:pt x="1347" y="2626"/>
                  </a:lnTo>
                  <a:lnTo>
                    <a:pt x="1819" y="2593"/>
                  </a:lnTo>
                  <a:lnTo>
                    <a:pt x="2054" y="2559"/>
                  </a:lnTo>
                  <a:lnTo>
                    <a:pt x="2290" y="2525"/>
                  </a:lnTo>
                  <a:lnTo>
                    <a:pt x="2324" y="2458"/>
                  </a:lnTo>
                  <a:lnTo>
                    <a:pt x="2324" y="2391"/>
                  </a:lnTo>
                  <a:lnTo>
                    <a:pt x="2357" y="2424"/>
                  </a:lnTo>
                  <a:lnTo>
                    <a:pt x="2391" y="2424"/>
                  </a:lnTo>
                  <a:lnTo>
                    <a:pt x="2425" y="2391"/>
                  </a:lnTo>
                  <a:lnTo>
                    <a:pt x="2458" y="2323"/>
                  </a:lnTo>
                  <a:lnTo>
                    <a:pt x="2458" y="1818"/>
                  </a:lnTo>
                  <a:lnTo>
                    <a:pt x="2458" y="1246"/>
                  </a:lnTo>
                  <a:lnTo>
                    <a:pt x="2425" y="707"/>
                  </a:lnTo>
                  <a:lnTo>
                    <a:pt x="2357" y="202"/>
                  </a:lnTo>
                  <a:lnTo>
                    <a:pt x="2391" y="135"/>
                  </a:lnTo>
                  <a:lnTo>
                    <a:pt x="2391" y="68"/>
                  </a:lnTo>
                  <a:lnTo>
                    <a:pt x="2357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2" name="Google Shape;982;p6"/>
            <p:cNvSpPr/>
            <p:nvPr/>
          </p:nvSpPr>
          <p:spPr>
            <a:xfrm>
              <a:off x="4085225" y="3125150"/>
              <a:ext cx="19375" cy="19375"/>
            </a:xfrm>
            <a:custGeom>
              <a:avLst/>
              <a:gdLst/>
              <a:ahLst/>
              <a:cxnLst/>
              <a:rect l="l" t="t" r="r" b="b"/>
              <a:pathLst>
                <a:path w="775" h="775" extrusionOk="0">
                  <a:moveTo>
                    <a:pt x="674" y="0"/>
                  </a:moveTo>
                  <a:lnTo>
                    <a:pt x="505" y="135"/>
                  </a:lnTo>
                  <a:lnTo>
                    <a:pt x="371" y="236"/>
                  </a:lnTo>
                  <a:lnTo>
                    <a:pt x="169" y="135"/>
                  </a:lnTo>
                  <a:lnTo>
                    <a:pt x="135" y="101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101" y="236"/>
                  </a:lnTo>
                  <a:lnTo>
                    <a:pt x="236" y="371"/>
                  </a:lnTo>
                  <a:lnTo>
                    <a:pt x="135" y="472"/>
                  </a:lnTo>
                  <a:lnTo>
                    <a:pt x="68" y="573"/>
                  </a:lnTo>
                  <a:lnTo>
                    <a:pt x="34" y="606"/>
                  </a:lnTo>
                  <a:lnTo>
                    <a:pt x="0" y="674"/>
                  </a:lnTo>
                  <a:lnTo>
                    <a:pt x="34" y="741"/>
                  </a:lnTo>
                  <a:lnTo>
                    <a:pt x="101" y="775"/>
                  </a:lnTo>
                  <a:lnTo>
                    <a:pt x="202" y="707"/>
                  </a:lnTo>
                  <a:lnTo>
                    <a:pt x="270" y="640"/>
                  </a:lnTo>
                  <a:lnTo>
                    <a:pt x="404" y="472"/>
                  </a:lnTo>
                  <a:lnTo>
                    <a:pt x="640" y="573"/>
                  </a:lnTo>
                  <a:lnTo>
                    <a:pt x="741" y="539"/>
                  </a:lnTo>
                  <a:lnTo>
                    <a:pt x="775" y="472"/>
                  </a:lnTo>
                  <a:lnTo>
                    <a:pt x="775" y="404"/>
                  </a:lnTo>
                  <a:lnTo>
                    <a:pt x="707" y="371"/>
                  </a:lnTo>
                  <a:lnTo>
                    <a:pt x="539" y="337"/>
                  </a:lnTo>
                  <a:lnTo>
                    <a:pt x="606" y="270"/>
                  </a:lnTo>
                  <a:lnTo>
                    <a:pt x="707" y="34"/>
                  </a:lnTo>
                  <a:lnTo>
                    <a:pt x="70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3" name="Google Shape;983;p6"/>
            <p:cNvSpPr/>
            <p:nvPr/>
          </p:nvSpPr>
          <p:spPr>
            <a:xfrm>
              <a:off x="4075975" y="2966900"/>
              <a:ext cx="63975" cy="60625"/>
            </a:xfrm>
            <a:custGeom>
              <a:avLst/>
              <a:gdLst/>
              <a:ahLst/>
              <a:cxnLst/>
              <a:rect l="l" t="t" r="r" b="b"/>
              <a:pathLst>
                <a:path w="2559" h="2425" extrusionOk="0">
                  <a:moveTo>
                    <a:pt x="168" y="169"/>
                  </a:moveTo>
                  <a:lnTo>
                    <a:pt x="370" y="270"/>
                  </a:lnTo>
                  <a:lnTo>
                    <a:pt x="572" y="304"/>
                  </a:lnTo>
                  <a:lnTo>
                    <a:pt x="1010" y="270"/>
                  </a:lnTo>
                  <a:lnTo>
                    <a:pt x="1650" y="304"/>
                  </a:lnTo>
                  <a:lnTo>
                    <a:pt x="2290" y="338"/>
                  </a:lnTo>
                  <a:lnTo>
                    <a:pt x="2290" y="708"/>
                  </a:lnTo>
                  <a:lnTo>
                    <a:pt x="2323" y="1078"/>
                  </a:lnTo>
                  <a:lnTo>
                    <a:pt x="2323" y="1583"/>
                  </a:lnTo>
                  <a:lnTo>
                    <a:pt x="2323" y="1853"/>
                  </a:lnTo>
                  <a:lnTo>
                    <a:pt x="2391" y="2088"/>
                  </a:lnTo>
                  <a:lnTo>
                    <a:pt x="2357" y="2088"/>
                  </a:lnTo>
                  <a:lnTo>
                    <a:pt x="1313" y="2122"/>
                  </a:lnTo>
                  <a:lnTo>
                    <a:pt x="808" y="2156"/>
                  </a:lnTo>
                  <a:lnTo>
                    <a:pt x="539" y="2189"/>
                  </a:lnTo>
                  <a:lnTo>
                    <a:pt x="303" y="2223"/>
                  </a:lnTo>
                  <a:lnTo>
                    <a:pt x="236" y="1718"/>
                  </a:lnTo>
                  <a:lnTo>
                    <a:pt x="236" y="1213"/>
                  </a:lnTo>
                  <a:lnTo>
                    <a:pt x="269" y="708"/>
                  </a:lnTo>
                  <a:lnTo>
                    <a:pt x="236" y="439"/>
                  </a:lnTo>
                  <a:lnTo>
                    <a:pt x="202" y="304"/>
                  </a:lnTo>
                  <a:lnTo>
                    <a:pt x="168" y="169"/>
                  </a:lnTo>
                  <a:close/>
                  <a:moveTo>
                    <a:pt x="2357" y="1"/>
                  </a:moveTo>
                  <a:lnTo>
                    <a:pt x="2357" y="35"/>
                  </a:lnTo>
                  <a:lnTo>
                    <a:pt x="2323" y="136"/>
                  </a:lnTo>
                  <a:lnTo>
                    <a:pt x="1751" y="68"/>
                  </a:lnTo>
                  <a:lnTo>
                    <a:pt x="1178" y="68"/>
                  </a:lnTo>
                  <a:lnTo>
                    <a:pt x="640" y="35"/>
                  </a:lnTo>
                  <a:lnTo>
                    <a:pt x="404" y="68"/>
                  </a:lnTo>
                  <a:lnTo>
                    <a:pt x="269" y="102"/>
                  </a:lnTo>
                  <a:lnTo>
                    <a:pt x="168" y="169"/>
                  </a:lnTo>
                  <a:lnTo>
                    <a:pt x="135" y="169"/>
                  </a:lnTo>
                  <a:lnTo>
                    <a:pt x="67" y="338"/>
                  </a:lnTo>
                  <a:lnTo>
                    <a:pt x="34" y="506"/>
                  </a:lnTo>
                  <a:lnTo>
                    <a:pt x="0" y="876"/>
                  </a:lnTo>
                  <a:lnTo>
                    <a:pt x="34" y="1583"/>
                  </a:lnTo>
                  <a:lnTo>
                    <a:pt x="34" y="1819"/>
                  </a:lnTo>
                  <a:lnTo>
                    <a:pt x="34" y="2055"/>
                  </a:lnTo>
                  <a:lnTo>
                    <a:pt x="34" y="2189"/>
                  </a:lnTo>
                  <a:lnTo>
                    <a:pt x="67" y="2290"/>
                  </a:lnTo>
                  <a:lnTo>
                    <a:pt x="135" y="2358"/>
                  </a:lnTo>
                  <a:lnTo>
                    <a:pt x="236" y="2425"/>
                  </a:lnTo>
                  <a:lnTo>
                    <a:pt x="303" y="2425"/>
                  </a:lnTo>
                  <a:lnTo>
                    <a:pt x="303" y="2358"/>
                  </a:lnTo>
                  <a:lnTo>
                    <a:pt x="572" y="2391"/>
                  </a:lnTo>
                  <a:lnTo>
                    <a:pt x="808" y="2425"/>
                  </a:lnTo>
                  <a:lnTo>
                    <a:pt x="1347" y="2391"/>
                  </a:lnTo>
                  <a:lnTo>
                    <a:pt x="2357" y="2324"/>
                  </a:lnTo>
                  <a:lnTo>
                    <a:pt x="2424" y="2290"/>
                  </a:lnTo>
                  <a:lnTo>
                    <a:pt x="2492" y="2324"/>
                  </a:lnTo>
                  <a:lnTo>
                    <a:pt x="2525" y="2324"/>
                  </a:lnTo>
                  <a:lnTo>
                    <a:pt x="2525" y="2290"/>
                  </a:lnTo>
                  <a:lnTo>
                    <a:pt x="2559" y="2021"/>
                  </a:lnTo>
                  <a:lnTo>
                    <a:pt x="2559" y="1752"/>
                  </a:lnTo>
                  <a:lnTo>
                    <a:pt x="2525" y="1247"/>
                  </a:lnTo>
                  <a:lnTo>
                    <a:pt x="2492" y="641"/>
                  </a:lnTo>
                  <a:lnTo>
                    <a:pt x="2492" y="338"/>
                  </a:lnTo>
                  <a:lnTo>
                    <a:pt x="2458" y="35"/>
                  </a:lnTo>
                  <a:lnTo>
                    <a:pt x="24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4" name="Google Shape;984;p6"/>
            <p:cNvSpPr/>
            <p:nvPr/>
          </p:nvSpPr>
          <p:spPr>
            <a:xfrm>
              <a:off x="4101225" y="2991325"/>
              <a:ext cx="16000" cy="19375"/>
            </a:xfrm>
            <a:custGeom>
              <a:avLst/>
              <a:gdLst/>
              <a:ahLst/>
              <a:cxnLst/>
              <a:rect l="l" t="t" r="r" b="b"/>
              <a:pathLst>
                <a:path w="640" h="775" extrusionOk="0">
                  <a:moveTo>
                    <a:pt x="101" y="0"/>
                  </a:moveTo>
                  <a:lnTo>
                    <a:pt x="67" y="34"/>
                  </a:lnTo>
                  <a:lnTo>
                    <a:pt x="34" y="337"/>
                  </a:lnTo>
                  <a:lnTo>
                    <a:pt x="34" y="606"/>
                  </a:lnTo>
                  <a:lnTo>
                    <a:pt x="67" y="640"/>
                  </a:lnTo>
                  <a:lnTo>
                    <a:pt x="67" y="674"/>
                  </a:lnTo>
                  <a:lnTo>
                    <a:pt x="0" y="674"/>
                  </a:lnTo>
                  <a:lnTo>
                    <a:pt x="0" y="707"/>
                  </a:lnTo>
                  <a:lnTo>
                    <a:pt x="168" y="775"/>
                  </a:lnTo>
                  <a:lnTo>
                    <a:pt x="370" y="775"/>
                  </a:lnTo>
                  <a:lnTo>
                    <a:pt x="505" y="741"/>
                  </a:lnTo>
                  <a:lnTo>
                    <a:pt x="573" y="707"/>
                  </a:lnTo>
                  <a:lnTo>
                    <a:pt x="640" y="674"/>
                  </a:lnTo>
                  <a:lnTo>
                    <a:pt x="640" y="640"/>
                  </a:lnTo>
                  <a:lnTo>
                    <a:pt x="606" y="606"/>
                  </a:lnTo>
                  <a:lnTo>
                    <a:pt x="539" y="573"/>
                  </a:lnTo>
                  <a:lnTo>
                    <a:pt x="472" y="606"/>
                  </a:lnTo>
                  <a:lnTo>
                    <a:pt x="337" y="640"/>
                  </a:lnTo>
                  <a:lnTo>
                    <a:pt x="168" y="674"/>
                  </a:lnTo>
                  <a:lnTo>
                    <a:pt x="168" y="606"/>
                  </a:lnTo>
                  <a:lnTo>
                    <a:pt x="168" y="371"/>
                  </a:lnTo>
                  <a:lnTo>
                    <a:pt x="236" y="404"/>
                  </a:lnTo>
                  <a:lnTo>
                    <a:pt x="472" y="404"/>
                  </a:lnTo>
                  <a:lnTo>
                    <a:pt x="505" y="337"/>
                  </a:lnTo>
                  <a:lnTo>
                    <a:pt x="505" y="303"/>
                  </a:lnTo>
                  <a:lnTo>
                    <a:pt x="472" y="236"/>
                  </a:lnTo>
                  <a:lnTo>
                    <a:pt x="202" y="236"/>
                  </a:lnTo>
                  <a:lnTo>
                    <a:pt x="168" y="270"/>
                  </a:lnTo>
                  <a:lnTo>
                    <a:pt x="135" y="34"/>
                  </a:lnTo>
                  <a:lnTo>
                    <a:pt x="101" y="34"/>
                  </a:lnTo>
                  <a:lnTo>
                    <a:pt x="1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5" name="Google Shape;985;p6"/>
            <p:cNvSpPr/>
            <p:nvPr/>
          </p:nvSpPr>
          <p:spPr>
            <a:xfrm>
              <a:off x="4046500" y="3060350"/>
              <a:ext cx="15175" cy="21900"/>
            </a:xfrm>
            <a:custGeom>
              <a:avLst/>
              <a:gdLst/>
              <a:ahLst/>
              <a:cxnLst/>
              <a:rect l="l" t="t" r="r" b="b"/>
              <a:pathLst>
                <a:path w="607" h="876" extrusionOk="0">
                  <a:moveTo>
                    <a:pt x="371" y="0"/>
                  </a:moveTo>
                  <a:lnTo>
                    <a:pt x="304" y="34"/>
                  </a:lnTo>
                  <a:lnTo>
                    <a:pt x="169" y="67"/>
                  </a:lnTo>
                  <a:lnTo>
                    <a:pt x="102" y="135"/>
                  </a:lnTo>
                  <a:lnTo>
                    <a:pt x="102" y="168"/>
                  </a:lnTo>
                  <a:lnTo>
                    <a:pt x="68" y="269"/>
                  </a:lnTo>
                  <a:lnTo>
                    <a:pt x="68" y="337"/>
                  </a:lnTo>
                  <a:lnTo>
                    <a:pt x="135" y="438"/>
                  </a:lnTo>
                  <a:lnTo>
                    <a:pt x="270" y="505"/>
                  </a:lnTo>
                  <a:lnTo>
                    <a:pt x="405" y="539"/>
                  </a:lnTo>
                  <a:lnTo>
                    <a:pt x="405" y="606"/>
                  </a:lnTo>
                  <a:lnTo>
                    <a:pt x="337" y="673"/>
                  </a:lnTo>
                  <a:lnTo>
                    <a:pt x="304" y="707"/>
                  </a:lnTo>
                  <a:lnTo>
                    <a:pt x="236" y="673"/>
                  </a:lnTo>
                  <a:lnTo>
                    <a:pt x="135" y="640"/>
                  </a:lnTo>
                  <a:lnTo>
                    <a:pt x="34" y="640"/>
                  </a:lnTo>
                  <a:lnTo>
                    <a:pt x="1" y="673"/>
                  </a:lnTo>
                  <a:lnTo>
                    <a:pt x="1" y="741"/>
                  </a:lnTo>
                  <a:lnTo>
                    <a:pt x="34" y="774"/>
                  </a:lnTo>
                  <a:lnTo>
                    <a:pt x="135" y="842"/>
                  </a:lnTo>
                  <a:lnTo>
                    <a:pt x="236" y="875"/>
                  </a:lnTo>
                  <a:lnTo>
                    <a:pt x="337" y="875"/>
                  </a:lnTo>
                  <a:lnTo>
                    <a:pt x="438" y="808"/>
                  </a:lnTo>
                  <a:lnTo>
                    <a:pt x="539" y="741"/>
                  </a:lnTo>
                  <a:lnTo>
                    <a:pt x="573" y="640"/>
                  </a:lnTo>
                  <a:lnTo>
                    <a:pt x="607" y="539"/>
                  </a:lnTo>
                  <a:lnTo>
                    <a:pt x="573" y="438"/>
                  </a:lnTo>
                  <a:lnTo>
                    <a:pt x="539" y="404"/>
                  </a:lnTo>
                  <a:lnTo>
                    <a:pt x="472" y="370"/>
                  </a:lnTo>
                  <a:lnTo>
                    <a:pt x="337" y="337"/>
                  </a:lnTo>
                  <a:lnTo>
                    <a:pt x="304" y="303"/>
                  </a:lnTo>
                  <a:lnTo>
                    <a:pt x="270" y="269"/>
                  </a:lnTo>
                  <a:lnTo>
                    <a:pt x="270" y="202"/>
                  </a:lnTo>
                  <a:lnTo>
                    <a:pt x="337" y="168"/>
                  </a:lnTo>
                  <a:lnTo>
                    <a:pt x="506" y="168"/>
                  </a:lnTo>
                  <a:lnTo>
                    <a:pt x="506" y="135"/>
                  </a:lnTo>
                  <a:lnTo>
                    <a:pt x="472" y="67"/>
                  </a:lnTo>
                  <a:lnTo>
                    <a:pt x="438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6" name="Google Shape;986;p6"/>
            <p:cNvSpPr/>
            <p:nvPr/>
          </p:nvSpPr>
          <p:spPr>
            <a:xfrm>
              <a:off x="4022100" y="3037600"/>
              <a:ext cx="61475" cy="60650"/>
            </a:xfrm>
            <a:custGeom>
              <a:avLst/>
              <a:gdLst/>
              <a:ahLst/>
              <a:cxnLst/>
              <a:rect l="l" t="t" r="r" b="b"/>
              <a:pathLst>
                <a:path w="2459" h="2426" extrusionOk="0">
                  <a:moveTo>
                    <a:pt x="2290" y="203"/>
                  </a:moveTo>
                  <a:lnTo>
                    <a:pt x="2256" y="641"/>
                  </a:lnTo>
                  <a:lnTo>
                    <a:pt x="2256" y="1078"/>
                  </a:lnTo>
                  <a:lnTo>
                    <a:pt x="2222" y="1617"/>
                  </a:lnTo>
                  <a:lnTo>
                    <a:pt x="2222" y="2156"/>
                  </a:lnTo>
                  <a:lnTo>
                    <a:pt x="1953" y="2122"/>
                  </a:lnTo>
                  <a:lnTo>
                    <a:pt x="1684" y="2088"/>
                  </a:lnTo>
                  <a:lnTo>
                    <a:pt x="1145" y="2122"/>
                  </a:lnTo>
                  <a:lnTo>
                    <a:pt x="707" y="2156"/>
                  </a:lnTo>
                  <a:lnTo>
                    <a:pt x="472" y="2156"/>
                  </a:lnTo>
                  <a:lnTo>
                    <a:pt x="270" y="2223"/>
                  </a:lnTo>
                  <a:lnTo>
                    <a:pt x="270" y="1684"/>
                  </a:lnTo>
                  <a:lnTo>
                    <a:pt x="236" y="1179"/>
                  </a:lnTo>
                  <a:lnTo>
                    <a:pt x="202" y="742"/>
                  </a:lnTo>
                  <a:lnTo>
                    <a:pt x="202" y="304"/>
                  </a:lnTo>
                  <a:lnTo>
                    <a:pt x="1246" y="270"/>
                  </a:lnTo>
                  <a:lnTo>
                    <a:pt x="1751" y="237"/>
                  </a:lnTo>
                  <a:lnTo>
                    <a:pt x="2290" y="203"/>
                  </a:lnTo>
                  <a:close/>
                  <a:moveTo>
                    <a:pt x="1751" y="1"/>
                  </a:moveTo>
                  <a:lnTo>
                    <a:pt x="1212" y="35"/>
                  </a:lnTo>
                  <a:lnTo>
                    <a:pt x="169" y="102"/>
                  </a:lnTo>
                  <a:lnTo>
                    <a:pt x="135" y="102"/>
                  </a:lnTo>
                  <a:lnTo>
                    <a:pt x="101" y="136"/>
                  </a:lnTo>
                  <a:lnTo>
                    <a:pt x="68" y="169"/>
                  </a:lnTo>
                  <a:lnTo>
                    <a:pt x="0" y="439"/>
                  </a:lnTo>
                  <a:lnTo>
                    <a:pt x="0" y="742"/>
                  </a:lnTo>
                  <a:lnTo>
                    <a:pt x="34" y="1348"/>
                  </a:lnTo>
                  <a:lnTo>
                    <a:pt x="34" y="1853"/>
                  </a:lnTo>
                  <a:lnTo>
                    <a:pt x="68" y="2122"/>
                  </a:lnTo>
                  <a:lnTo>
                    <a:pt x="101" y="2358"/>
                  </a:lnTo>
                  <a:lnTo>
                    <a:pt x="135" y="2391"/>
                  </a:lnTo>
                  <a:lnTo>
                    <a:pt x="169" y="2425"/>
                  </a:lnTo>
                  <a:lnTo>
                    <a:pt x="202" y="2425"/>
                  </a:lnTo>
                  <a:lnTo>
                    <a:pt x="236" y="2391"/>
                  </a:lnTo>
                  <a:lnTo>
                    <a:pt x="775" y="2391"/>
                  </a:lnTo>
                  <a:lnTo>
                    <a:pt x="1313" y="2358"/>
                  </a:lnTo>
                  <a:lnTo>
                    <a:pt x="1785" y="2358"/>
                  </a:lnTo>
                  <a:lnTo>
                    <a:pt x="2020" y="2324"/>
                  </a:lnTo>
                  <a:lnTo>
                    <a:pt x="2256" y="2290"/>
                  </a:lnTo>
                  <a:lnTo>
                    <a:pt x="2256" y="2257"/>
                  </a:lnTo>
                  <a:lnTo>
                    <a:pt x="2323" y="2290"/>
                  </a:lnTo>
                  <a:lnTo>
                    <a:pt x="2357" y="2257"/>
                  </a:lnTo>
                  <a:lnTo>
                    <a:pt x="2391" y="2223"/>
                  </a:lnTo>
                  <a:lnTo>
                    <a:pt x="2424" y="1954"/>
                  </a:lnTo>
                  <a:lnTo>
                    <a:pt x="2458" y="1651"/>
                  </a:lnTo>
                  <a:lnTo>
                    <a:pt x="2458" y="1045"/>
                  </a:lnTo>
                  <a:lnTo>
                    <a:pt x="2458" y="573"/>
                  </a:lnTo>
                  <a:lnTo>
                    <a:pt x="2424" y="338"/>
                  </a:lnTo>
                  <a:lnTo>
                    <a:pt x="2357" y="102"/>
                  </a:lnTo>
                  <a:lnTo>
                    <a:pt x="2357" y="35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7" name="Google Shape;987;p6"/>
            <p:cNvSpPr/>
            <p:nvPr/>
          </p:nvSpPr>
          <p:spPr>
            <a:xfrm>
              <a:off x="4972375" y="2979525"/>
              <a:ext cx="17700" cy="9300"/>
            </a:xfrm>
            <a:custGeom>
              <a:avLst/>
              <a:gdLst/>
              <a:ahLst/>
              <a:cxnLst/>
              <a:rect l="l" t="t" r="r" b="b"/>
              <a:pathLst>
                <a:path w="708" h="372" extrusionOk="0">
                  <a:moveTo>
                    <a:pt x="169" y="1"/>
                  </a:moveTo>
                  <a:lnTo>
                    <a:pt x="34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34" y="203"/>
                  </a:lnTo>
                  <a:lnTo>
                    <a:pt x="135" y="270"/>
                  </a:lnTo>
                  <a:lnTo>
                    <a:pt x="236" y="304"/>
                  </a:lnTo>
                  <a:lnTo>
                    <a:pt x="506" y="371"/>
                  </a:lnTo>
                  <a:lnTo>
                    <a:pt x="640" y="371"/>
                  </a:lnTo>
                  <a:lnTo>
                    <a:pt x="674" y="338"/>
                  </a:lnTo>
                  <a:lnTo>
                    <a:pt x="708" y="270"/>
                  </a:lnTo>
                  <a:lnTo>
                    <a:pt x="708" y="203"/>
                  </a:lnTo>
                  <a:lnTo>
                    <a:pt x="674" y="169"/>
                  </a:lnTo>
                  <a:lnTo>
                    <a:pt x="640" y="102"/>
                  </a:lnTo>
                  <a:lnTo>
                    <a:pt x="573" y="68"/>
                  </a:lnTo>
                  <a:lnTo>
                    <a:pt x="30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8" name="Google Shape;988;p6"/>
            <p:cNvSpPr/>
            <p:nvPr/>
          </p:nvSpPr>
          <p:spPr>
            <a:xfrm>
              <a:off x="4949650" y="2944175"/>
              <a:ext cx="274425" cy="118725"/>
            </a:xfrm>
            <a:custGeom>
              <a:avLst/>
              <a:gdLst/>
              <a:ahLst/>
              <a:cxnLst/>
              <a:rect l="l" t="t" r="r" b="b"/>
              <a:pathLst>
                <a:path w="10977" h="4749" extrusionOk="0">
                  <a:moveTo>
                    <a:pt x="438" y="843"/>
                  </a:moveTo>
                  <a:lnTo>
                    <a:pt x="674" y="910"/>
                  </a:lnTo>
                  <a:lnTo>
                    <a:pt x="876" y="977"/>
                  </a:lnTo>
                  <a:lnTo>
                    <a:pt x="1145" y="944"/>
                  </a:lnTo>
                  <a:lnTo>
                    <a:pt x="1415" y="944"/>
                  </a:lnTo>
                  <a:lnTo>
                    <a:pt x="1684" y="977"/>
                  </a:lnTo>
                  <a:lnTo>
                    <a:pt x="1920" y="1078"/>
                  </a:lnTo>
                  <a:lnTo>
                    <a:pt x="1852" y="1651"/>
                  </a:lnTo>
                  <a:lnTo>
                    <a:pt x="1718" y="2829"/>
                  </a:lnTo>
                  <a:lnTo>
                    <a:pt x="1482" y="2762"/>
                  </a:lnTo>
                  <a:lnTo>
                    <a:pt x="1280" y="2694"/>
                  </a:lnTo>
                  <a:lnTo>
                    <a:pt x="1044" y="2627"/>
                  </a:lnTo>
                  <a:lnTo>
                    <a:pt x="809" y="2560"/>
                  </a:lnTo>
                  <a:lnTo>
                    <a:pt x="573" y="2560"/>
                  </a:lnTo>
                  <a:lnTo>
                    <a:pt x="304" y="2526"/>
                  </a:lnTo>
                  <a:lnTo>
                    <a:pt x="236" y="2526"/>
                  </a:lnTo>
                  <a:lnTo>
                    <a:pt x="270" y="2257"/>
                  </a:lnTo>
                  <a:lnTo>
                    <a:pt x="304" y="1987"/>
                  </a:lnTo>
                  <a:lnTo>
                    <a:pt x="371" y="1449"/>
                  </a:lnTo>
                  <a:lnTo>
                    <a:pt x="438" y="1146"/>
                  </a:lnTo>
                  <a:lnTo>
                    <a:pt x="438" y="977"/>
                  </a:lnTo>
                  <a:lnTo>
                    <a:pt x="438" y="843"/>
                  </a:lnTo>
                  <a:close/>
                  <a:moveTo>
                    <a:pt x="3031" y="236"/>
                  </a:moveTo>
                  <a:lnTo>
                    <a:pt x="3367" y="337"/>
                  </a:lnTo>
                  <a:lnTo>
                    <a:pt x="3704" y="405"/>
                  </a:lnTo>
                  <a:lnTo>
                    <a:pt x="4377" y="438"/>
                  </a:lnTo>
                  <a:lnTo>
                    <a:pt x="6229" y="607"/>
                  </a:lnTo>
                  <a:lnTo>
                    <a:pt x="7980" y="775"/>
                  </a:lnTo>
                  <a:lnTo>
                    <a:pt x="9697" y="977"/>
                  </a:lnTo>
                  <a:lnTo>
                    <a:pt x="9764" y="977"/>
                  </a:lnTo>
                  <a:lnTo>
                    <a:pt x="9933" y="1045"/>
                  </a:lnTo>
                  <a:lnTo>
                    <a:pt x="10067" y="1146"/>
                  </a:lnTo>
                  <a:lnTo>
                    <a:pt x="10303" y="1381"/>
                  </a:lnTo>
                  <a:lnTo>
                    <a:pt x="10471" y="1583"/>
                  </a:lnTo>
                  <a:lnTo>
                    <a:pt x="10572" y="1752"/>
                  </a:lnTo>
                  <a:lnTo>
                    <a:pt x="10640" y="1920"/>
                  </a:lnTo>
                  <a:lnTo>
                    <a:pt x="10707" y="2088"/>
                  </a:lnTo>
                  <a:lnTo>
                    <a:pt x="10741" y="2290"/>
                  </a:lnTo>
                  <a:lnTo>
                    <a:pt x="10741" y="2492"/>
                  </a:lnTo>
                  <a:lnTo>
                    <a:pt x="10673" y="2964"/>
                  </a:lnTo>
                  <a:lnTo>
                    <a:pt x="10640" y="3199"/>
                  </a:lnTo>
                  <a:lnTo>
                    <a:pt x="10572" y="3435"/>
                  </a:lnTo>
                  <a:lnTo>
                    <a:pt x="10471" y="3671"/>
                  </a:lnTo>
                  <a:lnTo>
                    <a:pt x="10337" y="3873"/>
                  </a:lnTo>
                  <a:lnTo>
                    <a:pt x="10202" y="4041"/>
                  </a:lnTo>
                  <a:lnTo>
                    <a:pt x="10067" y="4209"/>
                  </a:lnTo>
                  <a:lnTo>
                    <a:pt x="9865" y="4344"/>
                  </a:lnTo>
                  <a:lnTo>
                    <a:pt x="9663" y="4445"/>
                  </a:lnTo>
                  <a:lnTo>
                    <a:pt x="8687" y="4445"/>
                  </a:lnTo>
                  <a:lnTo>
                    <a:pt x="8249" y="4378"/>
                  </a:lnTo>
                  <a:lnTo>
                    <a:pt x="7778" y="4310"/>
                  </a:lnTo>
                  <a:lnTo>
                    <a:pt x="6902" y="4176"/>
                  </a:lnTo>
                  <a:lnTo>
                    <a:pt x="5993" y="4041"/>
                  </a:lnTo>
                  <a:lnTo>
                    <a:pt x="5118" y="3940"/>
                  </a:lnTo>
                  <a:lnTo>
                    <a:pt x="4243" y="3839"/>
                  </a:lnTo>
                  <a:lnTo>
                    <a:pt x="2896" y="3839"/>
                  </a:lnTo>
                  <a:lnTo>
                    <a:pt x="2492" y="3873"/>
                  </a:lnTo>
                  <a:lnTo>
                    <a:pt x="2458" y="3805"/>
                  </a:lnTo>
                  <a:lnTo>
                    <a:pt x="2391" y="3704"/>
                  </a:lnTo>
                  <a:lnTo>
                    <a:pt x="2256" y="3570"/>
                  </a:lnTo>
                  <a:lnTo>
                    <a:pt x="2088" y="3368"/>
                  </a:lnTo>
                  <a:lnTo>
                    <a:pt x="1987" y="3267"/>
                  </a:lnTo>
                  <a:lnTo>
                    <a:pt x="1920" y="3132"/>
                  </a:lnTo>
                  <a:lnTo>
                    <a:pt x="1886" y="3132"/>
                  </a:lnTo>
                  <a:lnTo>
                    <a:pt x="2021" y="1853"/>
                  </a:lnTo>
                  <a:lnTo>
                    <a:pt x="2054" y="1482"/>
                  </a:lnTo>
                  <a:lnTo>
                    <a:pt x="2122" y="1078"/>
                  </a:lnTo>
                  <a:lnTo>
                    <a:pt x="2122" y="1011"/>
                  </a:lnTo>
                  <a:lnTo>
                    <a:pt x="2122" y="910"/>
                  </a:lnTo>
                  <a:lnTo>
                    <a:pt x="2088" y="843"/>
                  </a:lnTo>
                  <a:lnTo>
                    <a:pt x="2256" y="775"/>
                  </a:lnTo>
                  <a:lnTo>
                    <a:pt x="2391" y="708"/>
                  </a:lnTo>
                  <a:lnTo>
                    <a:pt x="2660" y="506"/>
                  </a:lnTo>
                  <a:lnTo>
                    <a:pt x="3031" y="270"/>
                  </a:lnTo>
                  <a:lnTo>
                    <a:pt x="3031" y="236"/>
                  </a:lnTo>
                  <a:close/>
                  <a:moveTo>
                    <a:pt x="2930" y="1"/>
                  </a:moveTo>
                  <a:lnTo>
                    <a:pt x="2862" y="34"/>
                  </a:lnTo>
                  <a:lnTo>
                    <a:pt x="2324" y="405"/>
                  </a:lnTo>
                  <a:lnTo>
                    <a:pt x="2088" y="573"/>
                  </a:lnTo>
                  <a:lnTo>
                    <a:pt x="2021" y="641"/>
                  </a:lnTo>
                  <a:lnTo>
                    <a:pt x="1953" y="775"/>
                  </a:lnTo>
                  <a:lnTo>
                    <a:pt x="1987" y="809"/>
                  </a:lnTo>
                  <a:lnTo>
                    <a:pt x="1987" y="843"/>
                  </a:lnTo>
                  <a:lnTo>
                    <a:pt x="1785" y="742"/>
                  </a:lnTo>
                  <a:lnTo>
                    <a:pt x="1549" y="708"/>
                  </a:lnTo>
                  <a:lnTo>
                    <a:pt x="910" y="708"/>
                  </a:lnTo>
                  <a:lnTo>
                    <a:pt x="741" y="674"/>
                  </a:lnTo>
                  <a:lnTo>
                    <a:pt x="573" y="641"/>
                  </a:lnTo>
                  <a:lnTo>
                    <a:pt x="405" y="674"/>
                  </a:lnTo>
                  <a:lnTo>
                    <a:pt x="405" y="641"/>
                  </a:lnTo>
                  <a:lnTo>
                    <a:pt x="371" y="607"/>
                  </a:lnTo>
                  <a:lnTo>
                    <a:pt x="371" y="641"/>
                  </a:lnTo>
                  <a:lnTo>
                    <a:pt x="270" y="843"/>
                  </a:lnTo>
                  <a:lnTo>
                    <a:pt x="203" y="1078"/>
                  </a:lnTo>
                  <a:lnTo>
                    <a:pt x="102" y="1516"/>
                  </a:lnTo>
                  <a:lnTo>
                    <a:pt x="34" y="2021"/>
                  </a:lnTo>
                  <a:lnTo>
                    <a:pt x="1" y="2290"/>
                  </a:lnTo>
                  <a:lnTo>
                    <a:pt x="1" y="2560"/>
                  </a:lnTo>
                  <a:lnTo>
                    <a:pt x="68" y="2627"/>
                  </a:lnTo>
                  <a:lnTo>
                    <a:pt x="135" y="2661"/>
                  </a:lnTo>
                  <a:lnTo>
                    <a:pt x="203" y="2728"/>
                  </a:lnTo>
                  <a:lnTo>
                    <a:pt x="337" y="2762"/>
                  </a:lnTo>
                  <a:lnTo>
                    <a:pt x="607" y="2795"/>
                  </a:lnTo>
                  <a:lnTo>
                    <a:pt x="876" y="2829"/>
                  </a:lnTo>
                  <a:lnTo>
                    <a:pt x="1145" y="2930"/>
                  </a:lnTo>
                  <a:lnTo>
                    <a:pt x="1415" y="2997"/>
                  </a:lnTo>
                  <a:lnTo>
                    <a:pt x="1718" y="3065"/>
                  </a:lnTo>
                  <a:lnTo>
                    <a:pt x="1684" y="3267"/>
                  </a:lnTo>
                  <a:lnTo>
                    <a:pt x="1684" y="3334"/>
                  </a:lnTo>
                  <a:lnTo>
                    <a:pt x="1718" y="3334"/>
                  </a:lnTo>
                  <a:lnTo>
                    <a:pt x="1785" y="3368"/>
                  </a:lnTo>
                  <a:lnTo>
                    <a:pt x="1920" y="3536"/>
                  </a:lnTo>
                  <a:lnTo>
                    <a:pt x="2155" y="3839"/>
                  </a:lnTo>
                  <a:lnTo>
                    <a:pt x="2256" y="3974"/>
                  </a:lnTo>
                  <a:lnTo>
                    <a:pt x="2324" y="4007"/>
                  </a:lnTo>
                  <a:lnTo>
                    <a:pt x="2458" y="4007"/>
                  </a:lnTo>
                  <a:lnTo>
                    <a:pt x="2930" y="4075"/>
                  </a:lnTo>
                  <a:lnTo>
                    <a:pt x="3401" y="4142"/>
                  </a:lnTo>
                  <a:lnTo>
                    <a:pt x="4344" y="4176"/>
                  </a:lnTo>
                  <a:lnTo>
                    <a:pt x="5253" y="4209"/>
                  </a:lnTo>
                  <a:lnTo>
                    <a:pt x="5724" y="4243"/>
                  </a:lnTo>
                  <a:lnTo>
                    <a:pt x="6195" y="4277"/>
                  </a:lnTo>
                  <a:lnTo>
                    <a:pt x="7711" y="4546"/>
                  </a:lnTo>
                  <a:lnTo>
                    <a:pt x="8451" y="4647"/>
                  </a:lnTo>
                  <a:lnTo>
                    <a:pt x="9192" y="4681"/>
                  </a:lnTo>
                  <a:lnTo>
                    <a:pt x="9226" y="4748"/>
                  </a:lnTo>
                  <a:lnTo>
                    <a:pt x="9495" y="4748"/>
                  </a:lnTo>
                  <a:lnTo>
                    <a:pt x="9697" y="4714"/>
                  </a:lnTo>
                  <a:lnTo>
                    <a:pt x="9865" y="4647"/>
                  </a:lnTo>
                  <a:lnTo>
                    <a:pt x="10034" y="4580"/>
                  </a:lnTo>
                  <a:lnTo>
                    <a:pt x="10168" y="4445"/>
                  </a:lnTo>
                  <a:lnTo>
                    <a:pt x="10303" y="4344"/>
                  </a:lnTo>
                  <a:lnTo>
                    <a:pt x="10505" y="4007"/>
                  </a:lnTo>
                  <a:lnTo>
                    <a:pt x="10707" y="3671"/>
                  </a:lnTo>
                  <a:lnTo>
                    <a:pt x="10808" y="3267"/>
                  </a:lnTo>
                  <a:lnTo>
                    <a:pt x="10909" y="2896"/>
                  </a:lnTo>
                  <a:lnTo>
                    <a:pt x="10976" y="2560"/>
                  </a:lnTo>
                  <a:lnTo>
                    <a:pt x="10976" y="2290"/>
                  </a:lnTo>
                  <a:lnTo>
                    <a:pt x="10943" y="2021"/>
                  </a:lnTo>
                  <a:lnTo>
                    <a:pt x="10842" y="1752"/>
                  </a:lnTo>
                  <a:lnTo>
                    <a:pt x="10673" y="1482"/>
                  </a:lnTo>
                  <a:lnTo>
                    <a:pt x="10505" y="1213"/>
                  </a:lnTo>
                  <a:lnTo>
                    <a:pt x="10303" y="1045"/>
                  </a:lnTo>
                  <a:lnTo>
                    <a:pt x="10168" y="944"/>
                  </a:lnTo>
                  <a:lnTo>
                    <a:pt x="10067" y="910"/>
                  </a:lnTo>
                  <a:lnTo>
                    <a:pt x="9933" y="876"/>
                  </a:lnTo>
                  <a:lnTo>
                    <a:pt x="9798" y="876"/>
                  </a:lnTo>
                  <a:lnTo>
                    <a:pt x="9798" y="775"/>
                  </a:lnTo>
                  <a:lnTo>
                    <a:pt x="9697" y="742"/>
                  </a:lnTo>
                  <a:lnTo>
                    <a:pt x="6229" y="405"/>
                  </a:lnTo>
                  <a:lnTo>
                    <a:pt x="5455" y="304"/>
                  </a:lnTo>
                  <a:lnTo>
                    <a:pt x="4647" y="203"/>
                  </a:lnTo>
                  <a:lnTo>
                    <a:pt x="4243" y="169"/>
                  </a:lnTo>
                  <a:lnTo>
                    <a:pt x="3839" y="135"/>
                  </a:lnTo>
                  <a:lnTo>
                    <a:pt x="3468" y="169"/>
                  </a:lnTo>
                  <a:lnTo>
                    <a:pt x="3098" y="203"/>
                  </a:lnTo>
                  <a:lnTo>
                    <a:pt x="3098" y="102"/>
                  </a:lnTo>
                  <a:lnTo>
                    <a:pt x="3098" y="34"/>
                  </a:lnTo>
                  <a:lnTo>
                    <a:pt x="303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89" name="Google Shape;989;p6"/>
            <p:cNvSpPr/>
            <p:nvPr/>
          </p:nvSpPr>
          <p:spPr>
            <a:xfrm>
              <a:off x="3969075" y="2891150"/>
              <a:ext cx="5075" cy="8450"/>
            </a:xfrm>
            <a:custGeom>
              <a:avLst/>
              <a:gdLst/>
              <a:ahLst/>
              <a:cxnLst/>
              <a:rect l="l" t="t" r="r" b="b"/>
              <a:pathLst>
                <a:path w="203" h="338" extrusionOk="0">
                  <a:moveTo>
                    <a:pt x="0" y="1"/>
                  </a:moveTo>
                  <a:lnTo>
                    <a:pt x="68" y="270"/>
                  </a:lnTo>
                  <a:lnTo>
                    <a:pt x="101" y="304"/>
                  </a:lnTo>
                  <a:lnTo>
                    <a:pt x="135" y="337"/>
                  </a:lnTo>
                  <a:lnTo>
                    <a:pt x="202" y="304"/>
                  </a:lnTo>
                  <a:lnTo>
                    <a:pt x="202" y="236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0" name="Google Shape;990;p6"/>
            <p:cNvSpPr/>
            <p:nvPr/>
          </p:nvSpPr>
          <p:spPr>
            <a:xfrm>
              <a:off x="3843650" y="2908000"/>
              <a:ext cx="42125" cy="65675"/>
            </a:xfrm>
            <a:custGeom>
              <a:avLst/>
              <a:gdLst/>
              <a:ahLst/>
              <a:cxnLst/>
              <a:rect l="l" t="t" r="r" b="b"/>
              <a:pathLst>
                <a:path w="1685" h="2627" extrusionOk="0">
                  <a:moveTo>
                    <a:pt x="1516" y="0"/>
                  </a:moveTo>
                  <a:lnTo>
                    <a:pt x="775" y="34"/>
                  </a:lnTo>
                  <a:lnTo>
                    <a:pt x="1" y="67"/>
                  </a:lnTo>
                  <a:lnTo>
                    <a:pt x="1" y="269"/>
                  </a:lnTo>
                  <a:lnTo>
                    <a:pt x="741" y="269"/>
                  </a:lnTo>
                  <a:lnTo>
                    <a:pt x="1516" y="202"/>
                  </a:lnTo>
                  <a:lnTo>
                    <a:pt x="1448" y="741"/>
                  </a:lnTo>
                  <a:lnTo>
                    <a:pt x="1415" y="1279"/>
                  </a:lnTo>
                  <a:lnTo>
                    <a:pt x="1448" y="1818"/>
                  </a:lnTo>
                  <a:lnTo>
                    <a:pt x="1516" y="2323"/>
                  </a:lnTo>
                  <a:lnTo>
                    <a:pt x="1516" y="2357"/>
                  </a:lnTo>
                  <a:lnTo>
                    <a:pt x="1482" y="2357"/>
                  </a:lnTo>
                  <a:lnTo>
                    <a:pt x="1280" y="2323"/>
                  </a:lnTo>
                  <a:lnTo>
                    <a:pt x="1044" y="2357"/>
                  </a:lnTo>
                  <a:lnTo>
                    <a:pt x="1" y="2357"/>
                  </a:lnTo>
                  <a:lnTo>
                    <a:pt x="1" y="2593"/>
                  </a:lnTo>
                  <a:lnTo>
                    <a:pt x="371" y="2626"/>
                  </a:lnTo>
                  <a:lnTo>
                    <a:pt x="775" y="2626"/>
                  </a:lnTo>
                  <a:lnTo>
                    <a:pt x="1145" y="2593"/>
                  </a:lnTo>
                  <a:lnTo>
                    <a:pt x="1516" y="2492"/>
                  </a:lnTo>
                  <a:lnTo>
                    <a:pt x="1549" y="2458"/>
                  </a:lnTo>
                  <a:lnTo>
                    <a:pt x="1549" y="2391"/>
                  </a:lnTo>
                  <a:lnTo>
                    <a:pt x="1650" y="2391"/>
                  </a:lnTo>
                  <a:lnTo>
                    <a:pt x="1684" y="2357"/>
                  </a:lnTo>
                  <a:lnTo>
                    <a:pt x="1684" y="2323"/>
                  </a:lnTo>
                  <a:lnTo>
                    <a:pt x="1684" y="1784"/>
                  </a:lnTo>
                  <a:lnTo>
                    <a:pt x="1684" y="1246"/>
                  </a:lnTo>
                  <a:lnTo>
                    <a:pt x="1650" y="707"/>
                  </a:lnTo>
                  <a:lnTo>
                    <a:pt x="1583" y="168"/>
                  </a:lnTo>
                  <a:lnTo>
                    <a:pt x="1617" y="135"/>
                  </a:lnTo>
                  <a:lnTo>
                    <a:pt x="1617" y="67"/>
                  </a:lnTo>
                  <a:lnTo>
                    <a:pt x="158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1" name="Google Shape;991;p6"/>
            <p:cNvSpPr/>
            <p:nvPr/>
          </p:nvSpPr>
          <p:spPr>
            <a:xfrm>
              <a:off x="3843650" y="3008150"/>
              <a:ext cx="26975" cy="21900"/>
            </a:xfrm>
            <a:custGeom>
              <a:avLst/>
              <a:gdLst/>
              <a:ahLst/>
              <a:cxnLst/>
              <a:rect l="l" t="t" r="r" b="b"/>
              <a:pathLst>
                <a:path w="1079" h="876" extrusionOk="0">
                  <a:moveTo>
                    <a:pt x="943" y="1"/>
                  </a:moveTo>
                  <a:lnTo>
                    <a:pt x="910" y="34"/>
                  </a:lnTo>
                  <a:lnTo>
                    <a:pt x="910" y="203"/>
                  </a:lnTo>
                  <a:lnTo>
                    <a:pt x="910" y="405"/>
                  </a:lnTo>
                  <a:lnTo>
                    <a:pt x="910" y="472"/>
                  </a:lnTo>
                  <a:lnTo>
                    <a:pt x="876" y="438"/>
                  </a:lnTo>
                  <a:lnTo>
                    <a:pt x="708" y="337"/>
                  </a:lnTo>
                  <a:lnTo>
                    <a:pt x="573" y="169"/>
                  </a:lnTo>
                  <a:lnTo>
                    <a:pt x="438" y="169"/>
                  </a:lnTo>
                  <a:lnTo>
                    <a:pt x="405" y="236"/>
                  </a:lnTo>
                  <a:lnTo>
                    <a:pt x="405" y="304"/>
                  </a:lnTo>
                  <a:lnTo>
                    <a:pt x="438" y="337"/>
                  </a:lnTo>
                  <a:lnTo>
                    <a:pt x="539" y="472"/>
                  </a:lnTo>
                  <a:lnTo>
                    <a:pt x="539" y="472"/>
                  </a:lnTo>
                  <a:lnTo>
                    <a:pt x="337" y="438"/>
                  </a:lnTo>
                  <a:lnTo>
                    <a:pt x="68" y="438"/>
                  </a:lnTo>
                  <a:lnTo>
                    <a:pt x="1" y="472"/>
                  </a:lnTo>
                  <a:lnTo>
                    <a:pt x="1" y="539"/>
                  </a:lnTo>
                  <a:lnTo>
                    <a:pt x="135" y="607"/>
                  </a:lnTo>
                  <a:lnTo>
                    <a:pt x="270" y="607"/>
                  </a:lnTo>
                  <a:lnTo>
                    <a:pt x="573" y="640"/>
                  </a:lnTo>
                  <a:lnTo>
                    <a:pt x="438" y="708"/>
                  </a:lnTo>
                  <a:lnTo>
                    <a:pt x="371" y="741"/>
                  </a:lnTo>
                  <a:lnTo>
                    <a:pt x="405" y="809"/>
                  </a:lnTo>
                  <a:lnTo>
                    <a:pt x="438" y="876"/>
                  </a:lnTo>
                  <a:lnTo>
                    <a:pt x="506" y="876"/>
                  </a:lnTo>
                  <a:lnTo>
                    <a:pt x="708" y="775"/>
                  </a:lnTo>
                  <a:lnTo>
                    <a:pt x="910" y="607"/>
                  </a:lnTo>
                  <a:lnTo>
                    <a:pt x="910" y="809"/>
                  </a:lnTo>
                  <a:lnTo>
                    <a:pt x="943" y="842"/>
                  </a:lnTo>
                  <a:lnTo>
                    <a:pt x="1011" y="876"/>
                  </a:lnTo>
                  <a:lnTo>
                    <a:pt x="1078" y="842"/>
                  </a:lnTo>
                  <a:lnTo>
                    <a:pt x="1078" y="775"/>
                  </a:lnTo>
                  <a:lnTo>
                    <a:pt x="1078" y="371"/>
                  </a:lnTo>
                  <a:lnTo>
                    <a:pt x="1044" y="203"/>
                  </a:lnTo>
                  <a:lnTo>
                    <a:pt x="1011" y="34"/>
                  </a:lnTo>
                  <a:lnTo>
                    <a:pt x="101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2" name="Google Shape;992;p6"/>
            <p:cNvSpPr/>
            <p:nvPr/>
          </p:nvSpPr>
          <p:spPr>
            <a:xfrm>
              <a:off x="3990950" y="2931550"/>
              <a:ext cx="19375" cy="22750"/>
            </a:xfrm>
            <a:custGeom>
              <a:avLst/>
              <a:gdLst/>
              <a:ahLst/>
              <a:cxnLst/>
              <a:rect l="l" t="t" r="r" b="b"/>
              <a:pathLst>
                <a:path w="775" h="910" extrusionOk="0">
                  <a:moveTo>
                    <a:pt x="371" y="1"/>
                  </a:moveTo>
                  <a:lnTo>
                    <a:pt x="270" y="34"/>
                  </a:lnTo>
                  <a:lnTo>
                    <a:pt x="135" y="102"/>
                  </a:lnTo>
                  <a:lnTo>
                    <a:pt x="102" y="135"/>
                  </a:lnTo>
                  <a:lnTo>
                    <a:pt x="102" y="203"/>
                  </a:lnTo>
                  <a:lnTo>
                    <a:pt x="102" y="270"/>
                  </a:lnTo>
                  <a:lnTo>
                    <a:pt x="169" y="270"/>
                  </a:lnTo>
                  <a:lnTo>
                    <a:pt x="371" y="203"/>
                  </a:lnTo>
                  <a:lnTo>
                    <a:pt x="371" y="203"/>
                  </a:lnTo>
                  <a:lnTo>
                    <a:pt x="203" y="472"/>
                  </a:lnTo>
                  <a:lnTo>
                    <a:pt x="34" y="741"/>
                  </a:lnTo>
                  <a:lnTo>
                    <a:pt x="1" y="775"/>
                  </a:lnTo>
                  <a:lnTo>
                    <a:pt x="34" y="842"/>
                  </a:lnTo>
                  <a:lnTo>
                    <a:pt x="68" y="876"/>
                  </a:lnTo>
                  <a:lnTo>
                    <a:pt x="102" y="910"/>
                  </a:lnTo>
                  <a:lnTo>
                    <a:pt x="438" y="842"/>
                  </a:lnTo>
                  <a:lnTo>
                    <a:pt x="573" y="842"/>
                  </a:lnTo>
                  <a:lnTo>
                    <a:pt x="741" y="775"/>
                  </a:lnTo>
                  <a:lnTo>
                    <a:pt x="775" y="741"/>
                  </a:lnTo>
                  <a:lnTo>
                    <a:pt x="775" y="708"/>
                  </a:lnTo>
                  <a:lnTo>
                    <a:pt x="741" y="674"/>
                  </a:lnTo>
                  <a:lnTo>
                    <a:pt x="708" y="640"/>
                  </a:lnTo>
                  <a:lnTo>
                    <a:pt x="573" y="640"/>
                  </a:lnTo>
                  <a:lnTo>
                    <a:pt x="405" y="674"/>
                  </a:lnTo>
                  <a:lnTo>
                    <a:pt x="304" y="674"/>
                  </a:lnTo>
                  <a:lnTo>
                    <a:pt x="472" y="405"/>
                  </a:lnTo>
                  <a:lnTo>
                    <a:pt x="573" y="135"/>
                  </a:lnTo>
                  <a:lnTo>
                    <a:pt x="573" y="68"/>
                  </a:lnTo>
                  <a:lnTo>
                    <a:pt x="506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3" name="Google Shape;993;p6"/>
            <p:cNvSpPr/>
            <p:nvPr/>
          </p:nvSpPr>
          <p:spPr>
            <a:xfrm>
              <a:off x="3964850" y="2903775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169" y="169"/>
                  </a:moveTo>
                  <a:lnTo>
                    <a:pt x="371" y="236"/>
                  </a:lnTo>
                  <a:lnTo>
                    <a:pt x="573" y="270"/>
                  </a:lnTo>
                  <a:lnTo>
                    <a:pt x="1011" y="270"/>
                  </a:lnTo>
                  <a:lnTo>
                    <a:pt x="1651" y="304"/>
                  </a:lnTo>
                  <a:lnTo>
                    <a:pt x="2290" y="304"/>
                  </a:lnTo>
                  <a:lnTo>
                    <a:pt x="2290" y="674"/>
                  </a:lnTo>
                  <a:lnTo>
                    <a:pt x="2324" y="1078"/>
                  </a:lnTo>
                  <a:lnTo>
                    <a:pt x="2324" y="1583"/>
                  </a:lnTo>
                  <a:lnTo>
                    <a:pt x="2358" y="1819"/>
                  </a:lnTo>
                  <a:lnTo>
                    <a:pt x="2391" y="2088"/>
                  </a:lnTo>
                  <a:lnTo>
                    <a:pt x="1314" y="2088"/>
                  </a:lnTo>
                  <a:lnTo>
                    <a:pt x="809" y="2122"/>
                  </a:lnTo>
                  <a:lnTo>
                    <a:pt x="540" y="2156"/>
                  </a:lnTo>
                  <a:lnTo>
                    <a:pt x="304" y="2223"/>
                  </a:lnTo>
                  <a:lnTo>
                    <a:pt x="270" y="1718"/>
                  </a:lnTo>
                  <a:lnTo>
                    <a:pt x="237" y="1213"/>
                  </a:lnTo>
                  <a:lnTo>
                    <a:pt x="270" y="674"/>
                  </a:lnTo>
                  <a:lnTo>
                    <a:pt x="237" y="405"/>
                  </a:lnTo>
                  <a:lnTo>
                    <a:pt x="203" y="304"/>
                  </a:lnTo>
                  <a:lnTo>
                    <a:pt x="169" y="169"/>
                  </a:lnTo>
                  <a:close/>
                  <a:moveTo>
                    <a:pt x="2358" y="1"/>
                  </a:moveTo>
                  <a:lnTo>
                    <a:pt x="2358" y="34"/>
                  </a:lnTo>
                  <a:lnTo>
                    <a:pt x="2324" y="102"/>
                  </a:lnTo>
                  <a:lnTo>
                    <a:pt x="1752" y="68"/>
                  </a:lnTo>
                  <a:lnTo>
                    <a:pt x="1179" y="34"/>
                  </a:lnTo>
                  <a:lnTo>
                    <a:pt x="641" y="34"/>
                  </a:lnTo>
                  <a:lnTo>
                    <a:pt x="405" y="68"/>
                  </a:lnTo>
                  <a:lnTo>
                    <a:pt x="270" y="102"/>
                  </a:lnTo>
                  <a:lnTo>
                    <a:pt x="169" y="169"/>
                  </a:lnTo>
                  <a:lnTo>
                    <a:pt x="136" y="169"/>
                  </a:lnTo>
                  <a:lnTo>
                    <a:pt x="68" y="304"/>
                  </a:lnTo>
                  <a:lnTo>
                    <a:pt x="35" y="472"/>
                  </a:lnTo>
                  <a:lnTo>
                    <a:pt x="1" y="842"/>
                  </a:lnTo>
                  <a:lnTo>
                    <a:pt x="35" y="1583"/>
                  </a:lnTo>
                  <a:lnTo>
                    <a:pt x="35" y="1785"/>
                  </a:lnTo>
                  <a:lnTo>
                    <a:pt x="35" y="2054"/>
                  </a:lnTo>
                  <a:lnTo>
                    <a:pt x="35" y="2156"/>
                  </a:lnTo>
                  <a:lnTo>
                    <a:pt x="68" y="2290"/>
                  </a:lnTo>
                  <a:lnTo>
                    <a:pt x="136" y="2358"/>
                  </a:lnTo>
                  <a:lnTo>
                    <a:pt x="237" y="2425"/>
                  </a:lnTo>
                  <a:lnTo>
                    <a:pt x="304" y="2391"/>
                  </a:lnTo>
                  <a:lnTo>
                    <a:pt x="304" y="2358"/>
                  </a:lnTo>
                  <a:lnTo>
                    <a:pt x="573" y="2391"/>
                  </a:lnTo>
                  <a:lnTo>
                    <a:pt x="1348" y="2391"/>
                  </a:lnTo>
                  <a:lnTo>
                    <a:pt x="2391" y="2290"/>
                  </a:lnTo>
                  <a:lnTo>
                    <a:pt x="2526" y="2290"/>
                  </a:lnTo>
                  <a:lnTo>
                    <a:pt x="2526" y="2257"/>
                  </a:lnTo>
                  <a:lnTo>
                    <a:pt x="2560" y="2021"/>
                  </a:lnTo>
                  <a:lnTo>
                    <a:pt x="2560" y="1751"/>
                  </a:lnTo>
                  <a:lnTo>
                    <a:pt x="2526" y="1213"/>
                  </a:lnTo>
                  <a:lnTo>
                    <a:pt x="2492" y="607"/>
                  </a:lnTo>
                  <a:lnTo>
                    <a:pt x="2492" y="304"/>
                  </a:lnTo>
                  <a:lnTo>
                    <a:pt x="2459" y="34"/>
                  </a:lnTo>
                  <a:lnTo>
                    <a:pt x="242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4" name="Google Shape;994;p6"/>
            <p:cNvSpPr/>
            <p:nvPr/>
          </p:nvSpPr>
          <p:spPr>
            <a:xfrm>
              <a:off x="4104575" y="2989625"/>
              <a:ext cx="13500" cy="5075"/>
            </a:xfrm>
            <a:custGeom>
              <a:avLst/>
              <a:gdLst/>
              <a:ahLst/>
              <a:cxnLst/>
              <a:rect l="l" t="t" r="r" b="b"/>
              <a:pathLst>
                <a:path w="540" h="203" extrusionOk="0">
                  <a:moveTo>
                    <a:pt x="405" y="1"/>
                  </a:moveTo>
                  <a:lnTo>
                    <a:pt x="338" y="35"/>
                  </a:lnTo>
                  <a:lnTo>
                    <a:pt x="68" y="35"/>
                  </a:lnTo>
                  <a:lnTo>
                    <a:pt x="34" y="68"/>
                  </a:lnTo>
                  <a:lnTo>
                    <a:pt x="1" y="102"/>
                  </a:lnTo>
                  <a:lnTo>
                    <a:pt x="34" y="136"/>
                  </a:lnTo>
                  <a:lnTo>
                    <a:pt x="68" y="169"/>
                  </a:lnTo>
                  <a:lnTo>
                    <a:pt x="169" y="203"/>
                  </a:lnTo>
                  <a:lnTo>
                    <a:pt x="371" y="203"/>
                  </a:lnTo>
                  <a:lnTo>
                    <a:pt x="439" y="169"/>
                  </a:lnTo>
                  <a:lnTo>
                    <a:pt x="506" y="136"/>
                  </a:lnTo>
                  <a:lnTo>
                    <a:pt x="540" y="102"/>
                  </a:lnTo>
                  <a:lnTo>
                    <a:pt x="540" y="68"/>
                  </a:lnTo>
                  <a:lnTo>
                    <a:pt x="540" y="35"/>
                  </a:lnTo>
                  <a:lnTo>
                    <a:pt x="506" y="35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5" name="Google Shape;995;p6"/>
            <p:cNvSpPr/>
            <p:nvPr/>
          </p:nvSpPr>
          <p:spPr>
            <a:xfrm>
              <a:off x="3843650" y="2891150"/>
              <a:ext cx="46325" cy="13500"/>
            </a:xfrm>
            <a:custGeom>
              <a:avLst/>
              <a:gdLst/>
              <a:ahLst/>
              <a:cxnLst/>
              <a:rect l="l" t="t" r="r" b="b"/>
              <a:pathLst>
                <a:path w="1853" h="540" extrusionOk="0">
                  <a:moveTo>
                    <a:pt x="1583" y="1"/>
                  </a:moveTo>
                  <a:lnTo>
                    <a:pt x="1617" y="236"/>
                  </a:lnTo>
                  <a:lnTo>
                    <a:pt x="809" y="270"/>
                  </a:lnTo>
                  <a:lnTo>
                    <a:pt x="1" y="304"/>
                  </a:lnTo>
                  <a:lnTo>
                    <a:pt x="1" y="539"/>
                  </a:lnTo>
                  <a:lnTo>
                    <a:pt x="842" y="472"/>
                  </a:lnTo>
                  <a:lnTo>
                    <a:pt x="1684" y="405"/>
                  </a:lnTo>
                  <a:lnTo>
                    <a:pt x="1718" y="438"/>
                  </a:lnTo>
                  <a:lnTo>
                    <a:pt x="1751" y="405"/>
                  </a:lnTo>
                  <a:lnTo>
                    <a:pt x="1819" y="371"/>
                  </a:lnTo>
                  <a:lnTo>
                    <a:pt x="1852" y="337"/>
                  </a:lnTo>
                  <a:lnTo>
                    <a:pt x="1819" y="270"/>
                  </a:lnTo>
                  <a:lnTo>
                    <a:pt x="1785" y="236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6" name="Google Shape;996;p6"/>
            <p:cNvSpPr/>
            <p:nvPr/>
          </p:nvSpPr>
          <p:spPr>
            <a:xfrm>
              <a:off x="3843650" y="3044350"/>
              <a:ext cx="101875" cy="60625"/>
            </a:xfrm>
            <a:custGeom>
              <a:avLst/>
              <a:gdLst/>
              <a:ahLst/>
              <a:cxnLst/>
              <a:rect l="l" t="t" r="r" b="b"/>
              <a:pathLst>
                <a:path w="4075" h="2425" extrusionOk="0">
                  <a:moveTo>
                    <a:pt x="2694" y="0"/>
                  </a:moveTo>
                  <a:lnTo>
                    <a:pt x="1448" y="34"/>
                  </a:lnTo>
                  <a:lnTo>
                    <a:pt x="371" y="34"/>
                  </a:lnTo>
                  <a:lnTo>
                    <a:pt x="1" y="101"/>
                  </a:lnTo>
                  <a:lnTo>
                    <a:pt x="1" y="303"/>
                  </a:lnTo>
                  <a:lnTo>
                    <a:pt x="943" y="270"/>
                  </a:lnTo>
                  <a:lnTo>
                    <a:pt x="1920" y="270"/>
                  </a:lnTo>
                  <a:lnTo>
                    <a:pt x="3805" y="236"/>
                  </a:lnTo>
                  <a:lnTo>
                    <a:pt x="3772" y="404"/>
                  </a:lnTo>
                  <a:lnTo>
                    <a:pt x="3772" y="606"/>
                  </a:lnTo>
                  <a:lnTo>
                    <a:pt x="3805" y="977"/>
                  </a:lnTo>
                  <a:lnTo>
                    <a:pt x="3805" y="1515"/>
                  </a:lnTo>
                  <a:lnTo>
                    <a:pt x="3839" y="2088"/>
                  </a:lnTo>
                  <a:lnTo>
                    <a:pt x="1852" y="2088"/>
                  </a:lnTo>
                  <a:lnTo>
                    <a:pt x="910" y="2155"/>
                  </a:lnTo>
                  <a:lnTo>
                    <a:pt x="438" y="2189"/>
                  </a:lnTo>
                  <a:lnTo>
                    <a:pt x="1" y="2290"/>
                  </a:lnTo>
                  <a:lnTo>
                    <a:pt x="1" y="2391"/>
                  </a:lnTo>
                  <a:lnTo>
                    <a:pt x="405" y="2424"/>
                  </a:lnTo>
                  <a:lnTo>
                    <a:pt x="809" y="2391"/>
                  </a:lnTo>
                  <a:lnTo>
                    <a:pt x="1617" y="2323"/>
                  </a:lnTo>
                  <a:lnTo>
                    <a:pt x="2728" y="2290"/>
                  </a:lnTo>
                  <a:lnTo>
                    <a:pt x="3873" y="2290"/>
                  </a:lnTo>
                  <a:lnTo>
                    <a:pt x="3873" y="2357"/>
                  </a:lnTo>
                  <a:lnTo>
                    <a:pt x="3906" y="2424"/>
                  </a:lnTo>
                  <a:lnTo>
                    <a:pt x="4041" y="2424"/>
                  </a:lnTo>
                  <a:lnTo>
                    <a:pt x="4075" y="2323"/>
                  </a:lnTo>
                  <a:lnTo>
                    <a:pt x="4075" y="1751"/>
                  </a:lnTo>
                  <a:lnTo>
                    <a:pt x="4041" y="1145"/>
                  </a:lnTo>
                  <a:lnTo>
                    <a:pt x="4041" y="674"/>
                  </a:lnTo>
                  <a:lnTo>
                    <a:pt x="4007" y="438"/>
                  </a:lnTo>
                  <a:lnTo>
                    <a:pt x="3974" y="236"/>
                  </a:lnTo>
                  <a:lnTo>
                    <a:pt x="4007" y="202"/>
                  </a:lnTo>
                  <a:lnTo>
                    <a:pt x="4007" y="135"/>
                  </a:lnTo>
                  <a:lnTo>
                    <a:pt x="3974" y="68"/>
                  </a:lnTo>
                  <a:lnTo>
                    <a:pt x="3906" y="34"/>
                  </a:lnTo>
                  <a:lnTo>
                    <a:pt x="330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7" name="Google Shape;997;p6"/>
            <p:cNvSpPr/>
            <p:nvPr/>
          </p:nvSpPr>
          <p:spPr>
            <a:xfrm>
              <a:off x="3894150" y="2907150"/>
              <a:ext cx="63150" cy="58950"/>
            </a:xfrm>
            <a:custGeom>
              <a:avLst/>
              <a:gdLst/>
              <a:ahLst/>
              <a:cxnLst/>
              <a:rect l="l" t="t" r="r" b="b"/>
              <a:pathLst>
                <a:path w="2526" h="2358" extrusionOk="0">
                  <a:moveTo>
                    <a:pt x="2257" y="202"/>
                  </a:moveTo>
                  <a:lnTo>
                    <a:pt x="2257" y="640"/>
                  </a:lnTo>
                  <a:lnTo>
                    <a:pt x="2290" y="1078"/>
                  </a:lnTo>
                  <a:lnTo>
                    <a:pt x="2290" y="1616"/>
                  </a:lnTo>
                  <a:lnTo>
                    <a:pt x="2324" y="2155"/>
                  </a:lnTo>
                  <a:lnTo>
                    <a:pt x="2088" y="2122"/>
                  </a:lnTo>
                  <a:lnTo>
                    <a:pt x="1886" y="2155"/>
                  </a:lnTo>
                  <a:lnTo>
                    <a:pt x="1449" y="2189"/>
                  </a:lnTo>
                  <a:lnTo>
                    <a:pt x="1449" y="2122"/>
                  </a:lnTo>
                  <a:lnTo>
                    <a:pt x="1449" y="1919"/>
                  </a:lnTo>
                  <a:lnTo>
                    <a:pt x="1449" y="1717"/>
                  </a:lnTo>
                  <a:lnTo>
                    <a:pt x="1415" y="1313"/>
                  </a:lnTo>
                  <a:lnTo>
                    <a:pt x="1381" y="1246"/>
                  </a:lnTo>
                  <a:lnTo>
                    <a:pt x="1348" y="1212"/>
                  </a:lnTo>
                  <a:lnTo>
                    <a:pt x="1280" y="1246"/>
                  </a:lnTo>
                  <a:lnTo>
                    <a:pt x="1247" y="1313"/>
                  </a:lnTo>
                  <a:lnTo>
                    <a:pt x="1247" y="1717"/>
                  </a:lnTo>
                  <a:lnTo>
                    <a:pt x="1247" y="1919"/>
                  </a:lnTo>
                  <a:lnTo>
                    <a:pt x="1314" y="2088"/>
                  </a:lnTo>
                  <a:lnTo>
                    <a:pt x="1348" y="2122"/>
                  </a:lnTo>
                  <a:lnTo>
                    <a:pt x="843" y="2122"/>
                  </a:lnTo>
                  <a:lnTo>
                    <a:pt x="607" y="2155"/>
                  </a:lnTo>
                  <a:lnTo>
                    <a:pt x="371" y="2223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03" y="707"/>
                  </a:lnTo>
                  <a:lnTo>
                    <a:pt x="135" y="270"/>
                  </a:lnTo>
                  <a:lnTo>
                    <a:pt x="1179" y="270"/>
                  </a:lnTo>
                  <a:lnTo>
                    <a:pt x="2257" y="202"/>
                  </a:lnTo>
                  <a:close/>
                  <a:moveTo>
                    <a:pt x="1179" y="0"/>
                  </a:moveTo>
                  <a:lnTo>
                    <a:pt x="641" y="34"/>
                  </a:lnTo>
                  <a:lnTo>
                    <a:pt x="135" y="68"/>
                  </a:lnTo>
                  <a:lnTo>
                    <a:pt x="68" y="101"/>
                  </a:lnTo>
                  <a:lnTo>
                    <a:pt x="34" y="169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4" y="1145"/>
                  </a:lnTo>
                  <a:lnTo>
                    <a:pt x="102" y="1717"/>
                  </a:lnTo>
                  <a:lnTo>
                    <a:pt x="135" y="2021"/>
                  </a:lnTo>
                  <a:lnTo>
                    <a:pt x="203" y="2290"/>
                  </a:lnTo>
                  <a:lnTo>
                    <a:pt x="236" y="2324"/>
                  </a:lnTo>
                  <a:lnTo>
                    <a:pt x="270" y="2357"/>
                  </a:lnTo>
                  <a:lnTo>
                    <a:pt x="337" y="2324"/>
                  </a:lnTo>
                  <a:lnTo>
                    <a:pt x="337" y="2357"/>
                  </a:lnTo>
                  <a:lnTo>
                    <a:pt x="1314" y="2357"/>
                  </a:lnTo>
                  <a:lnTo>
                    <a:pt x="1819" y="2324"/>
                  </a:lnTo>
                  <a:lnTo>
                    <a:pt x="2088" y="2324"/>
                  </a:lnTo>
                  <a:lnTo>
                    <a:pt x="2358" y="2290"/>
                  </a:lnTo>
                  <a:lnTo>
                    <a:pt x="2391" y="2324"/>
                  </a:lnTo>
                  <a:lnTo>
                    <a:pt x="2425" y="2324"/>
                  </a:lnTo>
                  <a:lnTo>
                    <a:pt x="2459" y="2290"/>
                  </a:lnTo>
                  <a:lnTo>
                    <a:pt x="2492" y="2256"/>
                  </a:lnTo>
                  <a:lnTo>
                    <a:pt x="2526" y="1987"/>
                  </a:lnTo>
                  <a:lnTo>
                    <a:pt x="2526" y="1751"/>
                  </a:lnTo>
                  <a:lnTo>
                    <a:pt x="2492" y="1246"/>
                  </a:lnTo>
                  <a:lnTo>
                    <a:pt x="2459" y="640"/>
                  </a:lnTo>
                  <a:lnTo>
                    <a:pt x="2425" y="337"/>
                  </a:lnTo>
                  <a:lnTo>
                    <a:pt x="2358" y="68"/>
                  </a:lnTo>
                  <a:lnTo>
                    <a:pt x="2324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8" name="Google Shape;998;p6"/>
            <p:cNvSpPr/>
            <p:nvPr/>
          </p:nvSpPr>
          <p:spPr>
            <a:xfrm>
              <a:off x="3957275" y="2992150"/>
              <a:ext cx="20225" cy="25275"/>
            </a:xfrm>
            <a:custGeom>
              <a:avLst/>
              <a:gdLst/>
              <a:ahLst/>
              <a:cxnLst/>
              <a:rect l="l" t="t" r="r" b="b"/>
              <a:pathLst>
                <a:path w="809" h="1011" extrusionOk="0">
                  <a:moveTo>
                    <a:pt x="439" y="237"/>
                  </a:moveTo>
                  <a:lnTo>
                    <a:pt x="472" y="270"/>
                  </a:lnTo>
                  <a:lnTo>
                    <a:pt x="472" y="338"/>
                  </a:lnTo>
                  <a:lnTo>
                    <a:pt x="439" y="439"/>
                  </a:lnTo>
                  <a:lnTo>
                    <a:pt x="338" y="540"/>
                  </a:lnTo>
                  <a:lnTo>
                    <a:pt x="203" y="573"/>
                  </a:lnTo>
                  <a:lnTo>
                    <a:pt x="237" y="439"/>
                  </a:lnTo>
                  <a:lnTo>
                    <a:pt x="270" y="338"/>
                  </a:lnTo>
                  <a:lnTo>
                    <a:pt x="338" y="270"/>
                  </a:lnTo>
                  <a:lnTo>
                    <a:pt x="371" y="270"/>
                  </a:lnTo>
                  <a:lnTo>
                    <a:pt x="439" y="237"/>
                  </a:lnTo>
                  <a:close/>
                  <a:moveTo>
                    <a:pt x="405" y="1"/>
                  </a:moveTo>
                  <a:lnTo>
                    <a:pt x="304" y="35"/>
                  </a:lnTo>
                  <a:lnTo>
                    <a:pt x="237" y="102"/>
                  </a:lnTo>
                  <a:lnTo>
                    <a:pt x="136" y="169"/>
                  </a:lnTo>
                  <a:lnTo>
                    <a:pt x="35" y="338"/>
                  </a:lnTo>
                  <a:lnTo>
                    <a:pt x="1" y="506"/>
                  </a:lnTo>
                  <a:lnTo>
                    <a:pt x="1" y="674"/>
                  </a:lnTo>
                  <a:lnTo>
                    <a:pt x="68" y="742"/>
                  </a:lnTo>
                  <a:lnTo>
                    <a:pt x="136" y="775"/>
                  </a:lnTo>
                  <a:lnTo>
                    <a:pt x="304" y="775"/>
                  </a:lnTo>
                  <a:lnTo>
                    <a:pt x="439" y="742"/>
                  </a:lnTo>
                  <a:lnTo>
                    <a:pt x="439" y="775"/>
                  </a:lnTo>
                  <a:lnTo>
                    <a:pt x="506" y="843"/>
                  </a:lnTo>
                  <a:lnTo>
                    <a:pt x="540" y="910"/>
                  </a:lnTo>
                  <a:lnTo>
                    <a:pt x="708" y="1011"/>
                  </a:lnTo>
                  <a:lnTo>
                    <a:pt x="742" y="1011"/>
                  </a:lnTo>
                  <a:lnTo>
                    <a:pt x="775" y="977"/>
                  </a:lnTo>
                  <a:lnTo>
                    <a:pt x="809" y="944"/>
                  </a:lnTo>
                  <a:lnTo>
                    <a:pt x="775" y="876"/>
                  </a:lnTo>
                  <a:lnTo>
                    <a:pt x="641" y="809"/>
                  </a:lnTo>
                  <a:lnTo>
                    <a:pt x="607" y="742"/>
                  </a:lnTo>
                  <a:lnTo>
                    <a:pt x="540" y="674"/>
                  </a:lnTo>
                  <a:lnTo>
                    <a:pt x="607" y="573"/>
                  </a:lnTo>
                  <a:lnTo>
                    <a:pt x="674" y="472"/>
                  </a:lnTo>
                  <a:lnTo>
                    <a:pt x="708" y="371"/>
                  </a:lnTo>
                  <a:lnTo>
                    <a:pt x="708" y="270"/>
                  </a:lnTo>
                  <a:lnTo>
                    <a:pt x="708" y="203"/>
                  </a:lnTo>
                  <a:lnTo>
                    <a:pt x="641" y="102"/>
                  </a:lnTo>
                  <a:lnTo>
                    <a:pt x="607" y="35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99" name="Google Shape;999;p6"/>
            <p:cNvSpPr/>
            <p:nvPr/>
          </p:nvSpPr>
          <p:spPr>
            <a:xfrm>
              <a:off x="3843650" y="2973650"/>
              <a:ext cx="82525" cy="63975"/>
            </a:xfrm>
            <a:custGeom>
              <a:avLst/>
              <a:gdLst/>
              <a:ahLst/>
              <a:cxnLst/>
              <a:rect l="l" t="t" r="r" b="b"/>
              <a:pathLst>
                <a:path w="3301" h="2559" extrusionOk="0">
                  <a:moveTo>
                    <a:pt x="3098" y="0"/>
                  </a:moveTo>
                  <a:lnTo>
                    <a:pt x="3031" y="34"/>
                  </a:lnTo>
                  <a:lnTo>
                    <a:pt x="2997" y="101"/>
                  </a:lnTo>
                  <a:lnTo>
                    <a:pt x="2997" y="169"/>
                  </a:lnTo>
                  <a:lnTo>
                    <a:pt x="2189" y="101"/>
                  </a:lnTo>
                  <a:lnTo>
                    <a:pt x="337" y="101"/>
                  </a:lnTo>
                  <a:lnTo>
                    <a:pt x="1" y="135"/>
                  </a:lnTo>
                  <a:lnTo>
                    <a:pt x="1" y="337"/>
                  </a:lnTo>
                  <a:lnTo>
                    <a:pt x="573" y="303"/>
                  </a:lnTo>
                  <a:lnTo>
                    <a:pt x="2088" y="303"/>
                  </a:lnTo>
                  <a:lnTo>
                    <a:pt x="2997" y="371"/>
                  </a:lnTo>
                  <a:lnTo>
                    <a:pt x="3065" y="1381"/>
                  </a:lnTo>
                  <a:lnTo>
                    <a:pt x="3031" y="1818"/>
                  </a:lnTo>
                  <a:lnTo>
                    <a:pt x="3031" y="2256"/>
                  </a:lnTo>
                  <a:lnTo>
                    <a:pt x="2930" y="2222"/>
                  </a:lnTo>
                  <a:lnTo>
                    <a:pt x="2795" y="2155"/>
                  </a:lnTo>
                  <a:lnTo>
                    <a:pt x="2155" y="2155"/>
                  </a:lnTo>
                  <a:lnTo>
                    <a:pt x="1920" y="2189"/>
                  </a:lnTo>
                  <a:lnTo>
                    <a:pt x="1381" y="2256"/>
                  </a:lnTo>
                  <a:lnTo>
                    <a:pt x="842" y="2357"/>
                  </a:lnTo>
                  <a:lnTo>
                    <a:pt x="1" y="2357"/>
                  </a:lnTo>
                  <a:lnTo>
                    <a:pt x="1" y="2525"/>
                  </a:lnTo>
                  <a:lnTo>
                    <a:pt x="304" y="2559"/>
                  </a:lnTo>
                  <a:lnTo>
                    <a:pt x="640" y="2559"/>
                  </a:lnTo>
                  <a:lnTo>
                    <a:pt x="1280" y="2492"/>
                  </a:lnTo>
                  <a:lnTo>
                    <a:pt x="1718" y="2458"/>
                  </a:lnTo>
                  <a:lnTo>
                    <a:pt x="2155" y="2424"/>
                  </a:lnTo>
                  <a:lnTo>
                    <a:pt x="2593" y="2458"/>
                  </a:lnTo>
                  <a:lnTo>
                    <a:pt x="3065" y="2458"/>
                  </a:lnTo>
                  <a:lnTo>
                    <a:pt x="3065" y="2492"/>
                  </a:lnTo>
                  <a:lnTo>
                    <a:pt x="3098" y="2525"/>
                  </a:lnTo>
                  <a:lnTo>
                    <a:pt x="3132" y="2559"/>
                  </a:lnTo>
                  <a:lnTo>
                    <a:pt x="3199" y="2525"/>
                  </a:lnTo>
                  <a:lnTo>
                    <a:pt x="3233" y="2492"/>
                  </a:lnTo>
                  <a:lnTo>
                    <a:pt x="3300" y="2222"/>
                  </a:lnTo>
                  <a:lnTo>
                    <a:pt x="3300" y="1919"/>
                  </a:lnTo>
                  <a:lnTo>
                    <a:pt x="3300" y="1381"/>
                  </a:lnTo>
                  <a:lnTo>
                    <a:pt x="3300" y="707"/>
                  </a:lnTo>
                  <a:lnTo>
                    <a:pt x="3267" y="404"/>
                  </a:lnTo>
                  <a:lnTo>
                    <a:pt x="3233" y="68"/>
                  </a:lnTo>
                  <a:lnTo>
                    <a:pt x="316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0" name="Google Shape;1000;p6"/>
            <p:cNvSpPr/>
            <p:nvPr/>
          </p:nvSpPr>
          <p:spPr>
            <a:xfrm>
              <a:off x="4394975" y="3045175"/>
              <a:ext cx="14325" cy="19400"/>
            </a:xfrm>
            <a:custGeom>
              <a:avLst/>
              <a:gdLst/>
              <a:ahLst/>
              <a:cxnLst/>
              <a:rect l="l" t="t" r="r" b="b"/>
              <a:pathLst>
                <a:path w="573" h="776" extrusionOk="0">
                  <a:moveTo>
                    <a:pt x="404" y="1"/>
                  </a:moveTo>
                  <a:lnTo>
                    <a:pt x="438" y="203"/>
                  </a:lnTo>
                  <a:lnTo>
                    <a:pt x="438" y="405"/>
                  </a:lnTo>
                  <a:lnTo>
                    <a:pt x="438" y="472"/>
                  </a:lnTo>
                  <a:lnTo>
                    <a:pt x="371" y="540"/>
                  </a:lnTo>
                  <a:lnTo>
                    <a:pt x="303" y="607"/>
                  </a:lnTo>
                  <a:lnTo>
                    <a:pt x="236" y="607"/>
                  </a:lnTo>
                  <a:lnTo>
                    <a:pt x="236" y="506"/>
                  </a:lnTo>
                  <a:lnTo>
                    <a:pt x="169" y="439"/>
                  </a:lnTo>
                  <a:lnTo>
                    <a:pt x="101" y="405"/>
                  </a:lnTo>
                  <a:lnTo>
                    <a:pt x="68" y="405"/>
                  </a:lnTo>
                  <a:lnTo>
                    <a:pt x="0" y="472"/>
                  </a:lnTo>
                  <a:lnTo>
                    <a:pt x="34" y="540"/>
                  </a:lnTo>
                  <a:lnTo>
                    <a:pt x="68" y="573"/>
                  </a:lnTo>
                  <a:lnTo>
                    <a:pt x="68" y="641"/>
                  </a:lnTo>
                  <a:lnTo>
                    <a:pt x="68" y="708"/>
                  </a:lnTo>
                  <a:lnTo>
                    <a:pt x="135" y="742"/>
                  </a:lnTo>
                  <a:lnTo>
                    <a:pt x="236" y="775"/>
                  </a:lnTo>
                  <a:lnTo>
                    <a:pt x="337" y="742"/>
                  </a:lnTo>
                  <a:lnTo>
                    <a:pt x="438" y="674"/>
                  </a:lnTo>
                  <a:lnTo>
                    <a:pt x="505" y="573"/>
                  </a:lnTo>
                  <a:lnTo>
                    <a:pt x="573" y="439"/>
                  </a:lnTo>
                  <a:lnTo>
                    <a:pt x="573" y="270"/>
                  </a:lnTo>
                  <a:lnTo>
                    <a:pt x="539" y="136"/>
                  </a:lnTo>
                  <a:lnTo>
                    <a:pt x="43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1" name="Google Shape;1001;p6"/>
            <p:cNvSpPr/>
            <p:nvPr/>
          </p:nvSpPr>
          <p:spPr>
            <a:xfrm>
              <a:off x="4464000" y="2891150"/>
              <a:ext cx="55575" cy="53050"/>
            </a:xfrm>
            <a:custGeom>
              <a:avLst/>
              <a:gdLst/>
              <a:ahLst/>
              <a:cxnLst/>
              <a:rect l="l" t="t" r="r" b="b"/>
              <a:pathLst>
                <a:path w="2223" h="2122" extrusionOk="0">
                  <a:moveTo>
                    <a:pt x="1986" y="1"/>
                  </a:moveTo>
                  <a:lnTo>
                    <a:pt x="1986" y="304"/>
                  </a:lnTo>
                  <a:lnTo>
                    <a:pt x="1986" y="640"/>
                  </a:lnTo>
                  <a:lnTo>
                    <a:pt x="2020" y="1819"/>
                  </a:lnTo>
                  <a:lnTo>
                    <a:pt x="1784" y="1785"/>
                  </a:lnTo>
                  <a:lnTo>
                    <a:pt x="1549" y="1785"/>
                  </a:lnTo>
                  <a:lnTo>
                    <a:pt x="1077" y="1819"/>
                  </a:lnTo>
                  <a:lnTo>
                    <a:pt x="505" y="1819"/>
                  </a:lnTo>
                  <a:lnTo>
                    <a:pt x="337" y="1852"/>
                  </a:lnTo>
                  <a:lnTo>
                    <a:pt x="202" y="1852"/>
                  </a:lnTo>
                  <a:lnTo>
                    <a:pt x="101" y="1920"/>
                  </a:lnTo>
                  <a:lnTo>
                    <a:pt x="0" y="1987"/>
                  </a:lnTo>
                  <a:lnTo>
                    <a:pt x="0" y="2021"/>
                  </a:lnTo>
                  <a:lnTo>
                    <a:pt x="101" y="2088"/>
                  </a:lnTo>
                  <a:lnTo>
                    <a:pt x="202" y="2122"/>
                  </a:lnTo>
                  <a:lnTo>
                    <a:pt x="438" y="2122"/>
                  </a:lnTo>
                  <a:lnTo>
                    <a:pt x="943" y="2088"/>
                  </a:lnTo>
                  <a:lnTo>
                    <a:pt x="1784" y="2088"/>
                  </a:lnTo>
                  <a:lnTo>
                    <a:pt x="2054" y="2021"/>
                  </a:lnTo>
                  <a:lnTo>
                    <a:pt x="2087" y="2054"/>
                  </a:lnTo>
                  <a:lnTo>
                    <a:pt x="2155" y="2054"/>
                  </a:lnTo>
                  <a:lnTo>
                    <a:pt x="2222" y="2021"/>
                  </a:lnTo>
                  <a:lnTo>
                    <a:pt x="2222" y="1953"/>
                  </a:lnTo>
                  <a:lnTo>
                    <a:pt x="2188" y="775"/>
                  </a:lnTo>
                  <a:lnTo>
                    <a:pt x="2188" y="405"/>
                  </a:lnTo>
                  <a:lnTo>
                    <a:pt x="2188" y="203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2" name="Google Shape;1002;p6"/>
            <p:cNvSpPr/>
            <p:nvPr/>
          </p:nvSpPr>
          <p:spPr>
            <a:xfrm>
              <a:off x="4452200" y="2976175"/>
              <a:ext cx="5925" cy="17700"/>
            </a:xfrm>
            <a:custGeom>
              <a:avLst/>
              <a:gdLst/>
              <a:ahLst/>
              <a:cxnLst/>
              <a:rect l="l" t="t" r="r" b="b"/>
              <a:pathLst>
                <a:path w="237" h="708" extrusionOk="0">
                  <a:moveTo>
                    <a:pt x="102" y="0"/>
                  </a:moveTo>
                  <a:lnTo>
                    <a:pt x="68" y="34"/>
                  </a:lnTo>
                  <a:lnTo>
                    <a:pt x="1" y="202"/>
                  </a:lnTo>
                  <a:lnTo>
                    <a:pt x="1" y="337"/>
                  </a:lnTo>
                  <a:lnTo>
                    <a:pt x="1" y="505"/>
                  </a:lnTo>
                  <a:lnTo>
                    <a:pt x="1" y="640"/>
                  </a:lnTo>
                  <a:lnTo>
                    <a:pt x="34" y="674"/>
                  </a:lnTo>
                  <a:lnTo>
                    <a:pt x="102" y="707"/>
                  </a:lnTo>
                  <a:lnTo>
                    <a:pt x="169" y="707"/>
                  </a:lnTo>
                  <a:lnTo>
                    <a:pt x="203" y="640"/>
                  </a:lnTo>
                  <a:lnTo>
                    <a:pt x="203" y="606"/>
                  </a:lnTo>
                  <a:lnTo>
                    <a:pt x="203" y="337"/>
                  </a:lnTo>
                  <a:lnTo>
                    <a:pt x="236" y="68"/>
                  </a:lnTo>
                  <a:lnTo>
                    <a:pt x="203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3" name="Google Shape;1003;p6"/>
            <p:cNvSpPr/>
            <p:nvPr/>
          </p:nvSpPr>
          <p:spPr>
            <a:xfrm>
              <a:off x="4373075" y="3023300"/>
              <a:ext cx="61475" cy="60625"/>
            </a:xfrm>
            <a:custGeom>
              <a:avLst/>
              <a:gdLst/>
              <a:ahLst/>
              <a:cxnLst/>
              <a:rect l="l" t="t" r="r" b="b"/>
              <a:pathLst>
                <a:path w="2459" h="2425" extrusionOk="0">
                  <a:moveTo>
                    <a:pt x="2290" y="203"/>
                  </a:moveTo>
                  <a:lnTo>
                    <a:pt x="2257" y="640"/>
                  </a:lnTo>
                  <a:lnTo>
                    <a:pt x="2257" y="1078"/>
                  </a:lnTo>
                  <a:lnTo>
                    <a:pt x="2223" y="1617"/>
                  </a:lnTo>
                  <a:lnTo>
                    <a:pt x="2223" y="2155"/>
                  </a:lnTo>
                  <a:lnTo>
                    <a:pt x="1954" y="2122"/>
                  </a:lnTo>
                  <a:lnTo>
                    <a:pt x="1684" y="2088"/>
                  </a:lnTo>
                  <a:lnTo>
                    <a:pt x="1146" y="2122"/>
                  </a:lnTo>
                  <a:lnTo>
                    <a:pt x="708" y="2155"/>
                  </a:lnTo>
                  <a:lnTo>
                    <a:pt x="506" y="2155"/>
                  </a:lnTo>
                  <a:lnTo>
                    <a:pt x="270" y="2223"/>
                  </a:lnTo>
                  <a:lnTo>
                    <a:pt x="270" y="1684"/>
                  </a:lnTo>
                  <a:lnTo>
                    <a:pt x="237" y="1179"/>
                  </a:lnTo>
                  <a:lnTo>
                    <a:pt x="237" y="741"/>
                  </a:lnTo>
                  <a:lnTo>
                    <a:pt x="203" y="304"/>
                  </a:lnTo>
                  <a:lnTo>
                    <a:pt x="1247" y="270"/>
                  </a:lnTo>
                  <a:lnTo>
                    <a:pt x="1752" y="236"/>
                  </a:lnTo>
                  <a:lnTo>
                    <a:pt x="2290" y="203"/>
                  </a:lnTo>
                  <a:close/>
                  <a:moveTo>
                    <a:pt x="1752" y="1"/>
                  </a:moveTo>
                  <a:lnTo>
                    <a:pt x="1247" y="34"/>
                  </a:lnTo>
                  <a:lnTo>
                    <a:pt x="169" y="102"/>
                  </a:lnTo>
                  <a:lnTo>
                    <a:pt x="136" y="102"/>
                  </a:lnTo>
                  <a:lnTo>
                    <a:pt x="102" y="135"/>
                  </a:lnTo>
                  <a:lnTo>
                    <a:pt x="68" y="169"/>
                  </a:lnTo>
                  <a:lnTo>
                    <a:pt x="35" y="472"/>
                  </a:lnTo>
                  <a:lnTo>
                    <a:pt x="1" y="741"/>
                  </a:lnTo>
                  <a:lnTo>
                    <a:pt x="35" y="1347"/>
                  </a:lnTo>
                  <a:lnTo>
                    <a:pt x="35" y="1852"/>
                  </a:lnTo>
                  <a:lnTo>
                    <a:pt x="68" y="2122"/>
                  </a:lnTo>
                  <a:lnTo>
                    <a:pt x="136" y="2357"/>
                  </a:lnTo>
                  <a:lnTo>
                    <a:pt x="136" y="2391"/>
                  </a:lnTo>
                  <a:lnTo>
                    <a:pt x="169" y="2425"/>
                  </a:lnTo>
                  <a:lnTo>
                    <a:pt x="237" y="2425"/>
                  </a:lnTo>
                  <a:lnTo>
                    <a:pt x="270" y="2391"/>
                  </a:lnTo>
                  <a:lnTo>
                    <a:pt x="775" y="2391"/>
                  </a:lnTo>
                  <a:lnTo>
                    <a:pt x="1314" y="2357"/>
                  </a:lnTo>
                  <a:lnTo>
                    <a:pt x="1785" y="2357"/>
                  </a:lnTo>
                  <a:lnTo>
                    <a:pt x="2021" y="2324"/>
                  </a:lnTo>
                  <a:lnTo>
                    <a:pt x="2257" y="2290"/>
                  </a:lnTo>
                  <a:lnTo>
                    <a:pt x="2324" y="2290"/>
                  </a:lnTo>
                  <a:lnTo>
                    <a:pt x="2358" y="2256"/>
                  </a:lnTo>
                  <a:lnTo>
                    <a:pt x="2391" y="2223"/>
                  </a:lnTo>
                  <a:lnTo>
                    <a:pt x="2459" y="1953"/>
                  </a:lnTo>
                  <a:lnTo>
                    <a:pt x="2459" y="1650"/>
                  </a:lnTo>
                  <a:lnTo>
                    <a:pt x="2459" y="1044"/>
                  </a:lnTo>
                  <a:lnTo>
                    <a:pt x="2459" y="573"/>
                  </a:lnTo>
                  <a:lnTo>
                    <a:pt x="2425" y="337"/>
                  </a:lnTo>
                  <a:lnTo>
                    <a:pt x="2391" y="102"/>
                  </a:lnTo>
                  <a:lnTo>
                    <a:pt x="2358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4" name="Google Shape;1004;p6"/>
            <p:cNvSpPr/>
            <p:nvPr/>
          </p:nvSpPr>
          <p:spPr>
            <a:xfrm>
              <a:off x="7067375" y="4626750"/>
              <a:ext cx="59775" cy="239900"/>
            </a:xfrm>
            <a:custGeom>
              <a:avLst/>
              <a:gdLst/>
              <a:ahLst/>
              <a:cxnLst/>
              <a:rect l="l" t="t" r="r" b="b"/>
              <a:pathLst>
                <a:path w="2391" h="9596" extrusionOk="0">
                  <a:moveTo>
                    <a:pt x="2323" y="0"/>
                  </a:moveTo>
                  <a:lnTo>
                    <a:pt x="2323" y="34"/>
                  </a:lnTo>
                  <a:lnTo>
                    <a:pt x="2155" y="606"/>
                  </a:lnTo>
                  <a:lnTo>
                    <a:pt x="1987" y="1179"/>
                  </a:lnTo>
                  <a:lnTo>
                    <a:pt x="1751" y="2323"/>
                  </a:lnTo>
                  <a:lnTo>
                    <a:pt x="1515" y="3502"/>
                  </a:lnTo>
                  <a:lnTo>
                    <a:pt x="1246" y="4646"/>
                  </a:lnTo>
                  <a:lnTo>
                    <a:pt x="640" y="7071"/>
                  </a:lnTo>
                  <a:lnTo>
                    <a:pt x="0" y="9495"/>
                  </a:lnTo>
                  <a:lnTo>
                    <a:pt x="0" y="9562"/>
                  </a:lnTo>
                  <a:lnTo>
                    <a:pt x="68" y="9596"/>
                  </a:lnTo>
                  <a:lnTo>
                    <a:pt x="135" y="9596"/>
                  </a:lnTo>
                  <a:lnTo>
                    <a:pt x="169" y="9528"/>
                  </a:lnTo>
                  <a:lnTo>
                    <a:pt x="842" y="7138"/>
                  </a:lnTo>
                  <a:lnTo>
                    <a:pt x="1414" y="4680"/>
                  </a:lnTo>
                  <a:lnTo>
                    <a:pt x="1987" y="2391"/>
                  </a:lnTo>
                  <a:lnTo>
                    <a:pt x="2256" y="1212"/>
                  </a:lnTo>
                  <a:lnTo>
                    <a:pt x="2323" y="640"/>
                  </a:lnTo>
                  <a:lnTo>
                    <a:pt x="2391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5" name="Google Shape;1005;p6"/>
            <p:cNvSpPr/>
            <p:nvPr/>
          </p:nvSpPr>
          <p:spPr>
            <a:xfrm>
              <a:off x="4497650" y="2953450"/>
              <a:ext cx="8450" cy="58100"/>
            </a:xfrm>
            <a:custGeom>
              <a:avLst/>
              <a:gdLst/>
              <a:ahLst/>
              <a:cxnLst/>
              <a:rect l="l" t="t" r="r" b="b"/>
              <a:pathLst>
                <a:path w="338" h="2324" extrusionOk="0">
                  <a:moveTo>
                    <a:pt x="68" y="0"/>
                  </a:moveTo>
                  <a:lnTo>
                    <a:pt x="34" y="34"/>
                  </a:lnTo>
                  <a:lnTo>
                    <a:pt x="1" y="303"/>
                  </a:lnTo>
                  <a:lnTo>
                    <a:pt x="1" y="539"/>
                  </a:lnTo>
                  <a:lnTo>
                    <a:pt x="34" y="1078"/>
                  </a:lnTo>
                  <a:lnTo>
                    <a:pt x="68" y="1684"/>
                  </a:lnTo>
                  <a:lnTo>
                    <a:pt x="102" y="1987"/>
                  </a:lnTo>
                  <a:lnTo>
                    <a:pt x="169" y="2290"/>
                  </a:lnTo>
                  <a:lnTo>
                    <a:pt x="203" y="2323"/>
                  </a:lnTo>
                  <a:lnTo>
                    <a:pt x="304" y="2323"/>
                  </a:lnTo>
                  <a:lnTo>
                    <a:pt x="304" y="2256"/>
                  </a:lnTo>
                  <a:lnTo>
                    <a:pt x="337" y="1953"/>
                  </a:lnTo>
                  <a:lnTo>
                    <a:pt x="304" y="1650"/>
                  </a:lnTo>
                  <a:lnTo>
                    <a:pt x="236" y="1078"/>
                  </a:lnTo>
                  <a:lnTo>
                    <a:pt x="203" y="539"/>
                  </a:lnTo>
                  <a:lnTo>
                    <a:pt x="169" y="303"/>
                  </a:lnTo>
                  <a:lnTo>
                    <a:pt x="135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6" name="Google Shape;1006;p6"/>
            <p:cNvSpPr/>
            <p:nvPr/>
          </p:nvSpPr>
          <p:spPr>
            <a:xfrm>
              <a:off x="4487550" y="3155450"/>
              <a:ext cx="68200" cy="7600"/>
            </a:xfrm>
            <a:custGeom>
              <a:avLst/>
              <a:gdLst/>
              <a:ahLst/>
              <a:cxnLst/>
              <a:rect l="l" t="t" r="r" b="b"/>
              <a:pathLst>
                <a:path w="2728" h="304" extrusionOk="0">
                  <a:moveTo>
                    <a:pt x="708" y="0"/>
                  </a:moveTo>
                  <a:lnTo>
                    <a:pt x="337" y="34"/>
                  </a:lnTo>
                  <a:lnTo>
                    <a:pt x="169" y="68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135" y="236"/>
                  </a:lnTo>
                  <a:lnTo>
                    <a:pt x="304" y="270"/>
                  </a:lnTo>
                  <a:lnTo>
                    <a:pt x="607" y="304"/>
                  </a:lnTo>
                  <a:lnTo>
                    <a:pt x="1246" y="270"/>
                  </a:lnTo>
                  <a:lnTo>
                    <a:pt x="2358" y="270"/>
                  </a:lnTo>
                  <a:lnTo>
                    <a:pt x="2694" y="169"/>
                  </a:lnTo>
                  <a:lnTo>
                    <a:pt x="2728" y="135"/>
                  </a:lnTo>
                  <a:lnTo>
                    <a:pt x="2694" y="102"/>
                  </a:lnTo>
                  <a:lnTo>
                    <a:pt x="2391" y="34"/>
                  </a:lnTo>
                  <a:lnTo>
                    <a:pt x="1415" y="34"/>
                  </a:lnTo>
                  <a:lnTo>
                    <a:pt x="708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7" name="Google Shape;1007;p6"/>
            <p:cNvSpPr/>
            <p:nvPr/>
          </p:nvSpPr>
          <p:spPr>
            <a:xfrm>
              <a:off x="4487550" y="3087275"/>
              <a:ext cx="58100" cy="60625"/>
            </a:xfrm>
            <a:custGeom>
              <a:avLst/>
              <a:gdLst/>
              <a:ahLst/>
              <a:cxnLst/>
              <a:rect l="l" t="t" r="r" b="b"/>
              <a:pathLst>
                <a:path w="2324" h="2425" extrusionOk="0">
                  <a:moveTo>
                    <a:pt x="2122" y="0"/>
                  </a:moveTo>
                  <a:lnTo>
                    <a:pt x="1516" y="34"/>
                  </a:lnTo>
                  <a:lnTo>
                    <a:pt x="203" y="34"/>
                  </a:lnTo>
                  <a:lnTo>
                    <a:pt x="1" y="135"/>
                  </a:lnTo>
                  <a:lnTo>
                    <a:pt x="68" y="202"/>
                  </a:lnTo>
                  <a:lnTo>
                    <a:pt x="169" y="236"/>
                  </a:lnTo>
                  <a:lnTo>
                    <a:pt x="371" y="270"/>
                  </a:lnTo>
                  <a:lnTo>
                    <a:pt x="1415" y="270"/>
                  </a:lnTo>
                  <a:lnTo>
                    <a:pt x="2021" y="236"/>
                  </a:lnTo>
                  <a:lnTo>
                    <a:pt x="2021" y="438"/>
                  </a:lnTo>
                  <a:lnTo>
                    <a:pt x="2021" y="640"/>
                  </a:lnTo>
                  <a:lnTo>
                    <a:pt x="2055" y="1078"/>
                  </a:lnTo>
                  <a:lnTo>
                    <a:pt x="2055" y="1616"/>
                  </a:lnTo>
                  <a:lnTo>
                    <a:pt x="2088" y="1852"/>
                  </a:lnTo>
                  <a:lnTo>
                    <a:pt x="2122" y="2121"/>
                  </a:lnTo>
                  <a:lnTo>
                    <a:pt x="977" y="2155"/>
                  </a:lnTo>
                  <a:lnTo>
                    <a:pt x="573" y="2155"/>
                  </a:lnTo>
                  <a:lnTo>
                    <a:pt x="371" y="2189"/>
                  </a:lnTo>
                  <a:lnTo>
                    <a:pt x="270" y="2222"/>
                  </a:lnTo>
                  <a:lnTo>
                    <a:pt x="203" y="2290"/>
                  </a:lnTo>
                  <a:lnTo>
                    <a:pt x="270" y="2357"/>
                  </a:lnTo>
                  <a:lnTo>
                    <a:pt x="371" y="2391"/>
                  </a:lnTo>
                  <a:lnTo>
                    <a:pt x="573" y="2424"/>
                  </a:lnTo>
                  <a:lnTo>
                    <a:pt x="977" y="2391"/>
                  </a:lnTo>
                  <a:lnTo>
                    <a:pt x="1617" y="2391"/>
                  </a:lnTo>
                  <a:lnTo>
                    <a:pt x="2223" y="2357"/>
                  </a:lnTo>
                  <a:lnTo>
                    <a:pt x="2290" y="2357"/>
                  </a:lnTo>
                  <a:lnTo>
                    <a:pt x="2324" y="2290"/>
                  </a:lnTo>
                  <a:lnTo>
                    <a:pt x="2324" y="2222"/>
                  </a:lnTo>
                  <a:lnTo>
                    <a:pt x="2290" y="2155"/>
                  </a:lnTo>
                  <a:lnTo>
                    <a:pt x="2324" y="1886"/>
                  </a:lnTo>
                  <a:lnTo>
                    <a:pt x="2290" y="1616"/>
                  </a:lnTo>
                  <a:lnTo>
                    <a:pt x="2257" y="1078"/>
                  </a:lnTo>
                  <a:lnTo>
                    <a:pt x="2257" y="640"/>
                  </a:lnTo>
                  <a:lnTo>
                    <a:pt x="2223" y="404"/>
                  </a:lnTo>
                  <a:lnTo>
                    <a:pt x="2189" y="202"/>
                  </a:lnTo>
                  <a:lnTo>
                    <a:pt x="2223" y="135"/>
                  </a:lnTo>
                  <a:lnTo>
                    <a:pt x="2223" y="68"/>
                  </a:lnTo>
                  <a:lnTo>
                    <a:pt x="2189" y="34"/>
                  </a:lnTo>
                  <a:lnTo>
                    <a:pt x="212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8" name="Google Shape;1008;p6"/>
            <p:cNvSpPr/>
            <p:nvPr/>
          </p:nvSpPr>
          <p:spPr>
            <a:xfrm>
              <a:off x="4341950" y="3092325"/>
              <a:ext cx="63150" cy="59775"/>
            </a:xfrm>
            <a:custGeom>
              <a:avLst/>
              <a:gdLst/>
              <a:ahLst/>
              <a:cxnLst/>
              <a:rect l="l" t="t" r="r" b="b"/>
              <a:pathLst>
                <a:path w="2526" h="2391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111"/>
                  </a:lnTo>
                  <a:lnTo>
                    <a:pt x="2290" y="1616"/>
                  </a:lnTo>
                  <a:lnTo>
                    <a:pt x="2323" y="2121"/>
                  </a:lnTo>
                  <a:lnTo>
                    <a:pt x="1448" y="2121"/>
                  </a:lnTo>
                  <a:lnTo>
                    <a:pt x="909" y="2155"/>
                  </a:lnTo>
                  <a:lnTo>
                    <a:pt x="640" y="2189"/>
                  </a:lnTo>
                  <a:lnTo>
                    <a:pt x="371" y="2222"/>
                  </a:lnTo>
                  <a:lnTo>
                    <a:pt x="337" y="1684"/>
                  </a:lnTo>
                  <a:lnTo>
                    <a:pt x="270" y="1145"/>
                  </a:lnTo>
                  <a:lnTo>
                    <a:pt x="202" y="707"/>
                  </a:lnTo>
                  <a:lnTo>
                    <a:pt x="169" y="303"/>
                  </a:lnTo>
                  <a:lnTo>
                    <a:pt x="674" y="303"/>
                  </a:lnTo>
                  <a:lnTo>
                    <a:pt x="1212" y="270"/>
                  </a:lnTo>
                  <a:lnTo>
                    <a:pt x="2256" y="236"/>
                  </a:lnTo>
                  <a:close/>
                  <a:moveTo>
                    <a:pt x="2256" y="0"/>
                  </a:moveTo>
                  <a:lnTo>
                    <a:pt x="1179" y="34"/>
                  </a:lnTo>
                  <a:lnTo>
                    <a:pt x="674" y="68"/>
                  </a:lnTo>
                  <a:lnTo>
                    <a:pt x="135" y="101"/>
                  </a:lnTo>
                  <a:lnTo>
                    <a:pt x="68" y="135"/>
                  </a:lnTo>
                  <a:lnTo>
                    <a:pt x="68" y="202"/>
                  </a:lnTo>
                  <a:lnTo>
                    <a:pt x="34" y="438"/>
                  </a:lnTo>
                  <a:lnTo>
                    <a:pt x="0" y="674"/>
                  </a:lnTo>
                  <a:lnTo>
                    <a:pt x="34" y="1179"/>
                  </a:lnTo>
                  <a:lnTo>
                    <a:pt x="101" y="1751"/>
                  </a:lnTo>
                  <a:lnTo>
                    <a:pt x="135" y="2054"/>
                  </a:lnTo>
                  <a:lnTo>
                    <a:pt x="236" y="2323"/>
                  </a:lnTo>
                  <a:lnTo>
                    <a:pt x="236" y="2357"/>
                  </a:lnTo>
                  <a:lnTo>
                    <a:pt x="371" y="2357"/>
                  </a:lnTo>
                  <a:lnTo>
                    <a:pt x="606" y="2391"/>
                  </a:lnTo>
                  <a:lnTo>
                    <a:pt x="842" y="2391"/>
                  </a:lnTo>
                  <a:lnTo>
                    <a:pt x="1313" y="2357"/>
                  </a:lnTo>
                  <a:lnTo>
                    <a:pt x="2088" y="2357"/>
                  </a:lnTo>
                  <a:lnTo>
                    <a:pt x="2357" y="2323"/>
                  </a:lnTo>
                  <a:lnTo>
                    <a:pt x="2458" y="2323"/>
                  </a:lnTo>
                  <a:lnTo>
                    <a:pt x="2492" y="2290"/>
                  </a:lnTo>
                  <a:lnTo>
                    <a:pt x="2525" y="2020"/>
                  </a:lnTo>
                  <a:lnTo>
                    <a:pt x="2525" y="1785"/>
                  </a:lnTo>
                  <a:lnTo>
                    <a:pt x="2492" y="1246"/>
                  </a:lnTo>
                  <a:lnTo>
                    <a:pt x="2458" y="674"/>
                  </a:lnTo>
                  <a:lnTo>
                    <a:pt x="2424" y="371"/>
                  </a:lnTo>
                  <a:lnTo>
                    <a:pt x="2357" y="68"/>
                  </a:lnTo>
                  <a:lnTo>
                    <a:pt x="2323" y="34"/>
                  </a:lnTo>
                  <a:lnTo>
                    <a:pt x="2290" y="34"/>
                  </a:lnTo>
                  <a:lnTo>
                    <a:pt x="225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9" name="Google Shape;1009;p6"/>
            <p:cNvSpPr/>
            <p:nvPr/>
          </p:nvSpPr>
          <p:spPr>
            <a:xfrm>
              <a:off x="4566675" y="2947550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2021" y="0"/>
                  </a:moveTo>
                  <a:lnTo>
                    <a:pt x="1617" y="68"/>
                  </a:lnTo>
                  <a:lnTo>
                    <a:pt x="910" y="68"/>
                  </a:lnTo>
                  <a:lnTo>
                    <a:pt x="539" y="101"/>
                  </a:lnTo>
                  <a:lnTo>
                    <a:pt x="203" y="135"/>
                  </a:lnTo>
                  <a:lnTo>
                    <a:pt x="169" y="68"/>
                  </a:lnTo>
                  <a:lnTo>
                    <a:pt x="169" y="34"/>
                  </a:lnTo>
                  <a:lnTo>
                    <a:pt x="102" y="34"/>
                  </a:lnTo>
                  <a:lnTo>
                    <a:pt x="68" y="68"/>
                  </a:lnTo>
                  <a:lnTo>
                    <a:pt x="34" y="303"/>
                  </a:lnTo>
                  <a:lnTo>
                    <a:pt x="1" y="573"/>
                  </a:lnTo>
                  <a:lnTo>
                    <a:pt x="1" y="1112"/>
                  </a:lnTo>
                  <a:lnTo>
                    <a:pt x="34" y="1718"/>
                  </a:lnTo>
                  <a:lnTo>
                    <a:pt x="102" y="2021"/>
                  </a:lnTo>
                  <a:lnTo>
                    <a:pt x="169" y="2324"/>
                  </a:lnTo>
                  <a:lnTo>
                    <a:pt x="203" y="2357"/>
                  </a:lnTo>
                  <a:lnTo>
                    <a:pt x="304" y="2357"/>
                  </a:lnTo>
                  <a:lnTo>
                    <a:pt x="337" y="2290"/>
                  </a:lnTo>
                  <a:lnTo>
                    <a:pt x="337" y="1987"/>
                  </a:lnTo>
                  <a:lnTo>
                    <a:pt x="304" y="1684"/>
                  </a:lnTo>
                  <a:lnTo>
                    <a:pt x="236" y="1078"/>
                  </a:lnTo>
                  <a:lnTo>
                    <a:pt x="236" y="674"/>
                  </a:lnTo>
                  <a:lnTo>
                    <a:pt x="203" y="236"/>
                  </a:lnTo>
                  <a:lnTo>
                    <a:pt x="438" y="270"/>
                  </a:lnTo>
                  <a:lnTo>
                    <a:pt x="1145" y="270"/>
                  </a:lnTo>
                  <a:lnTo>
                    <a:pt x="2223" y="202"/>
                  </a:lnTo>
                  <a:lnTo>
                    <a:pt x="2256" y="236"/>
                  </a:lnTo>
                  <a:lnTo>
                    <a:pt x="2290" y="270"/>
                  </a:lnTo>
                  <a:lnTo>
                    <a:pt x="2357" y="270"/>
                  </a:lnTo>
                  <a:lnTo>
                    <a:pt x="2324" y="573"/>
                  </a:lnTo>
                  <a:lnTo>
                    <a:pt x="2324" y="910"/>
                  </a:lnTo>
                  <a:lnTo>
                    <a:pt x="2357" y="2088"/>
                  </a:lnTo>
                  <a:lnTo>
                    <a:pt x="2122" y="2054"/>
                  </a:lnTo>
                  <a:lnTo>
                    <a:pt x="1886" y="2088"/>
                  </a:lnTo>
                  <a:lnTo>
                    <a:pt x="1415" y="2122"/>
                  </a:lnTo>
                  <a:lnTo>
                    <a:pt x="674" y="2122"/>
                  </a:lnTo>
                  <a:lnTo>
                    <a:pt x="539" y="2155"/>
                  </a:lnTo>
                  <a:lnTo>
                    <a:pt x="438" y="2189"/>
                  </a:lnTo>
                  <a:lnTo>
                    <a:pt x="337" y="2290"/>
                  </a:lnTo>
                  <a:lnTo>
                    <a:pt x="438" y="2357"/>
                  </a:lnTo>
                  <a:lnTo>
                    <a:pt x="539" y="2391"/>
                  </a:lnTo>
                  <a:lnTo>
                    <a:pt x="775" y="2425"/>
                  </a:lnTo>
                  <a:lnTo>
                    <a:pt x="1280" y="2357"/>
                  </a:lnTo>
                  <a:lnTo>
                    <a:pt x="2122" y="2357"/>
                  </a:lnTo>
                  <a:lnTo>
                    <a:pt x="2391" y="2290"/>
                  </a:lnTo>
                  <a:lnTo>
                    <a:pt x="2425" y="2324"/>
                  </a:lnTo>
                  <a:lnTo>
                    <a:pt x="2492" y="2357"/>
                  </a:lnTo>
                  <a:lnTo>
                    <a:pt x="2559" y="2324"/>
                  </a:lnTo>
                  <a:lnTo>
                    <a:pt x="2559" y="2256"/>
                  </a:lnTo>
                  <a:lnTo>
                    <a:pt x="2526" y="1078"/>
                  </a:lnTo>
                  <a:lnTo>
                    <a:pt x="2526" y="573"/>
                  </a:lnTo>
                  <a:lnTo>
                    <a:pt x="2492" y="303"/>
                  </a:lnTo>
                  <a:lnTo>
                    <a:pt x="2425" y="68"/>
                  </a:lnTo>
                  <a:lnTo>
                    <a:pt x="2391" y="68"/>
                  </a:lnTo>
                  <a:lnTo>
                    <a:pt x="2391" y="101"/>
                  </a:lnTo>
                  <a:lnTo>
                    <a:pt x="2324" y="34"/>
                  </a:lnTo>
                  <a:lnTo>
                    <a:pt x="2223" y="34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0" name="Google Shape;1010;p6"/>
            <p:cNvSpPr/>
            <p:nvPr/>
          </p:nvSpPr>
          <p:spPr>
            <a:xfrm>
              <a:off x="4483350" y="3089800"/>
              <a:ext cx="8450" cy="58950"/>
            </a:xfrm>
            <a:custGeom>
              <a:avLst/>
              <a:gdLst/>
              <a:ahLst/>
              <a:cxnLst/>
              <a:rect l="l" t="t" r="r" b="b"/>
              <a:pathLst>
                <a:path w="338" h="2358" extrusionOk="0">
                  <a:moveTo>
                    <a:pt x="68" y="0"/>
                  </a:moveTo>
                  <a:lnTo>
                    <a:pt x="34" y="34"/>
                  </a:lnTo>
                  <a:lnTo>
                    <a:pt x="0" y="303"/>
                  </a:lnTo>
                  <a:lnTo>
                    <a:pt x="0" y="573"/>
                  </a:lnTo>
                  <a:lnTo>
                    <a:pt x="34" y="1078"/>
                  </a:lnTo>
                  <a:lnTo>
                    <a:pt x="68" y="1684"/>
                  </a:lnTo>
                  <a:lnTo>
                    <a:pt x="101" y="1987"/>
                  </a:lnTo>
                  <a:lnTo>
                    <a:pt x="169" y="2290"/>
                  </a:lnTo>
                  <a:lnTo>
                    <a:pt x="202" y="2323"/>
                  </a:lnTo>
                  <a:lnTo>
                    <a:pt x="270" y="2357"/>
                  </a:lnTo>
                  <a:lnTo>
                    <a:pt x="303" y="2323"/>
                  </a:lnTo>
                  <a:lnTo>
                    <a:pt x="337" y="2256"/>
                  </a:lnTo>
                  <a:lnTo>
                    <a:pt x="337" y="1987"/>
                  </a:lnTo>
                  <a:lnTo>
                    <a:pt x="303" y="1684"/>
                  </a:lnTo>
                  <a:lnTo>
                    <a:pt x="236" y="1078"/>
                  </a:lnTo>
                  <a:lnTo>
                    <a:pt x="202" y="539"/>
                  </a:lnTo>
                  <a:lnTo>
                    <a:pt x="202" y="303"/>
                  </a:lnTo>
                  <a:lnTo>
                    <a:pt x="135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1" name="Google Shape;1011;p6"/>
            <p:cNvSpPr/>
            <p:nvPr/>
          </p:nvSpPr>
          <p:spPr>
            <a:xfrm>
              <a:off x="4104575" y="2898725"/>
              <a:ext cx="64000" cy="59800"/>
            </a:xfrm>
            <a:custGeom>
              <a:avLst/>
              <a:gdLst/>
              <a:ahLst/>
              <a:cxnLst/>
              <a:rect l="l" t="t" r="r" b="b"/>
              <a:pathLst>
                <a:path w="2560" h="2392" extrusionOk="0">
                  <a:moveTo>
                    <a:pt x="135" y="1"/>
                  </a:moveTo>
                  <a:lnTo>
                    <a:pt x="102" y="34"/>
                  </a:lnTo>
                  <a:lnTo>
                    <a:pt x="68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1" y="1078"/>
                  </a:lnTo>
                  <a:lnTo>
                    <a:pt x="34" y="1684"/>
                  </a:lnTo>
                  <a:lnTo>
                    <a:pt x="68" y="2021"/>
                  </a:lnTo>
                  <a:lnTo>
                    <a:pt x="169" y="2290"/>
                  </a:lnTo>
                  <a:lnTo>
                    <a:pt x="203" y="2358"/>
                  </a:lnTo>
                  <a:lnTo>
                    <a:pt x="236" y="2358"/>
                  </a:lnTo>
                  <a:lnTo>
                    <a:pt x="304" y="2324"/>
                  </a:lnTo>
                  <a:lnTo>
                    <a:pt x="338" y="2256"/>
                  </a:lnTo>
                  <a:lnTo>
                    <a:pt x="304" y="1987"/>
                  </a:lnTo>
                  <a:lnTo>
                    <a:pt x="304" y="1684"/>
                  </a:lnTo>
                  <a:lnTo>
                    <a:pt x="236" y="1078"/>
                  </a:lnTo>
                  <a:lnTo>
                    <a:pt x="236" y="640"/>
                  </a:lnTo>
                  <a:lnTo>
                    <a:pt x="203" y="236"/>
                  </a:lnTo>
                  <a:lnTo>
                    <a:pt x="439" y="236"/>
                  </a:lnTo>
                  <a:lnTo>
                    <a:pt x="674" y="270"/>
                  </a:lnTo>
                  <a:lnTo>
                    <a:pt x="1146" y="236"/>
                  </a:lnTo>
                  <a:lnTo>
                    <a:pt x="2223" y="203"/>
                  </a:lnTo>
                  <a:lnTo>
                    <a:pt x="2257" y="236"/>
                  </a:lnTo>
                  <a:lnTo>
                    <a:pt x="2324" y="236"/>
                  </a:lnTo>
                  <a:lnTo>
                    <a:pt x="2290" y="573"/>
                  </a:lnTo>
                  <a:lnTo>
                    <a:pt x="2324" y="910"/>
                  </a:lnTo>
                  <a:lnTo>
                    <a:pt x="2358" y="2088"/>
                  </a:lnTo>
                  <a:lnTo>
                    <a:pt x="2122" y="2054"/>
                  </a:lnTo>
                  <a:lnTo>
                    <a:pt x="1886" y="2054"/>
                  </a:lnTo>
                  <a:lnTo>
                    <a:pt x="1415" y="2088"/>
                  </a:lnTo>
                  <a:lnTo>
                    <a:pt x="843" y="2088"/>
                  </a:lnTo>
                  <a:lnTo>
                    <a:pt x="674" y="2122"/>
                  </a:lnTo>
                  <a:lnTo>
                    <a:pt x="540" y="2122"/>
                  </a:lnTo>
                  <a:lnTo>
                    <a:pt x="405" y="2189"/>
                  </a:lnTo>
                  <a:lnTo>
                    <a:pt x="338" y="2256"/>
                  </a:lnTo>
                  <a:lnTo>
                    <a:pt x="338" y="2290"/>
                  </a:lnTo>
                  <a:lnTo>
                    <a:pt x="405" y="2358"/>
                  </a:lnTo>
                  <a:lnTo>
                    <a:pt x="540" y="2391"/>
                  </a:lnTo>
                  <a:lnTo>
                    <a:pt x="775" y="2391"/>
                  </a:lnTo>
                  <a:lnTo>
                    <a:pt x="1280" y="2358"/>
                  </a:lnTo>
                  <a:lnTo>
                    <a:pt x="2088" y="2358"/>
                  </a:lnTo>
                  <a:lnTo>
                    <a:pt x="2358" y="2290"/>
                  </a:lnTo>
                  <a:lnTo>
                    <a:pt x="2425" y="2324"/>
                  </a:lnTo>
                  <a:lnTo>
                    <a:pt x="2492" y="2324"/>
                  </a:lnTo>
                  <a:lnTo>
                    <a:pt x="2526" y="2290"/>
                  </a:lnTo>
                  <a:lnTo>
                    <a:pt x="2560" y="2223"/>
                  </a:lnTo>
                  <a:lnTo>
                    <a:pt x="2526" y="1044"/>
                  </a:lnTo>
                  <a:lnTo>
                    <a:pt x="2526" y="539"/>
                  </a:lnTo>
                  <a:lnTo>
                    <a:pt x="2492" y="304"/>
                  </a:lnTo>
                  <a:lnTo>
                    <a:pt x="2425" y="68"/>
                  </a:lnTo>
                  <a:lnTo>
                    <a:pt x="2425" y="34"/>
                  </a:lnTo>
                  <a:lnTo>
                    <a:pt x="2391" y="34"/>
                  </a:lnTo>
                  <a:lnTo>
                    <a:pt x="2391" y="102"/>
                  </a:lnTo>
                  <a:lnTo>
                    <a:pt x="2358" y="68"/>
                  </a:lnTo>
                  <a:lnTo>
                    <a:pt x="2290" y="34"/>
                  </a:lnTo>
                  <a:lnTo>
                    <a:pt x="2223" y="1"/>
                  </a:lnTo>
                  <a:lnTo>
                    <a:pt x="1987" y="1"/>
                  </a:lnTo>
                  <a:lnTo>
                    <a:pt x="1617" y="34"/>
                  </a:lnTo>
                  <a:lnTo>
                    <a:pt x="910" y="34"/>
                  </a:lnTo>
                  <a:lnTo>
                    <a:pt x="540" y="68"/>
                  </a:lnTo>
                  <a:lnTo>
                    <a:pt x="203" y="135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2" name="Google Shape;1012;p6"/>
            <p:cNvSpPr/>
            <p:nvPr/>
          </p:nvSpPr>
          <p:spPr>
            <a:xfrm>
              <a:off x="4501875" y="3099900"/>
              <a:ext cx="22750" cy="12650"/>
            </a:xfrm>
            <a:custGeom>
              <a:avLst/>
              <a:gdLst/>
              <a:ahLst/>
              <a:cxnLst/>
              <a:rect l="l" t="t" r="r" b="b"/>
              <a:pathLst>
                <a:path w="910" h="506" extrusionOk="0">
                  <a:moveTo>
                    <a:pt x="572" y="0"/>
                  </a:moveTo>
                  <a:lnTo>
                    <a:pt x="404" y="68"/>
                  </a:lnTo>
                  <a:lnTo>
                    <a:pt x="101" y="236"/>
                  </a:lnTo>
                  <a:lnTo>
                    <a:pt x="34" y="270"/>
                  </a:lnTo>
                  <a:lnTo>
                    <a:pt x="0" y="337"/>
                  </a:lnTo>
                  <a:lnTo>
                    <a:pt x="34" y="371"/>
                  </a:lnTo>
                  <a:lnTo>
                    <a:pt x="101" y="404"/>
                  </a:lnTo>
                  <a:lnTo>
                    <a:pt x="774" y="505"/>
                  </a:lnTo>
                  <a:lnTo>
                    <a:pt x="842" y="472"/>
                  </a:lnTo>
                  <a:lnTo>
                    <a:pt x="909" y="404"/>
                  </a:lnTo>
                  <a:lnTo>
                    <a:pt x="876" y="337"/>
                  </a:lnTo>
                  <a:lnTo>
                    <a:pt x="808" y="303"/>
                  </a:lnTo>
                  <a:lnTo>
                    <a:pt x="505" y="270"/>
                  </a:lnTo>
                  <a:lnTo>
                    <a:pt x="640" y="169"/>
                  </a:lnTo>
                  <a:lnTo>
                    <a:pt x="774" y="68"/>
                  </a:lnTo>
                  <a:lnTo>
                    <a:pt x="77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3" name="Google Shape;1013;p6"/>
            <p:cNvSpPr/>
            <p:nvPr/>
          </p:nvSpPr>
          <p:spPr>
            <a:xfrm>
              <a:off x="5144925" y="2978700"/>
              <a:ext cx="56425" cy="56400"/>
            </a:xfrm>
            <a:custGeom>
              <a:avLst/>
              <a:gdLst/>
              <a:ahLst/>
              <a:cxnLst/>
              <a:rect l="l" t="t" r="r" b="b"/>
              <a:pathLst>
                <a:path w="2257" h="2256" extrusionOk="0">
                  <a:moveTo>
                    <a:pt x="1213" y="169"/>
                  </a:moveTo>
                  <a:lnTo>
                    <a:pt x="1179" y="202"/>
                  </a:lnTo>
                  <a:lnTo>
                    <a:pt x="1179" y="270"/>
                  </a:lnTo>
                  <a:lnTo>
                    <a:pt x="1213" y="337"/>
                  </a:lnTo>
                  <a:lnTo>
                    <a:pt x="1516" y="337"/>
                  </a:lnTo>
                  <a:lnTo>
                    <a:pt x="1684" y="371"/>
                  </a:lnTo>
                  <a:lnTo>
                    <a:pt x="1819" y="505"/>
                  </a:lnTo>
                  <a:lnTo>
                    <a:pt x="1920" y="640"/>
                  </a:lnTo>
                  <a:lnTo>
                    <a:pt x="1987" y="842"/>
                  </a:lnTo>
                  <a:lnTo>
                    <a:pt x="2021" y="1044"/>
                  </a:lnTo>
                  <a:lnTo>
                    <a:pt x="2021" y="1212"/>
                  </a:lnTo>
                  <a:lnTo>
                    <a:pt x="1987" y="1414"/>
                  </a:lnTo>
                  <a:lnTo>
                    <a:pt x="1920" y="1616"/>
                  </a:lnTo>
                  <a:lnTo>
                    <a:pt x="1819" y="1785"/>
                  </a:lnTo>
                  <a:lnTo>
                    <a:pt x="1650" y="1886"/>
                  </a:lnTo>
                  <a:lnTo>
                    <a:pt x="1482" y="1987"/>
                  </a:lnTo>
                  <a:lnTo>
                    <a:pt x="1314" y="2020"/>
                  </a:lnTo>
                  <a:lnTo>
                    <a:pt x="1112" y="2020"/>
                  </a:lnTo>
                  <a:lnTo>
                    <a:pt x="943" y="1987"/>
                  </a:lnTo>
                  <a:lnTo>
                    <a:pt x="741" y="1886"/>
                  </a:lnTo>
                  <a:lnTo>
                    <a:pt x="573" y="1751"/>
                  </a:lnTo>
                  <a:lnTo>
                    <a:pt x="438" y="1616"/>
                  </a:lnTo>
                  <a:lnTo>
                    <a:pt x="337" y="1448"/>
                  </a:lnTo>
                  <a:lnTo>
                    <a:pt x="270" y="1280"/>
                  </a:lnTo>
                  <a:lnTo>
                    <a:pt x="236" y="1111"/>
                  </a:lnTo>
                  <a:lnTo>
                    <a:pt x="270" y="909"/>
                  </a:lnTo>
                  <a:lnTo>
                    <a:pt x="337" y="741"/>
                  </a:lnTo>
                  <a:lnTo>
                    <a:pt x="472" y="539"/>
                  </a:lnTo>
                  <a:lnTo>
                    <a:pt x="640" y="371"/>
                  </a:lnTo>
                  <a:lnTo>
                    <a:pt x="809" y="270"/>
                  </a:lnTo>
                  <a:lnTo>
                    <a:pt x="1011" y="202"/>
                  </a:lnTo>
                  <a:lnTo>
                    <a:pt x="1213" y="169"/>
                  </a:lnTo>
                  <a:close/>
                  <a:moveTo>
                    <a:pt x="1179" y="0"/>
                  </a:moveTo>
                  <a:lnTo>
                    <a:pt x="1011" y="34"/>
                  </a:lnTo>
                  <a:lnTo>
                    <a:pt x="842" y="101"/>
                  </a:lnTo>
                  <a:lnTo>
                    <a:pt x="674" y="169"/>
                  </a:lnTo>
                  <a:lnTo>
                    <a:pt x="506" y="270"/>
                  </a:lnTo>
                  <a:lnTo>
                    <a:pt x="371" y="404"/>
                  </a:lnTo>
                  <a:lnTo>
                    <a:pt x="270" y="539"/>
                  </a:lnTo>
                  <a:lnTo>
                    <a:pt x="135" y="741"/>
                  </a:lnTo>
                  <a:lnTo>
                    <a:pt x="34" y="943"/>
                  </a:lnTo>
                  <a:lnTo>
                    <a:pt x="1" y="1179"/>
                  </a:lnTo>
                  <a:lnTo>
                    <a:pt x="1" y="1313"/>
                  </a:lnTo>
                  <a:lnTo>
                    <a:pt x="68" y="1414"/>
                  </a:lnTo>
                  <a:lnTo>
                    <a:pt x="203" y="1650"/>
                  </a:lnTo>
                  <a:lnTo>
                    <a:pt x="371" y="1886"/>
                  </a:lnTo>
                  <a:lnTo>
                    <a:pt x="607" y="2088"/>
                  </a:lnTo>
                  <a:lnTo>
                    <a:pt x="876" y="2222"/>
                  </a:lnTo>
                  <a:lnTo>
                    <a:pt x="1112" y="2256"/>
                  </a:lnTo>
                  <a:lnTo>
                    <a:pt x="1347" y="2256"/>
                  </a:lnTo>
                  <a:lnTo>
                    <a:pt x="1549" y="2222"/>
                  </a:lnTo>
                  <a:lnTo>
                    <a:pt x="1785" y="2121"/>
                  </a:lnTo>
                  <a:lnTo>
                    <a:pt x="1953" y="1953"/>
                  </a:lnTo>
                  <a:lnTo>
                    <a:pt x="2088" y="1785"/>
                  </a:lnTo>
                  <a:lnTo>
                    <a:pt x="2189" y="1583"/>
                  </a:lnTo>
                  <a:lnTo>
                    <a:pt x="2256" y="1313"/>
                  </a:lnTo>
                  <a:lnTo>
                    <a:pt x="2256" y="1145"/>
                  </a:lnTo>
                  <a:lnTo>
                    <a:pt x="2223" y="943"/>
                  </a:lnTo>
                  <a:lnTo>
                    <a:pt x="2189" y="707"/>
                  </a:lnTo>
                  <a:lnTo>
                    <a:pt x="2088" y="505"/>
                  </a:lnTo>
                  <a:lnTo>
                    <a:pt x="1987" y="303"/>
                  </a:lnTo>
                  <a:lnTo>
                    <a:pt x="1852" y="169"/>
                  </a:lnTo>
                  <a:lnTo>
                    <a:pt x="1684" y="68"/>
                  </a:lnTo>
                  <a:lnTo>
                    <a:pt x="1516" y="68"/>
                  </a:lnTo>
                  <a:lnTo>
                    <a:pt x="1347" y="34"/>
                  </a:lnTo>
                  <a:lnTo>
                    <a:pt x="117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4" name="Google Shape;1014;p6"/>
            <p:cNvSpPr/>
            <p:nvPr/>
          </p:nvSpPr>
          <p:spPr>
            <a:xfrm>
              <a:off x="4186225" y="3053600"/>
              <a:ext cx="17700" cy="26125"/>
            </a:xfrm>
            <a:custGeom>
              <a:avLst/>
              <a:gdLst/>
              <a:ahLst/>
              <a:cxnLst/>
              <a:rect l="l" t="t" r="r" b="b"/>
              <a:pathLst>
                <a:path w="708" h="1045" extrusionOk="0">
                  <a:moveTo>
                    <a:pt x="506" y="1"/>
                  </a:moveTo>
                  <a:lnTo>
                    <a:pt x="371" y="34"/>
                  </a:lnTo>
                  <a:lnTo>
                    <a:pt x="135" y="34"/>
                  </a:lnTo>
                  <a:lnTo>
                    <a:pt x="102" y="68"/>
                  </a:lnTo>
                  <a:lnTo>
                    <a:pt x="34" y="68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34" y="203"/>
                  </a:lnTo>
                  <a:lnTo>
                    <a:pt x="68" y="203"/>
                  </a:lnTo>
                  <a:lnTo>
                    <a:pt x="68" y="607"/>
                  </a:lnTo>
                  <a:lnTo>
                    <a:pt x="169" y="977"/>
                  </a:lnTo>
                  <a:lnTo>
                    <a:pt x="203" y="1044"/>
                  </a:lnTo>
                  <a:lnTo>
                    <a:pt x="270" y="1044"/>
                  </a:lnTo>
                  <a:lnTo>
                    <a:pt x="337" y="1011"/>
                  </a:lnTo>
                  <a:lnTo>
                    <a:pt x="337" y="943"/>
                  </a:lnTo>
                  <a:lnTo>
                    <a:pt x="304" y="573"/>
                  </a:lnTo>
                  <a:lnTo>
                    <a:pt x="371" y="607"/>
                  </a:lnTo>
                  <a:lnTo>
                    <a:pt x="472" y="573"/>
                  </a:lnTo>
                  <a:lnTo>
                    <a:pt x="573" y="539"/>
                  </a:lnTo>
                  <a:lnTo>
                    <a:pt x="607" y="506"/>
                  </a:lnTo>
                  <a:lnTo>
                    <a:pt x="607" y="472"/>
                  </a:lnTo>
                  <a:lnTo>
                    <a:pt x="573" y="405"/>
                  </a:lnTo>
                  <a:lnTo>
                    <a:pt x="506" y="405"/>
                  </a:lnTo>
                  <a:lnTo>
                    <a:pt x="337" y="438"/>
                  </a:lnTo>
                  <a:lnTo>
                    <a:pt x="270" y="472"/>
                  </a:lnTo>
                  <a:lnTo>
                    <a:pt x="236" y="236"/>
                  </a:lnTo>
                  <a:lnTo>
                    <a:pt x="371" y="236"/>
                  </a:lnTo>
                  <a:lnTo>
                    <a:pt x="539" y="203"/>
                  </a:lnTo>
                  <a:lnTo>
                    <a:pt x="607" y="169"/>
                  </a:lnTo>
                  <a:lnTo>
                    <a:pt x="674" y="135"/>
                  </a:lnTo>
                  <a:lnTo>
                    <a:pt x="708" y="102"/>
                  </a:lnTo>
                  <a:lnTo>
                    <a:pt x="708" y="68"/>
                  </a:lnTo>
                  <a:lnTo>
                    <a:pt x="64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5" name="Google Shape;1015;p6"/>
            <p:cNvSpPr/>
            <p:nvPr/>
          </p:nvSpPr>
          <p:spPr>
            <a:xfrm>
              <a:off x="4127300" y="2927350"/>
              <a:ext cx="19400" cy="21900"/>
            </a:xfrm>
            <a:custGeom>
              <a:avLst/>
              <a:gdLst/>
              <a:ahLst/>
              <a:cxnLst/>
              <a:rect l="l" t="t" r="r" b="b"/>
              <a:pathLst>
                <a:path w="776" h="876" extrusionOk="0">
                  <a:moveTo>
                    <a:pt x="405" y="0"/>
                  </a:moveTo>
                  <a:lnTo>
                    <a:pt x="270" y="135"/>
                  </a:lnTo>
                  <a:lnTo>
                    <a:pt x="169" y="270"/>
                  </a:lnTo>
                  <a:lnTo>
                    <a:pt x="1" y="606"/>
                  </a:lnTo>
                  <a:lnTo>
                    <a:pt x="1" y="640"/>
                  </a:lnTo>
                  <a:lnTo>
                    <a:pt x="1" y="674"/>
                  </a:lnTo>
                  <a:lnTo>
                    <a:pt x="35" y="707"/>
                  </a:lnTo>
                  <a:lnTo>
                    <a:pt x="102" y="741"/>
                  </a:lnTo>
                  <a:lnTo>
                    <a:pt x="338" y="741"/>
                  </a:lnTo>
                  <a:lnTo>
                    <a:pt x="573" y="707"/>
                  </a:lnTo>
                  <a:lnTo>
                    <a:pt x="573" y="808"/>
                  </a:lnTo>
                  <a:lnTo>
                    <a:pt x="607" y="876"/>
                  </a:lnTo>
                  <a:lnTo>
                    <a:pt x="708" y="876"/>
                  </a:lnTo>
                  <a:lnTo>
                    <a:pt x="708" y="775"/>
                  </a:lnTo>
                  <a:lnTo>
                    <a:pt x="708" y="674"/>
                  </a:lnTo>
                  <a:lnTo>
                    <a:pt x="775" y="674"/>
                  </a:lnTo>
                  <a:lnTo>
                    <a:pt x="775" y="606"/>
                  </a:lnTo>
                  <a:lnTo>
                    <a:pt x="775" y="539"/>
                  </a:lnTo>
                  <a:lnTo>
                    <a:pt x="708" y="505"/>
                  </a:lnTo>
                  <a:lnTo>
                    <a:pt x="742" y="337"/>
                  </a:lnTo>
                  <a:lnTo>
                    <a:pt x="742" y="270"/>
                  </a:lnTo>
                  <a:lnTo>
                    <a:pt x="708" y="303"/>
                  </a:lnTo>
                  <a:lnTo>
                    <a:pt x="607" y="505"/>
                  </a:lnTo>
                  <a:lnTo>
                    <a:pt x="237" y="539"/>
                  </a:lnTo>
                  <a:lnTo>
                    <a:pt x="237" y="539"/>
                  </a:lnTo>
                  <a:lnTo>
                    <a:pt x="371" y="303"/>
                  </a:lnTo>
                  <a:lnTo>
                    <a:pt x="472" y="68"/>
                  </a:lnTo>
                  <a:lnTo>
                    <a:pt x="472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6" name="Google Shape;1016;p6"/>
            <p:cNvSpPr/>
            <p:nvPr/>
          </p:nvSpPr>
          <p:spPr>
            <a:xfrm>
              <a:off x="4232525" y="3029200"/>
              <a:ext cx="55575" cy="61475"/>
            </a:xfrm>
            <a:custGeom>
              <a:avLst/>
              <a:gdLst/>
              <a:ahLst/>
              <a:cxnLst/>
              <a:rect l="l" t="t" r="r" b="b"/>
              <a:pathLst>
                <a:path w="2223" h="2459" extrusionOk="0">
                  <a:moveTo>
                    <a:pt x="1785" y="0"/>
                  </a:moveTo>
                  <a:lnTo>
                    <a:pt x="1313" y="68"/>
                  </a:lnTo>
                  <a:lnTo>
                    <a:pt x="707" y="68"/>
                  </a:lnTo>
                  <a:lnTo>
                    <a:pt x="101" y="101"/>
                  </a:lnTo>
                  <a:lnTo>
                    <a:pt x="34" y="135"/>
                  </a:lnTo>
                  <a:lnTo>
                    <a:pt x="0" y="202"/>
                  </a:lnTo>
                  <a:lnTo>
                    <a:pt x="34" y="236"/>
                  </a:lnTo>
                  <a:lnTo>
                    <a:pt x="68" y="303"/>
                  </a:lnTo>
                  <a:lnTo>
                    <a:pt x="34" y="505"/>
                  </a:lnTo>
                  <a:lnTo>
                    <a:pt x="34" y="741"/>
                  </a:lnTo>
                  <a:lnTo>
                    <a:pt x="68" y="1179"/>
                  </a:lnTo>
                  <a:lnTo>
                    <a:pt x="68" y="1717"/>
                  </a:lnTo>
                  <a:lnTo>
                    <a:pt x="68" y="2020"/>
                  </a:lnTo>
                  <a:lnTo>
                    <a:pt x="101" y="2290"/>
                  </a:lnTo>
                  <a:lnTo>
                    <a:pt x="68" y="2323"/>
                  </a:lnTo>
                  <a:lnTo>
                    <a:pt x="101" y="2391"/>
                  </a:lnTo>
                  <a:lnTo>
                    <a:pt x="135" y="2458"/>
                  </a:lnTo>
                  <a:lnTo>
                    <a:pt x="202" y="2458"/>
                  </a:lnTo>
                  <a:lnTo>
                    <a:pt x="808" y="2424"/>
                  </a:lnTo>
                  <a:lnTo>
                    <a:pt x="1448" y="2391"/>
                  </a:lnTo>
                  <a:lnTo>
                    <a:pt x="1852" y="2391"/>
                  </a:lnTo>
                  <a:lnTo>
                    <a:pt x="2054" y="2323"/>
                  </a:lnTo>
                  <a:lnTo>
                    <a:pt x="2121" y="2290"/>
                  </a:lnTo>
                  <a:lnTo>
                    <a:pt x="2222" y="2222"/>
                  </a:lnTo>
                  <a:lnTo>
                    <a:pt x="2121" y="2155"/>
                  </a:lnTo>
                  <a:lnTo>
                    <a:pt x="2020" y="2121"/>
                  </a:lnTo>
                  <a:lnTo>
                    <a:pt x="1852" y="2121"/>
                  </a:lnTo>
                  <a:lnTo>
                    <a:pt x="1414" y="2155"/>
                  </a:lnTo>
                  <a:lnTo>
                    <a:pt x="303" y="2222"/>
                  </a:lnTo>
                  <a:lnTo>
                    <a:pt x="303" y="1953"/>
                  </a:lnTo>
                  <a:lnTo>
                    <a:pt x="303" y="1684"/>
                  </a:lnTo>
                  <a:lnTo>
                    <a:pt x="270" y="1179"/>
                  </a:lnTo>
                  <a:lnTo>
                    <a:pt x="270" y="741"/>
                  </a:lnTo>
                  <a:lnTo>
                    <a:pt x="270" y="505"/>
                  </a:lnTo>
                  <a:lnTo>
                    <a:pt x="202" y="303"/>
                  </a:lnTo>
                  <a:lnTo>
                    <a:pt x="842" y="303"/>
                  </a:lnTo>
                  <a:lnTo>
                    <a:pt x="1482" y="270"/>
                  </a:lnTo>
                  <a:lnTo>
                    <a:pt x="1886" y="236"/>
                  </a:lnTo>
                  <a:lnTo>
                    <a:pt x="2088" y="169"/>
                  </a:lnTo>
                  <a:lnTo>
                    <a:pt x="2155" y="135"/>
                  </a:lnTo>
                  <a:lnTo>
                    <a:pt x="2222" y="68"/>
                  </a:lnTo>
                  <a:lnTo>
                    <a:pt x="2222" y="34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7" name="Google Shape;1017;p6"/>
            <p:cNvSpPr/>
            <p:nvPr/>
          </p:nvSpPr>
          <p:spPr>
            <a:xfrm>
              <a:off x="4146675" y="2967750"/>
              <a:ext cx="7600" cy="58100"/>
            </a:xfrm>
            <a:custGeom>
              <a:avLst/>
              <a:gdLst/>
              <a:ahLst/>
              <a:cxnLst/>
              <a:rect l="l" t="t" r="r" b="b"/>
              <a:pathLst>
                <a:path w="304" h="2324" extrusionOk="0">
                  <a:moveTo>
                    <a:pt x="34" y="1"/>
                  </a:moveTo>
                  <a:lnTo>
                    <a:pt x="34" y="34"/>
                  </a:lnTo>
                  <a:lnTo>
                    <a:pt x="0" y="304"/>
                  </a:lnTo>
                  <a:lnTo>
                    <a:pt x="0" y="539"/>
                  </a:lnTo>
                  <a:lnTo>
                    <a:pt x="0" y="1078"/>
                  </a:lnTo>
                  <a:lnTo>
                    <a:pt x="34" y="1684"/>
                  </a:lnTo>
                  <a:lnTo>
                    <a:pt x="101" y="1987"/>
                  </a:lnTo>
                  <a:lnTo>
                    <a:pt x="169" y="2290"/>
                  </a:lnTo>
                  <a:lnTo>
                    <a:pt x="202" y="2324"/>
                  </a:lnTo>
                  <a:lnTo>
                    <a:pt x="303" y="2324"/>
                  </a:lnTo>
                  <a:lnTo>
                    <a:pt x="303" y="2256"/>
                  </a:lnTo>
                  <a:lnTo>
                    <a:pt x="303" y="1953"/>
                  </a:lnTo>
                  <a:lnTo>
                    <a:pt x="303" y="1650"/>
                  </a:lnTo>
                  <a:lnTo>
                    <a:pt x="236" y="1078"/>
                  </a:lnTo>
                  <a:lnTo>
                    <a:pt x="202" y="539"/>
                  </a:lnTo>
                  <a:lnTo>
                    <a:pt x="169" y="270"/>
                  </a:lnTo>
                  <a:lnTo>
                    <a:pt x="135" y="34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8" name="Google Shape;1018;p6"/>
            <p:cNvSpPr/>
            <p:nvPr/>
          </p:nvSpPr>
          <p:spPr>
            <a:xfrm>
              <a:off x="4160975" y="3030025"/>
              <a:ext cx="64850" cy="63175"/>
            </a:xfrm>
            <a:custGeom>
              <a:avLst/>
              <a:gdLst/>
              <a:ahLst/>
              <a:cxnLst/>
              <a:rect l="l" t="t" r="r" b="b"/>
              <a:pathLst>
                <a:path w="2594" h="2527" extrusionOk="0">
                  <a:moveTo>
                    <a:pt x="2290" y="237"/>
                  </a:moveTo>
                  <a:lnTo>
                    <a:pt x="2324" y="674"/>
                  </a:lnTo>
                  <a:lnTo>
                    <a:pt x="2324" y="1078"/>
                  </a:lnTo>
                  <a:lnTo>
                    <a:pt x="2324" y="1684"/>
                  </a:lnTo>
                  <a:lnTo>
                    <a:pt x="2324" y="1987"/>
                  </a:lnTo>
                  <a:lnTo>
                    <a:pt x="2357" y="2290"/>
                  </a:lnTo>
                  <a:lnTo>
                    <a:pt x="2357" y="2290"/>
                  </a:lnTo>
                  <a:lnTo>
                    <a:pt x="2223" y="2223"/>
                  </a:lnTo>
                  <a:lnTo>
                    <a:pt x="2122" y="2156"/>
                  </a:lnTo>
                  <a:lnTo>
                    <a:pt x="1819" y="2156"/>
                  </a:lnTo>
                  <a:lnTo>
                    <a:pt x="1246" y="2189"/>
                  </a:lnTo>
                  <a:lnTo>
                    <a:pt x="775" y="2189"/>
                  </a:lnTo>
                  <a:lnTo>
                    <a:pt x="539" y="2223"/>
                  </a:lnTo>
                  <a:lnTo>
                    <a:pt x="304" y="2257"/>
                  </a:lnTo>
                  <a:lnTo>
                    <a:pt x="236" y="1078"/>
                  </a:lnTo>
                  <a:lnTo>
                    <a:pt x="236" y="742"/>
                  </a:lnTo>
                  <a:lnTo>
                    <a:pt x="169" y="439"/>
                  </a:lnTo>
                  <a:lnTo>
                    <a:pt x="236" y="439"/>
                  </a:lnTo>
                  <a:lnTo>
                    <a:pt x="270" y="405"/>
                  </a:lnTo>
                  <a:lnTo>
                    <a:pt x="304" y="371"/>
                  </a:lnTo>
                  <a:lnTo>
                    <a:pt x="1347" y="338"/>
                  </a:lnTo>
                  <a:lnTo>
                    <a:pt x="1819" y="304"/>
                  </a:lnTo>
                  <a:lnTo>
                    <a:pt x="2054" y="270"/>
                  </a:lnTo>
                  <a:lnTo>
                    <a:pt x="2290" y="237"/>
                  </a:lnTo>
                  <a:close/>
                  <a:moveTo>
                    <a:pt x="2357" y="1"/>
                  </a:moveTo>
                  <a:lnTo>
                    <a:pt x="2324" y="35"/>
                  </a:lnTo>
                  <a:lnTo>
                    <a:pt x="2290" y="35"/>
                  </a:lnTo>
                  <a:lnTo>
                    <a:pt x="2290" y="136"/>
                  </a:lnTo>
                  <a:lnTo>
                    <a:pt x="1953" y="102"/>
                  </a:lnTo>
                  <a:lnTo>
                    <a:pt x="1583" y="102"/>
                  </a:lnTo>
                  <a:lnTo>
                    <a:pt x="876" y="169"/>
                  </a:lnTo>
                  <a:lnTo>
                    <a:pt x="270" y="169"/>
                  </a:lnTo>
                  <a:lnTo>
                    <a:pt x="203" y="203"/>
                  </a:lnTo>
                  <a:lnTo>
                    <a:pt x="135" y="270"/>
                  </a:lnTo>
                  <a:lnTo>
                    <a:pt x="102" y="270"/>
                  </a:lnTo>
                  <a:lnTo>
                    <a:pt x="102" y="237"/>
                  </a:lnTo>
                  <a:lnTo>
                    <a:pt x="68" y="237"/>
                  </a:lnTo>
                  <a:lnTo>
                    <a:pt x="1" y="506"/>
                  </a:lnTo>
                  <a:lnTo>
                    <a:pt x="1" y="742"/>
                  </a:lnTo>
                  <a:lnTo>
                    <a:pt x="68" y="1247"/>
                  </a:lnTo>
                  <a:lnTo>
                    <a:pt x="102" y="2425"/>
                  </a:lnTo>
                  <a:lnTo>
                    <a:pt x="135" y="2492"/>
                  </a:lnTo>
                  <a:lnTo>
                    <a:pt x="203" y="2526"/>
                  </a:lnTo>
                  <a:lnTo>
                    <a:pt x="270" y="2492"/>
                  </a:lnTo>
                  <a:lnTo>
                    <a:pt x="304" y="2459"/>
                  </a:lnTo>
                  <a:lnTo>
                    <a:pt x="573" y="2492"/>
                  </a:lnTo>
                  <a:lnTo>
                    <a:pt x="842" y="2492"/>
                  </a:lnTo>
                  <a:lnTo>
                    <a:pt x="1415" y="2459"/>
                  </a:lnTo>
                  <a:lnTo>
                    <a:pt x="1920" y="2459"/>
                  </a:lnTo>
                  <a:lnTo>
                    <a:pt x="2155" y="2425"/>
                  </a:lnTo>
                  <a:lnTo>
                    <a:pt x="2256" y="2358"/>
                  </a:lnTo>
                  <a:lnTo>
                    <a:pt x="2357" y="2290"/>
                  </a:lnTo>
                  <a:lnTo>
                    <a:pt x="2357" y="2324"/>
                  </a:lnTo>
                  <a:lnTo>
                    <a:pt x="2425" y="2358"/>
                  </a:lnTo>
                  <a:lnTo>
                    <a:pt x="2492" y="2358"/>
                  </a:lnTo>
                  <a:lnTo>
                    <a:pt x="2526" y="2290"/>
                  </a:lnTo>
                  <a:lnTo>
                    <a:pt x="2559" y="1987"/>
                  </a:lnTo>
                  <a:lnTo>
                    <a:pt x="2593" y="1684"/>
                  </a:lnTo>
                  <a:lnTo>
                    <a:pt x="2559" y="1078"/>
                  </a:lnTo>
                  <a:lnTo>
                    <a:pt x="2526" y="540"/>
                  </a:lnTo>
                  <a:lnTo>
                    <a:pt x="2492" y="304"/>
                  </a:lnTo>
                  <a:lnTo>
                    <a:pt x="2425" y="35"/>
                  </a:lnTo>
                  <a:lnTo>
                    <a:pt x="2391" y="35"/>
                  </a:lnTo>
                  <a:lnTo>
                    <a:pt x="235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9" name="Google Shape;1019;p6"/>
            <p:cNvSpPr/>
            <p:nvPr/>
          </p:nvSpPr>
          <p:spPr>
            <a:xfrm>
              <a:off x="4328475" y="3051075"/>
              <a:ext cx="19375" cy="17700"/>
            </a:xfrm>
            <a:custGeom>
              <a:avLst/>
              <a:gdLst/>
              <a:ahLst/>
              <a:cxnLst/>
              <a:rect l="l" t="t" r="r" b="b"/>
              <a:pathLst>
                <a:path w="775" h="708" extrusionOk="0">
                  <a:moveTo>
                    <a:pt x="573" y="1"/>
                  </a:moveTo>
                  <a:lnTo>
                    <a:pt x="506" y="34"/>
                  </a:lnTo>
                  <a:lnTo>
                    <a:pt x="472" y="102"/>
                  </a:lnTo>
                  <a:lnTo>
                    <a:pt x="438" y="236"/>
                  </a:lnTo>
                  <a:lnTo>
                    <a:pt x="438" y="270"/>
                  </a:lnTo>
                  <a:lnTo>
                    <a:pt x="203" y="304"/>
                  </a:lnTo>
                  <a:lnTo>
                    <a:pt x="169" y="135"/>
                  </a:lnTo>
                  <a:lnTo>
                    <a:pt x="135" y="102"/>
                  </a:lnTo>
                  <a:lnTo>
                    <a:pt x="68" y="102"/>
                  </a:lnTo>
                  <a:lnTo>
                    <a:pt x="68" y="135"/>
                  </a:lnTo>
                  <a:lnTo>
                    <a:pt x="34" y="337"/>
                  </a:lnTo>
                  <a:lnTo>
                    <a:pt x="1" y="371"/>
                  </a:lnTo>
                  <a:lnTo>
                    <a:pt x="34" y="438"/>
                  </a:lnTo>
                  <a:lnTo>
                    <a:pt x="68" y="640"/>
                  </a:lnTo>
                  <a:lnTo>
                    <a:pt x="102" y="674"/>
                  </a:lnTo>
                  <a:lnTo>
                    <a:pt x="169" y="674"/>
                  </a:lnTo>
                  <a:lnTo>
                    <a:pt x="203" y="640"/>
                  </a:lnTo>
                  <a:lnTo>
                    <a:pt x="236" y="573"/>
                  </a:lnTo>
                  <a:lnTo>
                    <a:pt x="203" y="472"/>
                  </a:lnTo>
                  <a:lnTo>
                    <a:pt x="472" y="472"/>
                  </a:lnTo>
                  <a:lnTo>
                    <a:pt x="506" y="607"/>
                  </a:lnTo>
                  <a:lnTo>
                    <a:pt x="506" y="640"/>
                  </a:lnTo>
                  <a:lnTo>
                    <a:pt x="573" y="708"/>
                  </a:lnTo>
                  <a:lnTo>
                    <a:pt x="607" y="708"/>
                  </a:lnTo>
                  <a:lnTo>
                    <a:pt x="640" y="674"/>
                  </a:lnTo>
                  <a:lnTo>
                    <a:pt x="640" y="640"/>
                  </a:lnTo>
                  <a:lnTo>
                    <a:pt x="674" y="573"/>
                  </a:lnTo>
                  <a:lnTo>
                    <a:pt x="640" y="438"/>
                  </a:lnTo>
                  <a:lnTo>
                    <a:pt x="741" y="371"/>
                  </a:lnTo>
                  <a:lnTo>
                    <a:pt x="775" y="304"/>
                  </a:lnTo>
                  <a:lnTo>
                    <a:pt x="775" y="270"/>
                  </a:lnTo>
                  <a:lnTo>
                    <a:pt x="741" y="236"/>
                  </a:lnTo>
                  <a:lnTo>
                    <a:pt x="674" y="203"/>
                  </a:lnTo>
                  <a:lnTo>
                    <a:pt x="607" y="236"/>
                  </a:lnTo>
                  <a:lnTo>
                    <a:pt x="607" y="135"/>
                  </a:lnTo>
                  <a:lnTo>
                    <a:pt x="640" y="68"/>
                  </a:lnTo>
                  <a:lnTo>
                    <a:pt x="640" y="34"/>
                  </a:lnTo>
                  <a:lnTo>
                    <a:pt x="64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0" name="Google Shape;1020;p6"/>
            <p:cNvSpPr/>
            <p:nvPr/>
          </p:nvSpPr>
          <p:spPr>
            <a:xfrm>
              <a:off x="4254400" y="3051075"/>
              <a:ext cx="25275" cy="22750"/>
            </a:xfrm>
            <a:custGeom>
              <a:avLst/>
              <a:gdLst/>
              <a:ahLst/>
              <a:cxnLst/>
              <a:rect l="l" t="t" r="r" b="b"/>
              <a:pathLst>
                <a:path w="1011" h="910" extrusionOk="0">
                  <a:moveTo>
                    <a:pt x="371" y="1"/>
                  </a:moveTo>
                  <a:lnTo>
                    <a:pt x="270" y="34"/>
                  </a:lnTo>
                  <a:lnTo>
                    <a:pt x="169" y="135"/>
                  </a:lnTo>
                  <a:lnTo>
                    <a:pt x="68" y="203"/>
                  </a:lnTo>
                  <a:lnTo>
                    <a:pt x="34" y="337"/>
                  </a:lnTo>
                  <a:lnTo>
                    <a:pt x="1" y="472"/>
                  </a:lnTo>
                  <a:lnTo>
                    <a:pt x="34" y="573"/>
                  </a:lnTo>
                  <a:lnTo>
                    <a:pt x="68" y="674"/>
                  </a:lnTo>
                  <a:lnTo>
                    <a:pt x="135" y="741"/>
                  </a:lnTo>
                  <a:lnTo>
                    <a:pt x="203" y="809"/>
                  </a:lnTo>
                  <a:lnTo>
                    <a:pt x="304" y="842"/>
                  </a:lnTo>
                  <a:lnTo>
                    <a:pt x="405" y="876"/>
                  </a:lnTo>
                  <a:lnTo>
                    <a:pt x="506" y="876"/>
                  </a:lnTo>
                  <a:lnTo>
                    <a:pt x="607" y="809"/>
                  </a:lnTo>
                  <a:lnTo>
                    <a:pt x="607" y="876"/>
                  </a:lnTo>
                  <a:lnTo>
                    <a:pt x="640" y="910"/>
                  </a:lnTo>
                  <a:lnTo>
                    <a:pt x="674" y="910"/>
                  </a:lnTo>
                  <a:lnTo>
                    <a:pt x="708" y="876"/>
                  </a:lnTo>
                  <a:lnTo>
                    <a:pt x="708" y="842"/>
                  </a:lnTo>
                  <a:lnTo>
                    <a:pt x="708" y="741"/>
                  </a:lnTo>
                  <a:lnTo>
                    <a:pt x="708" y="607"/>
                  </a:lnTo>
                  <a:lnTo>
                    <a:pt x="708" y="573"/>
                  </a:lnTo>
                  <a:lnTo>
                    <a:pt x="943" y="539"/>
                  </a:lnTo>
                  <a:lnTo>
                    <a:pt x="977" y="506"/>
                  </a:lnTo>
                  <a:lnTo>
                    <a:pt x="1011" y="438"/>
                  </a:lnTo>
                  <a:lnTo>
                    <a:pt x="977" y="371"/>
                  </a:lnTo>
                  <a:lnTo>
                    <a:pt x="910" y="337"/>
                  </a:lnTo>
                  <a:lnTo>
                    <a:pt x="674" y="337"/>
                  </a:lnTo>
                  <a:lnTo>
                    <a:pt x="539" y="371"/>
                  </a:lnTo>
                  <a:lnTo>
                    <a:pt x="438" y="438"/>
                  </a:lnTo>
                  <a:lnTo>
                    <a:pt x="405" y="472"/>
                  </a:lnTo>
                  <a:lnTo>
                    <a:pt x="438" y="506"/>
                  </a:lnTo>
                  <a:lnTo>
                    <a:pt x="607" y="539"/>
                  </a:lnTo>
                  <a:lnTo>
                    <a:pt x="607" y="573"/>
                  </a:lnTo>
                  <a:lnTo>
                    <a:pt x="607" y="640"/>
                  </a:lnTo>
                  <a:lnTo>
                    <a:pt x="506" y="674"/>
                  </a:lnTo>
                  <a:lnTo>
                    <a:pt x="405" y="674"/>
                  </a:lnTo>
                  <a:lnTo>
                    <a:pt x="304" y="640"/>
                  </a:lnTo>
                  <a:lnTo>
                    <a:pt x="236" y="607"/>
                  </a:lnTo>
                  <a:lnTo>
                    <a:pt x="203" y="539"/>
                  </a:lnTo>
                  <a:lnTo>
                    <a:pt x="203" y="438"/>
                  </a:lnTo>
                  <a:lnTo>
                    <a:pt x="203" y="337"/>
                  </a:lnTo>
                  <a:lnTo>
                    <a:pt x="270" y="270"/>
                  </a:lnTo>
                  <a:lnTo>
                    <a:pt x="337" y="203"/>
                  </a:lnTo>
                  <a:lnTo>
                    <a:pt x="539" y="135"/>
                  </a:lnTo>
                  <a:lnTo>
                    <a:pt x="741" y="102"/>
                  </a:lnTo>
                  <a:lnTo>
                    <a:pt x="741" y="68"/>
                  </a:lnTo>
                  <a:lnTo>
                    <a:pt x="60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1" name="Google Shape;1021;p6"/>
            <p:cNvSpPr/>
            <p:nvPr/>
          </p:nvSpPr>
          <p:spPr>
            <a:xfrm>
              <a:off x="4365500" y="3115050"/>
              <a:ext cx="19400" cy="16850"/>
            </a:xfrm>
            <a:custGeom>
              <a:avLst/>
              <a:gdLst/>
              <a:ahLst/>
              <a:cxnLst/>
              <a:rect l="l" t="t" r="r" b="b"/>
              <a:pathLst>
                <a:path w="776" h="674" extrusionOk="0">
                  <a:moveTo>
                    <a:pt x="102" y="0"/>
                  </a:moveTo>
                  <a:lnTo>
                    <a:pt x="35" y="34"/>
                  </a:lnTo>
                  <a:lnTo>
                    <a:pt x="35" y="101"/>
                  </a:lnTo>
                  <a:lnTo>
                    <a:pt x="35" y="135"/>
                  </a:lnTo>
                  <a:lnTo>
                    <a:pt x="1" y="270"/>
                  </a:lnTo>
                  <a:lnTo>
                    <a:pt x="1" y="573"/>
                  </a:lnTo>
                  <a:lnTo>
                    <a:pt x="35" y="640"/>
                  </a:lnTo>
                  <a:lnTo>
                    <a:pt x="102" y="674"/>
                  </a:lnTo>
                  <a:lnTo>
                    <a:pt x="136" y="640"/>
                  </a:lnTo>
                  <a:lnTo>
                    <a:pt x="203" y="606"/>
                  </a:lnTo>
                  <a:lnTo>
                    <a:pt x="203" y="371"/>
                  </a:lnTo>
                  <a:lnTo>
                    <a:pt x="405" y="573"/>
                  </a:lnTo>
                  <a:lnTo>
                    <a:pt x="472" y="606"/>
                  </a:lnTo>
                  <a:lnTo>
                    <a:pt x="573" y="640"/>
                  </a:lnTo>
                  <a:lnTo>
                    <a:pt x="674" y="640"/>
                  </a:lnTo>
                  <a:lnTo>
                    <a:pt x="742" y="573"/>
                  </a:lnTo>
                  <a:lnTo>
                    <a:pt x="775" y="505"/>
                  </a:lnTo>
                  <a:lnTo>
                    <a:pt x="775" y="438"/>
                  </a:lnTo>
                  <a:lnTo>
                    <a:pt x="742" y="270"/>
                  </a:lnTo>
                  <a:lnTo>
                    <a:pt x="708" y="135"/>
                  </a:lnTo>
                  <a:lnTo>
                    <a:pt x="708" y="68"/>
                  </a:lnTo>
                  <a:lnTo>
                    <a:pt x="641" y="34"/>
                  </a:lnTo>
                  <a:lnTo>
                    <a:pt x="607" y="34"/>
                  </a:lnTo>
                  <a:lnTo>
                    <a:pt x="540" y="68"/>
                  </a:lnTo>
                  <a:lnTo>
                    <a:pt x="506" y="169"/>
                  </a:lnTo>
                  <a:lnTo>
                    <a:pt x="506" y="236"/>
                  </a:lnTo>
                  <a:lnTo>
                    <a:pt x="573" y="438"/>
                  </a:lnTo>
                  <a:lnTo>
                    <a:pt x="506" y="404"/>
                  </a:lnTo>
                  <a:lnTo>
                    <a:pt x="439" y="337"/>
                  </a:lnTo>
                  <a:lnTo>
                    <a:pt x="203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2" name="Google Shape;1022;p6"/>
            <p:cNvSpPr/>
            <p:nvPr/>
          </p:nvSpPr>
          <p:spPr>
            <a:xfrm>
              <a:off x="4301550" y="3025825"/>
              <a:ext cx="64825" cy="60625"/>
            </a:xfrm>
            <a:custGeom>
              <a:avLst/>
              <a:gdLst/>
              <a:ahLst/>
              <a:cxnLst/>
              <a:rect l="l" t="t" r="r" b="b"/>
              <a:pathLst>
                <a:path w="2593" h="2425" extrusionOk="0">
                  <a:moveTo>
                    <a:pt x="1785" y="1"/>
                  </a:moveTo>
                  <a:lnTo>
                    <a:pt x="1280" y="68"/>
                  </a:lnTo>
                  <a:lnTo>
                    <a:pt x="707" y="102"/>
                  </a:lnTo>
                  <a:lnTo>
                    <a:pt x="135" y="203"/>
                  </a:lnTo>
                  <a:lnTo>
                    <a:pt x="101" y="135"/>
                  </a:lnTo>
                  <a:lnTo>
                    <a:pt x="101" y="102"/>
                  </a:lnTo>
                  <a:lnTo>
                    <a:pt x="34" y="102"/>
                  </a:lnTo>
                  <a:lnTo>
                    <a:pt x="0" y="135"/>
                  </a:lnTo>
                  <a:lnTo>
                    <a:pt x="0" y="438"/>
                  </a:lnTo>
                  <a:lnTo>
                    <a:pt x="0" y="741"/>
                  </a:lnTo>
                  <a:lnTo>
                    <a:pt x="34" y="1347"/>
                  </a:lnTo>
                  <a:lnTo>
                    <a:pt x="34" y="1852"/>
                  </a:lnTo>
                  <a:lnTo>
                    <a:pt x="67" y="2122"/>
                  </a:lnTo>
                  <a:lnTo>
                    <a:pt x="101" y="2391"/>
                  </a:lnTo>
                  <a:lnTo>
                    <a:pt x="135" y="2391"/>
                  </a:lnTo>
                  <a:lnTo>
                    <a:pt x="135" y="2425"/>
                  </a:lnTo>
                  <a:lnTo>
                    <a:pt x="202" y="2391"/>
                  </a:lnTo>
                  <a:lnTo>
                    <a:pt x="1313" y="2391"/>
                  </a:lnTo>
                  <a:lnTo>
                    <a:pt x="1818" y="2357"/>
                  </a:lnTo>
                  <a:lnTo>
                    <a:pt x="2088" y="2324"/>
                  </a:lnTo>
                  <a:lnTo>
                    <a:pt x="2323" y="2290"/>
                  </a:lnTo>
                  <a:lnTo>
                    <a:pt x="2357" y="2324"/>
                  </a:lnTo>
                  <a:lnTo>
                    <a:pt x="2391" y="2324"/>
                  </a:lnTo>
                  <a:lnTo>
                    <a:pt x="2492" y="2290"/>
                  </a:lnTo>
                  <a:lnTo>
                    <a:pt x="2559" y="2189"/>
                  </a:lnTo>
                  <a:lnTo>
                    <a:pt x="2559" y="2088"/>
                  </a:lnTo>
                  <a:lnTo>
                    <a:pt x="2593" y="1953"/>
                  </a:lnTo>
                  <a:lnTo>
                    <a:pt x="2559" y="1718"/>
                  </a:lnTo>
                  <a:lnTo>
                    <a:pt x="2525" y="1482"/>
                  </a:lnTo>
                  <a:lnTo>
                    <a:pt x="2525" y="741"/>
                  </a:lnTo>
                  <a:lnTo>
                    <a:pt x="2458" y="405"/>
                  </a:lnTo>
                  <a:lnTo>
                    <a:pt x="2391" y="236"/>
                  </a:lnTo>
                  <a:lnTo>
                    <a:pt x="2323" y="102"/>
                  </a:lnTo>
                  <a:lnTo>
                    <a:pt x="2290" y="102"/>
                  </a:lnTo>
                  <a:lnTo>
                    <a:pt x="2256" y="203"/>
                  </a:lnTo>
                  <a:lnTo>
                    <a:pt x="2256" y="337"/>
                  </a:lnTo>
                  <a:lnTo>
                    <a:pt x="2256" y="607"/>
                  </a:lnTo>
                  <a:lnTo>
                    <a:pt x="2290" y="1145"/>
                  </a:lnTo>
                  <a:lnTo>
                    <a:pt x="2323" y="1650"/>
                  </a:lnTo>
                  <a:lnTo>
                    <a:pt x="2323" y="2155"/>
                  </a:lnTo>
                  <a:lnTo>
                    <a:pt x="2088" y="2122"/>
                  </a:lnTo>
                  <a:lnTo>
                    <a:pt x="1818" y="2088"/>
                  </a:lnTo>
                  <a:lnTo>
                    <a:pt x="1280" y="2088"/>
                  </a:lnTo>
                  <a:lnTo>
                    <a:pt x="269" y="2189"/>
                  </a:lnTo>
                  <a:lnTo>
                    <a:pt x="236" y="2189"/>
                  </a:lnTo>
                  <a:lnTo>
                    <a:pt x="269" y="1920"/>
                  </a:lnTo>
                  <a:lnTo>
                    <a:pt x="269" y="1684"/>
                  </a:lnTo>
                  <a:lnTo>
                    <a:pt x="236" y="1145"/>
                  </a:lnTo>
                  <a:lnTo>
                    <a:pt x="202" y="775"/>
                  </a:lnTo>
                  <a:lnTo>
                    <a:pt x="168" y="405"/>
                  </a:lnTo>
                  <a:lnTo>
                    <a:pt x="808" y="337"/>
                  </a:lnTo>
                  <a:lnTo>
                    <a:pt x="1448" y="270"/>
                  </a:lnTo>
                  <a:lnTo>
                    <a:pt x="1886" y="236"/>
                  </a:lnTo>
                  <a:lnTo>
                    <a:pt x="2088" y="203"/>
                  </a:lnTo>
                  <a:lnTo>
                    <a:pt x="2290" y="102"/>
                  </a:lnTo>
                  <a:lnTo>
                    <a:pt x="2290" y="68"/>
                  </a:lnTo>
                  <a:lnTo>
                    <a:pt x="2155" y="34"/>
                  </a:lnTo>
                  <a:lnTo>
                    <a:pt x="205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23" name="Google Shape;1023;p6"/>
          <p:cNvSpPr txBox="1">
            <a:spLocks noGrp="1"/>
          </p:cNvSpPr>
          <p:nvPr>
            <p:ph type="title"/>
          </p:nvPr>
        </p:nvSpPr>
        <p:spPr>
          <a:xfrm>
            <a:off x="1131750" y="830700"/>
            <a:ext cx="6880500" cy="7770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024" name="Google Shape;1024;p6"/>
          <p:cNvSpPr txBox="1">
            <a:spLocks noGrp="1"/>
          </p:cNvSpPr>
          <p:nvPr>
            <p:ph type="body" idx="1"/>
          </p:nvPr>
        </p:nvSpPr>
        <p:spPr>
          <a:xfrm>
            <a:off x="1131725" y="1773150"/>
            <a:ext cx="3339600" cy="46422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68300">
              <a:spcBef>
                <a:spcPts val="600"/>
              </a:spcBef>
              <a:spcAft>
                <a:spcPts val="0"/>
              </a:spcAft>
              <a:buSzPts val="2200"/>
              <a:buChar char="✖"/>
              <a:defRPr sz="2200"/>
            </a:lvl1pPr>
            <a:lvl2pPr marL="914400" lvl="1" indent="-368300">
              <a:spcBef>
                <a:spcPts val="0"/>
              </a:spcBef>
              <a:spcAft>
                <a:spcPts val="0"/>
              </a:spcAft>
              <a:buSzPts val="2200"/>
              <a:buChar char="○"/>
              <a:defRPr/>
            </a:lvl2pPr>
            <a:lvl3pPr marL="1371600" lvl="2" indent="-368300">
              <a:spcBef>
                <a:spcPts val="0"/>
              </a:spcBef>
              <a:spcAft>
                <a:spcPts val="0"/>
              </a:spcAft>
              <a:buSzPts val="2200"/>
              <a:buChar char="■"/>
              <a:defRPr sz="2200"/>
            </a:lvl3pPr>
            <a:lvl4pPr marL="1828800" lvl="3" indent="-368300">
              <a:spcBef>
                <a:spcPts val="0"/>
              </a:spcBef>
              <a:spcAft>
                <a:spcPts val="0"/>
              </a:spcAft>
              <a:buSzPts val="2200"/>
              <a:buChar char="●"/>
              <a:defRPr sz="2200"/>
            </a:lvl4pPr>
            <a:lvl5pPr marL="2286000" lvl="4" indent="-368300">
              <a:spcBef>
                <a:spcPts val="0"/>
              </a:spcBef>
              <a:spcAft>
                <a:spcPts val="0"/>
              </a:spcAft>
              <a:buSzPts val="2200"/>
              <a:buChar char="○"/>
              <a:defRPr sz="2200"/>
            </a:lvl5pPr>
            <a:lvl6pPr marL="2743200" lvl="5" indent="-368300">
              <a:spcBef>
                <a:spcPts val="0"/>
              </a:spcBef>
              <a:spcAft>
                <a:spcPts val="0"/>
              </a:spcAft>
              <a:buSzPts val="2200"/>
              <a:buChar char="■"/>
              <a:defRPr sz="2200"/>
            </a:lvl6pPr>
            <a:lvl7pPr marL="3200400" lvl="6" indent="-368300">
              <a:spcBef>
                <a:spcPts val="0"/>
              </a:spcBef>
              <a:spcAft>
                <a:spcPts val="0"/>
              </a:spcAft>
              <a:buSzPts val="2200"/>
              <a:buChar char="●"/>
              <a:defRPr sz="2200"/>
            </a:lvl7pPr>
            <a:lvl8pPr marL="3657600" lvl="7" indent="-368300">
              <a:spcBef>
                <a:spcPts val="0"/>
              </a:spcBef>
              <a:spcAft>
                <a:spcPts val="0"/>
              </a:spcAft>
              <a:buSzPts val="2200"/>
              <a:buChar char="○"/>
              <a:defRPr sz="2200"/>
            </a:lvl8pPr>
            <a:lvl9pPr marL="4114800" lvl="8" indent="-368300">
              <a:spcBef>
                <a:spcPts val="0"/>
              </a:spcBef>
              <a:spcAft>
                <a:spcPts val="0"/>
              </a:spcAft>
              <a:buSzPts val="2200"/>
              <a:buChar char="■"/>
              <a:defRPr sz="2200"/>
            </a:lvl9pPr>
          </a:lstStyle>
          <a:p>
            <a:endParaRPr/>
          </a:p>
        </p:txBody>
      </p:sp>
      <p:sp>
        <p:nvSpPr>
          <p:cNvPr id="1025" name="Google Shape;1025;p6"/>
          <p:cNvSpPr txBox="1">
            <a:spLocks noGrp="1"/>
          </p:cNvSpPr>
          <p:nvPr>
            <p:ph type="body" idx="2"/>
          </p:nvPr>
        </p:nvSpPr>
        <p:spPr>
          <a:xfrm>
            <a:off x="4672553" y="1773150"/>
            <a:ext cx="3339600" cy="46422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368300">
              <a:spcBef>
                <a:spcPts val="600"/>
              </a:spcBef>
              <a:spcAft>
                <a:spcPts val="0"/>
              </a:spcAft>
              <a:buSzPts val="2200"/>
              <a:buChar char="✖"/>
              <a:defRPr sz="2200"/>
            </a:lvl1pPr>
            <a:lvl2pPr marL="914400" lvl="1" indent="-368300">
              <a:spcBef>
                <a:spcPts val="0"/>
              </a:spcBef>
              <a:spcAft>
                <a:spcPts val="0"/>
              </a:spcAft>
              <a:buSzPts val="2200"/>
              <a:buChar char="○"/>
              <a:defRPr/>
            </a:lvl2pPr>
            <a:lvl3pPr marL="1371600" lvl="2" indent="-368300">
              <a:spcBef>
                <a:spcPts val="0"/>
              </a:spcBef>
              <a:spcAft>
                <a:spcPts val="0"/>
              </a:spcAft>
              <a:buSzPts val="2200"/>
              <a:buChar char="■"/>
              <a:defRPr sz="2200"/>
            </a:lvl3pPr>
            <a:lvl4pPr marL="1828800" lvl="3" indent="-368300">
              <a:spcBef>
                <a:spcPts val="0"/>
              </a:spcBef>
              <a:spcAft>
                <a:spcPts val="0"/>
              </a:spcAft>
              <a:buSzPts val="2200"/>
              <a:buChar char="●"/>
              <a:defRPr sz="2200"/>
            </a:lvl4pPr>
            <a:lvl5pPr marL="2286000" lvl="4" indent="-368300">
              <a:spcBef>
                <a:spcPts val="0"/>
              </a:spcBef>
              <a:spcAft>
                <a:spcPts val="0"/>
              </a:spcAft>
              <a:buSzPts val="2200"/>
              <a:buChar char="○"/>
              <a:defRPr sz="2200"/>
            </a:lvl5pPr>
            <a:lvl6pPr marL="2743200" lvl="5" indent="-368300">
              <a:spcBef>
                <a:spcPts val="0"/>
              </a:spcBef>
              <a:spcAft>
                <a:spcPts val="0"/>
              </a:spcAft>
              <a:buSzPts val="2200"/>
              <a:buChar char="■"/>
              <a:defRPr sz="2200"/>
            </a:lvl6pPr>
            <a:lvl7pPr marL="3200400" lvl="6" indent="-368300">
              <a:spcBef>
                <a:spcPts val="0"/>
              </a:spcBef>
              <a:spcAft>
                <a:spcPts val="0"/>
              </a:spcAft>
              <a:buSzPts val="2200"/>
              <a:buChar char="●"/>
              <a:defRPr sz="2200"/>
            </a:lvl7pPr>
            <a:lvl8pPr marL="3657600" lvl="7" indent="-368300">
              <a:spcBef>
                <a:spcPts val="0"/>
              </a:spcBef>
              <a:spcAft>
                <a:spcPts val="0"/>
              </a:spcAft>
              <a:buSzPts val="2200"/>
              <a:buChar char="○"/>
              <a:defRPr sz="2200"/>
            </a:lvl8pPr>
            <a:lvl9pPr marL="4114800" lvl="8" indent="-368300">
              <a:spcBef>
                <a:spcPts val="0"/>
              </a:spcBef>
              <a:spcAft>
                <a:spcPts val="0"/>
              </a:spcAft>
              <a:buSzPts val="2200"/>
              <a:buChar char="■"/>
              <a:defRPr sz="2200"/>
            </a:lvl9pPr>
          </a:lstStyle>
          <a:p>
            <a:endParaRPr/>
          </a:p>
        </p:txBody>
      </p:sp>
      <p:sp>
        <p:nvSpPr>
          <p:cNvPr id="1026" name="Google Shape;1026;p6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12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09" name="Google Shape;1209;p8"/>
          <p:cNvGrpSpPr/>
          <p:nvPr/>
        </p:nvGrpSpPr>
        <p:grpSpPr>
          <a:xfrm>
            <a:off x="139" y="105"/>
            <a:ext cx="9159995" cy="6870013"/>
            <a:chOff x="3843650" y="2891150"/>
            <a:chExt cx="3447625" cy="2585725"/>
          </a:xfrm>
        </p:grpSpPr>
        <p:sp>
          <p:nvSpPr>
            <p:cNvPr id="1210" name="Google Shape;1210;p8"/>
            <p:cNvSpPr/>
            <p:nvPr/>
          </p:nvSpPr>
          <p:spPr>
            <a:xfrm>
              <a:off x="6911650" y="2942500"/>
              <a:ext cx="56425" cy="5075"/>
            </a:xfrm>
            <a:custGeom>
              <a:avLst/>
              <a:gdLst/>
              <a:ahLst/>
              <a:cxnLst/>
              <a:rect l="l" t="t" r="r" b="b"/>
              <a:pathLst>
                <a:path w="2257" h="203" extrusionOk="0">
                  <a:moveTo>
                    <a:pt x="304" y="0"/>
                  </a:moveTo>
                  <a:lnTo>
                    <a:pt x="34" y="68"/>
                  </a:lnTo>
                  <a:lnTo>
                    <a:pt x="1" y="101"/>
                  </a:lnTo>
                  <a:lnTo>
                    <a:pt x="34" y="135"/>
                  </a:lnTo>
                  <a:lnTo>
                    <a:pt x="270" y="202"/>
                  </a:lnTo>
                  <a:lnTo>
                    <a:pt x="1920" y="202"/>
                  </a:lnTo>
                  <a:lnTo>
                    <a:pt x="2189" y="169"/>
                  </a:lnTo>
                  <a:lnTo>
                    <a:pt x="2223" y="135"/>
                  </a:lnTo>
                  <a:lnTo>
                    <a:pt x="2256" y="101"/>
                  </a:lnTo>
                  <a:lnTo>
                    <a:pt x="2223" y="68"/>
                  </a:lnTo>
                  <a:lnTo>
                    <a:pt x="2189" y="34"/>
                  </a:lnTo>
                  <a:lnTo>
                    <a:pt x="195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1" name="Google Shape;1211;p8"/>
            <p:cNvSpPr/>
            <p:nvPr/>
          </p:nvSpPr>
          <p:spPr>
            <a:xfrm>
              <a:off x="4378125" y="2979525"/>
              <a:ext cx="20225" cy="17700"/>
            </a:xfrm>
            <a:custGeom>
              <a:avLst/>
              <a:gdLst/>
              <a:ahLst/>
              <a:cxnLst/>
              <a:rect l="l" t="t" r="r" b="b"/>
              <a:pathLst>
                <a:path w="809" h="708" extrusionOk="0">
                  <a:moveTo>
                    <a:pt x="641" y="1"/>
                  </a:moveTo>
                  <a:lnTo>
                    <a:pt x="573" y="35"/>
                  </a:lnTo>
                  <a:lnTo>
                    <a:pt x="573" y="102"/>
                  </a:lnTo>
                  <a:lnTo>
                    <a:pt x="607" y="237"/>
                  </a:lnTo>
                  <a:lnTo>
                    <a:pt x="573" y="371"/>
                  </a:lnTo>
                  <a:lnTo>
                    <a:pt x="540" y="439"/>
                  </a:lnTo>
                  <a:lnTo>
                    <a:pt x="472" y="472"/>
                  </a:lnTo>
                  <a:lnTo>
                    <a:pt x="338" y="506"/>
                  </a:lnTo>
                  <a:lnTo>
                    <a:pt x="270" y="506"/>
                  </a:lnTo>
                  <a:lnTo>
                    <a:pt x="237" y="472"/>
                  </a:lnTo>
                  <a:lnTo>
                    <a:pt x="203" y="405"/>
                  </a:lnTo>
                  <a:lnTo>
                    <a:pt x="169" y="371"/>
                  </a:lnTo>
                  <a:lnTo>
                    <a:pt x="169" y="304"/>
                  </a:lnTo>
                  <a:lnTo>
                    <a:pt x="203" y="270"/>
                  </a:lnTo>
                  <a:lnTo>
                    <a:pt x="237" y="169"/>
                  </a:lnTo>
                  <a:lnTo>
                    <a:pt x="237" y="102"/>
                  </a:lnTo>
                  <a:lnTo>
                    <a:pt x="102" y="102"/>
                  </a:lnTo>
                  <a:lnTo>
                    <a:pt x="35" y="169"/>
                  </a:lnTo>
                  <a:lnTo>
                    <a:pt x="1" y="270"/>
                  </a:lnTo>
                  <a:lnTo>
                    <a:pt x="1" y="371"/>
                  </a:lnTo>
                  <a:lnTo>
                    <a:pt x="1" y="472"/>
                  </a:lnTo>
                  <a:lnTo>
                    <a:pt x="68" y="573"/>
                  </a:lnTo>
                  <a:lnTo>
                    <a:pt x="169" y="641"/>
                  </a:lnTo>
                  <a:lnTo>
                    <a:pt x="270" y="674"/>
                  </a:lnTo>
                  <a:lnTo>
                    <a:pt x="405" y="708"/>
                  </a:lnTo>
                  <a:lnTo>
                    <a:pt x="506" y="674"/>
                  </a:lnTo>
                  <a:lnTo>
                    <a:pt x="641" y="607"/>
                  </a:lnTo>
                  <a:lnTo>
                    <a:pt x="708" y="506"/>
                  </a:lnTo>
                  <a:lnTo>
                    <a:pt x="775" y="405"/>
                  </a:lnTo>
                  <a:lnTo>
                    <a:pt x="809" y="270"/>
                  </a:lnTo>
                  <a:lnTo>
                    <a:pt x="809" y="136"/>
                  </a:lnTo>
                  <a:lnTo>
                    <a:pt x="742" y="35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2" name="Google Shape;1212;p8"/>
            <p:cNvSpPr/>
            <p:nvPr/>
          </p:nvSpPr>
          <p:spPr>
            <a:xfrm>
              <a:off x="4356250" y="2955975"/>
              <a:ext cx="63150" cy="59775"/>
            </a:xfrm>
            <a:custGeom>
              <a:avLst/>
              <a:gdLst/>
              <a:ahLst/>
              <a:cxnLst/>
              <a:rect l="l" t="t" r="r" b="b"/>
              <a:pathLst>
                <a:path w="2526" h="2391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078"/>
                  </a:lnTo>
                  <a:lnTo>
                    <a:pt x="2290" y="1616"/>
                  </a:lnTo>
                  <a:lnTo>
                    <a:pt x="2324" y="2121"/>
                  </a:lnTo>
                  <a:lnTo>
                    <a:pt x="2088" y="2088"/>
                  </a:lnTo>
                  <a:lnTo>
                    <a:pt x="1886" y="2088"/>
                  </a:lnTo>
                  <a:lnTo>
                    <a:pt x="1448" y="2121"/>
                  </a:lnTo>
                  <a:lnTo>
                    <a:pt x="910" y="2121"/>
                  </a:lnTo>
                  <a:lnTo>
                    <a:pt x="640" y="2155"/>
                  </a:lnTo>
                  <a:lnTo>
                    <a:pt x="371" y="2222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03" y="707"/>
                  </a:lnTo>
                  <a:lnTo>
                    <a:pt x="169" y="270"/>
                  </a:lnTo>
                  <a:lnTo>
                    <a:pt x="1213" y="270"/>
                  </a:lnTo>
                  <a:lnTo>
                    <a:pt x="2256" y="236"/>
                  </a:lnTo>
                  <a:close/>
                  <a:moveTo>
                    <a:pt x="2256" y="0"/>
                  </a:moveTo>
                  <a:lnTo>
                    <a:pt x="1179" y="34"/>
                  </a:lnTo>
                  <a:lnTo>
                    <a:pt x="674" y="34"/>
                  </a:lnTo>
                  <a:lnTo>
                    <a:pt x="135" y="101"/>
                  </a:lnTo>
                  <a:lnTo>
                    <a:pt x="68" y="135"/>
                  </a:lnTo>
                  <a:lnTo>
                    <a:pt x="68" y="202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4" y="1145"/>
                  </a:lnTo>
                  <a:lnTo>
                    <a:pt x="102" y="1751"/>
                  </a:lnTo>
                  <a:lnTo>
                    <a:pt x="135" y="2020"/>
                  </a:lnTo>
                  <a:lnTo>
                    <a:pt x="203" y="2323"/>
                  </a:lnTo>
                  <a:lnTo>
                    <a:pt x="236" y="2357"/>
                  </a:lnTo>
                  <a:lnTo>
                    <a:pt x="371" y="2357"/>
                  </a:lnTo>
                  <a:lnTo>
                    <a:pt x="607" y="2391"/>
                  </a:lnTo>
                  <a:lnTo>
                    <a:pt x="842" y="2391"/>
                  </a:lnTo>
                  <a:lnTo>
                    <a:pt x="1314" y="2357"/>
                  </a:lnTo>
                  <a:lnTo>
                    <a:pt x="2088" y="2357"/>
                  </a:lnTo>
                  <a:lnTo>
                    <a:pt x="2357" y="2290"/>
                  </a:lnTo>
                  <a:lnTo>
                    <a:pt x="2391" y="2323"/>
                  </a:lnTo>
                  <a:lnTo>
                    <a:pt x="2458" y="2323"/>
                  </a:lnTo>
                  <a:lnTo>
                    <a:pt x="2492" y="2256"/>
                  </a:lnTo>
                  <a:lnTo>
                    <a:pt x="2526" y="2020"/>
                  </a:lnTo>
                  <a:lnTo>
                    <a:pt x="2526" y="1751"/>
                  </a:lnTo>
                  <a:lnTo>
                    <a:pt x="2492" y="1246"/>
                  </a:lnTo>
                  <a:lnTo>
                    <a:pt x="2458" y="640"/>
                  </a:lnTo>
                  <a:lnTo>
                    <a:pt x="2425" y="371"/>
                  </a:lnTo>
                  <a:lnTo>
                    <a:pt x="2357" y="68"/>
                  </a:lnTo>
                  <a:lnTo>
                    <a:pt x="2324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3" name="Google Shape;1213;p8"/>
            <p:cNvSpPr/>
            <p:nvPr/>
          </p:nvSpPr>
          <p:spPr>
            <a:xfrm>
              <a:off x="4518700" y="2973650"/>
              <a:ext cx="18550" cy="19375"/>
            </a:xfrm>
            <a:custGeom>
              <a:avLst/>
              <a:gdLst/>
              <a:ahLst/>
              <a:cxnLst/>
              <a:rect l="l" t="t" r="r" b="b"/>
              <a:pathLst>
                <a:path w="742" h="775" extrusionOk="0">
                  <a:moveTo>
                    <a:pt x="304" y="169"/>
                  </a:moveTo>
                  <a:lnTo>
                    <a:pt x="337" y="202"/>
                  </a:lnTo>
                  <a:lnTo>
                    <a:pt x="371" y="236"/>
                  </a:lnTo>
                  <a:lnTo>
                    <a:pt x="506" y="236"/>
                  </a:lnTo>
                  <a:lnTo>
                    <a:pt x="539" y="404"/>
                  </a:lnTo>
                  <a:lnTo>
                    <a:pt x="506" y="472"/>
                  </a:lnTo>
                  <a:lnTo>
                    <a:pt x="472" y="539"/>
                  </a:lnTo>
                  <a:lnTo>
                    <a:pt x="438" y="573"/>
                  </a:lnTo>
                  <a:lnTo>
                    <a:pt x="371" y="606"/>
                  </a:lnTo>
                  <a:lnTo>
                    <a:pt x="304" y="573"/>
                  </a:lnTo>
                  <a:lnTo>
                    <a:pt x="236" y="539"/>
                  </a:lnTo>
                  <a:lnTo>
                    <a:pt x="203" y="472"/>
                  </a:lnTo>
                  <a:lnTo>
                    <a:pt x="169" y="404"/>
                  </a:lnTo>
                  <a:lnTo>
                    <a:pt x="203" y="270"/>
                  </a:lnTo>
                  <a:lnTo>
                    <a:pt x="304" y="169"/>
                  </a:lnTo>
                  <a:close/>
                  <a:moveTo>
                    <a:pt x="304" y="0"/>
                  </a:moveTo>
                  <a:lnTo>
                    <a:pt x="169" y="68"/>
                  </a:lnTo>
                  <a:lnTo>
                    <a:pt x="68" y="169"/>
                  </a:lnTo>
                  <a:lnTo>
                    <a:pt x="0" y="303"/>
                  </a:lnTo>
                  <a:lnTo>
                    <a:pt x="0" y="438"/>
                  </a:lnTo>
                  <a:lnTo>
                    <a:pt x="34" y="573"/>
                  </a:lnTo>
                  <a:lnTo>
                    <a:pt x="101" y="707"/>
                  </a:lnTo>
                  <a:lnTo>
                    <a:pt x="236" y="775"/>
                  </a:lnTo>
                  <a:lnTo>
                    <a:pt x="506" y="775"/>
                  </a:lnTo>
                  <a:lnTo>
                    <a:pt x="607" y="707"/>
                  </a:lnTo>
                  <a:lnTo>
                    <a:pt x="708" y="573"/>
                  </a:lnTo>
                  <a:lnTo>
                    <a:pt x="741" y="404"/>
                  </a:lnTo>
                  <a:lnTo>
                    <a:pt x="708" y="236"/>
                  </a:lnTo>
                  <a:lnTo>
                    <a:pt x="674" y="101"/>
                  </a:lnTo>
                  <a:lnTo>
                    <a:pt x="607" y="68"/>
                  </a:lnTo>
                  <a:lnTo>
                    <a:pt x="573" y="34"/>
                  </a:lnTo>
                  <a:lnTo>
                    <a:pt x="438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4" name="Google Shape;1214;p8"/>
            <p:cNvSpPr/>
            <p:nvPr/>
          </p:nvSpPr>
          <p:spPr>
            <a:xfrm>
              <a:off x="4386550" y="2891150"/>
              <a:ext cx="8450" cy="57275"/>
            </a:xfrm>
            <a:custGeom>
              <a:avLst/>
              <a:gdLst/>
              <a:ahLst/>
              <a:cxnLst/>
              <a:rect l="l" t="t" r="r" b="b"/>
              <a:pathLst>
                <a:path w="338" h="2291" extrusionOk="0">
                  <a:moveTo>
                    <a:pt x="34" y="1"/>
                  </a:moveTo>
                  <a:lnTo>
                    <a:pt x="1" y="270"/>
                  </a:lnTo>
                  <a:lnTo>
                    <a:pt x="1" y="506"/>
                  </a:lnTo>
                  <a:lnTo>
                    <a:pt x="34" y="1044"/>
                  </a:lnTo>
                  <a:lnTo>
                    <a:pt x="68" y="1650"/>
                  </a:lnTo>
                  <a:lnTo>
                    <a:pt x="102" y="1953"/>
                  </a:lnTo>
                  <a:lnTo>
                    <a:pt x="169" y="2223"/>
                  </a:lnTo>
                  <a:lnTo>
                    <a:pt x="203" y="2290"/>
                  </a:lnTo>
                  <a:lnTo>
                    <a:pt x="270" y="2290"/>
                  </a:lnTo>
                  <a:lnTo>
                    <a:pt x="304" y="2256"/>
                  </a:lnTo>
                  <a:lnTo>
                    <a:pt x="304" y="2223"/>
                  </a:lnTo>
                  <a:lnTo>
                    <a:pt x="337" y="1920"/>
                  </a:lnTo>
                  <a:lnTo>
                    <a:pt x="304" y="1617"/>
                  </a:lnTo>
                  <a:lnTo>
                    <a:pt x="236" y="1011"/>
                  </a:lnTo>
                  <a:lnTo>
                    <a:pt x="203" y="506"/>
                  </a:lnTo>
                  <a:lnTo>
                    <a:pt x="203" y="236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5" name="Google Shape;1215;p8"/>
            <p:cNvSpPr/>
            <p:nvPr/>
          </p:nvSpPr>
          <p:spPr>
            <a:xfrm>
              <a:off x="4526275" y="2891150"/>
              <a:ext cx="62300" cy="55575"/>
            </a:xfrm>
            <a:custGeom>
              <a:avLst/>
              <a:gdLst/>
              <a:ahLst/>
              <a:cxnLst/>
              <a:rect l="l" t="t" r="r" b="b"/>
              <a:pathLst>
                <a:path w="2492" h="2223" extrusionOk="0">
                  <a:moveTo>
                    <a:pt x="1" y="1"/>
                  </a:moveTo>
                  <a:lnTo>
                    <a:pt x="1" y="539"/>
                  </a:lnTo>
                  <a:lnTo>
                    <a:pt x="34" y="1078"/>
                  </a:lnTo>
                  <a:lnTo>
                    <a:pt x="102" y="1617"/>
                  </a:lnTo>
                  <a:lnTo>
                    <a:pt x="203" y="2155"/>
                  </a:lnTo>
                  <a:lnTo>
                    <a:pt x="236" y="2223"/>
                  </a:lnTo>
                  <a:lnTo>
                    <a:pt x="304" y="2223"/>
                  </a:lnTo>
                  <a:lnTo>
                    <a:pt x="371" y="2189"/>
                  </a:lnTo>
                  <a:lnTo>
                    <a:pt x="405" y="2122"/>
                  </a:lnTo>
                  <a:lnTo>
                    <a:pt x="405" y="2054"/>
                  </a:lnTo>
                  <a:lnTo>
                    <a:pt x="876" y="2122"/>
                  </a:lnTo>
                  <a:lnTo>
                    <a:pt x="1347" y="2155"/>
                  </a:lnTo>
                  <a:lnTo>
                    <a:pt x="1852" y="2122"/>
                  </a:lnTo>
                  <a:lnTo>
                    <a:pt x="2088" y="2088"/>
                  </a:lnTo>
                  <a:lnTo>
                    <a:pt x="2290" y="2054"/>
                  </a:lnTo>
                  <a:lnTo>
                    <a:pt x="2357" y="1987"/>
                  </a:lnTo>
                  <a:lnTo>
                    <a:pt x="2357" y="1920"/>
                  </a:lnTo>
                  <a:lnTo>
                    <a:pt x="2425" y="1920"/>
                  </a:lnTo>
                  <a:lnTo>
                    <a:pt x="2458" y="1886"/>
                  </a:lnTo>
                  <a:lnTo>
                    <a:pt x="2458" y="1852"/>
                  </a:lnTo>
                  <a:lnTo>
                    <a:pt x="2492" y="943"/>
                  </a:lnTo>
                  <a:lnTo>
                    <a:pt x="2425" y="1"/>
                  </a:lnTo>
                  <a:lnTo>
                    <a:pt x="2256" y="1"/>
                  </a:lnTo>
                  <a:lnTo>
                    <a:pt x="2223" y="472"/>
                  </a:lnTo>
                  <a:lnTo>
                    <a:pt x="2223" y="943"/>
                  </a:lnTo>
                  <a:lnTo>
                    <a:pt x="2256" y="1415"/>
                  </a:lnTo>
                  <a:lnTo>
                    <a:pt x="2290" y="1852"/>
                  </a:lnTo>
                  <a:lnTo>
                    <a:pt x="2324" y="1886"/>
                  </a:lnTo>
                  <a:lnTo>
                    <a:pt x="2290" y="1886"/>
                  </a:lnTo>
                  <a:lnTo>
                    <a:pt x="2054" y="1852"/>
                  </a:lnTo>
                  <a:lnTo>
                    <a:pt x="1819" y="1886"/>
                  </a:lnTo>
                  <a:lnTo>
                    <a:pt x="371" y="1886"/>
                  </a:lnTo>
                  <a:lnTo>
                    <a:pt x="270" y="943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6" name="Google Shape;1216;p8"/>
            <p:cNvSpPr/>
            <p:nvPr/>
          </p:nvSpPr>
          <p:spPr>
            <a:xfrm>
              <a:off x="3896675" y="2891150"/>
              <a:ext cx="62325" cy="11825"/>
            </a:xfrm>
            <a:custGeom>
              <a:avLst/>
              <a:gdLst/>
              <a:ahLst/>
              <a:cxnLst/>
              <a:rect l="l" t="t" r="r" b="b"/>
              <a:pathLst>
                <a:path w="2493" h="473" extrusionOk="0">
                  <a:moveTo>
                    <a:pt x="1" y="1"/>
                  </a:moveTo>
                  <a:lnTo>
                    <a:pt x="34" y="337"/>
                  </a:lnTo>
                  <a:lnTo>
                    <a:pt x="68" y="405"/>
                  </a:lnTo>
                  <a:lnTo>
                    <a:pt x="169" y="405"/>
                  </a:lnTo>
                  <a:lnTo>
                    <a:pt x="203" y="371"/>
                  </a:lnTo>
                  <a:lnTo>
                    <a:pt x="439" y="438"/>
                  </a:lnTo>
                  <a:lnTo>
                    <a:pt x="674" y="472"/>
                  </a:lnTo>
                  <a:lnTo>
                    <a:pt x="1213" y="472"/>
                  </a:lnTo>
                  <a:lnTo>
                    <a:pt x="1752" y="405"/>
                  </a:lnTo>
                  <a:lnTo>
                    <a:pt x="2257" y="304"/>
                  </a:lnTo>
                  <a:lnTo>
                    <a:pt x="2257" y="337"/>
                  </a:lnTo>
                  <a:lnTo>
                    <a:pt x="2324" y="405"/>
                  </a:lnTo>
                  <a:lnTo>
                    <a:pt x="2391" y="438"/>
                  </a:lnTo>
                  <a:lnTo>
                    <a:pt x="2459" y="405"/>
                  </a:lnTo>
                  <a:lnTo>
                    <a:pt x="2492" y="371"/>
                  </a:lnTo>
                  <a:lnTo>
                    <a:pt x="2492" y="304"/>
                  </a:lnTo>
                  <a:lnTo>
                    <a:pt x="2425" y="1"/>
                  </a:lnTo>
                  <a:lnTo>
                    <a:pt x="2223" y="1"/>
                  </a:lnTo>
                  <a:lnTo>
                    <a:pt x="2257" y="135"/>
                  </a:lnTo>
                  <a:lnTo>
                    <a:pt x="1179" y="236"/>
                  </a:lnTo>
                  <a:lnTo>
                    <a:pt x="708" y="270"/>
                  </a:lnTo>
                  <a:lnTo>
                    <a:pt x="439" y="270"/>
                  </a:lnTo>
                  <a:lnTo>
                    <a:pt x="203" y="30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7" name="Google Shape;1217;p8"/>
            <p:cNvSpPr/>
            <p:nvPr/>
          </p:nvSpPr>
          <p:spPr>
            <a:xfrm>
              <a:off x="4501875" y="2950925"/>
              <a:ext cx="58100" cy="59775"/>
            </a:xfrm>
            <a:custGeom>
              <a:avLst/>
              <a:gdLst/>
              <a:ahLst/>
              <a:cxnLst/>
              <a:rect l="l" t="t" r="r" b="b"/>
              <a:pathLst>
                <a:path w="2324" h="2391" extrusionOk="0">
                  <a:moveTo>
                    <a:pt x="1515" y="0"/>
                  </a:moveTo>
                  <a:lnTo>
                    <a:pt x="909" y="34"/>
                  </a:lnTo>
                  <a:lnTo>
                    <a:pt x="202" y="34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67" y="202"/>
                  </a:lnTo>
                  <a:lnTo>
                    <a:pt x="168" y="236"/>
                  </a:lnTo>
                  <a:lnTo>
                    <a:pt x="370" y="270"/>
                  </a:lnTo>
                  <a:lnTo>
                    <a:pt x="1414" y="270"/>
                  </a:lnTo>
                  <a:lnTo>
                    <a:pt x="2020" y="202"/>
                  </a:lnTo>
                  <a:lnTo>
                    <a:pt x="2020" y="202"/>
                  </a:lnTo>
                  <a:lnTo>
                    <a:pt x="1987" y="438"/>
                  </a:lnTo>
                  <a:lnTo>
                    <a:pt x="2020" y="640"/>
                  </a:lnTo>
                  <a:lnTo>
                    <a:pt x="2054" y="1078"/>
                  </a:lnTo>
                  <a:lnTo>
                    <a:pt x="2054" y="1583"/>
                  </a:lnTo>
                  <a:lnTo>
                    <a:pt x="2088" y="1852"/>
                  </a:lnTo>
                  <a:lnTo>
                    <a:pt x="2121" y="2121"/>
                  </a:lnTo>
                  <a:lnTo>
                    <a:pt x="977" y="2155"/>
                  </a:lnTo>
                  <a:lnTo>
                    <a:pt x="539" y="2121"/>
                  </a:lnTo>
                  <a:lnTo>
                    <a:pt x="370" y="2155"/>
                  </a:lnTo>
                  <a:lnTo>
                    <a:pt x="269" y="2222"/>
                  </a:lnTo>
                  <a:lnTo>
                    <a:pt x="202" y="2256"/>
                  </a:lnTo>
                  <a:lnTo>
                    <a:pt x="202" y="2290"/>
                  </a:lnTo>
                  <a:lnTo>
                    <a:pt x="269" y="2323"/>
                  </a:lnTo>
                  <a:lnTo>
                    <a:pt x="370" y="2357"/>
                  </a:lnTo>
                  <a:lnTo>
                    <a:pt x="572" y="2391"/>
                  </a:lnTo>
                  <a:lnTo>
                    <a:pt x="1583" y="2391"/>
                  </a:lnTo>
                  <a:lnTo>
                    <a:pt x="2222" y="2357"/>
                  </a:lnTo>
                  <a:lnTo>
                    <a:pt x="2290" y="2323"/>
                  </a:lnTo>
                  <a:lnTo>
                    <a:pt x="2323" y="2290"/>
                  </a:lnTo>
                  <a:lnTo>
                    <a:pt x="2323" y="2222"/>
                  </a:lnTo>
                  <a:lnTo>
                    <a:pt x="2290" y="2155"/>
                  </a:lnTo>
                  <a:lnTo>
                    <a:pt x="2323" y="1886"/>
                  </a:lnTo>
                  <a:lnTo>
                    <a:pt x="2290" y="1616"/>
                  </a:lnTo>
                  <a:lnTo>
                    <a:pt x="2256" y="1044"/>
                  </a:lnTo>
                  <a:lnTo>
                    <a:pt x="2256" y="606"/>
                  </a:lnTo>
                  <a:lnTo>
                    <a:pt x="2222" y="404"/>
                  </a:lnTo>
                  <a:lnTo>
                    <a:pt x="2189" y="202"/>
                  </a:lnTo>
                  <a:lnTo>
                    <a:pt x="2222" y="135"/>
                  </a:lnTo>
                  <a:lnTo>
                    <a:pt x="2222" y="67"/>
                  </a:lnTo>
                  <a:lnTo>
                    <a:pt x="2189" y="34"/>
                  </a:lnTo>
                  <a:lnTo>
                    <a:pt x="212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8" name="Google Shape;1218;p8"/>
            <p:cNvSpPr/>
            <p:nvPr/>
          </p:nvSpPr>
          <p:spPr>
            <a:xfrm>
              <a:off x="4484200" y="2917250"/>
              <a:ext cx="15175" cy="16850"/>
            </a:xfrm>
            <a:custGeom>
              <a:avLst/>
              <a:gdLst/>
              <a:ahLst/>
              <a:cxnLst/>
              <a:rect l="l" t="t" r="r" b="b"/>
              <a:pathLst>
                <a:path w="607" h="674" extrusionOk="0">
                  <a:moveTo>
                    <a:pt x="202" y="0"/>
                  </a:moveTo>
                  <a:lnTo>
                    <a:pt x="101" y="34"/>
                  </a:lnTo>
                  <a:lnTo>
                    <a:pt x="34" y="101"/>
                  </a:lnTo>
                  <a:lnTo>
                    <a:pt x="0" y="202"/>
                  </a:lnTo>
                  <a:lnTo>
                    <a:pt x="0" y="270"/>
                  </a:lnTo>
                  <a:lnTo>
                    <a:pt x="34" y="337"/>
                  </a:lnTo>
                  <a:lnTo>
                    <a:pt x="101" y="371"/>
                  </a:lnTo>
                  <a:lnTo>
                    <a:pt x="202" y="404"/>
                  </a:lnTo>
                  <a:lnTo>
                    <a:pt x="438" y="404"/>
                  </a:lnTo>
                  <a:lnTo>
                    <a:pt x="438" y="472"/>
                  </a:lnTo>
                  <a:lnTo>
                    <a:pt x="404" y="573"/>
                  </a:lnTo>
                  <a:lnTo>
                    <a:pt x="438" y="640"/>
                  </a:lnTo>
                  <a:lnTo>
                    <a:pt x="471" y="674"/>
                  </a:lnTo>
                  <a:lnTo>
                    <a:pt x="505" y="674"/>
                  </a:lnTo>
                  <a:lnTo>
                    <a:pt x="572" y="573"/>
                  </a:lnTo>
                  <a:lnTo>
                    <a:pt x="606" y="472"/>
                  </a:lnTo>
                  <a:lnTo>
                    <a:pt x="606" y="270"/>
                  </a:lnTo>
                  <a:lnTo>
                    <a:pt x="606" y="202"/>
                  </a:lnTo>
                  <a:lnTo>
                    <a:pt x="539" y="169"/>
                  </a:lnTo>
                  <a:lnTo>
                    <a:pt x="505" y="202"/>
                  </a:lnTo>
                  <a:lnTo>
                    <a:pt x="337" y="270"/>
                  </a:lnTo>
                  <a:lnTo>
                    <a:pt x="168" y="270"/>
                  </a:lnTo>
                  <a:lnTo>
                    <a:pt x="135" y="236"/>
                  </a:lnTo>
                  <a:lnTo>
                    <a:pt x="168" y="169"/>
                  </a:lnTo>
                  <a:lnTo>
                    <a:pt x="202" y="135"/>
                  </a:lnTo>
                  <a:lnTo>
                    <a:pt x="505" y="135"/>
                  </a:lnTo>
                  <a:lnTo>
                    <a:pt x="505" y="169"/>
                  </a:lnTo>
                  <a:lnTo>
                    <a:pt x="572" y="169"/>
                  </a:lnTo>
                  <a:lnTo>
                    <a:pt x="606" y="135"/>
                  </a:lnTo>
                  <a:lnTo>
                    <a:pt x="539" y="68"/>
                  </a:lnTo>
                  <a:lnTo>
                    <a:pt x="471" y="34"/>
                  </a:lnTo>
                  <a:lnTo>
                    <a:pt x="30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9" name="Google Shape;1219;p8"/>
            <p:cNvSpPr/>
            <p:nvPr/>
          </p:nvSpPr>
          <p:spPr>
            <a:xfrm>
              <a:off x="4390750" y="2891150"/>
              <a:ext cx="58125" cy="56425"/>
            </a:xfrm>
            <a:custGeom>
              <a:avLst/>
              <a:gdLst/>
              <a:ahLst/>
              <a:cxnLst/>
              <a:rect l="l" t="t" r="r" b="b"/>
              <a:pathLst>
                <a:path w="2325" h="2257" extrusionOk="0">
                  <a:moveTo>
                    <a:pt x="1" y="1"/>
                  </a:moveTo>
                  <a:lnTo>
                    <a:pt x="169" y="102"/>
                  </a:lnTo>
                  <a:lnTo>
                    <a:pt x="371" y="135"/>
                  </a:lnTo>
                  <a:lnTo>
                    <a:pt x="775" y="135"/>
                  </a:lnTo>
                  <a:lnTo>
                    <a:pt x="1415" y="102"/>
                  </a:lnTo>
                  <a:lnTo>
                    <a:pt x="2021" y="68"/>
                  </a:lnTo>
                  <a:lnTo>
                    <a:pt x="2021" y="68"/>
                  </a:lnTo>
                  <a:lnTo>
                    <a:pt x="1987" y="270"/>
                  </a:lnTo>
                  <a:lnTo>
                    <a:pt x="2021" y="506"/>
                  </a:lnTo>
                  <a:lnTo>
                    <a:pt x="2055" y="910"/>
                  </a:lnTo>
                  <a:lnTo>
                    <a:pt x="2055" y="1448"/>
                  </a:lnTo>
                  <a:lnTo>
                    <a:pt x="2088" y="1718"/>
                  </a:lnTo>
                  <a:lnTo>
                    <a:pt x="2122" y="1987"/>
                  </a:lnTo>
                  <a:lnTo>
                    <a:pt x="573" y="1987"/>
                  </a:lnTo>
                  <a:lnTo>
                    <a:pt x="371" y="2021"/>
                  </a:lnTo>
                  <a:lnTo>
                    <a:pt x="270" y="2054"/>
                  </a:lnTo>
                  <a:lnTo>
                    <a:pt x="203" y="2122"/>
                  </a:lnTo>
                  <a:lnTo>
                    <a:pt x="270" y="2189"/>
                  </a:lnTo>
                  <a:lnTo>
                    <a:pt x="371" y="2223"/>
                  </a:lnTo>
                  <a:lnTo>
                    <a:pt x="573" y="2256"/>
                  </a:lnTo>
                  <a:lnTo>
                    <a:pt x="977" y="2223"/>
                  </a:lnTo>
                  <a:lnTo>
                    <a:pt x="2223" y="2223"/>
                  </a:lnTo>
                  <a:lnTo>
                    <a:pt x="2290" y="2189"/>
                  </a:lnTo>
                  <a:lnTo>
                    <a:pt x="2324" y="2122"/>
                  </a:lnTo>
                  <a:lnTo>
                    <a:pt x="2324" y="2088"/>
                  </a:lnTo>
                  <a:lnTo>
                    <a:pt x="2290" y="2021"/>
                  </a:lnTo>
                  <a:lnTo>
                    <a:pt x="2324" y="1751"/>
                  </a:lnTo>
                  <a:lnTo>
                    <a:pt x="2290" y="1448"/>
                  </a:lnTo>
                  <a:lnTo>
                    <a:pt x="2257" y="910"/>
                  </a:lnTo>
                  <a:lnTo>
                    <a:pt x="2257" y="472"/>
                  </a:lnTo>
                  <a:lnTo>
                    <a:pt x="2223" y="236"/>
                  </a:lnTo>
                  <a:lnTo>
                    <a:pt x="2189" y="34"/>
                  </a:lnTo>
                  <a:lnTo>
                    <a:pt x="222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0" name="Google Shape;1220;p8"/>
            <p:cNvSpPr/>
            <p:nvPr/>
          </p:nvSpPr>
          <p:spPr>
            <a:xfrm>
              <a:off x="4455575" y="2891150"/>
              <a:ext cx="8450" cy="52225"/>
            </a:xfrm>
            <a:custGeom>
              <a:avLst/>
              <a:gdLst/>
              <a:ahLst/>
              <a:cxnLst/>
              <a:rect l="l" t="t" r="r" b="b"/>
              <a:pathLst>
                <a:path w="338" h="2089" extrusionOk="0">
                  <a:moveTo>
                    <a:pt x="34" y="1"/>
                  </a:moveTo>
                  <a:lnTo>
                    <a:pt x="0" y="405"/>
                  </a:lnTo>
                  <a:lnTo>
                    <a:pt x="0" y="809"/>
                  </a:lnTo>
                  <a:lnTo>
                    <a:pt x="34" y="1448"/>
                  </a:lnTo>
                  <a:lnTo>
                    <a:pt x="101" y="1751"/>
                  </a:lnTo>
                  <a:lnTo>
                    <a:pt x="169" y="2021"/>
                  </a:lnTo>
                  <a:lnTo>
                    <a:pt x="202" y="2088"/>
                  </a:lnTo>
                  <a:lnTo>
                    <a:pt x="270" y="2088"/>
                  </a:lnTo>
                  <a:lnTo>
                    <a:pt x="303" y="2054"/>
                  </a:lnTo>
                  <a:lnTo>
                    <a:pt x="337" y="1987"/>
                  </a:lnTo>
                  <a:lnTo>
                    <a:pt x="337" y="1718"/>
                  </a:lnTo>
                  <a:lnTo>
                    <a:pt x="303" y="1415"/>
                  </a:lnTo>
                  <a:lnTo>
                    <a:pt x="236" y="809"/>
                  </a:lnTo>
                  <a:lnTo>
                    <a:pt x="236" y="405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1" name="Google Shape;1221;p8"/>
            <p:cNvSpPr/>
            <p:nvPr/>
          </p:nvSpPr>
          <p:spPr>
            <a:xfrm>
              <a:off x="4596975" y="2891150"/>
              <a:ext cx="62325" cy="47175"/>
            </a:xfrm>
            <a:custGeom>
              <a:avLst/>
              <a:gdLst/>
              <a:ahLst/>
              <a:cxnLst/>
              <a:rect l="l" t="t" r="r" b="b"/>
              <a:pathLst>
                <a:path w="2493" h="1887" extrusionOk="0">
                  <a:moveTo>
                    <a:pt x="1" y="1"/>
                  </a:moveTo>
                  <a:lnTo>
                    <a:pt x="1" y="304"/>
                  </a:lnTo>
                  <a:lnTo>
                    <a:pt x="1" y="640"/>
                  </a:lnTo>
                  <a:lnTo>
                    <a:pt x="68" y="1213"/>
                  </a:lnTo>
                  <a:lnTo>
                    <a:pt x="102" y="1516"/>
                  </a:lnTo>
                  <a:lnTo>
                    <a:pt x="203" y="1785"/>
                  </a:lnTo>
                  <a:lnTo>
                    <a:pt x="203" y="1819"/>
                  </a:lnTo>
                  <a:lnTo>
                    <a:pt x="236" y="1852"/>
                  </a:lnTo>
                  <a:lnTo>
                    <a:pt x="304" y="1819"/>
                  </a:lnTo>
                  <a:lnTo>
                    <a:pt x="337" y="1852"/>
                  </a:lnTo>
                  <a:lnTo>
                    <a:pt x="573" y="1886"/>
                  </a:lnTo>
                  <a:lnTo>
                    <a:pt x="809" y="1852"/>
                  </a:lnTo>
                  <a:lnTo>
                    <a:pt x="1280" y="1852"/>
                  </a:lnTo>
                  <a:lnTo>
                    <a:pt x="1819" y="1819"/>
                  </a:lnTo>
                  <a:lnTo>
                    <a:pt x="2054" y="1819"/>
                  </a:lnTo>
                  <a:lnTo>
                    <a:pt x="2324" y="1785"/>
                  </a:lnTo>
                  <a:lnTo>
                    <a:pt x="2357" y="1819"/>
                  </a:lnTo>
                  <a:lnTo>
                    <a:pt x="2391" y="1819"/>
                  </a:lnTo>
                  <a:lnTo>
                    <a:pt x="2458" y="1785"/>
                  </a:lnTo>
                  <a:lnTo>
                    <a:pt x="2458" y="1751"/>
                  </a:lnTo>
                  <a:lnTo>
                    <a:pt x="2492" y="1516"/>
                  </a:lnTo>
                  <a:lnTo>
                    <a:pt x="2492" y="1246"/>
                  </a:lnTo>
                  <a:lnTo>
                    <a:pt x="2458" y="741"/>
                  </a:lnTo>
                  <a:lnTo>
                    <a:pt x="2425" y="1"/>
                  </a:lnTo>
                  <a:lnTo>
                    <a:pt x="2223" y="1"/>
                  </a:lnTo>
                  <a:lnTo>
                    <a:pt x="2256" y="573"/>
                  </a:lnTo>
                  <a:lnTo>
                    <a:pt x="2256" y="1078"/>
                  </a:lnTo>
                  <a:lnTo>
                    <a:pt x="2290" y="1617"/>
                  </a:lnTo>
                  <a:lnTo>
                    <a:pt x="2088" y="1583"/>
                  </a:lnTo>
                  <a:lnTo>
                    <a:pt x="1852" y="1583"/>
                  </a:lnTo>
                  <a:lnTo>
                    <a:pt x="1415" y="1617"/>
                  </a:lnTo>
                  <a:lnTo>
                    <a:pt x="876" y="1617"/>
                  </a:lnTo>
                  <a:lnTo>
                    <a:pt x="607" y="1650"/>
                  </a:lnTo>
                  <a:lnTo>
                    <a:pt x="337" y="1718"/>
                  </a:lnTo>
                  <a:lnTo>
                    <a:pt x="304" y="1179"/>
                  </a:lnTo>
                  <a:lnTo>
                    <a:pt x="236" y="640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2" name="Google Shape;1222;p8"/>
            <p:cNvSpPr/>
            <p:nvPr/>
          </p:nvSpPr>
          <p:spPr>
            <a:xfrm>
              <a:off x="4245150" y="2892850"/>
              <a:ext cx="63150" cy="58925"/>
            </a:xfrm>
            <a:custGeom>
              <a:avLst/>
              <a:gdLst/>
              <a:ahLst/>
              <a:cxnLst/>
              <a:rect l="l" t="t" r="r" b="b"/>
              <a:pathLst>
                <a:path w="2526" h="2357" extrusionOk="0">
                  <a:moveTo>
                    <a:pt x="2256" y="202"/>
                  </a:moveTo>
                  <a:lnTo>
                    <a:pt x="2256" y="640"/>
                  </a:lnTo>
                  <a:lnTo>
                    <a:pt x="2290" y="1077"/>
                  </a:lnTo>
                  <a:lnTo>
                    <a:pt x="2290" y="1582"/>
                  </a:lnTo>
                  <a:lnTo>
                    <a:pt x="2323" y="2121"/>
                  </a:lnTo>
                  <a:lnTo>
                    <a:pt x="2088" y="2087"/>
                  </a:lnTo>
                  <a:lnTo>
                    <a:pt x="1886" y="2087"/>
                  </a:lnTo>
                  <a:lnTo>
                    <a:pt x="1448" y="2121"/>
                  </a:lnTo>
                  <a:lnTo>
                    <a:pt x="909" y="2121"/>
                  </a:lnTo>
                  <a:lnTo>
                    <a:pt x="640" y="2155"/>
                  </a:lnTo>
                  <a:lnTo>
                    <a:pt x="371" y="2222"/>
                  </a:lnTo>
                  <a:lnTo>
                    <a:pt x="337" y="1683"/>
                  </a:lnTo>
                  <a:lnTo>
                    <a:pt x="236" y="1145"/>
                  </a:lnTo>
                  <a:lnTo>
                    <a:pt x="202" y="707"/>
                  </a:lnTo>
                  <a:lnTo>
                    <a:pt x="169" y="269"/>
                  </a:lnTo>
                  <a:lnTo>
                    <a:pt x="1212" y="269"/>
                  </a:lnTo>
                  <a:lnTo>
                    <a:pt x="2256" y="202"/>
                  </a:lnTo>
                  <a:close/>
                  <a:moveTo>
                    <a:pt x="1179" y="0"/>
                  </a:moveTo>
                  <a:lnTo>
                    <a:pt x="674" y="34"/>
                  </a:lnTo>
                  <a:lnTo>
                    <a:pt x="135" y="67"/>
                  </a:lnTo>
                  <a:lnTo>
                    <a:pt x="68" y="101"/>
                  </a:lnTo>
                  <a:lnTo>
                    <a:pt x="68" y="168"/>
                  </a:lnTo>
                  <a:lnTo>
                    <a:pt x="34" y="438"/>
                  </a:lnTo>
                  <a:lnTo>
                    <a:pt x="0" y="673"/>
                  </a:lnTo>
                  <a:lnTo>
                    <a:pt x="34" y="1145"/>
                  </a:lnTo>
                  <a:lnTo>
                    <a:pt x="101" y="1717"/>
                  </a:lnTo>
                  <a:lnTo>
                    <a:pt x="135" y="2020"/>
                  </a:lnTo>
                  <a:lnTo>
                    <a:pt x="202" y="2289"/>
                  </a:lnTo>
                  <a:lnTo>
                    <a:pt x="236" y="2323"/>
                  </a:lnTo>
                  <a:lnTo>
                    <a:pt x="270" y="2357"/>
                  </a:lnTo>
                  <a:lnTo>
                    <a:pt x="337" y="2323"/>
                  </a:lnTo>
                  <a:lnTo>
                    <a:pt x="371" y="2357"/>
                  </a:lnTo>
                  <a:lnTo>
                    <a:pt x="1313" y="2357"/>
                  </a:lnTo>
                  <a:lnTo>
                    <a:pt x="1818" y="2323"/>
                  </a:lnTo>
                  <a:lnTo>
                    <a:pt x="2088" y="2323"/>
                  </a:lnTo>
                  <a:lnTo>
                    <a:pt x="2357" y="2289"/>
                  </a:lnTo>
                  <a:lnTo>
                    <a:pt x="2391" y="2323"/>
                  </a:lnTo>
                  <a:lnTo>
                    <a:pt x="2424" y="2323"/>
                  </a:lnTo>
                  <a:lnTo>
                    <a:pt x="2458" y="2289"/>
                  </a:lnTo>
                  <a:lnTo>
                    <a:pt x="2492" y="2256"/>
                  </a:lnTo>
                  <a:lnTo>
                    <a:pt x="2525" y="2020"/>
                  </a:lnTo>
                  <a:lnTo>
                    <a:pt x="2525" y="1751"/>
                  </a:lnTo>
                  <a:lnTo>
                    <a:pt x="2492" y="1246"/>
                  </a:lnTo>
                  <a:lnTo>
                    <a:pt x="2458" y="640"/>
                  </a:lnTo>
                  <a:lnTo>
                    <a:pt x="2424" y="337"/>
                  </a:lnTo>
                  <a:lnTo>
                    <a:pt x="2357" y="67"/>
                  </a:lnTo>
                  <a:lnTo>
                    <a:pt x="2323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3" name="Google Shape;1223;p8"/>
            <p:cNvSpPr/>
            <p:nvPr/>
          </p:nvSpPr>
          <p:spPr>
            <a:xfrm>
              <a:off x="4341950" y="2923150"/>
              <a:ext cx="10950" cy="17700"/>
            </a:xfrm>
            <a:custGeom>
              <a:avLst/>
              <a:gdLst/>
              <a:ahLst/>
              <a:cxnLst/>
              <a:rect l="l" t="t" r="r" b="b"/>
              <a:pathLst>
                <a:path w="438" h="708" extrusionOk="0">
                  <a:moveTo>
                    <a:pt x="303" y="0"/>
                  </a:moveTo>
                  <a:lnTo>
                    <a:pt x="169" y="34"/>
                  </a:lnTo>
                  <a:lnTo>
                    <a:pt x="34" y="101"/>
                  </a:lnTo>
                  <a:lnTo>
                    <a:pt x="0" y="135"/>
                  </a:lnTo>
                  <a:lnTo>
                    <a:pt x="0" y="168"/>
                  </a:lnTo>
                  <a:lnTo>
                    <a:pt x="0" y="202"/>
                  </a:lnTo>
                  <a:lnTo>
                    <a:pt x="270" y="202"/>
                  </a:lnTo>
                  <a:lnTo>
                    <a:pt x="236" y="404"/>
                  </a:lnTo>
                  <a:lnTo>
                    <a:pt x="169" y="572"/>
                  </a:lnTo>
                  <a:lnTo>
                    <a:pt x="135" y="640"/>
                  </a:lnTo>
                  <a:lnTo>
                    <a:pt x="202" y="707"/>
                  </a:lnTo>
                  <a:lnTo>
                    <a:pt x="270" y="707"/>
                  </a:lnTo>
                  <a:lnTo>
                    <a:pt x="337" y="673"/>
                  </a:lnTo>
                  <a:lnTo>
                    <a:pt x="404" y="539"/>
                  </a:lnTo>
                  <a:lnTo>
                    <a:pt x="438" y="370"/>
                  </a:lnTo>
                  <a:lnTo>
                    <a:pt x="438" y="236"/>
                  </a:lnTo>
                  <a:lnTo>
                    <a:pt x="438" y="67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4" name="Google Shape;1224;p8"/>
            <p:cNvSpPr/>
            <p:nvPr/>
          </p:nvSpPr>
          <p:spPr>
            <a:xfrm>
              <a:off x="4272075" y="2926500"/>
              <a:ext cx="14350" cy="17700"/>
            </a:xfrm>
            <a:custGeom>
              <a:avLst/>
              <a:gdLst/>
              <a:ahLst/>
              <a:cxnLst/>
              <a:rect l="l" t="t" r="r" b="b"/>
              <a:pathLst>
                <a:path w="574" h="708" extrusionOk="0">
                  <a:moveTo>
                    <a:pt x="337" y="1"/>
                  </a:moveTo>
                  <a:lnTo>
                    <a:pt x="270" y="34"/>
                  </a:lnTo>
                  <a:lnTo>
                    <a:pt x="169" y="68"/>
                  </a:lnTo>
                  <a:lnTo>
                    <a:pt x="68" y="203"/>
                  </a:lnTo>
                  <a:lnTo>
                    <a:pt x="34" y="270"/>
                  </a:lnTo>
                  <a:lnTo>
                    <a:pt x="1" y="371"/>
                  </a:lnTo>
                  <a:lnTo>
                    <a:pt x="1" y="438"/>
                  </a:lnTo>
                  <a:lnTo>
                    <a:pt x="34" y="539"/>
                  </a:lnTo>
                  <a:lnTo>
                    <a:pt x="135" y="640"/>
                  </a:lnTo>
                  <a:lnTo>
                    <a:pt x="270" y="708"/>
                  </a:lnTo>
                  <a:lnTo>
                    <a:pt x="371" y="708"/>
                  </a:lnTo>
                  <a:lnTo>
                    <a:pt x="438" y="640"/>
                  </a:lnTo>
                  <a:lnTo>
                    <a:pt x="573" y="506"/>
                  </a:lnTo>
                  <a:lnTo>
                    <a:pt x="573" y="472"/>
                  </a:lnTo>
                  <a:lnTo>
                    <a:pt x="573" y="405"/>
                  </a:lnTo>
                  <a:lnTo>
                    <a:pt x="539" y="371"/>
                  </a:lnTo>
                  <a:lnTo>
                    <a:pt x="135" y="371"/>
                  </a:lnTo>
                  <a:lnTo>
                    <a:pt x="169" y="270"/>
                  </a:lnTo>
                  <a:lnTo>
                    <a:pt x="236" y="203"/>
                  </a:lnTo>
                  <a:lnTo>
                    <a:pt x="304" y="135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5" name="Google Shape;1225;p8"/>
            <p:cNvSpPr/>
            <p:nvPr/>
          </p:nvSpPr>
          <p:spPr>
            <a:xfrm>
              <a:off x="4124775" y="2891150"/>
              <a:ext cx="10125" cy="25"/>
            </a:xfrm>
            <a:custGeom>
              <a:avLst/>
              <a:gdLst/>
              <a:ahLst/>
              <a:cxnLst/>
              <a:rect l="l" t="t" r="r" b="b"/>
              <a:pathLst>
                <a:path w="405" h="1" extrusionOk="0">
                  <a:moveTo>
                    <a:pt x="405" y="1"/>
                  </a:moveTo>
                  <a:lnTo>
                    <a:pt x="1" y="1"/>
                  </a:lnTo>
                  <a:lnTo>
                    <a:pt x="1" y="1"/>
                  </a:lnTo>
                  <a:lnTo>
                    <a:pt x="405" y="1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6" name="Google Shape;1226;p8"/>
            <p:cNvSpPr/>
            <p:nvPr/>
          </p:nvSpPr>
          <p:spPr>
            <a:xfrm>
              <a:off x="3843650" y="3535050"/>
              <a:ext cx="196150" cy="301350"/>
            </a:xfrm>
            <a:custGeom>
              <a:avLst/>
              <a:gdLst/>
              <a:ahLst/>
              <a:cxnLst/>
              <a:rect l="l" t="t" r="r" b="b"/>
              <a:pathLst>
                <a:path w="7846" h="12054" extrusionOk="0">
                  <a:moveTo>
                    <a:pt x="1" y="1"/>
                  </a:moveTo>
                  <a:lnTo>
                    <a:pt x="1" y="203"/>
                  </a:lnTo>
                  <a:lnTo>
                    <a:pt x="405" y="304"/>
                  </a:lnTo>
                  <a:lnTo>
                    <a:pt x="842" y="371"/>
                  </a:lnTo>
                  <a:lnTo>
                    <a:pt x="1953" y="438"/>
                  </a:lnTo>
                  <a:lnTo>
                    <a:pt x="3065" y="539"/>
                  </a:lnTo>
                  <a:lnTo>
                    <a:pt x="4209" y="640"/>
                  </a:lnTo>
                  <a:lnTo>
                    <a:pt x="5354" y="809"/>
                  </a:lnTo>
                  <a:lnTo>
                    <a:pt x="6499" y="977"/>
                  </a:lnTo>
                  <a:lnTo>
                    <a:pt x="7643" y="1179"/>
                  </a:lnTo>
                  <a:lnTo>
                    <a:pt x="7542" y="1684"/>
                  </a:lnTo>
                  <a:lnTo>
                    <a:pt x="7441" y="2223"/>
                  </a:lnTo>
                  <a:lnTo>
                    <a:pt x="7340" y="3334"/>
                  </a:lnTo>
                  <a:lnTo>
                    <a:pt x="6903" y="6431"/>
                  </a:lnTo>
                  <a:lnTo>
                    <a:pt x="6532" y="9091"/>
                  </a:lnTo>
                  <a:lnTo>
                    <a:pt x="6128" y="11751"/>
                  </a:lnTo>
                  <a:lnTo>
                    <a:pt x="6095" y="11751"/>
                  </a:lnTo>
                  <a:lnTo>
                    <a:pt x="5691" y="11650"/>
                  </a:lnTo>
                  <a:lnTo>
                    <a:pt x="5320" y="11583"/>
                  </a:lnTo>
                  <a:lnTo>
                    <a:pt x="4546" y="11482"/>
                  </a:lnTo>
                  <a:lnTo>
                    <a:pt x="2964" y="11381"/>
                  </a:lnTo>
                  <a:lnTo>
                    <a:pt x="2593" y="11313"/>
                  </a:lnTo>
                  <a:lnTo>
                    <a:pt x="2223" y="11280"/>
                  </a:lnTo>
                  <a:lnTo>
                    <a:pt x="1482" y="11111"/>
                  </a:lnTo>
                  <a:lnTo>
                    <a:pt x="741" y="10943"/>
                  </a:lnTo>
                  <a:lnTo>
                    <a:pt x="371" y="10876"/>
                  </a:lnTo>
                  <a:lnTo>
                    <a:pt x="1" y="10842"/>
                  </a:lnTo>
                  <a:lnTo>
                    <a:pt x="1" y="11111"/>
                  </a:lnTo>
                  <a:lnTo>
                    <a:pt x="607" y="11212"/>
                  </a:lnTo>
                  <a:lnTo>
                    <a:pt x="1246" y="11347"/>
                  </a:lnTo>
                  <a:lnTo>
                    <a:pt x="1852" y="11482"/>
                  </a:lnTo>
                  <a:lnTo>
                    <a:pt x="2458" y="11583"/>
                  </a:lnTo>
                  <a:lnTo>
                    <a:pt x="3368" y="11650"/>
                  </a:lnTo>
                  <a:lnTo>
                    <a:pt x="4243" y="11717"/>
                  </a:lnTo>
                  <a:lnTo>
                    <a:pt x="5152" y="11818"/>
                  </a:lnTo>
                  <a:lnTo>
                    <a:pt x="5590" y="11886"/>
                  </a:lnTo>
                  <a:lnTo>
                    <a:pt x="6027" y="12020"/>
                  </a:lnTo>
                  <a:lnTo>
                    <a:pt x="6095" y="11987"/>
                  </a:lnTo>
                  <a:lnTo>
                    <a:pt x="6162" y="12054"/>
                  </a:lnTo>
                  <a:lnTo>
                    <a:pt x="6229" y="12054"/>
                  </a:lnTo>
                  <a:lnTo>
                    <a:pt x="6263" y="12020"/>
                  </a:lnTo>
                  <a:lnTo>
                    <a:pt x="6297" y="11987"/>
                  </a:lnTo>
                  <a:lnTo>
                    <a:pt x="6734" y="9226"/>
                  </a:lnTo>
                  <a:lnTo>
                    <a:pt x="7138" y="6499"/>
                  </a:lnTo>
                  <a:lnTo>
                    <a:pt x="7475" y="3839"/>
                  </a:lnTo>
                  <a:lnTo>
                    <a:pt x="7677" y="2492"/>
                  </a:lnTo>
                  <a:lnTo>
                    <a:pt x="7778" y="1819"/>
                  </a:lnTo>
                  <a:lnTo>
                    <a:pt x="7778" y="1146"/>
                  </a:lnTo>
                  <a:lnTo>
                    <a:pt x="7812" y="1112"/>
                  </a:lnTo>
                  <a:lnTo>
                    <a:pt x="7845" y="1078"/>
                  </a:lnTo>
                  <a:lnTo>
                    <a:pt x="7812" y="1011"/>
                  </a:lnTo>
                  <a:lnTo>
                    <a:pt x="7778" y="977"/>
                  </a:lnTo>
                  <a:lnTo>
                    <a:pt x="7778" y="944"/>
                  </a:lnTo>
                  <a:lnTo>
                    <a:pt x="7744" y="910"/>
                  </a:lnTo>
                  <a:lnTo>
                    <a:pt x="7711" y="910"/>
                  </a:lnTo>
                  <a:lnTo>
                    <a:pt x="7711" y="944"/>
                  </a:lnTo>
                  <a:lnTo>
                    <a:pt x="7677" y="977"/>
                  </a:lnTo>
                  <a:lnTo>
                    <a:pt x="6734" y="775"/>
                  </a:lnTo>
                  <a:lnTo>
                    <a:pt x="5792" y="640"/>
                  </a:lnTo>
                  <a:lnTo>
                    <a:pt x="3873" y="405"/>
                  </a:lnTo>
                  <a:lnTo>
                    <a:pt x="2896" y="304"/>
                  </a:lnTo>
                  <a:lnTo>
                    <a:pt x="1920" y="270"/>
                  </a:lnTo>
                  <a:lnTo>
                    <a:pt x="943" y="169"/>
                  </a:lnTo>
                  <a:lnTo>
                    <a:pt x="472" y="102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7" name="Google Shape;1227;p8"/>
            <p:cNvSpPr/>
            <p:nvPr/>
          </p:nvSpPr>
          <p:spPr>
            <a:xfrm>
              <a:off x="4035575" y="2903775"/>
              <a:ext cx="7600" cy="58950"/>
            </a:xfrm>
            <a:custGeom>
              <a:avLst/>
              <a:gdLst/>
              <a:ahLst/>
              <a:cxnLst/>
              <a:rect l="l" t="t" r="r" b="b"/>
              <a:pathLst>
                <a:path w="304" h="2358" extrusionOk="0">
                  <a:moveTo>
                    <a:pt x="67" y="1"/>
                  </a:moveTo>
                  <a:lnTo>
                    <a:pt x="34" y="34"/>
                  </a:lnTo>
                  <a:lnTo>
                    <a:pt x="34" y="68"/>
                  </a:lnTo>
                  <a:lnTo>
                    <a:pt x="0" y="304"/>
                  </a:lnTo>
                  <a:lnTo>
                    <a:pt x="0" y="573"/>
                  </a:lnTo>
                  <a:lnTo>
                    <a:pt x="0" y="1078"/>
                  </a:lnTo>
                  <a:lnTo>
                    <a:pt x="34" y="1718"/>
                  </a:lnTo>
                  <a:lnTo>
                    <a:pt x="101" y="2021"/>
                  </a:lnTo>
                  <a:lnTo>
                    <a:pt x="168" y="2290"/>
                  </a:lnTo>
                  <a:lnTo>
                    <a:pt x="202" y="2358"/>
                  </a:lnTo>
                  <a:lnTo>
                    <a:pt x="236" y="2358"/>
                  </a:lnTo>
                  <a:lnTo>
                    <a:pt x="303" y="2324"/>
                  </a:lnTo>
                  <a:lnTo>
                    <a:pt x="303" y="2290"/>
                  </a:lnTo>
                  <a:lnTo>
                    <a:pt x="303" y="1987"/>
                  </a:lnTo>
                  <a:lnTo>
                    <a:pt x="303" y="1684"/>
                  </a:lnTo>
                  <a:lnTo>
                    <a:pt x="236" y="1078"/>
                  </a:lnTo>
                  <a:lnTo>
                    <a:pt x="202" y="573"/>
                  </a:lnTo>
                  <a:lnTo>
                    <a:pt x="168" y="304"/>
                  </a:lnTo>
                  <a:lnTo>
                    <a:pt x="135" y="34"/>
                  </a:lnTo>
                  <a:lnTo>
                    <a:pt x="101" y="34"/>
                  </a:lnTo>
                  <a:lnTo>
                    <a:pt x="6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8" name="Google Shape;1228;p8"/>
            <p:cNvSpPr/>
            <p:nvPr/>
          </p:nvSpPr>
          <p:spPr>
            <a:xfrm>
              <a:off x="4414325" y="2920625"/>
              <a:ext cx="12650" cy="19375"/>
            </a:xfrm>
            <a:custGeom>
              <a:avLst/>
              <a:gdLst/>
              <a:ahLst/>
              <a:cxnLst/>
              <a:rect l="l" t="t" r="r" b="b"/>
              <a:pathLst>
                <a:path w="506" h="775" extrusionOk="0">
                  <a:moveTo>
                    <a:pt x="270" y="168"/>
                  </a:moveTo>
                  <a:lnTo>
                    <a:pt x="304" y="202"/>
                  </a:lnTo>
                  <a:lnTo>
                    <a:pt x="337" y="269"/>
                  </a:lnTo>
                  <a:lnTo>
                    <a:pt x="304" y="370"/>
                  </a:lnTo>
                  <a:lnTo>
                    <a:pt x="236" y="303"/>
                  </a:lnTo>
                  <a:lnTo>
                    <a:pt x="203" y="236"/>
                  </a:lnTo>
                  <a:lnTo>
                    <a:pt x="203" y="202"/>
                  </a:lnTo>
                  <a:lnTo>
                    <a:pt x="236" y="168"/>
                  </a:lnTo>
                  <a:close/>
                  <a:moveTo>
                    <a:pt x="203" y="0"/>
                  </a:moveTo>
                  <a:lnTo>
                    <a:pt x="102" y="67"/>
                  </a:lnTo>
                  <a:lnTo>
                    <a:pt x="34" y="135"/>
                  </a:lnTo>
                  <a:lnTo>
                    <a:pt x="1" y="236"/>
                  </a:lnTo>
                  <a:lnTo>
                    <a:pt x="34" y="337"/>
                  </a:lnTo>
                  <a:lnTo>
                    <a:pt x="102" y="404"/>
                  </a:lnTo>
                  <a:lnTo>
                    <a:pt x="169" y="471"/>
                  </a:lnTo>
                  <a:lnTo>
                    <a:pt x="68" y="539"/>
                  </a:lnTo>
                  <a:lnTo>
                    <a:pt x="34" y="606"/>
                  </a:lnTo>
                  <a:lnTo>
                    <a:pt x="68" y="673"/>
                  </a:lnTo>
                  <a:lnTo>
                    <a:pt x="135" y="741"/>
                  </a:lnTo>
                  <a:lnTo>
                    <a:pt x="203" y="774"/>
                  </a:lnTo>
                  <a:lnTo>
                    <a:pt x="304" y="774"/>
                  </a:lnTo>
                  <a:lnTo>
                    <a:pt x="371" y="741"/>
                  </a:lnTo>
                  <a:lnTo>
                    <a:pt x="438" y="707"/>
                  </a:lnTo>
                  <a:lnTo>
                    <a:pt x="506" y="640"/>
                  </a:lnTo>
                  <a:lnTo>
                    <a:pt x="506" y="572"/>
                  </a:lnTo>
                  <a:lnTo>
                    <a:pt x="438" y="471"/>
                  </a:lnTo>
                  <a:lnTo>
                    <a:pt x="472" y="471"/>
                  </a:lnTo>
                  <a:lnTo>
                    <a:pt x="472" y="438"/>
                  </a:lnTo>
                  <a:lnTo>
                    <a:pt x="472" y="404"/>
                  </a:lnTo>
                  <a:lnTo>
                    <a:pt x="438" y="337"/>
                  </a:lnTo>
                  <a:lnTo>
                    <a:pt x="472" y="269"/>
                  </a:lnTo>
                  <a:lnTo>
                    <a:pt x="472" y="168"/>
                  </a:lnTo>
                  <a:lnTo>
                    <a:pt x="472" y="101"/>
                  </a:lnTo>
                  <a:lnTo>
                    <a:pt x="371" y="34"/>
                  </a:lnTo>
                  <a:lnTo>
                    <a:pt x="30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9" name="Google Shape;1229;p8"/>
            <p:cNvSpPr/>
            <p:nvPr/>
          </p:nvSpPr>
          <p:spPr>
            <a:xfrm>
              <a:off x="4049025" y="2891150"/>
              <a:ext cx="56425" cy="4250"/>
            </a:xfrm>
            <a:custGeom>
              <a:avLst/>
              <a:gdLst/>
              <a:ahLst/>
              <a:cxnLst/>
              <a:rect l="l" t="t" r="r" b="b"/>
              <a:pathLst>
                <a:path w="2257" h="170" extrusionOk="0">
                  <a:moveTo>
                    <a:pt x="304" y="1"/>
                  </a:moveTo>
                  <a:lnTo>
                    <a:pt x="1" y="68"/>
                  </a:lnTo>
                  <a:lnTo>
                    <a:pt x="1" y="102"/>
                  </a:lnTo>
                  <a:lnTo>
                    <a:pt x="236" y="135"/>
                  </a:lnTo>
                  <a:lnTo>
                    <a:pt x="472" y="169"/>
                  </a:lnTo>
                  <a:lnTo>
                    <a:pt x="977" y="135"/>
                  </a:lnTo>
                  <a:lnTo>
                    <a:pt x="1549" y="135"/>
                  </a:lnTo>
                  <a:lnTo>
                    <a:pt x="2021" y="102"/>
                  </a:lnTo>
                  <a:lnTo>
                    <a:pt x="2054" y="135"/>
                  </a:lnTo>
                  <a:lnTo>
                    <a:pt x="2122" y="169"/>
                  </a:lnTo>
                  <a:lnTo>
                    <a:pt x="2189" y="135"/>
                  </a:lnTo>
                  <a:lnTo>
                    <a:pt x="2223" y="68"/>
                  </a:lnTo>
                  <a:lnTo>
                    <a:pt x="2256" y="34"/>
                  </a:lnTo>
                  <a:lnTo>
                    <a:pt x="225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0" name="Google Shape;1230;p8"/>
            <p:cNvSpPr/>
            <p:nvPr/>
          </p:nvSpPr>
          <p:spPr>
            <a:xfrm>
              <a:off x="4175275" y="2893675"/>
              <a:ext cx="62325" cy="67375"/>
            </a:xfrm>
            <a:custGeom>
              <a:avLst/>
              <a:gdLst/>
              <a:ahLst/>
              <a:cxnLst/>
              <a:rect l="l" t="t" r="r" b="b"/>
              <a:pathLst>
                <a:path w="2493" h="2695" extrusionOk="0">
                  <a:moveTo>
                    <a:pt x="2290" y="203"/>
                  </a:moveTo>
                  <a:lnTo>
                    <a:pt x="2223" y="741"/>
                  </a:lnTo>
                  <a:lnTo>
                    <a:pt x="2223" y="1280"/>
                  </a:lnTo>
                  <a:lnTo>
                    <a:pt x="2223" y="1819"/>
                  </a:lnTo>
                  <a:lnTo>
                    <a:pt x="2290" y="2324"/>
                  </a:lnTo>
                  <a:lnTo>
                    <a:pt x="2290" y="2357"/>
                  </a:lnTo>
                  <a:lnTo>
                    <a:pt x="2055" y="2324"/>
                  </a:lnTo>
                  <a:lnTo>
                    <a:pt x="1819" y="2357"/>
                  </a:lnTo>
                  <a:lnTo>
                    <a:pt x="371" y="2357"/>
                  </a:lnTo>
                  <a:lnTo>
                    <a:pt x="270" y="1314"/>
                  </a:lnTo>
                  <a:lnTo>
                    <a:pt x="203" y="236"/>
                  </a:lnTo>
                  <a:lnTo>
                    <a:pt x="203" y="236"/>
                  </a:lnTo>
                  <a:lnTo>
                    <a:pt x="708" y="270"/>
                  </a:lnTo>
                  <a:lnTo>
                    <a:pt x="1247" y="270"/>
                  </a:lnTo>
                  <a:lnTo>
                    <a:pt x="2290" y="203"/>
                  </a:lnTo>
                  <a:close/>
                  <a:moveTo>
                    <a:pt x="2324" y="1"/>
                  </a:moveTo>
                  <a:lnTo>
                    <a:pt x="1785" y="34"/>
                  </a:lnTo>
                  <a:lnTo>
                    <a:pt x="1213" y="34"/>
                  </a:lnTo>
                  <a:lnTo>
                    <a:pt x="674" y="68"/>
                  </a:lnTo>
                  <a:lnTo>
                    <a:pt x="169" y="102"/>
                  </a:lnTo>
                  <a:lnTo>
                    <a:pt x="102" y="102"/>
                  </a:lnTo>
                  <a:lnTo>
                    <a:pt x="68" y="169"/>
                  </a:lnTo>
                  <a:lnTo>
                    <a:pt x="35" y="169"/>
                  </a:lnTo>
                  <a:lnTo>
                    <a:pt x="35" y="236"/>
                  </a:lnTo>
                  <a:lnTo>
                    <a:pt x="1" y="809"/>
                  </a:lnTo>
                  <a:lnTo>
                    <a:pt x="1" y="1415"/>
                  </a:lnTo>
                  <a:lnTo>
                    <a:pt x="68" y="2021"/>
                  </a:lnTo>
                  <a:lnTo>
                    <a:pt x="169" y="2627"/>
                  </a:lnTo>
                  <a:lnTo>
                    <a:pt x="237" y="2694"/>
                  </a:lnTo>
                  <a:lnTo>
                    <a:pt x="304" y="2694"/>
                  </a:lnTo>
                  <a:lnTo>
                    <a:pt x="371" y="2661"/>
                  </a:lnTo>
                  <a:lnTo>
                    <a:pt x="405" y="2593"/>
                  </a:lnTo>
                  <a:lnTo>
                    <a:pt x="405" y="2492"/>
                  </a:lnTo>
                  <a:lnTo>
                    <a:pt x="843" y="2593"/>
                  </a:lnTo>
                  <a:lnTo>
                    <a:pt x="1348" y="2627"/>
                  </a:lnTo>
                  <a:lnTo>
                    <a:pt x="1853" y="2593"/>
                  </a:lnTo>
                  <a:lnTo>
                    <a:pt x="2055" y="2560"/>
                  </a:lnTo>
                  <a:lnTo>
                    <a:pt x="2290" y="2492"/>
                  </a:lnTo>
                  <a:lnTo>
                    <a:pt x="2324" y="2458"/>
                  </a:lnTo>
                  <a:lnTo>
                    <a:pt x="2324" y="2391"/>
                  </a:lnTo>
                  <a:lnTo>
                    <a:pt x="2425" y="2391"/>
                  </a:lnTo>
                  <a:lnTo>
                    <a:pt x="2459" y="2357"/>
                  </a:lnTo>
                  <a:lnTo>
                    <a:pt x="2459" y="2324"/>
                  </a:lnTo>
                  <a:lnTo>
                    <a:pt x="2492" y="1785"/>
                  </a:lnTo>
                  <a:lnTo>
                    <a:pt x="2459" y="1246"/>
                  </a:lnTo>
                  <a:lnTo>
                    <a:pt x="2425" y="708"/>
                  </a:lnTo>
                  <a:lnTo>
                    <a:pt x="2391" y="169"/>
                  </a:lnTo>
                  <a:lnTo>
                    <a:pt x="2425" y="135"/>
                  </a:lnTo>
                  <a:lnTo>
                    <a:pt x="2391" y="68"/>
                  </a:lnTo>
                  <a:lnTo>
                    <a:pt x="235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1" name="Google Shape;1231;p8"/>
            <p:cNvSpPr/>
            <p:nvPr/>
          </p:nvSpPr>
          <p:spPr>
            <a:xfrm>
              <a:off x="4060825" y="2929025"/>
              <a:ext cx="17700" cy="26125"/>
            </a:xfrm>
            <a:custGeom>
              <a:avLst/>
              <a:gdLst/>
              <a:ahLst/>
              <a:cxnLst/>
              <a:rect l="l" t="t" r="r" b="b"/>
              <a:pathLst>
                <a:path w="708" h="1045" extrusionOk="0">
                  <a:moveTo>
                    <a:pt x="269" y="1"/>
                  </a:moveTo>
                  <a:lnTo>
                    <a:pt x="202" y="68"/>
                  </a:lnTo>
                  <a:lnTo>
                    <a:pt x="101" y="102"/>
                  </a:lnTo>
                  <a:lnTo>
                    <a:pt x="0" y="203"/>
                  </a:lnTo>
                  <a:lnTo>
                    <a:pt x="0" y="236"/>
                  </a:lnTo>
                  <a:lnTo>
                    <a:pt x="0" y="304"/>
                  </a:lnTo>
                  <a:lnTo>
                    <a:pt x="34" y="337"/>
                  </a:lnTo>
                  <a:lnTo>
                    <a:pt x="101" y="304"/>
                  </a:lnTo>
                  <a:lnTo>
                    <a:pt x="202" y="236"/>
                  </a:lnTo>
                  <a:lnTo>
                    <a:pt x="303" y="169"/>
                  </a:lnTo>
                  <a:lnTo>
                    <a:pt x="337" y="169"/>
                  </a:lnTo>
                  <a:lnTo>
                    <a:pt x="404" y="203"/>
                  </a:lnTo>
                  <a:lnTo>
                    <a:pt x="404" y="236"/>
                  </a:lnTo>
                  <a:lnTo>
                    <a:pt x="438" y="270"/>
                  </a:lnTo>
                  <a:lnTo>
                    <a:pt x="370" y="371"/>
                  </a:lnTo>
                  <a:lnTo>
                    <a:pt x="236" y="506"/>
                  </a:lnTo>
                  <a:lnTo>
                    <a:pt x="168" y="640"/>
                  </a:lnTo>
                  <a:lnTo>
                    <a:pt x="168" y="708"/>
                  </a:lnTo>
                  <a:lnTo>
                    <a:pt x="168" y="741"/>
                  </a:lnTo>
                  <a:lnTo>
                    <a:pt x="236" y="775"/>
                  </a:lnTo>
                  <a:lnTo>
                    <a:pt x="269" y="775"/>
                  </a:lnTo>
                  <a:lnTo>
                    <a:pt x="337" y="741"/>
                  </a:lnTo>
                  <a:lnTo>
                    <a:pt x="471" y="741"/>
                  </a:lnTo>
                  <a:lnTo>
                    <a:pt x="438" y="842"/>
                  </a:lnTo>
                  <a:lnTo>
                    <a:pt x="404" y="876"/>
                  </a:lnTo>
                  <a:lnTo>
                    <a:pt x="202" y="876"/>
                  </a:lnTo>
                  <a:lnTo>
                    <a:pt x="168" y="910"/>
                  </a:lnTo>
                  <a:lnTo>
                    <a:pt x="168" y="977"/>
                  </a:lnTo>
                  <a:lnTo>
                    <a:pt x="236" y="1011"/>
                  </a:lnTo>
                  <a:lnTo>
                    <a:pt x="337" y="1044"/>
                  </a:lnTo>
                  <a:lnTo>
                    <a:pt x="505" y="1011"/>
                  </a:lnTo>
                  <a:lnTo>
                    <a:pt x="606" y="977"/>
                  </a:lnTo>
                  <a:lnTo>
                    <a:pt x="673" y="943"/>
                  </a:lnTo>
                  <a:lnTo>
                    <a:pt x="707" y="876"/>
                  </a:lnTo>
                  <a:lnTo>
                    <a:pt x="707" y="775"/>
                  </a:lnTo>
                  <a:lnTo>
                    <a:pt x="673" y="674"/>
                  </a:lnTo>
                  <a:lnTo>
                    <a:pt x="606" y="607"/>
                  </a:lnTo>
                  <a:lnTo>
                    <a:pt x="539" y="573"/>
                  </a:lnTo>
                  <a:lnTo>
                    <a:pt x="438" y="539"/>
                  </a:lnTo>
                  <a:lnTo>
                    <a:pt x="505" y="472"/>
                  </a:lnTo>
                  <a:lnTo>
                    <a:pt x="572" y="371"/>
                  </a:lnTo>
                  <a:lnTo>
                    <a:pt x="606" y="236"/>
                  </a:lnTo>
                  <a:lnTo>
                    <a:pt x="572" y="102"/>
                  </a:lnTo>
                  <a:lnTo>
                    <a:pt x="505" y="68"/>
                  </a:lnTo>
                  <a:lnTo>
                    <a:pt x="438" y="34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2" name="Google Shape;1232;p8"/>
            <p:cNvSpPr/>
            <p:nvPr/>
          </p:nvSpPr>
          <p:spPr>
            <a:xfrm>
              <a:off x="4039775" y="2901250"/>
              <a:ext cx="58100" cy="60625"/>
            </a:xfrm>
            <a:custGeom>
              <a:avLst/>
              <a:gdLst/>
              <a:ahLst/>
              <a:cxnLst/>
              <a:rect l="l" t="t" r="r" b="b"/>
              <a:pathLst>
                <a:path w="2324" h="2425" extrusionOk="0">
                  <a:moveTo>
                    <a:pt x="2121" y="1"/>
                  </a:moveTo>
                  <a:lnTo>
                    <a:pt x="1515" y="34"/>
                  </a:lnTo>
                  <a:lnTo>
                    <a:pt x="909" y="68"/>
                  </a:lnTo>
                  <a:lnTo>
                    <a:pt x="438" y="34"/>
                  </a:lnTo>
                  <a:lnTo>
                    <a:pt x="202" y="68"/>
                  </a:lnTo>
                  <a:lnTo>
                    <a:pt x="0" y="135"/>
                  </a:lnTo>
                  <a:lnTo>
                    <a:pt x="68" y="203"/>
                  </a:lnTo>
                  <a:lnTo>
                    <a:pt x="169" y="236"/>
                  </a:lnTo>
                  <a:lnTo>
                    <a:pt x="337" y="304"/>
                  </a:lnTo>
                  <a:lnTo>
                    <a:pt x="775" y="304"/>
                  </a:lnTo>
                  <a:lnTo>
                    <a:pt x="1381" y="270"/>
                  </a:lnTo>
                  <a:lnTo>
                    <a:pt x="2020" y="236"/>
                  </a:lnTo>
                  <a:lnTo>
                    <a:pt x="1987" y="438"/>
                  </a:lnTo>
                  <a:lnTo>
                    <a:pt x="1987" y="674"/>
                  </a:lnTo>
                  <a:lnTo>
                    <a:pt x="2020" y="1078"/>
                  </a:lnTo>
                  <a:lnTo>
                    <a:pt x="2054" y="1617"/>
                  </a:lnTo>
                  <a:lnTo>
                    <a:pt x="2054" y="1886"/>
                  </a:lnTo>
                  <a:lnTo>
                    <a:pt x="2088" y="2155"/>
                  </a:lnTo>
                  <a:lnTo>
                    <a:pt x="539" y="2155"/>
                  </a:lnTo>
                  <a:lnTo>
                    <a:pt x="371" y="2189"/>
                  </a:lnTo>
                  <a:lnTo>
                    <a:pt x="270" y="2223"/>
                  </a:lnTo>
                  <a:lnTo>
                    <a:pt x="169" y="2290"/>
                  </a:lnTo>
                  <a:lnTo>
                    <a:pt x="202" y="2290"/>
                  </a:lnTo>
                  <a:lnTo>
                    <a:pt x="270" y="2358"/>
                  </a:lnTo>
                  <a:lnTo>
                    <a:pt x="371" y="2391"/>
                  </a:lnTo>
                  <a:lnTo>
                    <a:pt x="573" y="2425"/>
                  </a:lnTo>
                  <a:lnTo>
                    <a:pt x="977" y="2391"/>
                  </a:lnTo>
                  <a:lnTo>
                    <a:pt x="2222" y="2391"/>
                  </a:lnTo>
                  <a:lnTo>
                    <a:pt x="2290" y="2358"/>
                  </a:lnTo>
                  <a:lnTo>
                    <a:pt x="2323" y="2290"/>
                  </a:lnTo>
                  <a:lnTo>
                    <a:pt x="2323" y="2223"/>
                  </a:lnTo>
                  <a:lnTo>
                    <a:pt x="2290" y="2189"/>
                  </a:lnTo>
                  <a:lnTo>
                    <a:pt x="2290" y="1920"/>
                  </a:lnTo>
                  <a:lnTo>
                    <a:pt x="2290" y="1617"/>
                  </a:lnTo>
                  <a:lnTo>
                    <a:pt x="2256" y="1078"/>
                  </a:lnTo>
                  <a:lnTo>
                    <a:pt x="2256" y="640"/>
                  </a:lnTo>
                  <a:lnTo>
                    <a:pt x="2222" y="405"/>
                  </a:lnTo>
                  <a:lnTo>
                    <a:pt x="2189" y="203"/>
                  </a:lnTo>
                  <a:lnTo>
                    <a:pt x="2222" y="169"/>
                  </a:lnTo>
                  <a:lnTo>
                    <a:pt x="2222" y="102"/>
                  </a:lnTo>
                  <a:lnTo>
                    <a:pt x="2189" y="34"/>
                  </a:lnTo>
                  <a:lnTo>
                    <a:pt x="212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3" name="Google Shape;1233;p8"/>
            <p:cNvSpPr/>
            <p:nvPr/>
          </p:nvSpPr>
          <p:spPr>
            <a:xfrm>
              <a:off x="4114675" y="2891150"/>
              <a:ext cx="4250" cy="875"/>
            </a:xfrm>
            <a:custGeom>
              <a:avLst/>
              <a:gdLst/>
              <a:ahLst/>
              <a:cxnLst/>
              <a:rect l="l" t="t" r="r" b="b"/>
              <a:pathLst>
                <a:path w="170" h="35" extrusionOk="0">
                  <a:moveTo>
                    <a:pt x="1" y="1"/>
                  </a:moveTo>
                  <a:lnTo>
                    <a:pt x="35" y="34"/>
                  </a:lnTo>
                  <a:lnTo>
                    <a:pt x="136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4" name="Google Shape;1234;p8"/>
            <p:cNvSpPr/>
            <p:nvPr/>
          </p:nvSpPr>
          <p:spPr>
            <a:xfrm>
              <a:off x="4286400" y="2956800"/>
              <a:ext cx="62300" cy="67375"/>
            </a:xfrm>
            <a:custGeom>
              <a:avLst/>
              <a:gdLst/>
              <a:ahLst/>
              <a:cxnLst/>
              <a:rect l="l" t="t" r="r" b="b"/>
              <a:pathLst>
                <a:path w="2492" h="2695" extrusionOk="0">
                  <a:moveTo>
                    <a:pt x="2290" y="237"/>
                  </a:moveTo>
                  <a:lnTo>
                    <a:pt x="2222" y="742"/>
                  </a:lnTo>
                  <a:lnTo>
                    <a:pt x="2189" y="1280"/>
                  </a:lnTo>
                  <a:lnTo>
                    <a:pt x="2222" y="1819"/>
                  </a:lnTo>
                  <a:lnTo>
                    <a:pt x="2290" y="2324"/>
                  </a:lnTo>
                  <a:lnTo>
                    <a:pt x="2290" y="2358"/>
                  </a:lnTo>
                  <a:lnTo>
                    <a:pt x="1818" y="2358"/>
                  </a:lnTo>
                  <a:lnTo>
                    <a:pt x="1347" y="2391"/>
                  </a:lnTo>
                  <a:lnTo>
                    <a:pt x="370" y="2391"/>
                  </a:lnTo>
                  <a:lnTo>
                    <a:pt x="269" y="1314"/>
                  </a:lnTo>
                  <a:lnTo>
                    <a:pt x="202" y="270"/>
                  </a:lnTo>
                  <a:lnTo>
                    <a:pt x="202" y="270"/>
                  </a:lnTo>
                  <a:lnTo>
                    <a:pt x="707" y="304"/>
                  </a:lnTo>
                  <a:lnTo>
                    <a:pt x="1246" y="304"/>
                  </a:lnTo>
                  <a:lnTo>
                    <a:pt x="2290" y="237"/>
                  </a:lnTo>
                  <a:close/>
                  <a:moveTo>
                    <a:pt x="2323" y="1"/>
                  </a:moveTo>
                  <a:lnTo>
                    <a:pt x="1785" y="35"/>
                  </a:lnTo>
                  <a:lnTo>
                    <a:pt x="1212" y="68"/>
                  </a:lnTo>
                  <a:lnTo>
                    <a:pt x="673" y="68"/>
                  </a:lnTo>
                  <a:lnTo>
                    <a:pt x="135" y="102"/>
                  </a:lnTo>
                  <a:lnTo>
                    <a:pt x="101" y="136"/>
                  </a:lnTo>
                  <a:lnTo>
                    <a:pt x="67" y="169"/>
                  </a:lnTo>
                  <a:lnTo>
                    <a:pt x="34" y="203"/>
                  </a:lnTo>
                  <a:lnTo>
                    <a:pt x="34" y="237"/>
                  </a:lnTo>
                  <a:lnTo>
                    <a:pt x="0" y="843"/>
                  </a:lnTo>
                  <a:lnTo>
                    <a:pt x="0" y="1449"/>
                  </a:lnTo>
                  <a:lnTo>
                    <a:pt x="67" y="2055"/>
                  </a:lnTo>
                  <a:lnTo>
                    <a:pt x="168" y="2627"/>
                  </a:lnTo>
                  <a:lnTo>
                    <a:pt x="236" y="2694"/>
                  </a:lnTo>
                  <a:lnTo>
                    <a:pt x="303" y="2694"/>
                  </a:lnTo>
                  <a:lnTo>
                    <a:pt x="370" y="2661"/>
                  </a:lnTo>
                  <a:lnTo>
                    <a:pt x="404" y="2593"/>
                  </a:lnTo>
                  <a:lnTo>
                    <a:pt x="404" y="2526"/>
                  </a:lnTo>
                  <a:lnTo>
                    <a:pt x="842" y="2593"/>
                  </a:lnTo>
                  <a:lnTo>
                    <a:pt x="1347" y="2627"/>
                  </a:lnTo>
                  <a:lnTo>
                    <a:pt x="1852" y="2627"/>
                  </a:lnTo>
                  <a:lnTo>
                    <a:pt x="2054" y="2560"/>
                  </a:lnTo>
                  <a:lnTo>
                    <a:pt x="2290" y="2526"/>
                  </a:lnTo>
                  <a:lnTo>
                    <a:pt x="2323" y="2459"/>
                  </a:lnTo>
                  <a:lnTo>
                    <a:pt x="2323" y="2391"/>
                  </a:lnTo>
                  <a:lnTo>
                    <a:pt x="2357" y="2425"/>
                  </a:lnTo>
                  <a:lnTo>
                    <a:pt x="2424" y="2425"/>
                  </a:lnTo>
                  <a:lnTo>
                    <a:pt x="2458" y="2391"/>
                  </a:lnTo>
                  <a:lnTo>
                    <a:pt x="2458" y="2324"/>
                  </a:lnTo>
                  <a:lnTo>
                    <a:pt x="2492" y="1819"/>
                  </a:lnTo>
                  <a:lnTo>
                    <a:pt x="2458" y="1280"/>
                  </a:lnTo>
                  <a:lnTo>
                    <a:pt x="2424" y="708"/>
                  </a:lnTo>
                  <a:lnTo>
                    <a:pt x="2391" y="203"/>
                  </a:lnTo>
                  <a:lnTo>
                    <a:pt x="2391" y="136"/>
                  </a:lnTo>
                  <a:lnTo>
                    <a:pt x="2391" y="68"/>
                  </a:lnTo>
                  <a:lnTo>
                    <a:pt x="2357" y="35"/>
                  </a:lnTo>
                  <a:lnTo>
                    <a:pt x="232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5" name="Google Shape;1235;p8"/>
            <p:cNvSpPr/>
            <p:nvPr/>
          </p:nvSpPr>
          <p:spPr>
            <a:xfrm>
              <a:off x="4288075" y="3030025"/>
              <a:ext cx="6750" cy="58125"/>
            </a:xfrm>
            <a:custGeom>
              <a:avLst/>
              <a:gdLst/>
              <a:ahLst/>
              <a:cxnLst/>
              <a:rect l="l" t="t" r="r" b="b"/>
              <a:pathLst>
                <a:path w="270" h="2325" extrusionOk="0">
                  <a:moveTo>
                    <a:pt x="68" y="1"/>
                  </a:moveTo>
                  <a:lnTo>
                    <a:pt x="34" y="35"/>
                  </a:lnTo>
                  <a:lnTo>
                    <a:pt x="0" y="304"/>
                  </a:lnTo>
                  <a:lnTo>
                    <a:pt x="0" y="540"/>
                  </a:lnTo>
                  <a:lnTo>
                    <a:pt x="34" y="1078"/>
                  </a:lnTo>
                  <a:lnTo>
                    <a:pt x="0" y="1684"/>
                  </a:lnTo>
                  <a:lnTo>
                    <a:pt x="0" y="1987"/>
                  </a:lnTo>
                  <a:lnTo>
                    <a:pt x="34" y="2257"/>
                  </a:lnTo>
                  <a:lnTo>
                    <a:pt x="68" y="2324"/>
                  </a:lnTo>
                  <a:lnTo>
                    <a:pt x="169" y="2324"/>
                  </a:lnTo>
                  <a:lnTo>
                    <a:pt x="169" y="2290"/>
                  </a:lnTo>
                  <a:lnTo>
                    <a:pt x="236" y="1987"/>
                  </a:lnTo>
                  <a:lnTo>
                    <a:pt x="270" y="1684"/>
                  </a:lnTo>
                  <a:lnTo>
                    <a:pt x="236" y="1078"/>
                  </a:lnTo>
                  <a:lnTo>
                    <a:pt x="236" y="540"/>
                  </a:lnTo>
                  <a:lnTo>
                    <a:pt x="202" y="270"/>
                  </a:lnTo>
                  <a:lnTo>
                    <a:pt x="135" y="35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6" name="Google Shape;1236;p8"/>
            <p:cNvSpPr/>
            <p:nvPr/>
          </p:nvSpPr>
          <p:spPr>
            <a:xfrm>
              <a:off x="4312475" y="2982050"/>
              <a:ext cx="15175" cy="17700"/>
            </a:xfrm>
            <a:custGeom>
              <a:avLst/>
              <a:gdLst/>
              <a:ahLst/>
              <a:cxnLst/>
              <a:rect l="l" t="t" r="r" b="b"/>
              <a:pathLst>
                <a:path w="607" h="708" extrusionOk="0">
                  <a:moveTo>
                    <a:pt x="573" y="1"/>
                  </a:moveTo>
                  <a:lnTo>
                    <a:pt x="439" y="102"/>
                  </a:lnTo>
                  <a:lnTo>
                    <a:pt x="304" y="203"/>
                  </a:lnTo>
                  <a:lnTo>
                    <a:pt x="237" y="169"/>
                  </a:lnTo>
                  <a:lnTo>
                    <a:pt x="169" y="102"/>
                  </a:lnTo>
                  <a:lnTo>
                    <a:pt x="68" y="35"/>
                  </a:lnTo>
                  <a:lnTo>
                    <a:pt x="1" y="35"/>
                  </a:lnTo>
                  <a:lnTo>
                    <a:pt x="1" y="68"/>
                  </a:lnTo>
                  <a:lnTo>
                    <a:pt x="34" y="169"/>
                  </a:lnTo>
                  <a:lnTo>
                    <a:pt x="135" y="304"/>
                  </a:lnTo>
                  <a:lnTo>
                    <a:pt x="169" y="338"/>
                  </a:lnTo>
                  <a:lnTo>
                    <a:pt x="34" y="573"/>
                  </a:lnTo>
                  <a:lnTo>
                    <a:pt x="34" y="641"/>
                  </a:lnTo>
                  <a:lnTo>
                    <a:pt x="68" y="708"/>
                  </a:lnTo>
                  <a:lnTo>
                    <a:pt x="169" y="708"/>
                  </a:lnTo>
                  <a:lnTo>
                    <a:pt x="203" y="674"/>
                  </a:lnTo>
                  <a:lnTo>
                    <a:pt x="371" y="371"/>
                  </a:lnTo>
                  <a:lnTo>
                    <a:pt x="439" y="371"/>
                  </a:lnTo>
                  <a:lnTo>
                    <a:pt x="472" y="338"/>
                  </a:lnTo>
                  <a:lnTo>
                    <a:pt x="439" y="270"/>
                  </a:lnTo>
                  <a:lnTo>
                    <a:pt x="60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7" name="Google Shape;1237;p8"/>
            <p:cNvSpPr/>
            <p:nvPr/>
          </p:nvSpPr>
          <p:spPr>
            <a:xfrm>
              <a:off x="4315850" y="2891150"/>
              <a:ext cx="64000" cy="58950"/>
            </a:xfrm>
            <a:custGeom>
              <a:avLst/>
              <a:gdLst/>
              <a:ahLst/>
              <a:cxnLst/>
              <a:rect l="l" t="t" r="r" b="b"/>
              <a:pathLst>
                <a:path w="2560" h="2358" extrusionOk="0">
                  <a:moveTo>
                    <a:pt x="169" y="102"/>
                  </a:moveTo>
                  <a:lnTo>
                    <a:pt x="371" y="169"/>
                  </a:lnTo>
                  <a:lnTo>
                    <a:pt x="573" y="203"/>
                  </a:lnTo>
                  <a:lnTo>
                    <a:pt x="1011" y="203"/>
                  </a:lnTo>
                  <a:lnTo>
                    <a:pt x="1650" y="236"/>
                  </a:lnTo>
                  <a:lnTo>
                    <a:pt x="2324" y="236"/>
                  </a:lnTo>
                  <a:lnTo>
                    <a:pt x="2324" y="607"/>
                  </a:lnTo>
                  <a:lnTo>
                    <a:pt x="2324" y="1011"/>
                  </a:lnTo>
                  <a:lnTo>
                    <a:pt x="2324" y="1516"/>
                  </a:lnTo>
                  <a:lnTo>
                    <a:pt x="2357" y="1751"/>
                  </a:lnTo>
                  <a:lnTo>
                    <a:pt x="2391" y="2021"/>
                  </a:lnTo>
                  <a:lnTo>
                    <a:pt x="1347" y="2021"/>
                  </a:lnTo>
                  <a:lnTo>
                    <a:pt x="809" y="2054"/>
                  </a:lnTo>
                  <a:lnTo>
                    <a:pt x="539" y="2088"/>
                  </a:lnTo>
                  <a:lnTo>
                    <a:pt x="304" y="2155"/>
                  </a:lnTo>
                  <a:lnTo>
                    <a:pt x="270" y="1650"/>
                  </a:lnTo>
                  <a:lnTo>
                    <a:pt x="236" y="1145"/>
                  </a:lnTo>
                  <a:lnTo>
                    <a:pt x="270" y="607"/>
                  </a:lnTo>
                  <a:lnTo>
                    <a:pt x="236" y="337"/>
                  </a:lnTo>
                  <a:lnTo>
                    <a:pt x="203" y="236"/>
                  </a:lnTo>
                  <a:lnTo>
                    <a:pt x="169" y="102"/>
                  </a:lnTo>
                  <a:close/>
                  <a:moveTo>
                    <a:pt x="371" y="1"/>
                  </a:moveTo>
                  <a:lnTo>
                    <a:pt x="270" y="34"/>
                  </a:lnTo>
                  <a:lnTo>
                    <a:pt x="169" y="102"/>
                  </a:lnTo>
                  <a:lnTo>
                    <a:pt x="135" y="102"/>
                  </a:lnTo>
                  <a:lnTo>
                    <a:pt x="68" y="270"/>
                  </a:lnTo>
                  <a:lnTo>
                    <a:pt x="34" y="405"/>
                  </a:lnTo>
                  <a:lnTo>
                    <a:pt x="0" y="775"/>
                  </a:lnTo>
                  <a:lnTo>
                    <a:pt x="34" y="1516"/>
                  </a:lnTo>
                  <a:lnTo>
                    <a:pt x="34" y="1718"/>
                  </a:lnTo>
                  <a:lnTo>
                    <a:pt x="34" y="1987"/>
                  </a:lnTo>
                  <a:lnTo>
                    <a:pt x="68" y="2088"/>
                  </a:lnTo>
                  <a:lnTo>
                    <a:pt x="102" y="2223"/>
                  </a:lnTo>
                  <a:lnTo>
                    <a:pt x="169" y="2290"/>
                  </a:lnTo>
                  <a:lnTo>
                    <a:pt x="270" y="2357"/>
                  </a:lnTo>
                  <a:lnTo>
                    <a:pt x="304" y="2324"/>
                  </a:lnTo>
                  <a:lnTo>
                    <a:pt x="337" y="2290"/>
                  </a:lnTo>
                  <a:lnTo>
                    <a:pt x="573" y="2324"/>
                  </a:lnTo>
                  <a:lnTo>
                    <a:pt x="1347" y="2324"/>
                  </a:lnTo>
                  <a:lnTo>
                    <a:pt x="2391" y="2223"/>
                  </a:lnTo>
                  <a:lnTo>
                    <a:pt x="2526" y="2223"/>
                  </a:lnTo>
                  <a:lnTo>
                    <a:pt x="2526" y="2189"/>
                  </a:lnTo>
                  <a:lnTo>
                    <a:pt x="2559" y="1953"/>
                  </a:lnTo>
                  <a:lnTo>
                    <a:pt x="2559" y="1684"/>
                  </a:lnTo>
                  <a:lnTo>
                    <a:pt x="2526" y="1179"/>
                  </a:lnTo>
                  <a:lnTo>
                    <a:pt x="2526" y="573"/>
                  </a:lnTo>
                  <a:lnTo>
                    <a:pt x="2492" y="304"/>
                  </a:lnTo>
                  <a:lnTo>
                    <a:pt x="2458" y="1"/>
                  </a:lnTo>
                  <a:lnTo>
                    <a:pt x="2357" y="1"/>
                  </a:lnTo>
                  <a:lnTo>
                    <a:pt x="2324" y="34"/>
                  </a:lnTo>
                  <a:lnTo>
                    <a:pt x="181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8" name="Google Shape;1238;p8"/>
            <p:cNvSpPr/>
            <p:nvPr/>
          </p:nvSpPr>
          <p:spPr>
            <a:xfrm>
              <a:off x="4552375" y="2915575"/>
              <a:ext cx="15175" cy="17700"/>
            </a:xfrm>
            <a:custGeom>
              <a:avLst/>
              <a:gdLst/>
              <a:ahLst/>
              <a:cxnLst/>
              <a:rect l="l" t="t" r="r" b="b"/>
              <a:pathLst>
                <a:path w="607" h="708" extrusionOk="0">
                  <a:moveTo>
                    <a:pt x="371" y="370"/>
                  </a:moveTo>
                  <a:lnTo>
                    <a:pt x="371" y="438"/>
                  </a:lnTo>
                  <a:lnTo>
                    <a:pt x="337" y="471"/>
                  </a:lnTo>
                  <a:lnTo>
                    <a:pt x="270" y="505"/>
                  </a:lnTo>
                  <a:lnTo>
                    <a:pt x="169" y="505"/>
                  </a:lnTo>
                  <a:lnTo>
                    <a:pt x="202" y="438"/>
                  </a:lnTo>
                  <a:lnTo>
                    <a:pt x="236" y="404"/>
                  </a:lnTo>
                  <a:lnTo>
                    <a:pt x="337" y="370"/>
                  </a:lnTo>
                  <a:close/>
                  <a:moveTo>
                    <a:pt x="371" y="0"/>
                  </a:moveTo>
                  <a:lnTo>
                    <a:pt x="236" y="34"/>
                  </a:lnTo>
                  <a:lnTo>
                    <a:pt x="202" y="67"/>
                  </a:lnTo>
                  <a:lnTo>
                    <a:pt x="169" y="135"/>
                  </a:lnTo>
                  <a:lnTo>
                    <a:pt x="169" y="168"/>
                  </a:lnTo>
                  <a:lnTo>
                    <a:pt x="169" y="236"/>
                  </a:lnTo>
                  <a:lnTo>
                    <a:pt x="202" y="236"/>
                  </a:lnTo>
                  <a:lnTo>
                    <a:pt x="135" y="269"/>
                  </a:lnTo>
                  <a:lnTo>
                    <a:pt x="34" y="337"/>
                  </a:lnTo>
                  <a:lnTo>
                    <a:pt x="0" y="471"/>
                  </a:lnTo>
                  <a:lnTo>
                    <a:pt x="0" y="572"/>
                  </a:lnTo>
                  <a:lnTo>
                    <a:pt x="34" y="673"/>
                  </a:lnTo>
                  <a:lnTo>
                    <a:pt x="135" y="707"/>
                  </a:lnTo>
                  <a:lnTo>
                    <a:pt x="371" y="707"/>
                  </a:lnTo>
                  <a:lnTo>
                    <a:pt x="472" y="640"/>
                  </a:lnTo>
                  <a:lnTo>
                    <a:pt x="573" y="505"/>
                  </a:lnTo>
                  <a:lnTo>
                    <a:pt x="606" y="370"/>
                  </a:lnTo>
                  <a:lnTo>
                    <a:pt x="606" y="236"/>
                  </a:lnTo>
                  <a:lnTo>
                    <a:pt x="573" y="101"/>
                  </a:lnTo>
                  <a:lnTo>
                    <a:pt x="539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9" name="Google Shape;1239;p8"/>
            <p:cNvSpPr/>
            <p:nvPr/>
          </p:nvSpPr>
          <p:spPr>
            <a:xfrm>
              <a:off x="4171925" y="2986275"/>
              <a:ext cx="14325" cy="21050"/>
            </a:xfrm>
            <a:custGeom>
              <a:avLst/>
              <a:gdLst/>
              <a:ahLst/>
              <a:cxnLst/>
              <a:rect l="l" t="t" r="r" b="b"/>
              <a:pathLst>
                <a:path w="573" h="842" extrusionOk="0">
                  <a:moveTo>
                    <a:pt x="371" y="202"/>
                  </a:moveTo>
                  <a:lnTo>
                    <a:pt x="337" y="337"/>
                  </a:lnTo>
                  <a:lnTo>
                    <a:pt x="270" y="371"/>
                  </a:lnTo>
                  <a:lnTo>
                    <a:pt x="202" y="404"/>
                  </a:lnTo>
                  <a:lnTo>
                    <a:pt x="169" y="472"/>
                  </a:lnTo>
                  <a:lnTo>
                    <a:pt x="169" y="438"/>
                  </a:lnTo>
                  <a:lnTo>
                    <a:pt x="169" y="371"/>
                  </a:lnTo>
                  <a:lnTo>
                    <a:pt x="202" y="303"/>
                  </a:lnTo>
                  <a:lnTo>
                    <a:pt x="236" y="236"/>
                  </a:lnTo>
                  <a:lnTo>
                    <a:pt x="303" y="202"/>
                  </a:lnTo>
                  <a:close/>
                  <a:moveTo>
                    <a:pt x="371" y="0"/>
                  </a:moveTo>
                  <a:lnTo>
                    <a:pt x="236" y="68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34" y="169"/>
                  </a:lnTo>
                  <a:lnTo>
                    <a:pt x="34" y="236"/>
                  </a:lnTo>
                  <a:lnTo>
                    <a:pt x="0" y="371"/>
                  </a:lnTo>
                  <a:lnTo>
                    <a:pt x="0" y="505"/>
                  </a:lnTo>
                  <a:lnTo>
                    <a:pt x="68" y="775"/>
                  </a:lnTo>
                  <a:lnTo>
                    <a:pt x="68" y="808"/>
                  </a:lnTo>
                  <a:lnTo>
                    <a:pt x="135" y="808"/>
                  </a:lnTo>
                  <a:lnTo>
                    <a:pt x="169" y="775"/>
                  </a:lnTo>
                  <a:lnTo>
                    <a:pt x="169" y="741"/>
                  </a:lnTo>
                  <a:lnTo>
                    <a:pt x="169" y="606"/>
                  </a:lnTo>
                  <a:lnTo>
                    <a:pt x="236" y="674"/>
                  </a:lnTo>
                  <a:lnTo>
                    <a:pt x="303" y="775"/>
                  </a:lnTo>
                  <a:lnTo>
                    <a:pt x="371" y="808"/>
                  </a:lnTo>
                  <a:lnTo>
                    <a:pt x="472" y="842"/>
                  </a:lnTo>
                  <a:lnTo>
                    <a:pt x="539" y="842"/>
                  </a:lnTo>
                  <a:lnTo>
                    <a:pt x="573" y="775"/>
                  </a:lnTo>
                  <a:lnTo>
                    <a:pt x="573" y="741"/>
                  </a:lnTo>
                  <a:lnTo>
                    <a:pt x="505" y="674"/>
                  </a:lnTo>
                  <a:lnTo>
                    <a:pt x="404" y="640"/>
                  </a:lnTo>
                  <a:lnTo>
                    <a:pt x="337" y="539"/>
                  </a:lnTo>
                  <a:lnTo>
                    <a:pt x="472" y="438"/>
                  </a:lnTo>
                  <a:lnTo>
                    <a:pt x="539" y="270"/>
                  </a:lnTo>
                  <a:lnTo>
                    <a:pt x="573" y="169"/>
                  </a:lnTo>
                  <a:lnTo>
                    <a:pt x="539" y="101"/>
                  </a:lnTo>
                  <a:lnTo>
                    <a:pt x="472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0" name="Google Shape;1240;p8"/>
            <p:cNvSpPr/>
            <p:nvPr/>
          </p:nvSpPr>
          <p:spPr>
            <a:xfrm>
              <a:off x="4150025" y="2965225"/>
              <a:ext cx="58950" cy="59775"/>
            </a:xfrm>
            <a:custGeom>
              <a:avLst/>
              <a:gdLst/>
              <a:ahLst/>
              <a:cxnLst/>
              <a:rect l="l" t="t" r="r" b="b"/>
              <a:pathLst>
                <a:path w="2358" h="2391" extrusionOk="0">
                  <a:moveTo>
                    <a:pt x="1550" y="1"/>
                  </a:moveTo>
                  <a:lnTo>
                    <a:pt x="944" y="34"/>
                  </a:lnTo>
                  <a:lnTo>
                    <a:pt x="237" y="34"/>
                  </a:lnTo>
                  <a:lnTo>
                    <a:pt x="35" y="102"/>
                  </a:lnTo>
                  <a:lnTo>
                    <a:pt x="1" y="135"/>
                  </a:lnTo>
                  <a:lnTo>
                    <a:pt x="102" y="203"/>
                  </a:lnTo>
                  <a:lnTo>
                    <a:pt x="203" y="236"/>
                  </a:lnTo>
                  <a:lnTo>
                    <a:pt x="371" y="270"/>
                  </a:lnTo>
                  <a:lnTo>
                    <a:pt x="1415" y="270"/>
                  </a:lnTo>
                  <a:lnTo>
                    <a:pt x="2055" y="203"/>
                  </a:lnTo>
                  <a:lnTo>
                    <a:pt x="2021" y="438"/>
                  </a:lnTo>
                  <a:lnTo>
                    <a:pt x="2021" y="640"/>
                  </a:lnTo>
                  <a:lnTo>
                    <a:pt x="2055" y="1078"/>
                  </a:lnTo>
                  <a:lnTo>
                    <a:pt x="2088" y="1583"/>
                  </a:lnTo>
                  <a:lnTo>
                    <a:pt x="2088" y="1852"/>
                  </a:lnTo>
                  <a:lnTo>
                    <a:pt x="2122" y="2122"/>
                  </a:lnTo>
                  <a:lnTo>
                    <a:pt x="977" y="2155"/>
                  </a:lnTo>
                  <a:lnTo>
                    <a:pt x="573" y="2122"/>
                  </a:lnTo>
                  <a:lnTo>
                    <a:pt x="371" y="2155"/>
                  </a:lnTo>
                  <a:lnTo>
                    <a:pt x="304" y="2223"/>
                  </a:lnTo>
                  <a:lnTo>
                    <a:pt x="203" y="2256"/>
                  </a:lnTo>
                  <a:lnTo>
                    <a:pt x="203" y="2290"/>
                  </a:lnTo>
                  <a:lnTo>
                    <a:pt x="304" y="2324"/>
                  </a:lnTo>
                  <a:lnTo>
                    <a:pt x="405" y="2357"/>
                  </a:lnTo>
                  <a:lnTo>
                    <a:pt x="573" y="2391"/>
                  </a:lnTo>
                  <a:lnTo>
                    <a:pt x="1617" y="2391"/>
                  </a:lnTo>
                  <a:lnTo>
                    <a:pt x="2257" y="2357"/>
                  </a:lnTo>
                  <a:lnTo>
                    <a:pt x="2324" y="2324"/>
                  </a:lnTo>
                  <a:lnTo>
                    <a:pt x="2358" y="2290"/>
                  </a:lnTo>
                  <a:lnTo>
                    <a:pt x="2358" y="2223"/>
                  </a:lnTo>
                  <a:lnTo>
                    <a:pt x="2324" y="2155"/>
                  </a:lnTo>
                  <a:lnTo>
                    <a:pt x="2324" y="1886"/>
                  </a:lnTo>
                  <a:lnTo>
                    <a:pt x="2324" y="1617"/>
                  </a:lnTo>
                  <a:lnTo>
                    <a:pt x="2290" y="1044"/>
                  </a:lnTo>
                  <a:lnTo>
                    <a:pt x="2290" y="607"/>
                  </a:lnTo>
                  <a:lnTo>
                    <a:pt x="2257" y="405"/>
                  </a:lnTo>
                  <a:lnTo>
                    <a:pt x="2223" y="169"/>
                  </a:lnTo>
                  <a:lnTo>
                    <a:pt x="2257" y="135"/>
                  </a:lnTo>
                  <a:lnTo>
                    <a:pt x="2257" y="68"/>
                  </a:lnTo>
                  <a:lnTo>
                    <a:pt x="2223" y="34"/>
                  </a:lnTo>
                  <a:lnTo>
                    <a:pt x="215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1" name="Google Shape;1241;p8"/>
            <p:cNvSpPr/>
            <p:nvPr/>
          </p:nvSpPr>
          <p:spPr>
            <a:xfrm>
              <a:off x="4238425" y="2984575"/>
              <a:ext cx="21050" cy="18550"/>
            </a:xfrm>
            <a:custGeom>
              <a:avLst/>
              <a:gdLst/>
              <a:ahLst/>
              <a:cxnLst/>
              <a:rect l="l" t="t" r="r" b="b"/>
              <a:pathLst>
                <a:path w="842" h="742" extrusionOk="0">
                  <a:moveTo>
                    <a:pt x="34" y="1"/>
                  </a:moveTo>
                  <a:lnTo>
                    <a:pt x="0" y="35"/>
                  </a:lnTo>
                  <a:lnTo>
                    <a:pt x="0" y="68"/>
                  </a:lnTo>
                  <a:lnTo>
                    <a:pt x="0" y="102"/>
                  </a:lnTo>
                  <a:lnTo>
                    <a:pt x="34" y="102"/>
                  </a:lnTo>
                  <a:lnTo>
                    <a:pt x="135" y="169"/>
                  </a:lnTo>
                  <a:lnTo>
                    <a:pt x="236" y="203"/>
                  </a:lnTo>
                  <a:lnTo>
                    <a:pt x="168" y="405"/>
                  </a:lnTo>
                  <a:lnTo>
                    <a:pt x="135" y="607"/>
                  </a:lnTo>
                  <a:lnTo>
                    <a:pt x="168" y="674"/>
                  </a:lnTo>
                  <a:lnTo>
                    <a:pt x="236" y="708"/>
                  </a:lnTo>
                  <a:lnTo>
                    <a:pt x="269" y="742"/>
                  </a:lnTo>
                  <a:lnTo>
                    <a:pt x="303" y="674"/>
                  </a:lnTo>
                  <a:lnTo>
                    <a:pt x="337" y="506"/>
                  </a:lnTo>
                  <a:lnTo>
                    <a:pt x="370" y="304"/>
                  </a:lnTo>
                  <a:lnTo>
                    <a:pt x="606" y="304"/>
                  </a:lnTo>
                  <a:lnTo>
                    <a:pt x="741" y="270"/>
                  </a:lnTo>
                  <a:lnTo>
                    <a:pt x="808" y="203"/>
                  </a:lnTo>
                  <a:lnTo>
                    <a:pt x="842" y="169"/>
                  </a:lnTo>
                  <a:lnTo>
                    <a:pt x="842" y="136"/>
                  </a:lnTo>
                  <a:lnTo>
                    <a:pt x="842" y="68"/>
                  </a:lnTo>
                  <a:lnTo>
                    <a:pt x="808" y="35"/>
                  </a:lnTo>
                  <a:lnTo>
                    <a:pt x="74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2" name="Google Shape;1242;p8"/>
            <p:cNvSpPr/>
            <p:nvPr/>
          </p:nvSpPr>
          <p:spPr>
            <a:xfrm>
              <a:off x="4199700" y="2927350"/>
              <a:ext cx="17700" cy="24425"/>
            </a:xfrm>
            <a:custGeom>
              <a:avLst/>
              <a:gdLst/>
              <a:ahLst/>
              <a:cxnLst/>
              <a:rect l="l" t="t" r="r" b="b"/>
              <a:pathLst>
                <a:path w="708" h="977" extrusionOk="0">
                  <a:moveTo>
                    <a:pt x="505" y="0"/>
                  </a:moveTo>
                  <a:lnTo>
                    <a:pt x="371" y="34"/>
                  </a:lnTo>
                  <a:lnTo>
                    <a:pt x="68" y="135"/>
                  </a:lnTo>
                  <a:lnTo>
                    <a:pt x="34" y="202"/>
                  </a:lnTo>
                  <a:lnTo>
                    <a:pt x="34" y="236"/>
                  </a:lnTo>
                  <a:lnTo>
                    <a:pt x="135" y="539"/>
                  </a:lnTo>
                  <a:lnTo>
                    <a:pt x="202" y="606"/>
                  </a:lnTo>
                  <a:lnTo>
                    <a:pt x="270" y="573"/>
                  </a:lnTo>
                  <a:lnTo>
                    <a:pt x="404" y="539"/>
                  </a:lnTo>
                  <a:lnTo>
                    <a:pt x="505" y="539"/>
                  </a:lnTo>
                  <a:lnTo>
                    <a:pt x="573" y="606"/>
                  </a:lnTo>
                  <a:lnTo>
                    <a:pt x="539" y="640"/>
                  </a:lnTo>
                  <a:lnTo>
                    <a:pt x="438" y="674"/>
                  </a:lnTo>
                  <a:lnTo>
                    <a:pt x="236" y="707"/>
                  </a:lnTo>
                  <a:lnTo>
                    <a:pt x="101" y="741"/>
                  </a:lnTo>
                  <a:lnTo>
                    <a:pt x="34" y="808"/>
                  </a:lnTo>
                  <a:lnTo>
                    <a:pt x="0" y="876"/>
                  </a:lnTo>
                  <a:lnTo>
                    <a:pt x="0" y="909"/>
                  </a:lnTo>
                  <a:lnTo>
                    <a:pt x="34" y="943"/>
                  </a:lnTo>
                  <a:lnTo>
                    <a:pt x="68" y="977"/>
                  </a:lnTo>
                  <a:lnTo>
                    <a:pt x="101" y="943"/>
                  </a:lnTo>
                  <a:lnTo>
                    <a:pt x="169" y="909"/>
                  </a:lnTo>
                  <a:lnTo>
                    <a:pt x="270" y="876"/>
                  </a:lnTo>
                  <a:lnTo>
                    <a:pt x="438" y="876"/>
                  </a:lnTo>
                  <a:lnTo>
                    <a:pt x="573" y="808"/>
                  </a:lnTo>
                  <a:lnTo>
                    <a:pt x="640" y="775"/>
                  </a:lnTo>
                  <a:lnTo>
                    <a:pt x="707" y="707"/>
                  </a:lnTo>
                  <a:lnTo>
                    <a:pt x="707" y="640"/>
                  </a:lnTo>
                  <a:lnTo>
                    <a:pt x="707" y="539"/>
                  </a:lnTo>
                  <a:lnTo>
                    <a:pt x="674" y="472"/>
                  </a:lnTo>
                  <a:lnTo>
                    <a:pt x="606" y="404"/>
                  </a:lnTo>
                  <a:lnTo>
                    <a:pt x="539" y="371"/>
                  </a:lnTo>
                  <a:lnTo>
                    <a:pt x="438" y="371"/>
                  </a:lnTo>
                  <a:lnTo>
                    <a:pt x="270" y="404"/>
                  </a:lnTo>
                  <a:lnTo>
                    <a:pt x="236" y="270"/>
                  </a:lnTo>
                  <a:lnTo>
                    <a:pt x="472" y="169"/>
                  </a:lnTo>
                  <a:lnTo>
                    <a:pt x="674" y="101"/>
                  </a:lnTo>
                  <a:lnTo>
                    <a:pt x="674" y="34"/>
                  </a:lnTo>
                  <a:lnTo>
                    <a:pt x="67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3" name="Google Shape;1243;p8"/>
            <p:cNvSpPr/>
            <p:nvPr/>
          </p:nvSpPr>
          <p:spPr>
            <a:xfrm>
              <a:off x="3843650" y="3509800"/>
              <a:ext cx="220550" cy="34550"/>
            </a:xfrm>
            <a:custGeom>
              <a:avLst/>
              <a:gdLst/>
              <a:ahLst/>
              <a:cxnLst/>
              <a:rect l="l" t="t" r="r" b="b"/>
              <a:pathLst>
                <a:path w="8822" h="1382" extrusionOk="0">
                  <a:moveTo>
                    <a:pt x="1" y="1"/>
                  </a:moveTo>
                  <a:lnTo>
                    <a:pt x="1" y="270"/>
                  </a:lnTo>
                  <a:lnTo>
                    <a:pt x="1078" y="472"/>
                  </a:lnTo>
                  <a:lnTo>
                    <a:pt x="2155" y="607"/>
                  </a:lnTo>
                  <a:lnTo>
                    <a:pt x="3233" y="708"/>
                  </a:lnTo>
                  <a:lnTo>
                    <a:pt x="4344" y="775"/>
                  </a:lnTo>
                  <a:lnTo>
                    <a:pt x="5421" y="876"/>
                  </a:lnTo>
                  <a:lnTo>
                    <a:pt x="6499" y="977"/>
                  </a:lnTo>
                  <a:lnTo>
                    <a:pt x="7576" y="1145"/>
                  </a:lnTo>
                  <a:lnTo>
                    <a:pt x="8115" y="1246"/>
                  </a:lnTo>
                  <a:lnTo>
                    <a:pt x="8653" y="1381"/>
                  </a:lnTo>
                  <a:lnTo>
                    <a:pt x="8754" y="1381"/>
                  </a:lnTo>
                  <a:lnTo>
                    <a:pt x="8822" y="1280"/>
                  </a:lnTo>
                  <a:lnTo>
                    <a:pt x="8788" y="1179"/>
                  </a:lnTo>
                  <a:lnTo>
                    <a:pt x="8754" y="1145"/>
                  </a:lnTo>
                  <a:lnTo>
                    <a:pt x="8721" y="1112"/>
                  </a:lnTo>
                  <a:lnTo>
                    <a:pt x="8182" y="1011"/>
                  </a:lnTo>
                  <a:lnTo>
                    <a:pt x="7643" y="876"/>
                  </a:lnTo>
                  <a:lnTo>
                    <a:pt x="6566" y="741"/>
                  </a:lnTo>
                  <a:lnTo>
                    <a:pt x="5455" y="607"/>
                  </a:lnTo>
                  <a:lnTo>
                    <a:pt x="4378" y="539"/>
                  </a:lnTo>
                  <a:lnTo>
                    <a:pt x="3267" y="438"/>
                  </a:lnTo>
                  <a:lnTo>
                    <a:pt x="2155" y="337"/>
                  </a:lnTo>
                  <a:lnTo>
                    <a:pt x="1078" y="203"/>
                  </a:lnTo>
                  <a:lnTo>
                    <a:pt x="539" y="102"/>
                  </a:lnTo>
                  <a:lnTo>
                    <a:pt x="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4" name="Google Shape;1244;p8"/>
            <p:cNvSpPr/>
            <p:nvPr/>
          </p:nvSpPr>
          <p:spPr>
            <a:xfrm>
              <a:off x="4215700" y="2961850"/>
              <a:ext cx="63975" cy="60625"/>
            </a:xfrm>
            <a:custGeom>
              <a:avLst/>
              <a:gdLst/>
              <a:ahLst/>
              <a:cxnLst/>
              <a:rect l="l" t="t" r="r" b="b"/>
              <a:pathLst>
                <a:path w="2559" h="2425" extrusionOk="0">
                  <a:moveTo>
                    <a:pt x="1986" y="1"/>
                  </a:moveTo>
                  <a:lnTo>
                    <a:pt x="1616" y="68"/>
                  </a:lnTo>
                  <a:lnTo>
                    <a:pt x="909" y="68"/>
                  </a:lnTo>
                  <a:lnTo>
                    <a:pt x="539" y="102"/>
                  </a:lnTo>
                  <a:lnTo>
                    <a:pt x="202" y="136"/>
                  </a:lnTo>
                  <a:lnTo>
                    <a:pt x="168" y="68"/>
                  </a:lnTo>
                  <a:lnTo>
                    <a:pt x="168" y="35"/>
                  </a:lnTo>
                  <a:lnTo>
                    <a:pt x="101" y="35"/>
                  </a:lnTo>
                  <a:lnTo>
                    <a:pt x="67" y="68"/>
                  </a:lnTo>
                  <a:lnTo>
                    <a:pt x="34" y="304"/>
                  </a:lnTo>
                  <a:lnTo>
                    <a:pt x="0" y="573"/>
                  </a:lnTo>
                  <a:lnTo>
                    <a:pt x="0" y="1112"/>
                  </a:lnTo>
                  <a:lnTo>
                    <a:pt x="34" y="1718"/>
                  </a:lnTo>
                  <a:lnTo>
                    <a:pt x="67" y="2021"/>
                  </a:lnTo>
                  <a:lnTo>
                    <a:pt x="168" y="2324"/>
                  </a:lnTo>
                  <a:lnTo>
                    <a:pt x="202" y="2358"/>
                  </a:lnTo>
                  <a:lnTo>
                    <a:pt x="303" y="2358"/>
                  </a:lnTo>
                  <a:lnTo>
                    <a:pt x="337" y="2290"/>
                  </a:lnTo>
                  <a:lnTo>
                    <a:pt x="303" y="1987"/>
                  </a:lnTo>
                  <a:lnTo>
                    <a:pt x="303" y="1684"/>
                  </a:lnTo>
                  <a:lnTo>
                    <a:pt x="236" y="1078"/>
                  </a:lnTo>
                  <a:lnTo>
                    <a:pt x="236" y="674"/>
                  </a:lnTo>
                  <a:lnTo>
                    <a:pt x="202" y="237"/>
                  </a:lnTo>
                  <a:lnTo>
                    <a:pt x="438" y="270"/>
                  </a:lnTo>
                  <a:lnTo>
                    <a:pt x="1145" y="270"/>
                  </a:lnTo>
                  <a:lnTo>
                    <a:pt x="2222" y="203"/>
                  </a:lnTo>
                  <a:lnTo>
                    <a:pt x="2256" y="237"/>
                  </a:lnTo>
                  <a:lnTo>
                    <a:pt x="2289" y="270"/>
                  </a:lnTo>
                  <a:lnTo>
                    <a:pt x="2323" y="270"/>
                  </a:lnTo>
                  <a:lnTo>
                    <a:pt x="2289" y="573"/>
                  </a:lnTo>
                  <a:lnTo>
                    <a:pt x="2323" y="910"/>
                  </a:lnTo>
                  <a:lnTo>
                    <a:pt x="2357" y="2088"/>
                  </a:lnTo>
                  <a:lnTo>
                    <a:pt x="2121" y="2055"/>
                  </a:lnTo>
                  <a:lnTo>
                    <a:pt x="1885" y="2088"/>
                  </a:lnTo>
                  <a:lnTo>
                    <a:pt x="1414" y="2122"/>
                  </a:lnTo>
                  <a:lnTo>
                    <a:pt x="673" y="2122"/>
                  </a:lnTo>
                  <a:lnTo>
                    <a:pt x="539" y="2156"/>
                  </a:lnTo>
                  <a:lnTo>
                    <a:pt x="404" y="2189"/>
                  </a:lnTo>
                  <a:lnTo>
                    <a:pt x="337" y="2290"/>
                  </a:lnTo>
                  <a:lnTo>
                    <a:pt x="404" y="2358"/>
                  </a:lnTo>
                  <a:lnTo>
                    <a:pt x="505" y="2391"/>
                  </a:lnTo>
                  <a:lnTo>
                    <a:pt x="774" y="2425"/>
                  </a:lnTo>
                  <a:lnTo>
                    <a:pt x="1279" y="2358"/>
                  </a:lnTo>
                  <a:lnTo>
                    <a:pt x="2087" y="2358"/>
                  </a:lnTo>
                  <a:lnTo>
                    <a:pt x="2357" y="2290"/>
                  </a:lnTo>
                  <a:lnTo>
                    <a:pt x="2424" y="2324"/>
                  </a:lnTo>
                  <a:lnTo>
                    <a:pt x="2525" y="2324"/>
                  </a:lnTo>
                  <a:lnTo>
                    <a:pt x="2559" y="2257"/>
                  </a:lnTo>
                  <a:lnTo>
                    <a:pt x="2491" y="1078"/>
                  </a:lnTo>
                  <a:lnTo>
                    <a:pt x="2525" y="573"/>
                  </a:lnTo>
                  <a:lnTo>
                    <a:pt x="2491" y="304"/>
                  </a:lnTo>
                  <a:lnTo>
                    <a:pt x="2424" y="68"/>
                  </a:lnTo>
                  <a:lnTo>
                    <a:pt x="2390" y="68"/>
                  </a:lnTo>
                  <a:lnTo>
                    <a:pt x="2390" y="102"/>
                  </a:lnTo>
                  <a:lnTo>
                    <a:pt x="2357" y="102"/>
                  </a:lnTo>
                  <a:lnTo>
                    <a:pt x="2289" y="35"/>
                  </a:lnTo>
                  <a:lnTo>
                    <a:pt x="2222" y="35"/>
                  </a:lnTo>
                  <a:lnTo>
                    <a:pt x="198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5" name="Google Shape;1245;p8"/>
            <p:cNvSpPr/>
            <p:nvPr/>
          </p:nvSpPr>
          <p:spPr>
            <a:xfrm>
              <a:off x="4347000" y="5169650"/>
              <a:ext cx="557225" cy="307225"/>
            </a:xfrm>
            <a:custGeom>
              <a:avLst/>
              <a:gdLst/>
              <a:ahLst/>
              <a:cxnLst/>
              <a:rect l="l" t="t" r="r" b="b"/>
              <a:pathLst>
                <a:path w="22289" h="12289" extrusionOk="0">
                  <a:moveTo>
                    <a:pt x="472" y="5757"/>
                  </a:moveTo>
                  <a:lnTo>
                    <a:pt x="674" y="6262"/>
                  </a:lnTo>
                  <a:lnTo>
                    <a:pt x="943" y="6734"/>
                  </a:lnTo>
                  <a:lnTo>
                    <a:pt x="606" y="6734"/>
                  </a:lnTo>
                  <a:lnTo>
                    <a:pt x="438" y="6666"/>
                  </a:lnTo>
                  <a:lnTo>
                    <a:pt x="270" y="6565"/>
                  </a:lnTo>
                  <a:lnTo>
                    <a:pt x="169" y="6464"/>
                  </a:lnTo>
                  <a:lnTo>
                    <a:pt x="135" y="6363"/>
                  </a:lnTo>
                  <a:lnTo>
                    <a:pt x="135" y="6262"/>
                  </a:lnTo>
                  <a:lnTo>
                    <a:pt x="169" y="6128"/>
                  </a:lnTo>
                  <a:lnTo>
                    <a:pt x="303" y="5926"/>
                  </a:lnTo>
                  <a:lnTo>
                    <a:pt x="472" y="5757"/>
                  </a:lnTo>
                  <a:close/>
                  <a:moveTo>
                    <a:pt x="11414" y="6094"/>
                  </a:moveTo>
                  <a:lnTo>
                    <a:pt x="11548" y="6161"/>
                  </a:lnTo>
                  <a:lnTo>
                    <a:pt x="11717" y="6565"/>
                  </a:lnTo>
                  <a:lnTo>
                    <a:pt x="11784" y="6969"/>
                  </a:lnTo>
                  <a:lnTo>
                    <a:pt x="11548" y="6835"/>
                  </a:lnTo>
                  <a:lnTo>
                    <a:pt x="11245" y="6734"/>
                  </a:lnTo>
                  <a:lnTo>
                    <a:pt x="10976" y="6633"/>
                  </a:lnTo>
                  <a:lnTo>
                    <a:pt x="10673" y="6565"/>
                  </a:lnTo>
                  <a:lnTo>
                    <a:pt x="10875" y="6363"/>
                  </a:lnTo>
                  <a:lnTo>
                    <a:pt x="11077" y="6195"/>
                  </a:lnTo>
                  <a:lnTo>
                    <a:pt x="11178" y="6128"/>
                  </a:lnTo>
                  <a:lnTo>
                    <a:pt x="11279" y="6094"/>
                  </a:lnTo>
                  <a:close/>
                  <a:moveTo>
                    <a:pt x="1852" y="0"/>
                  </a:moveTo>
                  <a:lnTo>
                    <a:pt x="1785" y="34"/>
                  </a:lnTo>
                  <a:lnTo>
                    <a:pt x="1751" y="101"/>
                  </a:lnTo>
                  <a:lnTo>
                    <a:pt x="1549" y="741"/>
                  </a:lnTo>
                  <a:lnTo>
                    <a:pt x="1280" y="1347"/>
                  </a:lnTo>
                  <a:lnTo>
                    <a:pt x="775" y="2559"/>
                  </a:lnTo>
                  <a:lnTo>
                    <a:pt x="573" y="3199"/>
                  </a:lnTo>
                  <a:lnTo>
                    <a:pt x="404" y="3805"/>
                  </a:lnTo>
                  <a:lnTo>
                    <a:pt x="337" y="4141"/>
                  </a:lnTo>
                  <a:lnTo>
                    <a:pt x="303" y="4478"/>
                  </a:lnTo>
                  <a:lnTo>
                    <a:pt x="303" y="4781"/>
                  </a:lnTo>
                  <a:lnTo>
                    <a:pt x="303" y="5151"/>
                  </a:lnTo>
                  <a:lnTo>
                    <a:pt x="371" y="5421"/>
                  </a:lnTo>
                  <a:lnTo>
                    <a:pt x="438" y="5690"/>
                  </a:lnTo>
                  <a:lnTo>
                    <a:pt x="202" y="5825"/>
                  </a:lnTo>
                  <a:lnTo>
                    <a:pt x="135" y="5926"/>
                  </a:lnTo>
                  <a:lnTo>
                    <a:pt x="68" y="6027"/>
                  </a:lnTo>
                  <a:lnTo>
                    <a:pt x="0" y="6128"/>
                  </a:lnTo>
                  <a:lnTo>
                    <a:pt x="0" y="6262"/>
                  </a:lnTo>
                  <a:lnTo>
                    <a:pt x="0" y="6363"/>
                  </a:lnTo>
                  <a:lnTo>
                    <a:pt x="34" y="6498"/>
                  </a:lnTo>
                  <a:lnTo>
                    <a:pt x="101" y="6633"/>
                  </a:lnTo>
                  <a:lnTo>
                    <a:pt x="202" y="6734"/>
                  </a:lnTo>
                  <a:lnTo>
                    <a:pt x="337" y="6801"/>
                  </a:lnTo>
                  <a:lnTo>
                    <a:pt x="472" y="6868"/>
                  </a:lnTo>
                  <a:lnTo>
                    <a:pt x="775" y="6902"/>
                  </a:lnTo>
                  <a:lnTo>
                    <a:pt x="1078" y="6902"/>
                  </a:lnTo>
                  <a:lnTo>
                    <a:pt x="1414" y="7340"/>
                  </a:lnTo>
                  <a:lnTo>
                    <a:pt x="1818" y="7744"/>
                  </a:lnTo>
                  <a:lnTo>
                    <a:pt x="2256" y="8047"/>
                  </a:lnTo>
                  <a:lnTo>
                    <a:pt x="2458" y="8182"/>
                  </a:lnTo>
                  <a:lnTo>
                    <a:pt x="2694" y="8283"/>
                  </a:lnTo>
                  <a:lnTo>
                    <a:pt x="3300" y="8485"/>
                  </a:lnTo>
                  <a:lnTo>
                    <a:pt x="3939" y="8653"/>
                  </a:lnTo>
                  <a:lnTo>
                    <a:pt x="5252" y="8956"/>
                  </a:lnTo>
                  <a:lnTo>
                    <a:pt x="5825" y="9057"/>
                  </a:lnTo>
                  <a:lnTo>
                    <a:pt x="6397" y="9091"/>
                  </a:lnTo>
                  <a:lnTo>
                    <a:pt x="6700" y="9091"/>
                  </a:lnTo>
                  <a:lnTo>
                    <a:pt x="6969" y="9057"/>
                  </a:lnTo>
                  <a:lnTo>
                    <a:pt x="7273" y="9023"/>
                  </a:lnTo>
                  <a:lnTo>
                    <a:pt x="7542" y="8922"/>
                  </a:lnTo>
                  <a:lnTo>
                    <a:pt x="7845" y="8821"/>
                  </a:lnTo>
                  <a:lnTo>
                    <a:pt x="8081" y="8720"/>
                  </a:lnTo>
                  <a:lnTo>
                    <a:pt x="8586" y="8417"/>
                  </a:lnTo>
                  <a:lnTo>
                    <a:pt x="9091" y="8081"/>
                  </a:lnTo>
                  <a:lnTo>
                    <a:pt x="9528" y="7710"/>
                  </a:lnTo>
                  <a:lnTo>
                    <a:pt x="10067" y="7205"/>
                  </a:lnTo>
                  <a:lnTo>
                    <a:pt x="10572" y="6700"/>
                  </a:lnTo>
                  <a:lnTo>
                    <a:pt x="11178" y="6902"/>
                  </a:lnTo>
                  <a:lnTo>
                    <a:pt x="11515" y="7070"/>
                  </a:lnTo>
                  <a:lnTo>
                    <a:pt x="11818" y="7205"/>
                  </a:lnTo>
                  <a:lnTo>
                    <a:pt x="11851" y="7609"/>
                  </a:lnTo>
                  <a:lnTo>
                    <a:pt x="11851" y="8013"/>
                  </a:lnTo>
                  <a:lnTo>
                    <a:pt x="11818" y="8855"/>
                  </a:lnTo>
                  <a:lnTo>
                    <a:pt x="11851" y="9326"/>
                  </a:lnTo>
                  <a:lnTo>
                    <a:pt x="11986" y="9798"/>
                  </a:lnTo>
                  <a:lnTo>
                    <a:pt x="12121" y="10269"/>
                  </a:lnTo>
                  <a:lnTo>
                    <a:pt x="12323" y="10707"/>
                  </a:lnTo>
                  <a:lnTo>
                    <a:pt x="12592" y="11144"/>
                  </a:lnTo>
                  <a:lnTo>
                    <a:pt x="12895" y="11515"/>
                  </a:lnTo>
                  <a:lnTo>
                    <a:pt x="13232" y="11885"/>
                  </a:lnTo>
                  <a:lnTo>
                    <a:pt x="13636" y="12188"/>
                  </a:lnTo>
                  <a:lnTo>
                    <a:pt x="13737" y="12289"/>
                  </a:lnTo>
                  <a:lnTo>
                    <a:pt x="14073" y="12289"/>
                  </a:lnTo>
                  <a:lnTo>
                    <a:pt x="13501" y="11818"/>
                  </a:lnTo>
                  <a:lnTo>
                    <a:pt x="13265" y="11548"/>
                  </a:lnTo>
                  <a:lnTo>
                    <a:pt x="12996" y="11279"/>
                  </a:lnTo>
                  <a:lnTo>
                    <a:pt x="12794" y="11010"/>
                  </a:lnTo>
                  <a:lnTo>
                    <a:pt x="12592" y="10707"/>
                  </a:lnTo>
                  <a:lnTo>
                    <a:pt x="12424" y="10404"/>
                  </a:lnTo>
                  <a:lnTo>
                    <a:pt x="12255" y="10067"/>
                  </a:lnTo>
                  <a:lnTo>
                    <a:pt x="12188" y="9798"/>
                  </a:lnTo>
                  <a:lnTo>
                    <a:pt x="12121" y="9562"/>
                  </a:lnTo>
                  <a:lnTo>
                    <a:pt x="12087" y="9023"/>
                  </a:lnTo>
                  <a:lnTo>
                    <a:pt x="12087" y="8451"/>
                  </a:lnTo>
                  <a:lnTo>
                    <a:pt x="12087" y="7912"/>
                  </a:lnTo>
                  <a:lnTo>
                    <a:pt x="12087" y="7340"/>
                  </a:lnTo>
                  <a:lnTo>
                    <a:pt x="12053" y="7070"/>
                  </a:lnTo>
                  <a:lnTo>
                    <a:pt x="11986" y="6835"/>
                  </a:lnTo>
                  <a:lnTo>
                    <a:pt x="11919" y="6565"/>
                  </a:lnTo>
                  <a:lnTo>
                    <a:pt x="11818" y="6363"/>
                  </a:lnTo>
                  <a:lnTo>
                    <a:pt x="11683" y="6128"/>
                  </a:lnTo>
                  <a:lnTo>
                    <a:pt x="11481" y="5926"/>
                  </a:lnTo>
                  <a:lnTo>
                    <a:pt x="11346" y="5825"/>
                  </a:lnTo>
                  <a:lnTo>
                    <a:pt x="11279" y="5791"/>
                  </a:lnTo>
                  <a:lnTo>
                    <a:pt x="11245" y="5825"/>
                  </a:lnTo>
                  <a:lnTo>
                    <a:pt x="10437" y="6565"/>
                  </a:lnTo>
                  <a:lnTo>
                    <a:pt x="9663" y="7306"/>
                  </a:lnTo>
                  <a:lnTo>
                    <a:pt x="9225" y="7676"/>
                  </a:lnTo>
                  <a:lnTo>
                    <a:pt x="8788" y="7979"/>
                  </a:lnTo>
                  <a:lnTo>
                    <a:pt x="8350" y="8283"/>
                  </a:lnTo>
                  <a:lnTo>
                    <a:pt x="7879" y="8552"/>
                  </a:lnTo>
                  <a:lnTo>
                    <a:pt x="7576" y="8687"/>
                  </a:lnTo>
                  <a:lnTo>
                    <a:pt x="7306" y="8754"/>
                  </a:lnTo>
                  <a:lnTo>
                    <a:pt x="7003" y="8821"/>
                  </a:lnTo>
                  <a:lnTo>
                    <a:pt x="6734" y="8855"/>
                  </a:lnTo>
                  <a:lnTo>
                    <a:pt x="6128" y="8855"/>
                  </a:lnTo>
                  <a:lnTo>
                    <a:pt x="5522" y="8788"/>
                  </a:lnTo>
                  <a:lnTo>
                    <a:pt x="4916" y="8687"/>
                  </a:lnTo>
                  <a:lnTo>
                    <a:pt x="4310" y="8518"/>
                  </a:lnTo>
                  <a:lnTo>
                    <a:pt x="3165" y="8215"/>
                  </a:lnTo>
                  <a:lnTo>
                    <a:pt x="2896" y="8114"/>
                  </a:lnTo>
                  <a:lnTo>
                    <a:pt x="2593" y="7979"/>
                  </a:lnTo>
                  <a:lnTo>
                    <a:pt x="2357" y="7845"/>
                  </a:lnTo>
                  <a:lnTo>
                    <a:pt x="2088" y="7643"/>
                  </a:lnTo>
                  <a:lnTo>
                    <a:pt x="1852" y="7441"/>
                  </a:lnTo>
                  <a:lnTo>
                    <a:pt x="1650" y="7239"/>
                  </a:lnTo>
                  <a:lnTo>
                    <a:pt x="1448" y="6969"/>
                  </a:lnTo>
                  <a:lnTo>
                    <a:pt x="1246" y="6734"/>
                  </a:lnTo>
                  <a:lnTo>
                    <a:pt x="1078" y="6464"/>
                  </a:lnTo>
                  <a:lnTo>
                    <a:pt x="943" y="6161"/>
                  </a:lnTo>
                  <a:lnTo>
                    <a:pt x="808" y="5892"/>
                  </a:lnTo>
                  <a:lnTo>
                    <a:pt x="707" y="5589"/>
                  </a:lnTo>
                  <a:lnTo>
                    <a:pt x="606" y="5286"/>
                  </a:lnTo>
                  <a:lnTo>
                    <a:pt x="573" y="5017"/>
                  </a:lnTo>
                  <a:lnTo>
                    <a:pt x="539" y="4714"/>
                  </a:lnTo>
                  <a:lnTo>
                    <a:pt x="539" y="4411"/>
                  </a:lnTo>
                  <a:lnTo>
                    <a:pt x="606" y="3872"/>
                  </a:lnTo>
                  <a:lnTo>
                    <a:pt x="707" y="3333"/>
                  </a:lnTo>
                  <a:lnTo>
                    <a:pt x="909" y="2828"/>
                  </a:lnTo>
                  <a:lnTo>
                    <a:pt x="1111" y="2290"/>
                  </a:lnTo>
                  <a:lnTo>
                    <a:pt x="1549" y="1280"/>
                  </a:lnTo>
                  <a:lnTo>
                    <a:pt x="1751" y="775"/>
                  </a:lnTo>
                  <a:lnTo>
                    <a:pt x="1953" y="236"/>
                  </a:lnTo>
                  <a:lnTo>
                    <a:pt x="3266" y="472"/>
                  </a:lnTo>
                  <a:lnTo>
                    <a:pt x="4545" y="741"/>
                  </a:lnTo>
                  <a:lnTo>
                    <a:pt x="5858" y="1044"/>
                  </a:lnTo>
                  <a:lnTo>
                    <a:pt x="7138" y="1381"/>
                  </a:lnTo>
                  <a:lnTo>
                    <a:pt x="8417" y="1751"/>
                  </a:lnTo>
                  <a:lnTo>
                    <a:pt x="9663" y="2189"/>
                  </a:lnTo>
                  <a:lnTo>
                    <a:pt x="10909" y="2626"/>
                  </a:lnTo>
                  <a:lnTo>
                    <a:pt x="12154" y="3098"/>
                  </a:lnTo>
                  <a:lnTo>
                    <a:pt x="13434" y="3636"/>
                  </a:lnTo>
                  <a:lnTo>
                    <a:pt x="14713" y="4209"/>
                  </a:lnTo>
                  <a:lnTo>
                    <a:pt x="17238" y="5387"/>
                  </a:lnTo>
                  <a:lnTo>
                    <a:pt x="19763" y="6633"/>
                  </a:lnTo>
                  <a:lnTo>
                    <a:pt x="20336" y="6902"/>
                  </a:lnTo>
                  <a:lnTo>
                    <a:pt x="20706" y="7070"/>
                  </a:lnTo>
                  <a:lnTo>
                    <a:pt x="21076" y="7272"/>
                  </a:lnTo>
                  <a:lnTo>
                    <a:pt x="21413" y="7508"/>
                  </a:lnTo>
                  <a:lnTo>
                    <a:pt x="21716" y="7744"/>
                  </a:lnTo>
                  <a:lnTo>
                    <a:pt x="21851" y="7878"/>
                  </a:lnTo>
                  <a:lnTo>
                    <a:pt x="21952" y="8013"/>
                  </a:lnTo>
                  <a:lnTo>
                    <a:pt x="22019" y="8148"/>
                  </a:lnTo>
                  <a:lnTo>
                    <a:pt x="22053" y="8316"/>
                  </a:lnTo>
                  <a:lnTo>
                    <a:pt x="21548" y="9461"/>
                  </a:lnTo>
                  <a:lnTo>
                    <a:pt x="21009" y="10606"/>
                  </a:lnTo>
                  <a:lnTo>
                    <a:pt x="20605" y="11447"/>
                  </a:lnTo>
                  <a:lnTo>
                    <a:pt x="20167" y="12289"/>
                  </a:lnTo>
                  <a:lnTo>
                    <a:pt x="20470" y="12289"/>
                  </a:lnTo>
                  <a:lnTo>
                    <a:pt x="20773" y="11582"/>
                  </a:lnTo>
                  <a:lnTo>
                    <a:pt x="21076" y="10942"/>
                  </a:lnTo>
                  <a:lnTo>
                    <a:pt x="21649" y="9764"/>
                  </a:lnTo>
                  <a:lnTo>
                    <a:pt x="21884" y="9158"/>
                  </a:lnTo>
                  <a:lnTo>
                    <a:pt x="22019" y="8855"/>
                  </a:lnTo>
                  <a:lnTo>
                    <a:pt x="22086" y="8518"/>
                  </a:lnTo>
                  <a:lnTo>
                    <a:pt x="22154" y="8552"/>
                  </a:lnTo>
                  <a:lnTo>
                    <a:pt x="22221" y="8552"/>
                  </a:lnTo>
                  <a:lnTo>
                    <a:pt x="22255" y="8518"/>
                  </a:lnTo>
                  <a:lnTo>
                    <a:pt x="22288" y="8451"/>
                  </a:lnTo>
                  <a:lnTo>
                    <a:pt x="22255" y="8215"/>
                  </a:lnTo>
                  <a:lnTo>
                    <a:pt x="22187" y="8047"/>
                  </a:lnTo>
                  <a:lnTo>
                    <a:pt x="22086" y="7845"/>
                  </a:lnTo>
                  <a:lnTo>
                    <a:pt x="21952" y="7710"/>
                  </a:lnTo>
                  <a:lnTo>
                    <a:pt x="21581" y="7407"/>
                  </a:lnTo>
                  <a:lnTo>
                    <a:pt x="21245" y="7171"/>
                  </a:lnTo>
                  <a:lnTo>
                    <a:pt x="20639" y="6801"/>
                  </a:lnTo>
                  <a:lnTo>
                    <a:pt x="19999" y="6498"/>
                  </a:lnTo>
                  <a:lnTo>
                    <a:pt x="18720" y="5858"/>
                  </a:lnTo>
                  <a:lnTo>
                    <a:pt x="17339" y="5185"/>
                  </a:lnTo>
                  <a:lnTo>
                    <a:pt x="15959" y="4545"/>
                  </a:lnTo>
                  <a:lnTo>
                    <a:pt x="14578" y="3906"/>
                  </a:lnTo>
                  <a:lnTo>
                    <a:pt x="13164" y="3300"/>
                  </a:lnTo>
                  <a:lnTo>
                    <a:pt x="11851" y="2761"/>
                  </a:lnTo>
                  <a:lnTo>
                    <a:pt x="10538" y="2256"/>
                  </a:lnTo>
                  <a:lnTo>
                    <a:pt x="9192" y="1785"/>
                  </a:lnTo>
                  <a:lnTo>
                    <a:pt x="7845" y="1381"/>
                  </a:lnTo>
                  <a:lnTo>
                    <a:pt x="6397" y="943"/>
                  </a:lnTo>
                  <a:lnTo>
                    <a:pt x="4949" y="573"/>
                  </a:lnTo>
                  <a:lnTo>
                    <a:pt x="4209" y="438"/>
                  </a:lnTo>
                  <a:lnTo>
                    <a:pt x="3468" y="270"/>
                  </a:lnTo>
                  <a:lnTo>
                    <a:pt x="2727" y="169"/>
                  </a:lnTo>
                  <a:lnTo>
                    <a:pt x="1987" y="101"/>
                  </a:lnTo>
                  <a:lnTo>
                    <a:pt x="1919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6" name="Google Shape;1246;p8"/>
            <p:cNvSpPr/>
            <p:nvPr/>
          </p:nvSpPr>
          <p:spPr>
            <a:xfrm>
              <a:off x="3949700" y="3040125"/>
              <a:ext cx="65675" cy="60650"/>
            </a:xfrm>
            <a:custGeom>
              <a:avLst/>
              <a:gdLst/>
              <a:ahLst/>
              <a:cxnLst/>
              <a:rect l="l" t="t" r="r" b="b"/>
              <a:pathLst>
                <a:path w="2627" h="2426" extrusionOk="0">
                  <a:moveTo>
                    <a:pt x="1819" y="1"/>
                  </a:moveTo>
                  <a:lnTo>
                    <a:pt x="1314" y="68"/>
                  </a:lnTo>
                  <a:lnTo>
                    <a:pt x="742" y="102"/>
                  </a:lnTo>
                  <a:lnTo>
                    <a:pt x="169" y="203"/>
                  </a:lnTo>
                  <a:lnTo>
                    <a:pt x="136" y="136"/>
                  </a:lnTo>
                  <a:lnTo>
                    <a:pt x="102" y="102"/>
                  </a:lnTo>
                  <a:lnTo>
                    <a:pt x="68" y="102"/>
                  </a:lnTo>
                  <a:lnTo>
                    <a:pt x="35" y="136"/>
                  </a:lnTo>
                  <a:lnTo>
                    <a:pt x="1" y="439"/>
                  </a:lnTo>
                  <a:lnTo>
                    <a:pt x="35" y="742"/>
                  </a:lnTo>
                  <a:lnTo>
                    <a:pt x="68" y="1348"/>
                  </a:lnTo>
                  <a:lnTo>
                    <a:pt x="68" y="1853"/>
                  </a:lnTo>
                  <a:lnTo>
                    <a:pt x="68" y="2122"/>
                  </a:lnTo>
                  <a:lnTo>
                    <a:pt x="136" y="2391"/>
                  </a:lnTo>
                  <a:lnTo>
                    <a:pt x="169" y="2425"/>
                  </a:lnTo>
                  <a:lnTo>
                    <a:pt x="237" y="2391"/>
                  </a:lnTo>
                  <a:lnTo>
                    <a:pt x="1314" y="2391"/>
                  </a:lnTo>
                  <a:lnTo>
                    <a:pt x="1853" y="2358"/>
                  </a:lnTo>
                  <a:lnTo>
                    <a:pt x="2088" y="2324"/>
                  </a:lnTo>
                  <a:lnTo>
                    <a:pt x="2358" y="2290"/>
                  </a:lnTo>
                  <a:lnTo>
                    <a:pt x="2358" y="2324"/>
                  </a:lnTo>
                  <a:lnTo>
                    <a:pt x="2425" y="2324"/>
                  </a:lnTo>
                  <a:lnTo>
                    <a:pt x="2526" y="2257"/>
                  </a:lnTo>
                  <a:lnTo>
                    <a:pt x="2560" y="2189"/>
                  </a:lnTo>
                  <a:lnTo>
                    <a:pt x="2593" y="2088"/>
                  </a:lnTo>
                  <a:lnTo>
                    <a:pt x="2627" y="1954"/>
                  </a:lnTo>
                  <a:lnTo>
                    <a:pt x="2593" y="1684"/>
                  </a:lnTo>
                  <a:lnTo>
                    <a:pt x="2560" y="1482"/>
                  </a:lnTo>
                  <a:lnTo>
                    <a:pt x="2560" y="742"/>
                  </a:lnTo>
                  <a:lnTo>
                    <a:pt x="2492" y="405"/>
                  </a:lnTo>
                  <a:lnTo>
                    <a:pt x="2425" y="237"/>
                  </a:lnTo>
                  <a:lnTo>
                    <a:pt x="2358" y="102"/>
                  </a:lnTo>
                  <a:lnTo>
                    <a:pt x="2324" y="102"/>
                  </a:lnTo>
                  <a:lnTo>
                    <a:pt x="2290" y="203"/>
                  </a:lnTo>
                  <a:lnTo>
                    <a:pt x="2257" y="338"/>
                  </a:lnTo>
                  <a:lnTo>
                    <a:pt x="2257" y="607"/>
                  </a:lnTo>
                  <a:lnTo>
                    <a:pt x="2324" y="1146"/>
                  </a:lnTo>
                  <a:lnTo>
                    <a:pt x="2358" y="1651"/>
                  </a:lnTo>
                  <a:lnTo>
                    <a:pt x="2358" y="2156"/>
                  </a:lnTo>
                  <a:lnTo>
                    <a:pt x="2088" y="2122"/>
                  </a:lnTo>
                  <a:lnTo>
                    <a:pt x="1853" y="2088"/>
                  </a:lnTo>
                  <a:lnTo>
                    <a:pt x="1314" y="2088"/>
                  </a:lnTo>
                  <a:lnTo>
                    <a:pt x="270" y="2189"/>
                  </a:lnTo>
                  <a:lnTo>
                    <a:pt x="270" y="1920"/>
                  </a:lnTo>
                  <a:lnTo>
                    <a:pt x="270" y="1684"/>
                  </a:lnTo>
                  <a:lnTo>
                    <a:pt x="237" y="1146"/>
                  </a:lnTo>
                  <a:lnTo>
                    <a:pt x="237" y="775"/>
                  </a:lnTo>
                  <a:lnTo>
                    <a:pt x="203" y="405"/>
                  </a:lnTo>
                  <a:lnTo>
                    <a:pt x="843" y="338"/>
                  </a:lnTo>
                  <a:lnTo>
                    <a:pt x="1482" y="270"/>
                  </a:lnTo>
                  <a:lnTo>
                    <a:pt x="1920" y="237"/>
                  </a:lnTo>
                  <a:lnTo>
                    <a:pt x="2122" y="203"/>
                  </a:lnTo>
                  <a:lnTo>
                    <a:pt x="2324" y="102"/>
                  </a:lnTo>
                  <a:lnTo>
                    <a:pt x="2324" y="68"/>
                  </a:lnTo>
                  <a:lnTo>
                    <a:pt x="2189" y="35"/>
                  </a:lnTo>
                  <a:lnTo>
                    <a:pt x="208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7" name="Google Shape;1247;p8"/>
            <p:cNvSpPr/>
            <p:nvPr/>
          </p:nvSpPr>
          <p:spPr>
            <a:xfrm>
              <a:off x="4713975" y="3144500"/>
              <a:ext cx="61475" cy="74100"/>
            </a:xfrm>
            <a:custGeom>
              <a:avLst/>
              <a:gdLst/>
              <a:ahLst/>
              <a:cxnLst/>
              <a:rect l="l" t="t" r="r" b="b"/>
              <a:pathLst>
                <a:path w="2459" h="2964" extrusionOk="0">
                  <a:moveTo>
                    <a:pt x="270" y="1516"/>
                  </a:moveTo>
                  <a:lnTo>
                    <a:pt x="472" y="1583"/>
                  </a:lnTo>
                  <a:lnTo>
                    <a:pt x="708" y="1617"/>
                  </a:lnTo>
                  <a:lnTo>
                    <a:pt x="1953" y="1617"/>
                  </a:lnTo>
                  <a:lnTo>
                    <a:pt x="2223" y="1583"/>
                  </a:lnTo>
                  <a:lnTo>
                    <a:pt x="2223" y="2088"/>
                  </a:lnTo>
                  <a:lnTo>
                    <a:pt x="2223" y="2324"/>
                  </a:lnTo>
                  <a:lnTo>
                    <a:pt x="2256" y="2593"/>
                  </a:lnTo>
                  <a:lnTo>
                    <a:pt x="1785" y="2593"/>
                  </a:lnTo>
                  <a:lnTo>
                    <a:pt x="1347" y="2661"/>
                  </a:lnTo>
                  <a:lnTo>
                    <a:pt x="842" y="2694"/>
                  </a:lnTo>
                  <a:lnTo>
                    <a:pt x="573" y="2728"/>
                  </a:lnTo>
                  <a:lnTo>
                    <a:pt x="337" y="2795"/>
                  </a:lnTo>
                  <a:lnTo>
                    <a:pt x="311" y="2821"/>
                  </a:lnTo>
                  <a:lnTo>
                    <a:pt x="337" y="2560"/>
                  </a:lnTo>
                  <a:lnTo>
                    <a:pt x="303" y="2189"/>
                  </a:lnTo>
                  <a:lnTo>
                    <a:pt x="270" y="1516"/>
                  </a:lnTo>
                  <a:close/>
                  <a:moveTo>
                    <a:pt x="2155" y="1"/>
                  </a:moveTo>
                  <a:lnTo>
                    <a:pt x="1886" y="34"/>
                  </a:lnTo>
                  <a:lnTo>
                    <a:pt x="1583" y="34"/>
                  </a:lnTo>
                  <a:lnTo>
                    <a:pt x="1044" y="102"/>
                  </a:lnTo>
                  <a:lnTo>
                    <a:pt x="607" y="169"/>
                  </a:lnTo>
                  <a:lnTo>
                    <a:pt x="135" y="236"/>
                  </a:lnTo>
                  <a:lnTo>
                    <a:pt x="101" y="169"/>
                  </a:lnTo>
                  <a:lnTo>
                    <a:pt x="68" y="203"/>
                  </a:lnTo>
                  <a:lnTo>
                    <a:pt x="0" y="506"/>
                  </a:lnTo>
                  <a:lnTo>
                    <a:pt x="0" y="809"/>
                  </a:lnTo>
                  <a:lnTo>
                    <a:pt x="34" y="1449"/>
                  </a:lnTo>
                  <a:lnTo>
                    <a:pt x="34" y="2189"/>
                  </a:lnTo>
                  <a:lnTo>
                    <a:pt x="68" y="2560"/>
                  </a:lnTo>
                  <a:lnTo>
                    <a:pt x="135" y="2896"/>
                  </a:lnTo>
                  <a:lnTo>
                    <a:pt x="169" y="2964"/>
                  </a:lnTo>
                  <a:lnTo>
                    <a:pt x="236" y="2964"/>
                  </a:lnTo>
                  <a:lnTo>
                    <a:pt x="270" y="2930"/>
                  </a:lnTo>
                  <a:lnTo>
                    <a:pt x="303" y="2896"/>
                  </a:lnTo>
                  <a:lnTo>
                    <a:pt x="310" y="2835"/>
                  </a:lnTo>
                  <a:lnTo>
                    <a:pt x="337" y="2863"/>
                  </a:lnTo>
                  <a:lnTo>
                    <a:pt x="842" y="2863"/>
                  </a:lnTo>
                  <a:lnTo>
                    <a:pt x="1347" y="2829"/>
                  </a:lnTo>
                  <a:lnTo>
                    <a:pt x="1819" y="2795"/>
                  </a:lnTo>
                  <a:lnTo>
                    <a:pt x="2290" y="2728"/>
                  </a:lnTo>
                  <a:lnTo>
                    <a:pt x="2324" y="2795"/>
                  </a:lnTo>
                  <a:lnTo>
                    <a:pt x="2357" y="2829"/>
                  </a:lnTo>
                  <a:lnTo>
                    <a:pt x="2391" y="2795"/>
                  </a:lnTo>
                  <a:lnTo>
                    <a:pt x="2391" y="2728"/>
                  </a:lnTo>
                  <a:lnTo>
                    <a:pt x="2425" y="2661"/>
                  </a:lnTo>
                  <a:lnTo>
                    <a:pt x="2425" y="2627"/>
                  </a:lnTo>
                  <a:lnTo>
                    <a:pt x="2458" y="2358"/>
                  </a:lnTo>
                  <a:lnTo>
                    <a:pt x="2458" y="2088"/>
                  </a:lnTo>
                  <a:lnTo>
                    <a:pt x="2425" y="1583"/>
                  </a:lnTo>
                  <a:lnTo>
                    <a:pt x="2391" y="843"/>
                  </a:lnTo>
                  <a:lnTo>
                    <a:pt x="2357" y="506"/>
                  </a:lnTo>
                  <a:lnTo>
                    <a:pt x="2290" y="135"/>
                  </a:lnTo>
                  <a:lnTo>
                    <a:pt x="2256" y="135"/>
                  </a:lnTo>
                  <a:lnTo>
                    <a:pt x="2223" y="438"/>
                  </a:lnTo>
                  <a:lnTo>
                    <a:pt x="2189" y="775"/>
                  </a:lnTo>
                  <a:lnTo>
                    <a:pt x="2223" y="1381"/>
                  </a:lnTo>
                  <a:lnTo>
                    <a:pt x="2223" y="1415"/>
                  </a:lnTo>
                  <a:lnTo>
                    <a:pt x="1953" y="1381"/>
                  </a:lnTo>
                  <a:lnTo>
                    <a:pt x="472" y="1381"/>
                  </a:lnTo>
                  <a:lnTo>
                    <a:pt x="236" y="1449"/>
                  </a:lnTo>
                  <a:lnTo>
                    <a:pt x="236" y="910"/>
                  </a:lnTo>
                  <a:lnTo>
                    <a:pt x="202" y="641"/>
                  </a:lnTo>
                  <a:lnTo>
                    <a:pt x="169" y="371"/>
                  </a:lnTo>
                  <a:lnTo>
                    <a:pt x="674" y="371"/>
                  </a:lnTo>
                  <a:lnTo>
                    <a:pt x="1213" y="304"/>
                  </a:lnTo>
                  <a:lnTo>
                    <a:pt x="1684" y="236"/>
                  </a:lnTo>
                  <a:lnTo>
                    <a:pt x="2189" y="169"/>
                  </a:lnTo>
                  <a:lnTo>
                    <a:pt x="2223" y="135"/>
                  </a:lnTo>
                  <a:lnTo>
                    <a:pt x="2223" y="68"/>
                  </a:lnTo>
                  <a:lnTo>
                    <a:pt x="2189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8" name="Google Shape;1248;p8"/>
            <p:cNvSpPr/>
            <p:nvPr/>
          </p:nvSpPr>
          <p:spPr>
            <a:xfrm>
              <a:off x="4783825" y="3175650"/>
              <a:ext cx="64000" cy="40425"/>
            </a:xfrm>
            <a:custGeom>
              <a:avLst/>
              <a:gdLst/>
              <a:ahLst/>
              <a:cxnLst/>
              <a:rect l="l" t="t" r="r" b="b"/>
              <a:pathLst>
                <a:path w="2560" h="1617" extrusionOk="0">
                  <a:moveTo>
                    <a:pt x="1314" y="1"/>
                  </a:moveTo>
                  <a:lnTo>
                    <a:pt x="674" y="34"/>
                  </a:lnTo>
                  <a:lnTo>
                    <a:pt x="371" y="68"/>
                  </a:lnTo>
                  <a:lnTo>
                    <a:pt x="68" y="135"/>
                  </a:lnTo>
                  <a:lnTo>
                    <a:pt x="35" y="169"/>
                  </a:lnTo>
                  <a:lnTo>
                    <a:pt x="1" y="203"/>
                  </a:lnTo>
                  <a:lnTo>
                    <a:pt x="35" y="236"/>
                  </a:lnTo>
                  <a:lnTo>
                    <a:pt x="102" y="270"/>
                  </a:lnTo>
                  <a:lnTo>
                    <a:pt x="708" y="270"/>
                  </a:lnTo>
                  <a:lnTo>
                    <a:pt x="1314" y="236"/>
                  </a:lnTo>
                  <a:lnTo>
                    <a:pt x="2290" y="236"/>
                  </a:lnTo>
                  <a:lnTo>
                    <a:pt x="2358" y="506"/>
                  </a:lnTo>
                  <a:lnTo>
                    <a:pt x="2391" y="775"/>
                  </a:lnTo>
                  <a:lnTo>
                    <a:pt x="2358" y="1347"/>
                  </a:lnTo>
                  <a:lnTo>
                    <a:pt x="1247" y="1381"/>
                  </a:lnTo>
                  <a:lnTo>
                    <a:pt x="742" y="1415"/>
                  </a:lnTo>
                  <a:lnTo>
                    <a:pt x="472" y="1415"/>
                  </a:lnTo>
                  <a:lnTo>
                    <a:pt x="237" y="1482"/>
                  </a:lnTo>
                  <a:lnTo>
                    <a:pt x="203" y="1516"/>
                  </a:lnTo>
                  <a:lnTo>
                    <a:pt x="237" y="1549"/>
                  </a:lnTo>
                  <a:lnTo>
                    <a:pt x="472" y="1617"/>
                  </a:lnTo>
                  <a:lnTo>
                    <a:pt x="742" y="1617"/>
                  </a:lnTo>
                  <a:lnTo>
                    <a:pt x="1280" y="1583"/>
                  </a:lnTo>
                  <a:lnTo>
                    <a:pt x="2459" y="1549"/>
                  </a:lnTo>
                  <a:lnTo>
                    <a:pt x="2526" y="1516"/>
                  </a:lnTo>
                  <a:lnTo>
                    <a:pt x="2560" y="1448"/>
                  </a:lnTo>
                  <a:lnTo>
                    <a:pt x="2560" y="1145"/>
                  </a:lnTo>
                  <a:lnTo>
                    <a:pt x="2492" y="842"/>
                  </a:lnTo>
                  <a:lnTo>
                    <a:pt x="2358" y="236"/>
                  </a:lnTo>
                  <a:lnTo>
                    <a:pt x="2391" y="203"/>
                  </a:lnTo>
                  <a:lnTo>
                    <a:pt x="2425" y="203"/>
                  </a:lnTo>
                  <a:lnTo>
                    <a:pt x="2459" y="135"/>
                  </a:lnTo>
                  <a:lnTo>
                    <a:pt x="2425" y="102"/>
                  </a:lnTo>
                  <a:lnTo>
                    <a:pt x="2391" y="102"/>
                  </a:lnTo>
                  <a:lnTo>
                    <a:pt x="2324" y="68"/>
                  </a:lnTo>
                  <a:lnTo>
                    <a:pt x="2324" y="1"/>
                  </a:lnTo>
                  <a:lnTo>
                    <a:pt x="2257" y="1"/>
                  </a:lnTo>
                  <a:lnTo>
                    <a:pt x="2257" y="34"/>
                  </a:lnTo>
                  <a:lnTo>
                    <a:pt x="2021" y="34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9" name="Google Shape;1249;p8"/>
            <p:cNvSpPr/>
            <p:nvPr/>
          </p:nvSpPr>
          <p:spPr>
            <a:xfrm>
              <a:off x="4809075" y="3187425"/>
              <a:ext cx="13500" cy="18550"/>
            </a:xfrm>
            <a:custGeom>
              <a:avLst/>
              <a:gdLst/>
              <a:ahLst/>
              <a:cxnLst/>
              <a:rect l="l" t="t" r="r" b="b"/>
              <a:pathLst>
                <a:path w="540" h="742" extrusionOk="0">
                  <a:moveTo>
                    <a:pt x="136" y="1"/>
                  </a:moveTo>
                  <a:lnTo>
                    <a:pt x="68" y="35"/>
                  </a:lnTo>
                  <a:lnTo>
                    <a:pt x="68" y="102"/>
                  </a:lnTo>
                  <a:lnTo>
                    <a:pt x="102" y="203"/>
                  </a:lnTo>
                  <a:lnTo>
                    <a:pt x="169" y="237"/>
                  </a:lnTo>
                  <a:lnTo>
                    <a:pt x="270" y="304"/>
                  </a:lnTo>
                  <a:lnTo>
                    <a:pt x="203" y="338"/>
                  </a:lnTo>
                  <a:lnTo>
                    <a:pt x="35" y="540"/>
                  </a:lnTo>
                  <a:lnTo>
                    <a:pt x="1" y="573"/>
                  </a:lnTo>
                  <a:lnTo>
                    <a:pt x="1" y="641"/>
                  </a:lnTo>
                  <a:lnTo>
                    <a:pt x="35" y="708"/>
                  </a:lnTo>
                  <a:lnTo>
                    <a:pt x="102" y="742"/>
                  </a:lnTo>
                  <a:lnTo>
                    <a:pt x="136" y="708"/>
                  </a:lnTo>
                  <a:lnTo>
                    <a:pt x="203" y="708"/>
                  </a:lnTo>
                  <a:lnTo>
                    <a:pt x="371" y="472"/>
                  </a:lnTo>
                  <a:lnTo>
                    <a:pt x="439" y="371"/>
                  </a:lnTo>
                  <a:lnTo>
                    <a:pt x="506" y="338"/>
                  </a:lnTo>
                  <a:lnTo>
                    <a:pt x="540" y="304"/>
                  </a:lnTo>
                  <a:lnTo>
                    <a:pt x="540" y="237"/>
                  </a:lnTo>
                  <a:lnTo>
                    <a:pt x="506" y="203"/>
                  </a:lnTo>
                  <a:lnTo>
                    <a:pt x="371" y="102"/>
                  </a:lnTo>
                  <a:lnTo>
                    <a:pt x="304" y="68"/>
                  </a:lnTo>
                  <a:lnTo>
                    <a:pt x="237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0" name="Google Shape;1250;p8"/>
            <p:cNvSpPr/>
            <p:nvPr/>
          </p:nvSpPr>
          <p:spPr>
            <a:xfrm>
              <a:off x="4735025" y="3156300"/>
              <a:ext cx="21900" cy="14325"/>
            </a:xfrm>
            <a:custGeom>
              <a:avLst/>
              <a:gdLst/>
              <a:ahLst/>
              <a:cxnLst/>
              <a:rect l="l" t="t" r="r" b="b"/>
              <a:pathLst>
                <a:path w="876" h="573" extrusionOk="0">
                  <a:moveTo>
                    <a:pt x="404" y="0"/>
                  </a:moveTo>
                  <a:lnTo>
                    <a:pt x="270" y="101"/>
                  </a:lnTo>
                  <a:lnTo>
                    <a:pt x="169" y="202"/>
                  </a:lnTo>
                  <a:lnTo>
                    <a:pt x="68" y="303"/>
                  </a:lnTo>
                  <a:lnTo>
                    <a:pt x="34" y="371"/>
                  </a:lnTo>
                  <a:lnTo>
                    <a:pt x="0" y="438"/>
                  </a:lnTo>
                  <a:lnTo>
                    <a:pt x="0" y="505"/>
                  </a:lnTo>
                  <a:lnTo>
                    <a:pt x="68" y="505"/>
                  </a:lnTo>
                  <a:lnTo>
                    <a:pt x="202" y="472"/>
                  </a:lnTo>
                  <a:lnTo>
                    <a:pt x="303" y="371"/>
                  </a:lnTo>
                  <a:lnTo>
                    <a:pt x="438" y="236"/>
                  </a:lnTo>
                  <a:lnTo>
                    <a:pt x="573" y="404"/>
                  </a:lnTo>
                  <a:lnTo>
                    <a:pt x="741" y="539"/>
                  </a:lnTo>
                  <a:lnTo>
                    <a:pt x="775" y="573"/>
                  </a:lnTo>
                  <a:lnTo>
                    <a:pt x="842" y="573"/>
                  </a:lnTo>
                  <a:lnTo>
                    <a:pt x="842" y="539"/>
                  </a:lnTo>
                  <a:lnTo>
                    <a:pt x="876" y="505"/>
                  </a:lnTo>
                  <a:lnTo>
                    <a:pt x="842" y="472"/>
                  </a:lnTo>
                  <a:lnTo>
                    <a:pt x="707" y="303"/>
                  </a:lnTo>
                  <a:lnTo>
                    <a:pt x="505" y="135"/>
                  </a:lnTo>
                  <a:lnTo>
                    <a:pt x="505" y="101"/>
                  </a:lnTo>
                  <a:lnTo>
                    <a:pt x="505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1" name="Google Shape;1251;p8"/>
            <p:cNvSpPr/>
            <p:nvPr/>
          </p:nvSpPr>
          <p:spPr>
            <a:xfrm>
              <a:off x="4691250" y="3071275"/>
              <a:ext cx="152375" cy="70725"/>
            </a:xfrm>
            <a:custGeom>
              <a:avLst/>
              <a:gdLst/>
              <a:ahLst/>
              <a:cxnLst/>
              <a:rect l="l" t="t" r="r" b="b"/>
              <a:pathLst>
                <a:path w="6095" h="2829" extrusionOk="0">
                  <a:moveTo>
                    <a:pt x="5522" y="1"/>
                  </a:moveTo>
                  <a:lnTo>
                    <a:pt x="3704" y="68"/>
                  </a:lnTo>
                  <a:lnTo>
                    <a:pt x="1886" y="169"/>
                  </a:lnTo>
                  <a:lnTo>
                    <a:pt x="977" y="236"/>
                  </a:lnTo>
                  <a:lnTo>
                    <a:pt x="505" y="304"/>
                  </a:lnTo>
                  <a:lnTo>
                    <a:pt x="68" y="405"/>
                  </a:lnTo>
                  <a:lnTo>
                    <a:pt x="34" y="438"/>
                  </a:lnTo>
                  <a:lnTo>
                    <a:pt x="68" y="472"/>
                  </a:lnTo>
                  <a:lnTo>
                    <a:pt x="101" y="472"/>
                  </a:lnTo>
                  <a:lnTo>
                    <a:pt x="34" y="708"/>
                  </a:lnTo>
                  <a:lnTo>
                    <a:pt x="0" y="977"/>
                  </a:lnTo>
                  <a:lnTo>
                    <a:pt x="34" y="1482"/>
                  </a:lnTo>
                  <a:lnTo>
                    <a:pt x="101" y="2088"/>
                  </a:lnTo>
                  <a:lnTo>
                    <a:pt x="202" y="2728"/>
                  </a:lnTo>
                  <a:lnTo>
                    <a:pt x="236" y="2761"/>
                  </a:lnTo>
                  <a:lnTo>
                    <a:pt x="270" y="2795"/>
                  </a:lnTo>
                  <a:lnTo>
                    <a:pt x="371" y="2761"/>
                  </a:lnTo>
                  <a:lnTo>
                    <a:pt x="1044" y="2829"/>
                  </a:lnTo>
                  <a:lnTo>
                    <a:pt x="1718" y="2829"/>
                  </a:lnTo>
                  <a:lnTo>
                    <a:pt x="2425" y="2795"/>
                  </a:lnTo>
                  <a:lnTo>
                    <a:pt x="3098" y="2728"/>
                  </a:lnTo>
                  <a:lnTo>
                    <a:pt x="4445" y="2593"/>
                  </a:lnTo>
                  <a:lnTo>
                    <a:pt x="5152" y="2559"/>
                  </a:lnTo>
                  <a:lnTo>
                    <a:pt x="5825" y="2559"/>
                  </a:lnTo>
                  <a:lnTo>
                    <a:pt x="5892" y="2593"/>
                  </a:lnTo>
                  <a:lnTo>
                    <a:pt x="5960" y="2593"/>
                  </a:lnTo>
                  <a:lnTo>
                    <a:pt x="6027" y="2559"/>
                  </a:lnTo>
                  <a:lnTo>
                    <a:pt x="6061" y="2492"/>
                  </a:lnTo>
                  <a:lnTo>
                    <a:pt x="6094" y="1280"/>
                  </a:lnTo>
                  <a:lnTo>
                    <a:pt x="6061" y="674"/>
                  </a:lnTo>
                  <a:lnTo>
                    <a:pt x="6061" y="371"/>
                  </a:lnTo>
                  <a:lnTo>
                    <a:pt x="6027" y="68"/>
                  </a:lnTo>
                  <a:lnTo>
                    <a:pt x="5993" y="34"/>
                  </a:lnTo>
                  <a:lnTo>
                    <a:pt x="5926" y="34"/>
                  </a:lnTo>
                  <a:lnTo>
                    <a:pt x="5892" y="68"/>
                  </a:lnTo>
                  <a:lnTo>
                    <a:pt x="5825" y="607"/>
                  </a:lnTo>
                  <a:lnTo>
                    <a:pt x="5791" y="1179"/>
                  </a:lnTo>
                  <a:lnTo>
                    <a:pt x="5825" y="2290"/>
                  </a:lnTo>
                  <a:lnTo>
                    <a:pt x="5152" y="2324"/>
                  </a:lnTo>
                  <a:lnTo>
                    <a:pt x="4478" y="2357"/>
                  </a:lnTo>
                  <a:lnTo>
                    <a:pt x="3132" y="2458"/>
                  </a:lnTo>
                  <a:lnTo>
                    <a:pt x="1785" y="2593"/>
                  </a:lnTo>
                  <a:lnTo>
                    <a:pt x="1111" y="2627"/>
                  </a:lnTo>
                  <a:lnTo>
                    <a:pt x="438" y="2627"/>
                  </a:lnTo>
                  <a:lnTo>
                    <a:pt x="303" y="2054"/>
                  </a:lnTo>
                  <a:lnTo>
                    <a:pt x="236" y="1448"/>
                  </a:lnTo>
                  <a:lnTo>
                    <a:pt x="236" y="977"/>
                  </a:lnTo>
                  <a:lnTo>
                    <a:pt x="236" y="708"/>
                  </a:lnTo>
                  <a:lnTo>
                    <a:pt x="169" y="472"/>
                  </a:lnTo>
                  <a:lnTo>
                    <a:pt x="472" y="506"/>
                  </a:lnTo>
                  <a:lnTo>
                    <a:pt x="775" y="506"/>
                  </a:lnTo>
                  <a:lnTo>
                    <a:pt x="1414" y="472"/>
                  </a:lnTo>
                  <a:lnTo>
                    <a:pt x="2054" y="405"/>
                  </a:lnTo>
                  <a:lnTo>
                    <a:pt x="2694" y="337"/>
                  </a:lnTo>
                  <a:lnTo>
                    <a:pt x="3973" y="270"/>
                  </a:lnTo>
                  <a:lnTo>
                    <a:pt x="4781" y="236"/>
                  </a:lnTo>
                  <a:lnTo>
                    <a:pt x="5219" y="203"/>
                  </a:lnTo>
                  <a:lnTo>
                    <a:pt x="5455" y="203"/>
                  </a:lnTo>
                  <a:lnTo>
                    <a:pt x="5556" y="236"/>
                  </a:lnTo>
                  <a:lnTo>
                    <a:pt x="5623" y="270"/>
                  </a:lnTo>
                  <a:lnTo>
                    <a:pt x="5690" y="304"/>
                  </a:lnTo>
                  <a:lnTo>
                    <a:pt x="5758" y="270"/>
                  </a:lnTo>
                  <a:lnTo>
                    <a:pt x="5791" y="236"/>
                  </a:lnTo>
                  <a:lnTo>
                    <a:pt x="5791" y="169"/>
                  </a:lnTo>
                  <a:lnTo>
                    <a:pt x="5758" y="102"/>
                  </a:lnTo>
                  <a:lnTo>
                    <a:pt x="5690" y="34"/>
                  </a:lnTo>
                  <a:lnTo>
                    <a:pt x="562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2" name="Google Shape;1252;p8"/>
            <p:cNvSpPr/>
            <p:nvPr/>
          </p:nvSpPr>
          <p:spPr>
            <a:xfrm>
              <a:off x="3904250" y="3176500"/>
              <a:ext cx="62325" cy="77450"/>
            </a:xfrm>
            <a:custGeom>
              <a:avLst/>
              <a:gdLst/>
              <a:ahLst/>
              <a:cxnLst/>
              <a:rect l="l" t="t" r="r" b="b"/>
              <a:pathLst>
                <a:path w="2493" h="3098" extrusionOk="0">
                  <a:moveTo>
                    <a:pt x="2290" y="202"/>
                  </a:moveTo>
                  <a:lnTo>
                    <a:pt x="2223" y="808"/>
                  </a:lnTo>
                  <a:lnTo>
                    <a:pt x="2223" y="1482"/>
                  </a:lnTo>
                  <a:lnTo>
                    <a:pt x="2223" y="2155"/>
                  </a:lnTo>
                  <a:lnTo>
                    <a:pt x="2290" y="2727"/>
                  </a:lnTo>
                  <a:lnTo>
                    <a:pt x="2324" y="2761"/>
                  </a:lnTo>
                  <a:lnTo>
                    <a:pt x="2290" y="2761"/>
                  </a:lnTo>
                  <a:lnTo>
                    <a:pt x="2055" y="2727"/>
                  </a:lnTo>
                  <a:lnTo>
                    <a:pt x="1819" y="2727"/>
                  </a:lnTo>
                  <a:lnTo>
                    <a:pt x="1348" y="2761"/>
                  </a:lnTo>
                  <a:lnTo>
                    <a:pt x="371" y="2761"/>
                  </a:lnTo>
                  <a:lnTo>
                    <a:pt x="270" y="1515"/>
                  </a:lnTo>
                  <a:lnTo>
                    <a:pt x="169" y="236"/>
                  </a:lnTo>
                  <a:lnTo>
                    <a:pt x="708" y="303"/>
                  </a:lnTo>
                  <a:lnTo>
                    <a:pt x="1213" y="270"/>
                  </a:lnTo>
                  <a:lnTo>
                    <a:pt x="2290" y="202"/>
                  </a:lnTo>
                  <a:close/>
                  <a:moveTo>
                    <a:pt x="2290" y="0"/>
                  </a:moveTo>
                  <a:lnTo>
                    <a:pt x="1752" y="34"/>
                  </a:lnTo>
                  <a:lnTo>
                    <a:pt x="1213" y="34"/>
                  </a:lnTo>
                  <a:lnTo>
                    <a:pt x="674" y="68"/>
                  </a:lnTo>
                  <a:lnTo>
                    <a:pt x="136" y="101"/>
                  </a:lnTo>
                  <a:lnTo>
                    <a:pt x="102" y="135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34" y="236"/>
                  </a:lnTo>
                  <a:lnTo>
                    <a:pt x="1" y="876"/>
                  </a:lnTo>
                  <a:lnTo>
                    <a:pt x="34" y="1616"/>
                  </a:lnTo>
                  <a:lnTo>
                    <a:pt x="102" y="2357"/>
                  </a:lnTo>
                  <a:lnTo>
                    <a:pt x="203" y="3030"/>
                  </a:lnTo>
                  <a:lnTo>
                    <a:pt x="237" y="3064"/>
                  </a:lnTo>
                  <a:lnTo>
                    <a:pt x="304" y="3098"/>
                  </a:lnTo>
                  <a:lnTo>
                    <a:pt x="371" y="3064"/>
                  </a:lnTo>
                  <a:lnTo>
                    <a:pt x="405" y="2997"/>
                  </a:lnTo>
                  <a:lnTo>
                    <a:pt x="405" y="2896"/>
                  </a:lnTo>
                  <a:lnTo>
                    <a:pt x="876" y="2997"/>
                  </a:lnTo>
                  <a:lnTo>
                    <a:pt x="1348" y="3030"/>
                  </a:lnTo>
                  <a:lnTo>
                    <a:pt x="1853" y="2997"/>
                  </a:lnTo>
                  <a:lnTo>
                    <a:pt x="2088" y="2963"/>
                  </a:lnTo>
                  <a:lnTo>
                    <a:pt x="2290" y="2896"/>
                  </a:lnTo>
                  <a:lnTo>
                    <a:pt x="2358" y="2862"/>
                  </a:lnTo>
                  <a:lnTo>
                    <a:pt x="2358" y="2795"/>
                  </a:lnTo>
                  <a:lnTo>
                    <a:pt x="2425" y="2795"/>
                  </a:lnTo>
                  <a:lnTo>
                    <a:pt x="2459" y="2761"/>
                  </a:lnTo>
                  <a:lnTo>
                    <a:pt x="2459" y="2727"/>
                  </a:lnTo>
                  <a:lnTo>
                    <a:pt x="2492" y="2121"/>
                  </a:lnTo>
                  <a:lnTo>
                    <a:pt x="2459" y="1448"/>
                  </a:lnTo>
                  <a:lnTo>
                    <a:pt x="2425" y="775"/>
                  </a:lnTo>
                  <a:lnTo>
                    <a:pt x="2358" y="169"/>
                  </a:lnTo>
                  <a:lnTo>
                    <a:pt x="2391" y="135"/>
                  </a:lnTo>
                  <a:lnTo>
                    <a:pt x="2391" y="68"/>
                  </a:lnTo>
                  <a:lnTo>
                    <a:pt x="2358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3" name="Google Shape;1253;p8"/>
            <p:cNvSpPr/>
            <p:nvPr/>
          </p:nvSpPr>
          <p:spPr>
            <a:xfrm>
              <a:off x="3843650" y="4433150"/>
              <a:ext cx="366175" cy="525250"/>
            </a:xfrm>
            <a:custGeom>
              <a:avLst/>
              <a:gdLst/>
              <a:ahLst/>
              <a:cxnLst/>
              <a:rect l="l" t="t" r="r" b="b"/>
              <a:pathLst>
                <a:path w="14647" h="21010" extrusionOk="0">
                  <a:moveTo>
                    <a:pt x="3738" y="1"/>
                  </a:moveTo>
                  <a:lnTo>
                    <a:pt x="3199" y="34"/>
                  </a:lnTo>
                  <a:lnTo>
                    <a:pt x="2661" y="102"/>
                  </a:lnTo>
                  <a:lnTo>
                    <a:pt x="2122" y="203"/>
                  </a:lnTo>
                  <a:lnTo>
                    <a:pt x="1583" y="337"/>
                  </a:lnTo>
                  <a:lnTo>
                    <a:pt x="1044" y="472"/>
                  </a:lnTo>
                  <a:lnTo>
                    <a:pt x="1" y="809"/>
                  </a:lnTo>
                  <a:lnTo>
                    <a:pt x="1" y="1078"/>
                  </a:lnTo>
                  <a:lnTo>
                    <a:pt x="607" y="876"/>
                  </a:lnTo>
                  <a:lnTo>
                    <a:pt x="1213" y="674"/>
                  </a:lnTo>
                  <a:lnTo>
                    <a:pt x="1819" y="539"/>
                  </a:lnTo>
                  <a:lnTo>
                    <a:pt x="2425" y="405"/>
                  </a:lnTo>
                  <a:lnTo>
                    <a:pt x="2829" y="337"/>
                  </a:lnTo>
                  <a:lnTo>
                    <a:pt x="3233" y="304"/>
                  </a:lnTo>
                  <a:lnTo>
                    <a:pt x="3671" y="270"/>
                  </a:lnTo>
                  <a:lnTo>
                    <a:pt x="4075" y="236"/>
                  </a:lnTo>
                  <a:lnTo>
                    <a:pt x="4883" y="304"/>
                  </a:lnTo>
                  <a:lnTo>
                    <a:pt x="5691" y="405"/>
                  </a:lnTo>
                  <a:lnTo>
                    <a:pt x="6499" y="573"/>
                  </a:lnTo>
                  <a:lnTo>
                    <a:pt x="7273" y="809"/>
                  </a:lnTo>
                  <a:lnTo>
                    <a:pt x="8047" y="1112"/>
                  </a:lnTo>
                  <a:lnTo>
                    <a:pt x="8822" y="1448"/>
                  </a:lnTo>
                  <a:lnTo>
                    <a:pt x="9125" y="1583"/>
                  </a:lnTo>
                  <a:lnTo>
                    <a:pt x="9394" y="1751"/>
                  </a:lnTo>
                  <a:lnTo>
                    <a:pt x="9933" y="2122"/>
                  </a:lnTo>
                  <a:lnTo>
                    <a:pt x="10438" y="2559"/>
                  </a:lnTo>
                  <a:lnTo>
                    <a:pt x="10909" y="2997"/>
                  </a:lnTo>
                  <a:lnTo>
                    <a:pt x="11482" y="3502"/>
                  </a:lnTo>
                  <a:lnTo>
                    <a:pt x="11987" y="4041"/>
                  </a:lnTo>
                  <a:lnTo>
                    <a:pt x="12525" y="4613"/>
                  </a:lnTo>
                  <a:lnTo>
                    <a:pt x="12997" y="5185"/>
                  </a:lnTo>
                  <a:lnTo>
                    <a:pt x="13401" y="5792"/>
                  </a:lnTo>
                  <a:lnTo>
                    <a:pt x="13704" y="6431"/>
                  </a:lnTo>
                  <a:lnTo>
                    <a:pt x="13872" y="6734"/>
                  </a:lnTo>
                  <a:lnTo>
                    <a:pt x="13973" y="7071"/>
                  </a:lnTo>
                  <a:lnTo>
                    <a:pt x="14074" y="7408"/>
                  </a:lnTo>
                  <a:lnTo>
                    <a:pt x="14175" y="7778"/>
                  </a:lnTo>
                  <a:lnTo>
                    <a:pt x="14242" y="8182"/>
                  </a:lnTo>
                  <a:lnTo>
                    <a:pt x="14276" y="8620"/>
                  </a:lnTo>
                  <a:lnTo>
                    <a:pt x="14343" y="9461"/>
                  </a:lnTo>
                  <a:lnTo>
                    <a:pt x="14377" y="11212"/>
                  </a:lnTo>
                  <a:lnTo>
                    <a:pt x="14411" y="11953"/>
                  </a:lnTo>
                  <a:lnTo>
                    <a:pt x="14343" y="12727"/>
                  </a:lnTo>
                  <a:lnTo>
                    <a:pt x="14242" y="13468"/>
                  </a:lnTo>
                  <a:lnTo>
                    <a:pt x="14040" y="14209"/>
                  </a:lnTo>
                  <a:lnTo>
                    <a:pt x="13805" y="14916"/>
                  </a:lnTo>
                  <a:lnTo>
                    <a:pt x="13502" y="15589"/>
                  </a:lnTo>
                  <a:lnTo>
                    <a:pt x="13131" y="16229"/>
                  </a:lnTo>
                  <a:lnTo>
                    <a:pt x="12660" y="16868"/>
                  </a:lnTo>
                  <a:lnTo>
                    <a:pt x="12424" y="17138"/>
                  </a:lnTo>
                  <a:lnTo>
                    <a:pt x="12189" y="17373"/>
                  </a:lnTo>
                  <a:lnTo>
                    <a:pt x="11650" y="17878"/>
                  </a:lnTo>
                  <a:lnTo>
                    <a:pt x="11078" y="18316"/>
                  </a:lnTo>
                  <a:lnTo>
                    <a:pt x="10505" y="18754"/>
                  </a:lnTo>
                  <a:lnTo>
                    <a:pt x="10202" y="18989"/>
                  </a:lnTo>
                  <a:lnTo>
                    <a:pt x="9865" y="19191"/>
                  </a:lnTo>
                  <a:lnTo>
                    <a:pt x="9529" y="19360"/>
                  </a:lnTo>
                  <a:lnTo>
                    <a:pt x="9192" y="19528"/>
                  </a:lnTo>
                  <a:lnTo>
                    <a:pt x="8519" y="19797"/>
                  </a:lnTo>
                  <a:lnTo>
                    <a:pt x="7778" y="19999"/>
                  </a:lnTo>
                  <a:lnTo>
                    <a:pt x="6431" y="20370"/>
                  </a:lnTo>
                  <a:lnTo>
                    <a:pt x="5792" y="20538"/>
                  </a:lnTo>
                  <a:lnTo>
                    <a:pt x="5118" y="20673"/>
                  </a:lnTo>
                  <a:lnTo>
                    <a:pt x="4681" y="20740"/>
                  </a:lnTo>
                  <a:lnTo>
                    <a:pt x="4243" y="20774"/>
                  </a:lnTo>
                  <a:lnTo>
                    <a:pt x="3401" y="20774"/>
                  </a:lnTo>
                  <a:lnTo>
                    <a:pt x="2560" y="20706"/>
                  </a:lnTo>
                  <a:lnTo>
                    <a:pt x="1684" y="20605"/>
                  </a:lnTo>
                  <a:lnTo>
                    <a:pt x="842" y="20471"/>
                  </a:lnTo>
                  <a:lnTo>
                    <a:pt x="1" y="20302"/>
                  </a:lnTo>
                  <a:lnTo>
                    <a:pt x="1" y="20572"/>
                  </a:lnTo>
                  <a:lnTo>
                    <a:pt x="169" y="20605"/>
                  </a:lnTo>
                  <a:lnTo>
                    <a:pt x="842" y="20740"/>
                  </a:lnTo>
                  <a:lnTo>
                    <a:pt x="1549" y="20841"/>
                  </a:lnTo>
                  <a:lnTo>
                    <a:pt x="2223" y="20942"/>
                  </a:lnTo>
                  <a:lnTo>
                    <a:pt x="2896" y="21009"/>
                  </a:lnTo>
                  <a:lnTo>
                    <a:pt x="4277" y="21009"/>
                  </a:lnTo>
                  <a:lnTo>
                    <a:pt x="4950" y="20942"/>
                  </a:lnTo>
                  <a:lnTo>
                    <a:pt x="5657" y="20841"/>
                  </a:lnTo>
                  <a:lnTo>
                    <a:pt x="6297" y="20706"/>
                  </a:lnTo>
                  <a:lnTo>
                    <a:pt x="6970" y="20504"/>
                  </a:lnTo>
                  <a:lnTo>
                    <a:pt x="8249" y="20168"/>
                  </a:lnTo>
                  <a:lnTo>
                    <a:pt x="8586" y="20067"/>
                  </a:lnTo>
                  <a:lnTo>
                    <a:pt x="8923" y="19966"/>
                  </a:lnTo>
                  <a:lnTo>
                    <a:pt x="9495" y="19696"/>
                  </a:lnTo>
                  <a:lnTo>
                    <a:pt x="10067" y="19360"/>
                  </a:lnTo>
                  <a:lnTo>
                    <a:pt x="10640" y="18989"/>
                  </a:lnTo>
                  <a:lnTo>
                    <a:pt x="11145" y="18585"/>
                  </a:lnTo>
                  <a:lnTo>
                    <a:pt x="11650" y="18181"/>
                  </a:lnTo>
                  <a:lnTo>
                    <a:pt x="12121" y="17777"/>
                  </a:lnTo>
                  <a:lnTo>
                    <a:pt x="12559" y="17340"/>
                  </a:lnTo>
                  <a:lnTo>
                    <a:pt x="12963" y="16868"/>
                  </a:lnTo>
                  <a:lnTo>
                    <a:pt x="13333" y="16363"/>
                  </a:lnTo>
                  <a:lnTo>
                    <a:pt x="13670" y="15825"/>
                  </a:lnTo>
                  <a:lnTo>
                    <a:pt x="13973" y="15219"/>
                  </a:lnTo>
                  <a:lnTo>
                    <a:pt x="14209" y="14579"/>
                  </a:lnTo>
                  <a:lnTo>
                    <a:pt x="14411" y="13939"/>
                  </a:lnTo>
                  <a:lnTo>
                    <a:pt x="14512" y="13266"/>
                  </a:lnTo>
                  <a:lnTo>
                    <a:pt x="14613" y="12592"/>
                  </a:lnTo>
                  <a:lnTo>
                    <a:pt x="14646" y="11919"/>
                  </a:lnTo>
                  <a:lnTo>
                    <a:pt x="14646" y="11246"/>
                  </a:lnTo>
                  <a:lnTo>
                    <a:pt x="14613" y="10572"/>
                  </a:lnTo>
                  <a:lnTo>
                    <a:pt x="14545" y="9865"/>
                  </a:lnTo>
                  <a:lnTo>
                    <a:pt x="14478" y="8552"/>
                  </a:lnTo>
                  <a:lnTo>
                    <a:pt x="14444" y="7879"/>
                  </a:lnTo>
                  <a:lnTo>
                    <a:pt x="14377" y="7576"/>
                  </a:lnTo>
                  <a:lnTo>
                    <a:pt x="14310" y="7239"/>
                  </a:lnTo>
                  <a:lnTo>
                    <a:pt x="14209" y="6903"/>
                  </a:lnTo>
                  <a:lnTo>
                    <a:pt x="14074" y="6600"/>
                  </a:lnTo>
                  <a:lnTo>
                    <a:pt x="13805" y="5994"/>
                  </a:lnTo>
                  <a:lnTo>
                    <a:pt x="13468" y="5421"/>
                  </a:lnTo>
                  <a:lnTo>
                    <a:pt x="13064" y="4882"/>
                  </a:lnTo>
                  <a:lnTo>
                    <a:pt x="12660" y="4377"/>
                  </a:lnTo>
                  <a:lnTo>
                    <a:pt x="12222" y="3872"/>
                  </a:lnTo>
                  <a:lnTo>
                    <a:pt x="11785" y="3401"/>
                  </a:lnTo>
                  <a:lnTo>
                    <a:pt x="11313" y="2963"/>
                  </a:lnTo>
                  <a:lnTo>
                    <a:pt x="10808" y="2526"/>
                  </a:lnTo>
                  <a:lnTo>
                    <a:pt x="10303" y="2122"/>
                  </a:lnTo>
                  <a:lnTo>
                    <a:pt x="9764" y="1751"/>
                  </a:lnTo>
                  <a:lnTo>
                    <a:pt x="9226" y="1415"/>
                  </a:lnTo>
                  <a:lnTo>
                    <a:pt x="8653" y="1112"/>
                  </a:lnTo>
                  <a:lnTo>
                    <a:pt x="8081" y="842"/>
                  </a:lnTo>
                  <a:lnTo>
                    <a:pt x="7475" y="607"/>
                  </a:lnTo>
                  <a:lnTo>
                    <a:pt x="6869" y="405"/>
                  </a:lnTo>
                  <a:lnTo>
                    <a:pt x="6229" y="236"/>
                  </a:lnTo>
                  <a:lnTo>
                    <a:pt x="5590" y="102"/>
                  </a:lnTo>
                  <a:lnTo>
                    <a:pt x="4950" y="34"/>
                  </a:lnTo>
                  <a:lnTo>
                    <a:pt x="431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4" name="Google Shape;1254;p8"/>
            <p:cNvSpPr/>
            <p:nvPr/>
          </p:nvSpPr>
          <p:spPr>
            <a:xfrm>
              <a:off x="4483350" y="3152075"/>
              <a:ext cx="79975" cy="72425"/>
            </a:xfrm>
            <a:custGeom>
              <a:avLst/>
              <a:gdLst/>
              <a:ahLst/>
              <a:cxnLst/>
              <a:rect l="l" t="t" r="r" b="b"/>
              <a:pathLst>
                <a:path w="3199" h="2897" extrusionOk="0">
                  <a:moveTo>
                    <a:pt x="2963" y="1"/>
                  </a:moveTo>
                  <a:lnTo>
                    <a:pt x="2963" y="34"/>
                  </a:lnTo>
                  <a:lnTo>
                    <a:pt x="2930" y="34"/>
                  </a:lnTo>
                  <a:lnTo>
                    <a:pt x="2896" y="338"/>
                  </a:lnTo>
                  <a:lnTo>
                    <a:pt x="2930" y="674"/>
                  </a:lnTo>
                  <a:lnTo>
                    <a:pt x="2963" y="1280"/>
                  </a:lnTo>
                  <a:lnTo>
                    <a:pt x="2963" y="1954"/>
                  </a:lnTo>
                  <a:lnTo>
                    <a:pt x="2997" y="2290"/>
                  </a:lnTo>
                  <a:lnTo>
                    <a:pt x="3031" y="2627"/>
                  </a:lnTo>
                  <a:lnTo>
                    <a:pt x="2324" y="2627"/>
                  </a:lnTo>
                  <a:lnTo>
                    <a:pt x="1650" y="2661"/>
                  </a:lnTo>
                  <a:lnTo>
                    <a:pt x="977" y="2694"/>
                  </a:lnTo>
                  <a:lnTo>
                    <a:pt x="640" y="2728"/>
                  </a:lnTo>
                  <a:lnTo>
                    <a:pt x="270" y="2728"/>
                  </a:lnTo>
                  <a:lnTo>
                    <a:pt x="303" y="2391"/>
                  </a:lnTo>
                  <a:lnTo>
                    <a:pt x="303" y="2055"/>
                  </a:lnTo>
                  <a:lnTo>
                    <a:pt x="270" y="1348"/>
                  </a:lnTo>
                  <a:lnTo>
                    <a:pt x="236" y="742"/>
                  </a:lnTo>
                  <a:lnTo>
                    <a:pt x="202" y="439"/>
                  </a:lnTo>
                  <a:lnTo>
                    <a:pt x="101" y="169"/>
                  </a:lnTo>
                  <a:lnTo>
                    <a:pt x="68" y="169"/>
                  </a:lnTo>
                  <a:lnTo>
                    <a:pt x="0" y="472"/>
                  </a:lnTo>
                  <a:lnTo>
                    <a:pt x="0" y="775"/>
                  </a:lnTo>
                  <a:lnTo>
                    <a:pt x="34" y="1381"/>
                  </a:lnTo>
                  <a:lnTo>
                    <a:pt x="34" y="1718"/>
                  </a:lnTo>
                  <a:lnTo>
                    <a:pt x="101" y="2088"/>
                  </a:lnTo>
                  <a:lnTo>
                    <a:pt x="236" y="2795"/>
                  </a:lnTo>
                  <a:lnTo>
                    <a:pt x="236" y="2829"/>
                  </a:lnTo>
                  <a:lnTo>
                    <a:pt x="236" y="2863"/>
                  </a:lnTo>
                  <a:lnTo>
                    <a:pt x="539" y="2795"/>
                  </a:lnTo>
                  <a:lnTo>
                    <a:pt x="573" y="2863"/>
                  </a:lnTo>
                  <a:lnTo>
                    <a:pt x="640" y="2896"/>
                  </a:lnTo>
                  <a:lnTo>
                    <a:pt x="842" y="2896"/>
                  </a:lnTo>
                  <a:lnTo>
                    <a:pt x="1347" y="2863"/>
                  </a:lnTo>
                  <a:lnTo>
                    <a:pt x="2223" y="2829"/>
                  </a:lnTo>
                  <a:lnTo>
                    <a:pt x="3064" y="2795"/>
                  </a:lnTo>
                  <a:lnTo>
                    <a:pt x="3098" y="2795"/>
                  </a:lnTo>
                  <a:lnTo>
                    <a:pt x="3098" y="2762"/>
                  </a:lnTo>
                  <a:lnTo>
                    <a:pt x="3132" y="2762"/>
                  </a:lnTo>
                  <a:lnTo>
                    <a:pt x="3165" y="2694"/>
                  </a:lnTo>
                  <a:lnTo>
                    <a:pt x="3199" y="2391"/>
                  </a:lnTo>
                  <a:lnTo>
                    <a:pt x="3199" y="2088"/>
                  </a:lnTo>
                  <a:lnTo>
                    <a:pt x="3199" y="1482"/>
                  </a:lnTo>
                  <a:lnTo>
                    <a:pt x="3165" y="742"/>
                  </a:lnTo>
                  <a:lnTo>
                    <a:pt x="3132" y="371"/>
                  </a:lnTo>
                  <a:lnTo>
                    <a:pt x="3031" y="34"/>
                  </a:lnTo>
                  <a:lnTo>
                    <a:pt x="296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5" name="Google Shape;1255;p8"/>
            <p:cNvSpPr/>
            <p:nvPr/>
          </p:nvSpPr>
          <p:spPr>
            <a:xfrm>
              <a:off x="4045675" y="3169750"/>
              <a:ext cx="85875" cy="74950"/>
            </a:xfrm>
            <a:custGeom>
              <a:avLst/>
              <a:gdLst/>
              <a:ahLst/>
              <a:cxnLst/>
              <a:rect l="l" t="t" r="r" b="b"/>
              <a:pathLst>
                <a:path w="3435" h="2998" extrusionOk="0">
                  <a:moveTo>
                    <a:pt x="1279" y="1"/>
                  </a:moveTo>
                  <a:lnTo>
                    <a:pt x="909" y="68"/>
                  </a:lnTo>
                  <a:lnTo>
                    <a:pt x="539" y="136"/>
                  </a:lnTo>
                  <a:lnTo>
                    <a:pt x="202" y="203"/>
                  </a:lnTo>
                  <a:lnTo>
                    <a:pt x="101" y="136"/>
                  </a:lnTo>
                  <a:lnTo>
                    <a:pt x="34" y="136"/>
                  </a:lnTo>
                  <a:lnTo>
                    <a:pt x="0" y="169"/>
                  </a:lnTo>
                  <a:lnTo>
                    <a:pt x="0" y="237"/>
                  </a:lnTo>
                  <a:lnTo>
                    <a:pt x="34" y="304"/>
                  </a:lnTo>
                  <a:lnTo>
                    <a:pt x="67" y="338"/>
                  </a:lnTo>
                  <a:lnTo>
                    <a:pt x="34" y="876"/>
                  </a:lnTo>
                  <a:lnTo>
                    <a:pt x="67" y="1684"/>
                  </a:lnTo>
                  <a:lnTo>
                    <a:pt x="135" y="2896"/>
                  </a:lnTo>
                  <a:lnTo>
                    <a:pt x="168" y="2997"/>
                  </a:lnTo>
                  <a:lnTo>
                    <a:pt x="269" y="2997"/>
                  </a:lnTo>
                  <a:lnTo>
                    <a:pt x="337" y="2964"/>
                  </a:lnTo>
                  <a:lnTo>
                    <a:pt x="337" y="2896"/>
                  </a:lnTo>
                  <a:lnTo>
                    <a:pt x="303" y="1920"/>
                  </a:lnTo>
                  <a:lnTo>
                    <a:pt x="269" y="944"/>
                  </a:lnTo>
                  <a:lnTo>
                    <a:pt x="269" y="674"/>
                  </a:lnTo>
                  <a:lnTo>
                    <a:pt x="269" y="371"/>
                  </a:lnTo>
                  <a:lnTo>
                    <a:pt x="943" y="304"/>
                  </a:lnTo>
                  <a:lnTo>
                    <a:pt x="1616" y="270"/>
                  </a:lnTo>
                  <a:lnTo>
                    <a:pt x="1986" y="270"/>
                  </a:lnTo>
                  <a:lnTo>
                    <a:pt x="2357" y="304"/>
                  </a:lnTo>
                  <a:lnTo>
                    <a:pt x="2727" y="338"/>
                  </a:lnTo>
                  <a:lnTo>
                    <a:pt x="3098" y="371"/>
                  </a:lnTo>
                  <a:lnTo>
                    <a:pt x="3131" y="371"/>
                  </a:lnTo>
                  <a:lnTo>
                    <a:pt x="3098" y="573"/>
                  </a:lnTo>
                  <a:lnTo>
                    <a:pt x="3098" y="809"/>
                  </a:lnTo>
                  <a:lnTo>
                    <a:pt x="3098" y="1247"/>
                  </a:lnTo>
                  <a:lnTo>
                    <a:pt x="3098" y="2055"/>
                  </a:lnTo>
                  <a:lnTo>
                    <a:pt x="3131" y="2425"/>
                  </a:lnTo>
                  <a:lnTo>
                    <a:pt x="3199" y="2795"/>
                  </a:lnTo>
                  <a:lnTo>
                    <a:pt x="2795" y="2728"/>
                  </a:lnTo>
                  <a:lnTo>
                    <a:pt x="2390" y="2728"/>
                  </a:lnTo>
                  <a:lnTo>
                    <a:pt x="1549" y="2694"/>
                  </a:lnTo>
                  <a:lnTo>
                    <a:pt x="774" y="2694"/>
                  </a:lnTo>
                  <a:lnTo>
                    <a:pt x="640" y="2762"/>
                  </a:lnTo>
                  <a:lnTo>
                    <a:pt x="505" y="2795"/>
                  </a:lnTo>
                  <a:lnTo>
                    <a:pt x="370" y="2896"/>
                  </a:lnTo>
                  <a:lnTo>
                    <a:pt x="539" y="2930"/>
                  </a:lnTo>
                  <a:lnTo>
                    <a:pt x="707" y="2964"/>
                  </a:lnTo>
                  <a:lnTo>
                    <a:pt x="1044" y="2964"/>
                  </a:lnTo>
                  <a:lnTo>
                    <a:pt x="1414" y="2930"/>
                  </a:lnTo>
                  <a:lnTo>
                    <a:pt x="1784" y="2930"/>
                  </a:lnTo>
                  <a:lnTo>
                    <a:pt x="2525" y="2997"/>
                  </a:lnTo>
                  <a:lnTo>
                    <a:pt x="2929" y="2997"/>
                  </a:lnTo>
                  <a:lnTo>
                    <a:pt x="3300" y="2930"/>
                  </a:lnTo>
                  <a:lnTo>
                    <a:pt x="3333" y="2930"/>
                  </a:lnTo>
                  <a:lnTo>
                    <a:pt x="3401" y="2896"/>
                  </a:lnTo>
                  <a:lnTo>
                    <a:pt x="3434" y="2829"/>
                  </a:lnTo>
                  <a:lnTo>
                    <a:pt x="3434" y="2795"/>
                  </a:lnTo>
                  <a:lnTo>
                    <a:pt x="3367" y="2425"/>
                  </a:lnTo>
                  <a:lnTo>
                    <a:pt x="3333" y="2021"/>
                  </a:lnTo>
                  <a:lnTo>
                    <a:pt x="3300" y="1247"/>
                  </a:lnTo>
                  <a:lnTo>
                    <a:pt x="3333" y="674"/>
                  </a:lnTo>
                  <a:lnTo>
                    <a:pt x="3300" y="405"/>
                  </a:lnTo>
                  <a:lnTo>
                    <a:pt x="3232" y="136"/>
                  </a:lnTo>
                  <a:lnTo>
                    <a:pt x="3232" y="102"/>
                  </a:lnTo>
                  <a:lnTo>
                    <a:pt x="3199" y="136"/>
                  </a:lnTo>
                  <a:lnTo>
                    <a:pt x="3165" y="270"/>
                  </a:lnTo>
                  <a:lnTo>
                    <a:pt x="3131" y="237"/>
                  </a:lnTo>
                  <a:lnTo>
                    <a:pt x="2795" y="102"/>
                  </a:lnTo>
                  <a:lnTo>
                    <a:pt x="2424" y="35"/>
                  </a:lnTo>
                  <a:lnTo>
                    <a:pt x="205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6" name="Google Shape;1256;p8"/>
            <p:cNvSpPr/>
            <p:nvPr/>
          </p:nvSpPr>
          <p:spPr>
            <a:xfrm>
              <a:off x="4792250" y="2902100"/>
              <a:ext cx="27800" cy="20225"/>
            </a:xfrm>
            <a:custGeom>
              <a:avLst/>
              <a:gdLst/>
              <a:ahLst/>
              <a:cxnLst/>
              <a:rect l="l" t="t" r="r" b="b"/>
              <a:pathLst>
                <a:path w="1112" h="809" extrusionOk="0">
                  <a:moveTo>
                    <a:pt x="371" y="0"/>
                  </a:moveTo>
                  <a:lnTo>
                    <a:pt x="304" y="34"/>
                  </a:lnTo>
                  <a:lnTo>
                    <a:pt x="203" y="101"/>
                  </a:lnTo>
                  <a:lnTo>
                    <a:pt x="102" y="202"/>
                  </a:lnTo>
                  <a:lnTo>
                    <a:pt x="1" y="404"/>
                  </a:lnTo>
                  <a:lnTo>
                    <a:pt x="1" y="472"/>
                  </a:lnTo>
                  <a:lnTo>
                    <a:pt x="34" y="505"/>
                  </a:lnTo>
                  <a:lnTo>
                    <a:pt x="371" y="775"/>
                  </a:lnTo>
                  <a:lnTo>
                    <a:pt x="472" y="808"/>
                  </a:lnTo>
                  <a:lnTo>
                    <a:pt x="539" y="775"/>
                  </a:lnTo>
                  <a:lnTo>
                    <a:pt x="573" y="707"/>
                  </a:lnTo>
                  <a:lnTo>
                    <a:pt x="506" y="606"/>
                  </a:lnTo>
                  <a:lnTo>
                    <a:pt x="337" y="472"/>
                  </a:lnTo>
                  <a:lnTo>
                    <a:pt x="674" y="438"/>
                  </a:lnTo>
                  <a:lnTo>
                    <a:pt x="1044" y="371"/>
                  </a:lnTo>
                  <a:lnTo>
                    <a:pt x="1112" y="337"/>
                  </a:lnTo>
                  <a:lnTo>
                    <a:pt x="1112" y="270"/>
                  </a:lnTo>
                  <a:lnTo>
                    <a:pt x="1112" y="202"/>
                  </a:lnTo>
                  <a:lnTo>
                    <a:pt x="1044" y="169"/>
                  </a:lnTo>
                  <a:lnTo>
                    <a:pt x="674" y="236"/>
                  </a:lnTo>
                  <a:lnTo>
                    <a:pt x="304" y="303"/>
                  </a:lnTo>
                  <a:lnTo>
                    <a:pt x="405" y="169"/>
                  </a:lnTo>
                  <a:lnTo>
                    <a:pt x="438" y="101"/>
                  </a:lnTo>
                  <a:lnTo>
                    <a:pt x="405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7" name="Google Shape;1257;p8"/>
            <p:cNvSpPr/>
            <p:nvPr/>
          </p:nvSpPr>
          <p:spPr>
            <a:xfrm>
              <a:off x="4374775" y="5194050"/>
              <a:ext cx="236525" cy="188575"/>
            </a:xfrm>
            <a:custGeom>
              <a:avLst/>
              <a:gdLst/>
              <a:ahLst/>
              <a:cxnLst/>
              <a:rect l="l" t="t" r="r" b="b"/>
              <a:pathLst>
                <a:path w="9461" h="7543" extrusionOk="0">
                  <a:moveTo>
                    <a:pt x="3805" y="472"/>
                  </a:moveTo>
                  <a:lnTo>
                    <a:pt x="4377" y="573"/>
                  </a:lnTo>
                  <a:lnTo>
                    <a:pt x="4916" y="708"/>
                  </a:lnTo>
                  <a:lnTo>
                    <a:pt x="5488" y="876"/>
                  </a:lnTo>
                  <a:lnTo>
                    <a:pt x="6027" y="1044"/>
                  </a:lnTo>
                  <a:lnTo>
                    <a:pt x="6566" y="1246"/>
                  </a:lnTo>
                  <a:lnTo>
                    <a:pt x="7104" y="1482"/>
                  </a:lnTo>
                  <a:lnTo>
                    <a:pt x="7643" y="1718"/>
                  </a:lnTo>
                  <a:lnTo>
                    <a:pt x="8182" y="1953"/>
                  </a:lnTo>
                  <a:lnTo>
                    <a:pt x="8586" y="2223"/>
                  </a:lnTo>
                  <a:lnTo>
                    <a:pt x="8754" y="2357"/>
                  </a:lnTo>
                  <a:lnTo>
                    <a:pt x="8922" y="2526"/>
                  </a:lnTo>
                  <a:lnTo>
                    <a:pt x="9023" y="2694"/>
                  </a:lnTo>
                  <a:lnTo>
                    <a:pt x="9124" y="2896"/>
                  </a:lnTo>
                  <a:lnTo>
                    <a:pt x="9192" y="3132"/>
                  </a:lnTo>
                  <a:lnTo>
                    <a:pt x="9225" y="3367"/>
                  </a:lnTo>
                  <a:lnTo>
                    <a:pt x="9192" y="3670"/>
                  </a:lnTo>
                  <a:lnTo>
                    <a:pt x="6498" y="2088"/>
                  </a:lnTo>
                  <a:lnTo>
                    <a:pt x="3805" y="472"/>
                  </a:lnTo>
                  <a:close/>
                  <a:moveTo>
                    <a:pt x="2256" y="203"/>
                  </a:moveTo>
                  <a:lnTo>
                    <a:pt x="2290" y="236"/>
                  </a:lnTo>
                  <a:lnTo>
                    <a:pt x="2323" y="270"/>
                  </a:lnTo>
                  <a:lnTo>
                    <a:pt x="2896" y="337"/>
                  </a:lnTo>
                  <a:lnTo>
                    <a:pt x="3502" y="405"/>
                  </a:lnTo>
                  <a:lnTo>
                    <a:pt x="3771" y="708"/>
                  </a:lnTo>
                  <a:lnTo>
                    <a:pt x="4074" y="943"/>
                  </a:lnTo>
                  <a:lnTo>
                    <a:pt x="4377" y="1179"/>
                  </a:lnTo>
                  <a:lnTo>
                    <a:pt x="4747" y="1415"/>
                  </a:lnTo>
                  <a:lnTo>
                    <a:pt x="5454" y="1819"/>
                  </a:lnTo>
                  <a:lnTo>
                    <a:pt x="6128" y="2189"/>
                  </a:lnTo>
                  <a:lnTo>
                    <a:pt x="9124" y="3940"/>
                  </a:lnTo>
                  <a:lnTo>
                    <a:pt x="9124" y="3940"/>
                  </a:lnTo>
                  <a:lnTo>
                    <a:pt x="7879" y="3603"/>
                  </a:lnTo>
                  <a:lnTo>
                    <a:pt x="7205" y="3435"/>
                  </a:lnTo>
                  <a:lnTo>
                    <a:pt x="6498" y="3300"/>
                  </a:lnTo>
                  <a:lnTo>
                    <a:pt x="5825" y="3199"/>
                  </a:lnTo>
                  <a:lnTo>
                    <a:pt x="5084" y="3132"/>
                  </a:lnTo>
                  <a:lnTo>
                    <a:pt x="4377" y="3098"/>
                  </a:lnTo>
                  <a:lnTo>
                    <a:pt x="3670" y="3098"/>
                  </a:lnTo>
                  <a:lnTo>
                    <a:pt x="3670" y="3064"/>
                  </a:lnTo>
                  <a:lnTo>
                    <a:pt x="3636" y="3031"/>
                  </a:lnTo>
                  <a:lnTo>
                    <a:pt x="2896" y="2627"/>
                  </a:lnTo>
                  <a:lnTo>
                    <a:pt x="2121" y="2256"/>
                  </a:lnTo>
                  <a:lnTo>
                    <a:pt x="1414" y="1852"/>
                  </a:lnTo>
                  <a:lnTo>
                    <a:pt x="1010" y="1650"/>
                  </a:lnTo>
                  <a:lnTo>
                    <a:pt x="640" y="1516"/>
                  </a:lnTo>
                  <a:lnTo>
                    <a:pt x="775" y="1280"/>
                  </a:lnTo>
                  <a:lnTo>
                    <a:pt x="943" y="1078"/>
                  </a:lnTo>
                  <a:lnTo>
                    <a:pt x="1111" y="876"/>
                  </a:lnTo>
                  <a:lnTo>
                    <a:pt x="1313" y="708"/>
                  </a:lnTo>
                  <a:lnTo>
                    <a:pt x="1515" y="539"/>
                  </a:lnTo>
                  <a:lnTo>
                    <a:pt x="1751" y="405"/>
                  </a:lnTo>
                  <a:lnTo>
                    <a:pt x="1987" y="304"/>
                  </a:lnTo>
                  <a:lnTo>
                    <a:pt x="2256" y="203"/>
                  </a:lnTo>
                  <a:close/>
                  <a:moveTo>
                    <a:pt x="573" y="1583"/>
                  </a:moveTo>
                  <a:lnTo>
                    <a:pt x="943" y="1819"/>
                  </a:lnTo>
                  <a:lnTo>
                    <a:pt x="1280" y="2021"/>
                  </a:lnTo>
                  <a:lnTo>
                    <a:pt x="2054" y="2425"/>
                  </a:lnTo>
                  <a:lnTo>
                    <a:pt x="2727" y="2795"/>
                  </a:lnTo>
                  <a:lnTo>
                    <a:pt x="3401" y="3132"/>
                  </a:lnTo>
                  <a:lnTo>
                    <a:pt x="2963" y="3165"/>
                  </a:lnTo>
                  <a:lnTo>
                    <a:pt x="2525" y="3266"/>
                  </a:lnTo>
                  <a:lnTo>
                    <a:pt x="2088" y="3367"/>
                  </a:lnTo>
                  <a:lnTo>
                    <a:pt x="1684" y="3502"/>
                  </a:lnTo>
                  <a:lnTo>
                    <a:pt x="1280" y="3637"/>
                  </a:lnTo>
                  <a:lnTo>
                    <a:pt x="876" y="3839"/>
                  </a:lnTo>
                  <a:lnTo>
                    <a:pt x="505" y="4074"/>
                  </a:lnTo>
                  <a:lnTo>
                    <a:pt x="169" y="4344"/>
                  </a:lnTo>
                  <a:lnTo>
                    <a:pt x="135" y="3805"/>
                  </a:lnTo>
                  <a:lnTo>
                    <a:pt x="169" y="3233"/>
                  </a:lnTo>
                  <a:lnTo>
                    <a:pt x="236" y="2728"/>
                  </a:lnTo>
                  <a:lnTo>
                    <a:pt x="337" y="2256"/>
                  </a:lnTo>
                  <a:lnTo>
                    <a:pt x="438" y="1920"/>
                  </a:lnTo>
                  <a:lnTo>
                    <a:pt x="573" y="1583"/>
                  </a:lnTo>
                  <a:close/>
                  <a:moveTo>
                    <a:pt x="4882" y="3334"/>
                  </a:moveTo>
                  <a:lnTo>
                    <a:pt x="5488" y="3401"/>
                  </a:lnTo>
                  <a:lnTo>
                    <a:pt x="6094" y="3468"/>
                  </a:lnTo>
                  <a:lnTo>
                    <a:pt x="6667" y="3569"/>
                  </a:lnTo>
                  <a:lnTo>
                    <a:pt x="7879" y="3839"/>
                  </a:lnTo>
                  <a:lnTo>
                    <a:pt x="9057" y="4108"/>
                  </a:lnTo>
                  <a:lnTo>
                    <a:pt x="8855" y="4512"/>
                  </a:lnTo>
                  <a:lnTo>
                    <a:pt x="8586" y="4916"/>
                  </a:lnTo>
                  <a:lnTo>
                    <a:pt x="8518" y="5017"/>
                  </a:lnTo>
                  <a:lnTo>
                    <a:pt x="8485" y="4983"/>
                  </a:lnTo>
                  <a:lnTo>
                    <a:pt x="8451" y="4983"/>
                  </a:lnTo>
                  <a:lnTo>
                    <a:pt x="7172" y="4647"/>
                  </a:lnTo>
                  <a:lnTo>
                    <a:pt x="5892" y="4344"/>
                  </a:lnTo>
                  <a:lnTo>
                    <a:pt x="5252" y="4209"/>
                  </a:lnTo>
                  <a:lnTo>
                    <a:pt x="4613" y="4074"/>
                  </a:lnTo>
                  <a:lnTo>
                    <a:pt x="4310" y="4007"/>
                  </a:lnTo>
                  <a:lnTo>
                    <a:pt x="3973" y="3973"/>
                  </a:lnTo>
                  <a:lnTo>
                    <a:pt x="3670" y="3940"/>
                  </a:lnTo>
                  <a:lnTo>
                    <a:pt x="3367" y="3973"/>
                  </a:lnTo>
                  <a:lnTo>
                    <a:pt x="3165" y="4007"/>
                  </a:lnTo>
                  <a:lnTo>
                    <a:pt x="2997" y="4074"/>
                  </a:lnTo>
                  <a:lnTo>
                    <a:pt x="2694" y="4209"/>
                  </a:lnTo>
                  <a:lnTo>
                    <a:pt x="2391" y="4411"/>
                  </a:lnTo>
                  <a:lnTo>
                    <a:pt x="2088" y="4613"/>
                  </a:lnTo>
                  <a:lnTo>
                    <a:pt x="1381" y="5118"/>
                  </a:lnTo>
                  <a:lnTo>
                    <a:pt x="640" y="5556"/>
                  </a:lnTo>
                  <a:lnTo>
                    <a:pt x="539" y="5455"/>
                  </a:lnTo>
                  <a:lnTo>
                    <a:pt x="404" y="5219"/>
                  </a:lnTo>
                  <a:lnTo>
                    <a:pt x="303" y="4983"/>
                  </a:lnTo>
                  <a:lnTo>
                    <a:pt x="236" y="4748"/>
                  </a:lnTo>
                  <a:lnTo>
                    <a:pt x="169" y="4478"/>
                  </a:lnTo>
                  <a:lnTo>
                    <a:pt x="674" y="4209"/>
                  </a:lnTo>
                  <a:lnTo>
                    <a:pt x="1145" y="3973"/>
                  </a:lnTo>
                  <a:lnTo>
                    <a:pt x="1650" y="3805"/>
                  </a:lnTo>
                  <a:lnTo>
                    <a:pt x="2155" y="3637"/>
                  </a:lnTo>
                  <a:lnTo>
                    <a:pt x="2660" y="3502"/>
                  </a:lnTo>
                  <a:lnTo>
                    <a:pt x="3165" y="3401"/>
                  </a:lnTo>
                  <a:lnTo>
                    <a:pt x="3704" y="3367"/>
                  </a:lnTo>
                  <a:lnTo>
                    <a:pt x="4276" y="3334"/>
                  </a:lnTo>
                  <a:close/>
                  <a:moveTo>
                    <a:pt x="3838" y="4108"/>
                  </a:moveTo>
                  <a:lnTo>
                    <a:pt x="4175" y="4142"/>
                  </a:lnTo>
                  <a:lnTo>
                    <a:pt x="4512" y="4209"/>
                  </a:lnTo>
                  <a:lnTo>
                    <a:pt x="5219" y="4377"/>
                  </a:lnTo>
                  <a:lnTo>
                    <a:pt x="5825" y="4546"/>
                  </a:lnTo>
                  <a:lnTo>
                    <a:pt x="7104" y="4849"/>
                  </a:lnTo>
                  <a:lnTo>
                    <a:pt x="8417" y="5152"/>
                  </a:lnTo>
                  <a:lnTo>
                    <a:pt x="8013" y="5690"/>
                  </a:lnTo>
                  <a:lnTo>
                    <a:pt x="7542" y="6195"/>
                  </a:lnTo>
                  <a:lnTo>
                    <a:pt x="7003" y="6633"/>
                  </a:lnTo>
                  <a:lnTo>
                    <a:pt x="6465" y="7003"/>
                  </a:lnTo>
                  <a:lnTo>
                    <a:pt x="6263" y="7105"/>
                  </a:lnTo>
                  <a:lnTo>
                    <a:pt x="6094" y="7206"/>
                  </a:lnTo>
                  <a:lnTo>
                    <a:pt x="5690" y="7307"/>
                  </a:lnTo>
                  <a:lnTo>
                    <a:pt x="5252" y="7340"/>
                  </a:lnTo>
                  <a:lnTo>
                    <a:pt x="4848" y="7307"/>
                  </a:lnTo>
                  <a:lnTo>
                    <a:pt x="4411" y="7273"/>
                  </a:lnTo>
                  <a:lnTo>
                    <a:pt x="4007" y="7172"/>
                  </a:lnTo>
                  <a:lnTo>
                    <a:pt x="3199" y="6936"/>
                  </a:lnTo>
                  <a:lnTo>
                    <a:pt x="2525" y="6734"/>
                  </a:lnTo>
                  <a:lnTo>
                    <a:pt x="1886" y="6465"/>
                  </a:lnTo>
                  <a:lnTo>
                    <a:pt x="1549" y="6296"/>
                  </a:lnTo>
                  <a:lnTo>
                    <a:pt x="1246" y="6128"/>
                  </a:lnTo>
                  <a:lnTo>
                    <a:pt x="977" y="5926"/>
                  </a:lnTo>
                  <a:lnTo>
                    <a:pt x="741" y="5657"/>
                  </a:lnTo>
                  <a:lnTo>
                    <a:pt x="1044" y="5589"/>
                  </a:lnTo>
                  <a:lnTo>
                    <a:pt x="1381" y="5421"/>
                  </a:lnTo>
                  <a:lnTo>
                    <a:pt x="1684" y="5219"/>
                  </a:lnTo>
                  <a:lnTo>
                    <a:pt x="1987" y="4983"/>
                  </a:lnTo>
                  <a:lnTo>
                    <a:pt x="2593" y="4512"/>
                  </a:lnTo>
                  <a:lnTo>
                    <a:pt x="2896" y="4344"/>
                  </a:lnTo>
                  <a:lnTo>
                    <a:pt x="3199" y="4209"/>
                  </a:lnTo>
                  <a:lnTo>
                    <a:pt x="3502" y="4142"/>
                  </a:lnTo>
                  <a:lnTo>
                    <a:pt x="3838" y="4108"/>
                  </a:lnTo>
                  <a:close/>
                  <a:moveTo>
                    <a:pt x="2323" y="1"/>
                  </a:moveTo>
                  <a:lnTo>
                    <a:pt x="1953" y="68"/>
                  </a:lnTo>
                  <a:lnTo>
                    <a:pt x="1616" y="169"/>
                  </a:lnTo>
                  <a:lnTo>
                    <a:pt x="1313" y="337"/>
                  </a:lnTo>
                  <a:lnTo>
                    <a:pt x="1044" y="573"/>
                  </a:lnTo>
                  <a:lnTo>
                    <a:pt x="808" y="842"/>
                  </a:lnTo>
                  <a:lnTo>
                    <a:pt x="606" y="1145"/>
                  </a:lnTo>
                  <a:lnTo>
                    <a:pt x="438" y="1482"/>
                  </a:lnTo>
                  <a:lnTo>
                    <a:pt x="303" y="1819"/>
                  </a:lnTo>
                  <a:lnTo>
                    <a:pt x="202" y="2189"/>
                  </a:lnTo>
                  <a:lnTo>
                    <a:pt x="101" y="2593"/>
                  </a:lnTo>
                  <a:lnTo>
                    <a:pt x="34" y="2963"/>
                  </a:lnTo>
                  <a:lnTo>
                    <a:pt x="0" y="3367"/>
                  </a:lnTo>
                  <a:lnTo>
                    <a:pt x="0" y="3738"/>
                  </a:lnTo>
                  <a:lnTo>
                    <a:pt x="0" y="4445"/>
                  </a:lnTo>
                  <a:lnTo>
                    <a:pt x="0" y="4478"/>
                  </a:lnTo>
                  <a:lnTo>
                    <a:pt x="0" y="4512"/>
                  </a:lnTo>
                  <a:lnTo>
                    <a:pt x="0" y="4546"/>
                  </a:lnTo>
                  <a:lnTo>
                    <a:pt x="34" y="4781"/>
                  </a:lnTo>
                  <a:lnTo>
                    <a:pt x="68" y="4950"/>
                  </a:lnTo>
                  <a:lnTo>
                    <a:pt x="135" y="5152"/>
                  </a:lnTo>
                  <a:lnTo>
                    <a:pt x="303" y="5455"/>
                  </a:lnTo>
                  <a:lnTo>
                    <a:pt x="539" y="5758"/>
                  </a:lnTo>
                  <a:lnTo>
                    <a:pt x="808" y="6027"/>
                  </a:lnTo>
                  <a:lnTo>
                    <a:pt x="1111" y="6263"/>
                  </a:lnTo>
                  <a:lnTo>
                    <a:pt x="1414" y="6465"/>
                  </a:lnTo>
                  <a:lnTo>
                    <a:pt x="1751" y="6633"/>
                  </a:lnTo>
                  <a:lnTo>
                    <a:pt x="2088" y="6768"/>
                  </a:lnTo>
                  <a:lnTo>
                    <a:pt x="2929" y="7105"/>
                  </a:lnTo>
                  <a:lnTo>
                    <a:pt x="3401" y="7273"/>
                  </a:lnTo>
                  <a:lnTo>
                    <a:pt x="3872" y="7374"/>
                  </a:lnTo>
                  <a:lnTo>
                    <a:pt x="4343" y="7475"/>
                  </a:lnTo>
                  <a:lnTo>
                    <a:pt x="4815" y="7542"/>
                  </a:lnTo>
                  <a:lnTo>
                    <a:pt x="5286" y="7542"/>
                  </a:lnTo>
                  <a:lnTo>
                    <a:pt x="5724" y="7475"/>
                  </a:lnTo>
                  <a:lnTo>
                    <a:pt x="6162" y="7374"/>
                  </a:lnTo>
                  <a:lnTo>
                    <a:pt x="6532" y="7172"/>
                  </a:lnTo>
                  <a:lnTo>
                    <a:pt x="6936" y="6970"/>
                  </a:lnTo>
                  <a:lnTo>
                    <a:pt x="7273" y="6700"/>
                  </a:lnTo>
                  <a:lnTo>
                    <a:pt x="7609" y="6397"/>
                  </a:lnTo>
                  <a:lnTo>
                    <a:pt x="7912" y="6061"/>
                  </a:lnTo>
                  <a:lnTo>
                    <a:pt x="8485" y="5387"/>
                  </a:lnTo>
                  <a:lnTo>
                    <a:pt x="8720" y="5118"/>
                  </a:lnTo>
                  <a:lnTo>
                    <a:pt x="8922" y="4781"/>
                  </a:lnTo>
                  <a:lnTo>
                    <a:pt x="9124" y="4411"/>
                  </a:lnTo>
                  <a:lnTo>
                    <a:pt x="9293" y="4041"/>
                  </a:lnTo>
                  <a:lnTo>
                    <a:pt x="9394" y="4041"/>
                  </a:lnTo>
                  <a:lnTo>
                    <a:pt x="9461" y="3973"/>
                  </a:lnTo>
                  <a:lnTo>
                    <a:pt x="9461" y="3872"/>
                  </a:lnTo>
                  <a:lnTo>
                    <a:pt x="9461" y="3839"/>
                  </a:lnTo>
                  <a:lnTo>
                    <a:pt x="9427" y="3805"/>
                  </a:lnTo>
                  <a:lnTo>
                    <a:pt x="9394" y="3771"/>
                  </a:lnTo>
                  <a:lnTo>
                    <a:pt x="9427" y="3502"/>
                  </a:lnTo>
                  <a:lnTo>
                    <a:pt x="9427" y="3233"/>
                  </a:lnTo>
                  <a:lnTo>
                    <a:pt x="9394" y="2997"/>
                  </a:lnTo>
                  <a:lnTo>
                    <a:pt x="9293" y="2728"/>
                  </a:lnTo>
                  <a:lnTo>
                    <a:pt x="9192" y="2559"/>
                  </a:lnTo>
                  <a:lnTo>
                    <a:pt x="9091" y="2391"/>
                  </a:lnTo>
                  <a:lnTo>
                    <a:pt x="8788" y="2122"/>
                  </a:lnTo>
                  <a:lnTo>
                    <a:pt x="8451" y="1852"/>
                  </a:lnTo>
                  <a:lnTo>
                    <a:pt x="8081" y="1650"/>
                  </a:lnTo>
                  <a:lnTo>
                    <a:pt x="7677" y="1448"/>
                  </a:lnTo>
                  <a:lnTo>
                    <a:pt x="7273" y="1280"/>
                  </a:lnTo>
                  <a:lnTo>
                    <a:pt x="6498" y="1011"/>
                  </a:lnTo>
                  <a:lnTo>
                    <a:pt x="5589" y="674"/>
                  </a:lnTo>
                  <a:lnTo>
                    <a:pt x="4646" y="438"/>
                  </a:lnTo>
                  <a:lnTo>
                    <a:pt x="3704" y="236"/>
                  </a:lnTo>
                  <a:lnTo>
                    <a:pt x="2761" y="102"/>
                  </a:lnTo>
                  <a:lnTo>
                    <a:pt x="2761" y="34"/>
                  </a:lnTo>
                  <a:lnTo>
                    <a:pt x="272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8" name="Google Shape;1258;p8"/>
            <p:cNvSpPr/>
            <p:nvPr/>
          </p:nvSpPr>
          <p:spPr>
            <a:xfrm>
              <a:off x="6859475" y="5379225"/>
              <a:ext cx="306400" cy="97650"/>
            </a:xfrm>
            <a:custGeom>
              <a:avLst/>
              <a:gdLst/>
              <a:ahLst/>
              <a:cxnLst/>
              <a:rect l="l" t="t" r="r" b="b"/>
              <a:pathLst>
                <a:path w="12256" h="3906" extrusionOk="0">
                  <a:moveTo>
                    <a:pt x="2492" y="775"/>
                  </a:moveTo>
                  <a:lnTo>
                    <a:pt x="2727" y="809"/>
                  </a:lnTo>
                  <a:lnTo>
                    <a:pt x="2963" y="943"/>
                  </a:lnTo>
                  <a:lnTo>
                    <a:pt x="3131" y="1078"/>
                  </a:lnTo>
                  <a:lnTo>
                    <a:pt x="3266" y="1280"/>
                  </a:lnTo>
                  <a:lnTo>
                    <a:pt x="3333" y="1549"/>
                  </a:lnTo>
                  <a:lnTo>
                    <a:pt x="2727" y="2189"/>
                  </a:lnTo>
                  <a:lnTo>
                    <a:pt x="2222" y="2795"/>
                  </a:lnTo>
                  <a:lnTo>
                    <a:pt x="1953" y="3132"/>
                  </a:lnTo>
                  <a:lnTo>
                    <a:pt x="1684" y="3401"/>
                  </a:lnTo>
                  <a:lnTo>
                    <a:pt x="1515" y="3536"/>
                  </a:lnTo>
                  <a:lnTo>
                    <a:pt x="1347" y="3603"/>
                  </a:lnTo>
                  <a:lnTo>
                    <a:pt x="1145" y="3670"/>
                  </a:lnTo>
                  <a:lnTo>
                    <a:pt x="943" y="3670"/>
                  </a:lnTo>
                  <a:lnTo>
                    <a:pt x="808" y="3637"/>
                  </a:lnTo>
                  <a:lnTo>
                    <a:pt x="707" y="3569"/>
                  </a:lnTo>
                  <a:lnTo>
                    <a:pt x="606" y="3502"/>
                  </a:lnTo>
                  <a:lnTo>
                    <a:pt x="539" y="3435"/>
                  </a:lnTo>
                  <a:lnTo>
                    <a:pt x="404" y="3233"/>
                  </a:lnTo>
                  <a:lnTo>
                    <a:pt x="371" y="2997"/>
                  </a:lnTo>
                  <a:lnTo>
                    <a:pt x="371" y="2728"/>
                  </a:lnTo>
                  <a:lnTo>
                    <a:pt x="404" y="2492"/>
                  </a:lnTo>
                  <a:lnTo>
                    <a:pt x="472" y="2256"/>
                  </a:lnTo>
                  <a:lnTo>
                    <a:pt x="539" y="2054"/>
                  </a:lnTo>
                  <a:lnTo>
                    <a:pt x="640" y="1886"/>
                  </a:lnTo>
                  <a:lnTo>
                    <a:pt x="775" y="1751"/>
                  </a:lnTo>
                  <a:lnTo>
                    <a:pt x="1044" y="1482"/>
                  </a:lnTo>
                  <a:lnTo>
                    <a:pt x="1347" y="1213"/>
                  </a:lnTo>
                  <a:lnTo>
                    <a:pt x="1684" y="1011"/>
                  </a:lnTo>
                  <a:lnTo>
                    <a:pt x="1953" y="842"/>
                  </a:lnTo>
                  <a:lnTo>
                    <a:pt x="2256" y="775"/>
                  </a:lnTo>
                  <a:close/>
                  <a:moveTo>
                    <a:pt x="6229" y="1"/>
                  </a:moveTo>
                  <a:lnTo>
                    <a:pt x="5892" y="34"/>
                  </a:lnTo>
                  <a:lnTo>
                    <a:pt x="5556" y="102"/>
                  </a:lnTo>
                  <a:lnTo>
                    <a:pt x="5219" y="203"/>
                  </a:lnTo>
                  <a:lnTo>
                    <a:pt x="4882" y="371"/>
                  </a:lnTo>
                  <a:lnTo>
                    <a:pt x="4579" y="539"/>
                  </a:lnTo>
                  <a:lnTo>
                    <a:pt x="4242" y="775"/>
                  </a:lnTo>
                  <a:lnTo>
                    <a:pt x="3939" y="1011"/>
                  </a:lnTo>
                  <a:lnTo>
                    <a:pt x="3670" y="1246"/>
                  </a:lnTo>
                  <a:lnTo>
                    <a:pt x="3569" y="1078"/>
                  </a:lnTo>
                  <a:lnTo>
                    <a:pt x="3502" y="943"/>
                  </a:lnTo>
                  <a:lnTo>
                    <a:pt x="3401" y="809"/>
                  </a:lnTo>
                  <a:lnTo>
                    <a:pt x="3266" y="674"/>
                  </a:lnTo>
                  <a:lnTo>
                    <a:pt x="3131" y="573"/>
                  </a:lnTo>
                  <a:lnTo>
                    <a:pt x="2997" y="506"/>
                  </a:lnTo>
                  <a:lnTo>
                    <a:pt x="2828" y="438"/>
                  </a:lnTo>
                  <a:lnTo>
                    <a:pt x="2626" y="371"/>
                  </a:lnTo>
                  <a:lnTo>
                    <a:pt x="2391" y="371"/>
                  </a:lnTo>
                  <a:lnTo>
                    <a:pt x="2121" y="405"/>
                  </a:lnTo>
                  <a:lnTo>
                    <a:pt x="1886" y="506"/>
                  </a:lnTo>
                  <a:lnTo>
                    <a:pt x="1616" y="607"/>
                  </a:lnTo>
                  <a:lnTo>
                    <a:pt x="1414" y="741"/>
                  </a:lnTo>
                  <a:lnTo>
                    <a:pt x="1179" y="910"/>
                  </a:lnTo>
                  <a:lnTo>
                    <a:pt x="775" y="1246"/>
                  </a:lnTo>
                  <a:lnTo>
                    <a:pt x="505" y="1516"/>
                  </a:lnTo>
                  <a:lnTo>
                    <a:pt x="270" y="1852"/>
                  </a:lnTo>
                  <a:lnTo>
                    <a:pt x="101" y="2223"/>
                  </a:lnTo>
                  <a:lnTo>
                    <a:pt x="34" y="2627"/>
                  </a:lnTo>
                  <a:lnTo>
                    <a:pt x="0" y="2795"/>
                  </a:lnTo>
                  <a:lnTo>
                    <a:pt x="0" y="2997"/>
                  </a:lnTo>
                  <a:lnTo>
                    <a:pt x="34" y="3165"/>
                  </a:lnTo>
                  <a:lnTo>
                    <a:pt x="101" y="3334"/>
                  </a:lnTo>
                  <a:lnTo>
                    <a:pt x="202" y="3502"/>
                  </a:lnTo>
                  <a:lnTo>
                    <a:pt x="303" y="3670"/>
                  </a:lnTo>
                  <a:lnTo>
                    <a:pt x="438" y="3805"/>
                  </a:lnTo>
                  <a:lnTo>
                    <a:pt x="640" y="3906"/>
                  </a:lnTo>
                  <a:lnTo>
                    <a:pt x="1583" y="3906"/>
                  </a:lnTo>
                  <a:lnTo>
                    <a:pt x="1751" y="3771"/>
                  </a:lnTo>
                  <a:lnTo>
                    <a:pt x="1919" y="3637"/>
                  </a:lnTo>
                  <a:lnTo>
                    <a:pt x="2222" y="3334"/>
                  </a:lnTo>
                  <a:lnTo>
                    <a:pt x="2795" y="2728"/>
                  </a:lnTo>
                  <a:lnTo>
                    <a:pt x="3367" y="2088"/>
                  </a:lnTo>
                  <a:lnTo>
                    <a:pt x="3333" y="2189"/>
                  </a:lnTo>
                  <a:lnTo>
                    <a:pt x="3300" y="2425"/>
                  </a:lnTo>
                  <a:lnTo>
                    <a:pt x="3199" y="2627"/>
                  </a:lnTo>
                  <a:lnTo>
                    <a:pt x="2997" y="3064"/>
                  </a:lnTo>
                  <a:lnTo>
                    <a:pt x="2727" y="3502"/>
                  </a:lnTo>
                  <a:lnTo>
                    <a:pt x="2424" y="3906"/>
                  </a:lnTo>
                  <a:lnTo>
                    <a:pt x="2828" y="3906"/>
                  </a:lnTo>
                  <a:lnTo>
                    <a:pt x="2997" y="3670"/>
                  </a:lnTo>
                  <a:lnTo>
                    <a:pt x="3266" y="3233"/>
                  </a:lnTo>
                  <a:lnTo>
                    <a:pt x="3535" y="2761"/>
                  </a:lnTo>
                  <a:lnTo>
                    <a:pt x="3636" y="2492"/>
                  </a:lnTo>
                  <a:lnTo>
                    <a:pt x="3704" y="2223"/>
                  </a:lnTo>
                  <a:lnTo>
                    <a:pt x="3737" y="1987"/>
                  </a:lnTo>
                  <a:lnTo>
                    <a:pt x="3737" y="1718"/>
                  </a:lnTo>
                  <a:lnTo>
                    <a:pt x="4343" y="1213"/>
                  </a:lnTo>
                  <a:lnTo>
                    <a:pt x="4647" y="1011"/>
                  </a:lnTo>
                  <a:lnTo>
                    <a:pt x="4950" y="775"/>
                  </a:lnTo>
                  <a:lnTo>
                    <a:pt x="5286" y="607"/>
                  </a:lnTo>
                  <a:lnTo>
                    <a:pt x="5623" y="438"/>
                  </a:lnTo>
                  <a:lnTo>
                    <a:pt x="5859" y="371"/>
                  </a:lnTo>
                  <a:lnTo>
                    <a:pt x="6094" y="337"/>
                  </a:lnTo>
                  <a:lnTo>
                    <a:pt x="6330" y="371"/>
                  </a:lnTo>
                  <a:lnTo>
                    <a:pt x="6566" y="405"/>
                  </a:lnTo>
                  <a:lnTo>
                    <a:pt x="7003" y="573"/>
                  </a:lnTo>
                  <a:lnTo>
                    <a:pt x="7441" y="775"/>
                  </a:lnTo>
                  <a:lnTo>
                    <a:pt x="8114" y="1145"/>
                  </a:lnTo>
                  <a:lnTo>
                    <a:pt x="8754" y="1549"/>
                  </a:lnTo>
                  <a:lnTo>
                    <a:pt x="9394" y="1987"/>
                  </a:lnTo>
                  <a:lnTo>
                    <a:pt x="10000" y="2492"/>
                  </a:lnTo>
                  <a:lnTo>
                    <a:pt x="10370" y="2829"/>
                  </a:lnTo>
                  <a:lnTo>
                    <a:pt x="10740" y="3199"/>
                  </a:lnTo>
                  <a:lnTo>
                    <a:pt x="11111" y="3569"/>
                  </a:lnTo>
                  <a:lnTo>
                    <a:pt x="11515" y="3906"/>
                  </a:lnTo>
                  <a:lnTo>
                    <a:pt x="12255" y="3906"/>
                  </a:lnTo>
                  <a:lnTo>
                    <a:pt x="12020" y="3771"/>
                  </a:lnTo>
                  <a:lnTo>
                    <a:pt x="11784" y="3603"/>
                  </a:lnTo>
                  <a:lnTo>
                    <a:pt x="11313" y="3233"/>
                  </a:lnTo>
                  <a:lnTo>
                    <a:pt x="10572" y="2526"/>
                  </a:lnTo>
                  <a:lnTo>
                    <a:pt x="10101" y="2122"/>
                  </a:lnTo>
                  <a:lnTo>
                    <a:pt x="9629" y="1718"/>
                  </a:lnTo>
                  <a:lnTo>
                    <a:pt x="9091" y="1347"/>
                  </a:lnTo>
                  <a:lnTo>
                    <a:pt x="8586" y="1011"/>
                  </a:lnTo>
                  <a:lnTo>
                    <a:pt x="8047" y="674"/>
                  </a:lnTo>
                  <a:lnTo>
                    <a:pt x="7475" y="371"/>
                  </a:lnTo>
                  <a:lnTo>
                    <a:pt x="7172" y="203"/>
                  </a:lnTo>
                  <a:lnTo>
                    <a:pt x="6869" y="102"/>
                  </a:lnTo>
                  <a:lnTo>
                    <a:pt x="6532" y="34"/>
                  </a:lnTo>
                  <a:lnTo>
                    <a:pt x="622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9" name="Google Shape;1259;p8"/>
            <p:cNvSpPr/>
            <p:nvPr/>
          </p:nvSpPr>
          <p:spPr>
            <a:xfrm>
              <a:off x="4659275" y="5290000"/>
              <a:ext cx="214650" cy="186875"/>
            </a:xfrm>
            <a:custGeom>
              <a:avLst/>
              <a:gdLst/>
              <a:ahLst/>
              <a:cxnLst/>
              <a:rect l="l" t="t" r="r" b="b"/>
              <a:pathLst>
                <a:path w="8586" h="7475" extrusionOk="0">
                  <a:moveTo>
                    <a:pt x="1582" y="169"/>
                  </a:moveTo>
                  <a:lnTo>
                    <a:pt x="1986" y="236"/>
                  </a:lnTo>
                  <a:lnTo>
                    <a:pt x="2357" y="337"/>
                  </a:lnTo>
                  <a:lnTo>
                    <a:pt x="2761" y="438"/>
                  </a:lnTo>
                  <a:lnTo>
                    <a:pt x="3535" y="708"/>
                  </a:lnTo>
                  <a:lnTo>
                    <a:pt x="4310" y="1011"/>
                  </a:lnTo>
                  <a:lnTo>
                    <a:pt x="5993" y="1684"/>
                  </a:lnTo>
                  <a:lnTo>
                    <a:pt x="7676" y="2458"/>
                  </a:lnTo>
                  <a:lnTo>
                    <a:pt x="7811" y="2526"/>
                  </a:lnTo>
                  <a:lnTo>
                    <a:pt x="7946" y="2627"/>
                  </a:lnTo>
                  <a:lnTo>
                    <a:pt x="8148" y="2829"/>
                  </a:lnTo>
                  <a:lnTo>
                    <a:pt x="8282" y="3098"/>
                  </a:lnTo>
                  <a:lnTo>
                    <a:pt x="8350" y="3368"/>
                  </a:lnTo>
                  <a:lnTo>
                    <a:pt x="8383" y="3671"/>
                  </a:lnTo>
                  <a:lnTo>
                    <a:pt x="8350" y="4007"/>
                  </a:lnTo>
                  <a:lnTo>
                    <a:pt x="8316" y="4344"/>
                  </a:lnTo>
                  <a:lnTo>
                    <a:pt x="8249" y="4681"/>
                  </a:lnTo>
                  <a:lnTo>
                    <a:pt x="7272" y="4344"/>
                  </a:lnTo>
                  <a:lnTo>
                    <a:pt x="6296" y="4007"/>
                  </a:lnTo>
                  <a:lnTo>
                    <a:pt x="4343" y="3401"/>
                  </a:lnTo>
                  <a:lnTo>
                    <a:pt x="3367" y="3064"/>
                  </a:lnTo>
                  <a:lnTo>
                    <a:pt x="2357" y="2728"/>
                  </a:lnTo>
                  <a:lnTo>
                    <a:pt x="1347" y="2425"/>
                  </a:lnTo>
                  <a:lnTo>
                    <a:pt x="842" y="2290"/>
                  </a:lnTo>
                  <a:lnTo>
                    <a:pt x="337" y="2189"/>
                  </a:lnTo>
                  <a:lnTo>
                    <a:pt x="370" y="1852"/>
                  </a:lnTo>
                  <a:lnTo>
                    <a:pt x="471" y="1549"/>
                  </a:lnTo>
                  <a:lnTo>
                    <a:pt x="572" y="1246"/>
                  </a:lnTo>
                  <a:lnTo>
                    <a:pt x="707" y="943"/>
                  </a:lnTo>
                  <a:lnTo>
                    <a:pt x="1448" y="1213"/>
                  </a:lnTo>
                  <a:lnTo>
                    <a:pt x="2188" y="1482"/>
                  </a:lnTo>
                  <a:lnTo>
                    <a:pt x="2660" y="1650"/>
                  </a:lnTo>
                  <a:lnTo>
                    <a:pt x="3131" y="1751"/>
                  </a:lnTo>
                  <a:lnTo>
                    <a:pt x="4108" y="1920"/>
                  </a:lnTo>
                  <a:lnTo>
                    <a:pt x="5084" y="2122"/>
                  </a:lnTo>
                  <a:lnTo>
                    <a:pt x="5993" y="2324"/>
                  </a:lnTo>
                  <a:lnTo>
                    <a:pt x="7878" y="2795"/>
                  </a:lnTo>
                  <a:lnTo>
                    <a:pt x="7946" y="2795"/>
                  </a:lnTo>
                  <a:lnTo>
                    <a:pt x="7979" y="2728"/>
                  </a:lnTo>
                  <a:lnTo>
                    <a:pt x="7979" y="2694"/>
                  </a:lnTo>
                  <a:lnTo>
                    <a:pt x="7946" y="2627"/>
                  </a:lnTo>
                  <a:lnTo>
                    <a:pt x="7003" y="2357"/>
                  </a:lnTo>
                  <a:lnTo>
                    <a:pt x="6060" y="2122"/>
                  </a:lnTo>
                  <a:lnTo>
                    <a:pt x="5118" y="1920"/>
                  </a:lnTo>
                  <a:lnTo>
                    <a:pt x="4175" y="1751"/>
                  </a:lnTo>
                  <a:lnTo>
                    <a:pt x="3300" y="1583"/>
                  </a:lnTo>
                  <a:lnTo>
                    <a:pt x="2896" y="1516"/>
                  </a:lnTo>
                  <a:lnTo>
                    <a:pt x="2458" y="1381"/>
                  </a:lnTo>
                  <a:lnTo>
                    <a:pt x="2054" y="1246"/>
                  </a:lnTo>
                  <a:lnTo>
                    <a:pt x="1616" y="1078"/>
                  </a:lnTo>
                  <a:lnTo>
                    <a:pt x="1178" y="910"/>
                  </a:lnTo>
                  <a:lnTo>
                    <a:pt x="741" y="809"/>
                  </a:lnTo>
                  <a:lnTo>
                    <a:pt x="943" y="472"/>
                  </a:lnTo>
                  <a:lnTo>
                    <a:pt x="1145" y="169"/>
                  </a:lnTo>
                  <a:close/>
                  <a:moveTo>
                    <a:pt x="1212" y="1"/>
                  </a:moveTo>
                  <a:lnTo>
                    <a:pt x="1178" y="34"/>
                  </a:lnTo>
                  <a:lnTo>
                    <a:pt x="1077" y="34"/>
                  </a:lnTo>
                  <a:lnTo>
                    <a:pt x="1010" y="68"/>
                  </a:lnTo>
                  <a:lnTo>
                    <a:pt x="1044" y="135"/>
                  </a:lnTo>
                  <a:lnTo>
                    <a:pt x="842" y="337"/>
                  </a:lnTo>
                  <a:lnTo>
                    <a:pt x="673" y="539"/>
                  </a:lnTo>
                  <a:lnTo>
                    <a:pt x="539" y="775"/>
                  </a:lnTo>
                  <a:lnTo>
                    <a:pt x="404" y="1044"/>
                  </a:lnTo>
                  <a:lnTo>
                    <a:pt x="303" y="1314"/>
                  </a:lnTo>
                  <a:lnTo>
                    <a:pt x="202" y="1617"/>
                  </a:lnTo>
                  <a:lnTo>
                    <a:pt x="67" y="2189"/>
                  </a:lnTo>
                  <a:lnTo>
                    <a:pt x="0" y="2829"/>
                  </a:lnTo>
                  <a:lnTo>
                    <a:pt x="0" y="3435"/>
                  </a:lnTo>
                  <a:lnTo>
                    <a:pt x="34" y="4007"/>
                  </a:lnTo>
                  <a:lnTo>
                    <a:pt x="101" y="4512"/>
                  </a:lnTo>
                  <a:lnTo>
                    <a:pt x="202" y="4849"/>
                  </a:lnTo>
                  <a:lnTo>
                    <a:pt x="303" y="5186"/>
                  </a:lnTo>
                  <a:lnTo>
                    <a:pt x="438" y="5489"/>
                  </a:lnTo>
                  <a:lnTo>
                    <a:pt x="572" y="5792"/>
                  </a:lnTo>
                  <a:lnTo>
                    <a:pt x="774" y="6061"/>
                  </a:lnTo>
                  <a:lnTo>
                    <a:pt x="976" y="6330"/>
                  </a:lnTo>
                  <a:lnTo>
                    <a:pt x="1212" y="6566"/>
                  </a:lnTo>
                  <a:lnTo>
                    <a:pt x="1481" y="6802"/>
                  </a:lnTo>
                  <a:lnTo>
                    <a:pt x="1919" y="7172"/>
                  </a:lnTo>
                  <a:lnTo>
                    <a:pt x="2390" y="7475"/>
                  </a:lnTo>
                  <a:lnTo>
                    <a:pt x="2896" y="7475"/>
                  </a:lnTo>
                  <a:lnTo>
                    <a:pt x="2559" y="7307"/>
                  </a:lnTo>
                  <a:lnTo>
                    <a:pt x="2256" y="7105"/>
                  </a:lnTo>
                  <a:lnTo>
                    <a:pt x="1919" y="6869"/>
                  </a:lnTo>
                  <a:lnTo>
                    <a:pt x="1616" y="6633"/>
                  </a:lnTo>
                  <a:lnTo>
                    <a:pt x="1347" y="6364"/>
                  </a:lnTo>
                  <a:lnTo>
                    <a:pt x="1111" y="6095"/>
                  </a:lnTo>
                  <a:lnTo>
                    <a:pt x="875" y="5792"/>
                  </a:lnTo>
                  <a:lnTo>
                    <a:pt x="673" y="5455"/>
                  </a:lnTo>
                  <a:lnTo>
                    <a:pt x="539" y="5152"/>
                  </a:lnTo>
                  <a:lnTo>
                    <a:pt x="404" y="4849"/>
                  </a:lnTo>
                  <a:lnTo>
                    <a:pt x="337" y="4546"/>
                  </a:lnTo>
                  <a:lnTo>
                    <a:pt x="303" y="4209"/>
                  </a:lnTo>
                  <a:lnTo>
                    <a:pt x="269" y="3536"/>
                  </a:lnTo>
                  <a:lnTo>
                    <a:pt x="269" y="2862"/>
                  </a:lnTo>
                  <a:lnTo>
                    <a:pt x="640" y="3165"/>
                  </a:lnTo>
                  <a:lnTo>
                    <a:pt x="1010" y="3401"/>
                  </a:lnTo>
                  <a:lnTo>
                    <a:pt x="1818" y="3906"/>
                  </a:lnTo>
                  <a:lnTo>
                    <a:pt x="2626" y="4344"/>
                  </a:lnTo>
                  <a:lnTo>
                    <a:pt x="3401" y="4815"/>
                  </a:lnTo>
                  <a:lnTo>
                    <a:pt x="3838" y="5118"/>
                  </a:lnTo>
                  <a:lnTo>
                    <a:pt x="4242" y="5421"/>
                  </a:lnTo>
                  <a:lnTo>
                    <a:pt x="4411" y="5590"/>
                  </a:lnTo>
                  <a:lnTo>
                    <a:pt x="4545" y="5792"/>
                  </a:lnTo>
                  <a:lnTo>
                    <a:pt x="4680" y="5994"/>
                  </a:lnTo>
                  <a:lnTo>
                    <a:pt x="4781" y="6263"/>
                  </a:lnTo>
                  <a:lnTo>
                    <a:pt x="4882" y="6532"/>
                  </a:lnTo>
                  <a:lnTo>
                    <a:pt x="4916" y="6869"/>
                  </a:lnTo>
                  <a:lnTo>
                    <a:pt x="4949" y="7475"/>
                  </a:lnTo>
                  <a:lnTo>
                    <a:pt x="5219" y="7475"/>
                  </a:lnTo>
                  <a:lnTo>
                    <a:pt x="5219" y="7138"/>
                  </a:lnTo>
                  <a:lnTo>
                    <a:pt x="5185" y="6802"/>
                  </a:lnTo>
                  <a:lnTo>
                    <a:pt x="5118" y="6465"/>
                  </a:lnTo>
                  <a:lnTo>
                    <a:pt x="5017" y="6128"/>
                  </a:lnTo>
                  <a:lnTo>
                    <a:pt x="4882" y="5825"/>
                  </a:lnTo>
                  <a:lnTo>
                    <a:pt x="4714" y="5522"/>
                  </a:lnTo>
                  <a:lnTo>
                    <a:pt x="4512" y="5287"/>
                  </a:lnTo>
                  <a:lnTo>
                    <a:pt x="4242" y="5051"/>
                  </a:lnTo>
                  <a:lnTo>
                    <a:pt x="3300" y="4445"/>
                  </a:lnTo>
                  <a:lnTo>
                    <a:pt x="2323" y="3873"/>
                  </a:lnTo>
                  <a:lnTo>
                    <a:pt x="1347" y="3267"/>
                  </a:lnTo>
                  <a:lnTo>
                    <a:pt x="842" y="2997"/>
                  </a:lnTo>
                  <a:lnTo>
                    <a:pt x="303" y="2761"/>
                  </a:lnTo>
                  <a:lnTo>
                    <a:pt x="269" y="2761"/>
                  </a:lnTo>
                  <a:lnTo>
                    <a:pt x="303" y="2256"/>
                  </a:lnTo>
                  <a:lnTo>
                    <a:pt x="741" y="2492"/>
                  </a:lnTo>
                  <a:lnTo>
                    <a:pt x="1212" y="2660"/>
                  </a:lnTo>
                  <a:lnTo>
                    <a:pt x="2155" y="2963"/>
                  </a:lnTo>
                  <a:lnTo>
                    <a:pt x="3131" y="3267"/>
                  </a:lnTo>
                  <a:lnTo>
                    <a:pt x="4040" y="3536"/>
                  </a:lnTo>
                  <a:lnTo>
                    <a:pt x="4276" y="3603"/>
                  </a:lnTo>
                  <a:lnTo>
                    <a:pt x="4444" y="3772"/>
                  </a:lnTo>
                  <a:lnTo>
                    <a:pt x="4613" y="3974"/>
                  </a:lnTo>
                  <a:lnTo>
                    <a:pt x="4848" y="4277"/>
                  </a:lnTo>
                  <a:lnTo>
                    <a:pt x="5252" y="4782"/>
                  </a:lnTo>
                  <a:lnTo>
                    <a:pt x="5623" y="5320"/>
                  </a:lnTo>
                  <a:lnTo>
                    <a:pt x="5892" y="5825"/>
                  </a:lnTo>
                  <a:lnTo>
                    <a:pt x="6128" y="6364"/>
                  </a:lnTo>
                  <a:lnTo>
                    <a:pt x="6262" y="6903"/>
                  </a:lnTo>
                  <a:lnTo>
                    <a:pt x="6330" y="7475"/>
                  </a:lnTo>
                  <a:lnTo>
                    <a:pt x="6565" y="7475"/>
                  </a:lnTo>
                  <a:lnTo>
                    <a:pt x="6532" y="7138"/>
                  </a:lnTo>
                  <a:lnTo>
                    <a:pt x="6464" y="6835"/>
                  </a:lnTo>
                  <a:lnTo>
                    <a:pt x="6397" y="6499"/>
                  </a:lnTo>
                  <a:lnTo>
                    <a:pt x="6296" y="6196"/>
                  </a:lnTo>
                  <a:lnTo>
                    <a:pt x="6027" y="5590"/>
                  </a:lnTo>
                  <a:lnTo>
                    <a:pt x="5690" y="5017"/>
                  </a:lnTo>
                  <a:lnTo>
                    <a:pt x="5286" y="4411"/>
                  </a:lnTo>
                  <a:lnTo>
                    <a:pt x="5017" y="4075"/>
                  </a:lnTo>
                  <a:lnTo>
                    <a:pt x="4747" y="3772"/>
                  </a:lnTo>
                  <a:lnTo>
                    <a:pt x="4747" y="3772"/>
                  </a:lnTo>
                  <a:lnTo>
                    <a:pt x="6464" y="4344"/>
                  </a:lnTo>
                  <a:lnTo>
                    <a:pt x="7340" y="4613"/>
                  </a:lnTo>
                  <a:lnTo>
                    <a:pt x="8181" y="4883"/>
                  </a:lnTo>
                  <a:lnTo>
                    <a:pt x="8013" y="5489"/>
                  </a:lnTo>
                  <a:lnTo>
                    <a:pt x="7845" y="5994"/>
                  </a:lnTo>
                  <a:lnTo>
                    <a:pt x="7710" y="6364"/>
                  </a:lnTo>
                  <a:lnTo>
                    <a:pt x="7542" y="6768"/>
                  </a:lnTo>
                  <a:lnTo>
                    <a:pt x="7171" y="7475"/>
                  </a:lnTo>
                  <a:lnTo>
                    <a:pt x="7441" y="7475"/>
                  </a:lnTo>
                  <a:lnTo>
                    <a:pt x="7777" y="6633"/>
                  </a:lnTo>
                  <a:lnTo>
                    <a:pt x="8080" y="5825"/>
                  </a:lnTo>
                  <a:lnTo>
                    <a:pt x="8383" y="4883"/>
                  </a:lnTo>
                  <a:lnTo>
                    <a:pt x="8417" y="4849"/>
                  </a:lnTo>
                  <a:lnTo>
                    <a:pt x="8417" y="4748"/>
                  </a:lnTo>
                  <a:lnTo>
                    <a:pt x="8552" y="4209"/>
                  </a:lnTo>
                  <a:lnTo>
                    <a:pt x="8585" y="3906"/>
                  </a:lnTo>
                  <a:lnTo>
                    <a:pt x="8585" y="3637"/>
                  </a:lnTo>
                  <a:lnTo>
                    <a:pt x="8552" y="3368"/>
                  </a:lnTo>
                  <a:lnTo>
                    <a:pt x="8518" y="3132"/>
                  </a:lnTo>
                  <a:lnTo>
                    <a:pt x="8417" y="2862"/>
                  </a:lnTo>
                  <a:lnTo>
                    <a:pt x="8282" y="2660"/>
                  </a:lnTo>
                  <a:lnTo>
                    <a:pt x="8148" y="2492"/>
                  </a:lnTo>
                  <a:lnTo>
                    <a:pt x="8013" y="2391"/>
                  </a:lnTo>
                  <a:lnTo>
                    <a:pt x="7643" y="2189"/>
                  </a:lnTo>
                  <a:lnTo>
                    <a:pt x="6902" y="1886"/>
                  </a:lnTo>
                  <a:lnTo>
                    <a:pt x="5050" y="1078"/>
                  </a:lnTo>
                  <a:lnTo>
                    <a:pt x="4175" y="708"/>
                  </a:lnTo>
                  <a:lnTo>
                    <a:pt x="3704" y="506"/>
                  </a:lnTo>
                  <a:lnTo>
                    <a:pt x="3199" y="304"/>
                  </a:lnTo>
                  <a:lnTo>
                    <a:pt x="2727" y="169"/>
                  </a:lnTo>
                  <a:lnTo>
                    <a:pt x="2222" y="34"/>
                  </a:lnTo>
                  <a:lnTo>
                    <a:pt x="171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0" name="Google Shape;1260;p8"/>
            <p:cNvSpPr/>
            <p:nvPr/>
          </p:nvSpPr>
          <p:spPr>
            <a:xfrm>
              <a:off x="6519425" y="5245400"/>
              <a:ext cx="57250" cy="53900"/>
            </a:xfrm>
            <a:custGeom>
              <a:avLst/>
              <a:gdLst/>
              <a:ahLst/>
              <a:cxnLst/>
              <a:rect l="l" t="t" r="r" b="b"/>
              <a:pathLst>
                <a:path w="2290" h="2156" extrusionOk="0">
                  <a:moveTo>
                    <a:pt x="0" y="0"/>
                  </a:moveTo>
                  <a:lnTo>
                    <a:pt x="0" y="34"/>
                  </a:lnTo>
                  <a:lnTo>
                    <a:pt x="68" y="202"/>
                  </a:lnTo>
                  <a:lnTo>
                    <a:pt x="202" y="337"/>
                  </a:lnTo>
                  <a:lnTo>
                    <a:pt x="438" y="606"/>
                  </a:lnTo>
                  <a:lnTo>
                    <a:pt x="1010" y="1078"/>
                  </a:lnTo>
                  <a:lnTo>
                    <a:pt x="1549" y="1583"/>
                  </a:lnTo>
                  <a:lnTo>
                    <a:pt x="2088" y="2121"/>
                  </a:lnTo>
                  <a:lnTo>
                    <a:pt x="2155" y="2155"/>
                  </a:lnTo>
                  <a:lnTo>
                    <a:pt x="2223" y="2121"/>
                  </a:lnTo>
                  <a:lnTo>
                    <a:pt x="2290" y="2054"/>
                  </a:lnTo>
                  <a:lnTo>
                    <a:pt x="2290" y="2020"/>
                  </a:lnTo>
                  <a:lnTo>
                    <a:pt x="2256" y="1987"/>
                  </a:lnTo>
                  <a:lnTo>
                    <a:pt x="2021" y="1684"/>
                  </a:lnTo>
                  <a:lnTo>
                    <a:pt x="1751" y="1414"/>
                  </a:lnTo>
                  <a:lnTo>
                    <a:pt x="1179" y="909"/>
                  </a:lnTo>
                  <a:lnTo>
                    <a:pt x="640" y="404"/>
                  </a:lnTo>
                  <a:lnTo>
                    <a:pt x="337" y="169"/>
                  </a:lnTo>
                  <a:lnTo>
                    <a:pt x="202" y="68"/>
                  </a:lnTo>
                  <a:lnTo>
                    <a:pt x="3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1" name="Google Shape;1261;p8"/>
            <p:cNvSpPr/>
            <p:nvPr/>
          </p:nvSpPr>
          <p:spPr>
            <a:xfrm>
              <a:off x="6448725" y="5146075"/>
              <a:ext cx="392250" cy="330800"/>
            </a:xfrm>
            <a:custGeom>
              <a:avLst/>
              <a:gdLst/>
              <a:ahLst/>
              <a:cxnLst/>
              <a:rect l="l" t="t" r="r" b="b"/>
              <a:pathLst>
                <a:path w="15690" h="13232" extrusionOk="0">
                  <a:moveTo>
                    <a:pt x="2929" y="640"/>
                  </a:moveTo>
                  <a:lnTo>
                    <a:pt x="3131" y="943"/>
                  </a:lnTo>
                  <a:lnTo>
                    <a:pt x="3165" y="977"/>
                  </a:lnTo>
                  <a:lnTo>
                    <a:pt x="3098" y="977"/>
                  </a:lnTo>
                  <a:lnTo>
                    <a:pt x="3030" y="909"/>
                  </a:lnTo>
                  <a:lnTo>
                    <a:pt x="2997" y="808"/>
                  </a:lnTo>
                  <a:lnTo>
                    <a:pt x="2929" y="640"/>
                  </a:lnTo>
                  <a:close/>
                  <a:moveTo>
                    <a:pt x="2458" y="270"/>
                  </a:moveTo>
                  <a:lnTo>
                    <a:pt x="2626" y="337"/>
                  </a:lnTo>
                  <a:lnTo>
                    <a:pt x="2593" y="371"/>
                  </a:lnTo>
                  <a:lnTo>
                    <a:pt x="2626" y="573"/>
                  </a:lnTo>
                  <a:lnTo>
                    <a:pt x="2694" y="808"/>
                  </a:lnTo>
                  <a:lnTo>
                    <a:pt x="2761" y="1044"/>
                  </a:lnTo>
                  <a:lnTo>
                    <a:pt x="2828" y="1112"/>
                  </a:lnTo>
                  <a:lnTo>
                    <a:pt x="2896" y="1179"/>
                  </a:lnTo>
                  <a:lnTo>
                    <a:pt x="3064" y="1280"/>
                  </a:lnTo>
                  <a:lnTo>
                    <a:pt x="3266" y="1381"/>
                  </a:lnTo>
                  <a:lnTo>
                    <a:pt x="3502" y="1448"/>
                  </a:lnTo>
                  <a:lnTo>
                    <a:pt x="3603" y="1448"/>
                  </a:lnTo>
                  <a:lnTo>
                    <a:pt x="3670" y="1415"/>
                  </a:lnTo>
                  <a:lnTo>
                    <a:pt x="3704" y="1448"/>
                  </a:lnTo>
                  <a:lnTo>
                    <a:pt x="3737" y="1650"/>
                  </a:lnTo>
                  <a:lnTo>
                    <a:pt x="3737" y="1920"/>
                  </a:lnTo>
                  <a:lnTo>
                    <a:pt x="3704" y="1886"/>
                  </a:lnTo>
                  <a:lnTo>
                    <a:pt x="3434" y="1852"/>
                  </a:lnTo>
                  <a:lnTo>
                    <a:pt x="3300" y="1852"/>
                  </a:lnTo>
                  <a:lnTo>
                    <a:pt x="3165" y="1785"/>
                  </a:lnTo>
                  <a:lnTo>
                    <a:pt x="3064" y="1751"/>
                  </a:lnTo>
                  <a:lnTo>
                    <a:pt x="2963" y="1718"/>
                  </a:lnTo>
                  <a:lnTo>
                    <a:pt x="2862" y="1684"/>
                  </a:lnTo>
                  <a:lnTo>
                    <a:pt x="2761" y="1617"/>
                  </a:lnTo>
                  <a:lnTo>
                    <a:pt x="2593" y="1482"/>
                  </a:lnTo>
                  <a:lnTo>
                    <a:pt x="2391" y="1280"/>
                  </a:lnTo>
                  <a:lnTo>
                    <a:pt x="2189" y="1044"/>
                  </a:lnTo>
                  <a:lnTo>
                    <a:pt x="2121" y="909"/>
                  </a:lnTo>
                  <a:lnTo>
                    <a:pt x="2054" y="741"/>
                  </a:lnTo>
                  <a:lnTo>
                    <a:pt x="1987" y="438"/>
                  </a:lnTo>
                  <a:lnTo>
                    <a:pt x="2054" y="438"/>
                  </a:lnTo>
                  <a:lnTo>
                    <a:pt x="2088" y="404"/>
                  </a:lnTo>
                  <a:lnTo>
                    <a:pt x="2121" y="337"/>
                  </a:lnTo>
                  <a:lnTo>
                    <a:pt x="2189" y="303"/>
                  </a:lnTo>
                  <a:lnTo>
                    <a:pt x="2290" y="270"/>
                  </a:lnTo>
                  <a:close/>
                  <a:moveTo>
                    <a:pt x="1886" y="371"/>
                  </a:moveTo>
                  <a:lnTo>
                    <a:pt x="1919" y="404"/>
                  </a:lnTo>
                  <a:lnTo>
                    <a:pt x="1886" y="573"/>
                  </a:lnTo>
                  <a:lnTo>
                    <a:pt x="1886" y="741"/>
                  </a:lnTo>
                  <a:lnTo>
                    <a:pt x="1919" y="909"/>
                  </a:lnTo>
                  <a:lnTo>
                    <a:pt x="1987" y="1078"/>
                  </a:lnTo>
                  <a:lnTo>
                    <a:pt x="2222" y="1381"/>
                  </a:lnTo>
                  <a:lnTo>
                    <a:pt x="2458" y="1650"/>
                  </a:lnTo>
                  <a:lnTo>
                    <a:pt x="2593" y="1751"/>
                  </a:lnTo>
                  <a:lnTo>
                    <a:pt x="2694" y="1852"/>
                  </a:lnTo>
                  <a:lnTo>
                    <a:pt x="2795" y="1886"/>
                  </a:lnTo>
                  <a:lnTo>
                    <a:pt x="2929" y="1920"/>
                  </a:lnTo>
                  <a:lnTo>
                    <a:pt x="3030" y="1953"/>
                  </a:lnTo>
                  <a:lnTo>
                    <a:pt x="3131" y="1987"/>
                  </a:lnTo>
                  <a:lnTo>
                    <a:pt x="3266" y="2054"/>
                  </a:lnTo>
                  <a:lnTo>
                    <a:pt x="3434" y="2088"/>
                  </a:lnTo>
                  <a:lnTo>
                    <a:pt x="3569" y="2054"/>
                  </a:lnTo>
                  <a:lnTo>
                    <a:pt x="3737" y="1987"/>
                  </a:lnTo>
                  <a:lnTo>
                    <a:pt x="3704" y="2189"/>
                  </a:lnTo>
                  <a:lnTo>
                    <a:pt x="3670" y="2391"/>
                  </a:lnTo>
                  <a:lnTo>
                    <a:pt x="3603" y="2593"/>
                  </a:lnTo>
                  <a:lnTo>
                    <a:pt x="3502" y="2795"/>
                  </a:lnTo>
                  <a:lnTo>
                    <a:pt x="3401" y="2963"/>
                  </a:lnTo>
                  <a:lnTo>
                    <a:pt x="3300" y="3132"/>
                  </a:lnTo>
                  <a:lnTo>
                    <a:pt x="3131" y="3266"/>
                  </a:lnTo>
                  <a:lnTo>
                    <a:pt x="2997" y="3367"/>
                  </a:lnTo>
                  <a:lnTo>
                    <a:pt x="2963" y="3401"/>
                  </a:lnTo>
                  <a:lnTo>
                    <a:pt x="2997" y="3435"/>
                  </a:lnTo>
                  <a:lnTo>
                    <a:pt x="3165" y="3435"/>
                  </a:lnTo>
                  <a:lnTo>
                    <a:pt x="3300" y="3401"/>
                  </a:lnTo>
                  <a:lnTo>
                    <a:pt x="3535" y="3805"/>
                  </a:lnTo>
                  <a:lnTo>
                    <a:pt x="3805" y="4175"/>
                  </a:lnTo>
                  <a:lnTo>
                    <a:pt x="4377" y="4916"/>
                  </a:lnTo>
                  <a:lnTo>
                    <a:pt x="4680" y="5253"/>
                  </a:lnTo>
                  <a:lnTo>
                    <a:pt x="5051" y="5522"/>
                  </a:lnTo>
                  <a:lnTo>
                    <a:pt x="5286" y="5724"/>
                  </a:lnTo>
                  <a:lnTo>
                    <a:pt x="5488" y="5926"/>
                  </a:lnTo>
                  <a:lnTo>
                    <a:pt x="5892" y="6397"/>
                  </a:lnTo>
                  <a:lnTo>
                    <a:pt x="5791" y="6532"/>
                  </a:lnTo>
                  <a:lnTo>
                    <a:pt x="5724" y="6667"/>
                  </a:lnTo>
                  <a:lnTo>
                    <a:pt x="5623" y="6835"/>
                  </a:lnTo>
                  <a:lnTo>
                    <a:pt x="5556" y="7003"/>
                  </a:lnTo>
                  <a:lnTo>
                    <a:pt x="5421" y="6902"/>
                  </a:lnTo>
                  <a:lnTo>
                    <a:pt x="5253" y="6835"/>
                  </a:lnTo>
                  <a:lnTo>
                    <a:pt x="5051" y="6734"/>
                  </a:lnTo>
                  <a:lnTo>
                    <a:pt x="4882" y="6633"/>
                  </a:lnTo>
                  <a:lnTo>
                    <a:pt x="4579" y="6397"/>
                  </a:lnTo>
                  <a:lnTo>
                    <a:pt x="4310" y="6162"/>
                  </a:lnTo>
                  <a:lnTo>
                    <a:pt x="4040" y="5859"/>
                  </a:lnTo>
                  <a:lnTo>
                    <a:pt x="3064" y="4748"/>
                  </a:lnTo>
                  <a:lnTo>
                    <a:pt x="2727" y="4276"/>
                  </a:lnTo>
                  <a:lnTo>
                    <a:pt x="2525" y="4074"/>
                  </a:lnTo>
                  <a:lnTo>
                    <a:pt x="2290" y="3872"/>
                  </a:lnTo>
                  <a:lnTo>
                    <a:pt x="2525" y="3805"/>
                  </a:lnTo>
                  <a:lnTo>
                    <a:pt x="2559" y="3771"/>
                  </a:lnTo>
                  <a:lnTo>
                    <a:pt x="2593" y="3738"/>
                  </a:lnTo>
                  <a:lnTo>
                    <a:pt x="2559" y="3637"/>
                  </a:lnTo>
                  <a:lnTo>
                    <a:pt x="2492" y="3603"/>
                  </a:lnTo>
                  <a:lnTo>
                    <a:pt x="2458" y="3569"/>
                  </a:lnTo>
                  <a:lnTo>
                    <a:pt x="2391" y="3603"/>
                  </a:lnTo>
                  <a:lnTo>
                    <a:pt x="2222" y="3670"/>
                  </a:lnTo>
                  <a:lnTo>
                    <a:pt x="2054" y="3704"/>
                  </a:lnTo>
                  <a:lnTo>
                    <a:pt x="1886" y="3704"/>
                  </a:lnTo>
                  <a:lnTo>
                    <a:pt x="1717" y="3670"/>
                  </a:lnTo>
                  <a:lnTo>
                    <a:pt x="1347" y="3569"/>
                  </a:lnTo>
                  <a:lnTo>
                    <a:pt x="1044" y="3435"/>
                  </a:lnTo>
                  <a:lnTo>
                    <a:pt x="808" y="3300"/>
                  </a:lnTo>
                  <a:lnTo>
                    <a:pt x="606" y="3165"/>
                  </a:lnTo>
                  <a:lnTo>
                    <a:pt x="438" y="2997"/>
                  </a:lnTo>
                  <a:lnTo>
                    <a:pt x="337" y="2795"/>
                  </a:lnTo>
                  <a:lnTo>
                    <a:pt x="270" y="2593"/>
                  </a:lnTo>
                  <a:lnTo>
                    <a:pt x="270" y="2357"/>
                  </a:lnTo>
                  <a:lnTo>
                    <a:pt x="270" y="2122"/>
                  </a:lnTo>
                  <a:lnTo>
                    <a:pt x="303" y="1886"/>
                  </a:lnTo>
                  <a:lnTo>
                    <a:pt x="404" y="1617"/>
                  </a:lnTo>
                  <a:lnTo>
                    <a:pt x="573" y="1381"/>
                  </a:lnTo>
                  <a:lnTo>
                    <a:pt x="741" y="1179"/>
                  </a:lnTo>
                  <a:lnTo>
                    <a:pt x="943" y="977"/>
                  </a:lnTo>
                  <a:lnTo>
                    <a:pt x="1179" y="808"/>
                  </a:lnTo>
                  <a:lnTo>
                    <a:pt x="1414" y="640"/>
                  </a:lnTo>
                  <a:lnTo>
                    <a:pt x="1886" y="371"/>
                  </a:lnTo>
                  <a:close/>
                  <a:moveTo>
                    <a:pt x="2290" y="0"/>
                  </a:moveTo>
                  <a:lnTo>
                    <a:pt x="2189" y="34"/>
                  </a:lnTo>
                  <a:lnTo>
                    <a:pt x="2054" y="68"/>
                  </a:lnTo>
                  <a:lnTo>
                    <a:pt x="1987" y="169"/>
                  </a:lnTo>
                  <a:lnTo>
                    <a:pt x="1616" y="303"/>
                  </a:lnTo>
                  <a:lnTo>
                    <a:pt x="1246" y="505"/>
                  </a:lnTo>
                  <a:lnTo>
                    <a:pt x="909" y="741"/>
                  </a:lnTo>
                  <a:lnTo>
                    <a:pt x="573" y="1011"/>
                  </a:lnTo>
                  <a:lnTo>
                    <a:pt x="303" y="1347"/>
                  </a:lnTo>
                  <a:lnTo>
                    <a:pt x="202" y="1516"/>
                  </a:lnTo>
                  <a:lnTo>
                    <a:pt x="135" y="1684"/>
                  </a:lnTo>
                  <a:lnTo>
                    <a:pt x="68" y="1886"/>
                  </a:lnTo>
                  <a:lnTo>
                    <a:pt x="0" y="2088"/>
                  </a:lnTo>
                  <a:lnTo>
                    <a:pt x="0" y="2256"/>
                  </a:lnTo>
                  <a:lnTo>
                    <a:pt x="0" y="2458"/>
                  </a:lnTo>
                  <a:lnTo>
                    <a:pt x="68" y="2660"/>
                  </a:lnTo>
                  <a:lnTo>
                    <a:pt x="101" y="2829"/>
                  </a:lnTo>
                  <a:lnTo>
                    <a:pt x="202" y="2963"/>
                  </a:lnTo>
                  <a:lnTo>
                    <a:pt x="303" y="3132"/>
                  </a:lnTo>
                  <a:lnTo>
                    <a:pt x="539" y="3401"/>
                  </a:lnTo>
                  <a:lnTo>
                    <a:pt x="842" y="3603"/>
                  </a:lnTo>
                  <a:lnTo>
                    <a:pt x="1145" y="3805"/>
                  </a:lnTo>
                  <a:lnTo>
                    <a:pt x="1515" y="3906"/>
                  </a:lnTo>
                  <a:lnTo>
                    <a:pt x="1886" y="3940"/>
                  </a:lnTo>
                  <a:lnTo>
                    <a:pt x="2054" y="3940"/>
                  </a:lnTo>
                  <a:lnTo>
                    <a:pt x="2222" y="3906"/>
                  </a:lnTo>
                  <a:lnTo>
                    <a:pt x="2357" y="4175"/>
                  </a:lnTo>
                  <a:lnTo>
                    <a:pt x="2492" y="4445"/>
                  </a:lnTo>
                  <a:lnTo>
                    <a:pt x="2660" y="4680"/>
                  </a:lnTo>
                  <a:lnTo>
                    <a:pt x="2862" y="4950"/>
                  </a:lnTo>
                  <a:lnTo>
                    <a:pt x="3300" y="5421"/>
                  </a:lnTo>
                  <a:lnTo>
                    <a:pt x="3737" y="5825"/>
                  </a:lnTo>
                  <a:lnTo>
                    <a:pt x="4175" y="6330"/>
                  </a:lnTo>
                  <a:lnTo>
                    <a:pt x="4680" y="6801"/>
                  </a:lnTo>
                  <a:lnTo>
                    <a:pt x="4882" y="6936"/>
                  </a:lnTo>
                  <a:lnTo>
                    <a:pt x="5084" y="7037"/>
                  </a:lnTo>
                  <a:lnTo>
                    <a:pt x="5320" y="7138"/>
                  </a:lnTo>
                  <a:lnTo>
                    <a:pt x="5522" y="7273"/>
                  </a:lnTo>
                  <a:lnTo>
                    <a:pt x="5589" y="7306"/>
                  </a:lnTo>
                  <a:lnTo>
                    <a:pt x="5657" y="7273"/>
                  </a:lnTo>
                  <a:lnTo>
                    <a:pt x="5690" y="7239"/>
                  </a:lnTo>
                  <a:lnTo>
                    <a:pt x="5724" y="7172"/>
                  </a:lnTo>
                  <a:lnTo>
                    <a:pt x="5791" y="7003"/>
                  </a:lnTo>
                  <a:lnTo>
                    <a:pt x="5892" y="6869"/>
                  </a:lnTo>
                  <a:lnTo>
                    <a:pt x="7003" y="7710"/>
                  </a:lnTo>
                  <a:lnTo>
                    <a:pt x="8148" y="8485"/>
                  </a:lnTo>
                  <a:lnTo>
                    <a:pt x="8720" y="8855"/>
                  </a:lnTo>
                  <a:lnTo>
                    <a:pt x="9326" y="9226"/>
                  </a:lnTo>
                  <a:lnTo>
                    <a:pt x="9932" y="9562"/>
                  </a:lnTo>
                  <a:lnTo>
                    <a:pt x="10572" y="9865"/>
                  </a:lnTo>
                  <a:lnTo>
                    <a:pt x="11279" y="10135"/>
                  </a:lnTo>
                  <a:lnTo>
                    <a:pt x="11986" y="10370"/>
                  </a:lnTo>
                  <a:lnTo>
                    <a:pt x="12727" y="10606"/>
                  </a:lnTo>
                  <a:lnTo>
                    <a:pt x="13400" y="10875"/>
                  </a:lnTo>
                  <a:lnTo>
                    <a:pt x="13737" y="11044"/>
                  </a:lnTo>
                  <a:lnTo>
                    <a:pt x="14040" y="11212"/>
                  </a:lnTo>
                  <a:lnTo>
                    <a:pt x="14309" y="11448"/>
                  </a:lnTo>
                  <a:lnTo>
                    <a:pt x="14579" y="11683"/>
                  </a:lnTo>
                  <a:lnTo>
                    <a:pt x="14814" y="11953"/>
                  </a:lnTo>
                  <a:lnTo>
                    <a:pt x="14983" y="12256"/>
                  </a:lnTo>
                  <a:lnTo>
                    <a:pt x="15151" y="12592"/>
                  </a:lnTo>
                  <a:lnTo>
                    <a:pt x="15286" y="12996"/>
                  </a:lnTo>
                  <a:lnTo>
                    <a:pt x="15353" y="13232"/>
                  </a:lnTo>
                  <a:lnTo>
                    <a:pt x="15690" y="13232"/>
                  </a:lnTo>
                  <a:lnTo>
                    <a:pt x="15622" y="12895"/>
                  </a:lnTo>
                  <a:lnTo>
                    <a:pt x="15521" y="12592"/>
                  </a:lnTo>
                  <a:lnTo>
                    <a:pt x="15420" y="12323"/>
                  </a:lnTo>
                  <a:lnTo>
                    <a:pt x="15286" y="12054"/>
                  </a:lnTo>
                  <a:lnTo>
                    <a:pt x="15151" y="11818"/>
                  </a:lnTo>
                  <a:lnTo>
                    <a:pt x="14983" y="11616"/>
                  </a:lnTo>
                  <a:lnTo>
                    <a:pt x="14814" y="11414"/>
                  </a:lnTo>
                  <a:lnTo>
                    <a:pt x="14612" y="11212"/>
                  </a:lnTo>
                  <a:lnTo>
                    <a:pt x="14377" y="11044"/>
                  </a:lnTo>
                  <a:lnTo>
                    <a:pt x="13939" y="10741"/>
                  </a:lnTo>
                  <a:lnTo>
                    <a:pt x="13400" y="10505"/>
                  </a:lnTo>
                  <a:lnTo>
                    <a:pt x="12862" y="10303"/>
                  </a:lnTo>
                  <a:lnTo>
                    <a:pt x="12289" y="10101"/>
                  </a:lnTo>
                  <a:lnTo>
                    <a:pt x="11548" y="9865"/>
                  </a:lnTo>
                  <a:lnTo>
                    <a:pt x="10841" y="9562"/>
                  </a:lnTo>
                  <a:lnTo>
                    <a:pt x="10168" y="9259"/>
                  </a:lnTo>
                  <a:lnTo>
                    <a:pt x="9495" y="8922"/>
                  </a:lnTo>
                  <a:lnTo>
                    <a:pt x="8855" y="8552"/>
                  </a:lnTo>
                  <a:lnTo>
                    <a:pt x="8182" y="8148"/>
                  </a:lnTo>
                  <a:lnTo>
                    <a:pt x="6936" y="7306"/>
                  </a:lnTo>
                  <a:lnTo>
                    <a:pt x="6027" y="6667"/>
                  </a:lnTo>
                  <a:lnTo>
                    <a:pt x="6094" y="6532"/>
                  </a:lnTo>
                  <a:lnTo>
                    <a:pt x="6162" y="6364"/>
                  </a:lnTo>
                  <a:lnTo>
                    <a:pt x="6162" y="6330"/>
                  </a:lnTo>
                  <a:lnTo>
                    <a:pt x="6128" y="6296"/>
                  </a:lnTo>
                  <a:lnTo>
                    <a:pt x="6027" y="6296"/>
                  </a:lnTo>
                  <a:lnTo>
                    <a:pt x="5926" y="6061"/>
                  </a:lnTo>
                  <a:lnTo>
                    <a:pt x="5825" y="5892"/>
                  </a:lnTo>
                  <a:lnTo>
                    <a:pt x="5657" y="5724"/>
                  </a:lnTo>
                  <a:lnTo>
                    <a:pt x="5488" y="5556"/>
                  </a:lnTo>
                  <a:lnTo>
                    <a:pt x="5152" y="5286"/>
                  </a:lnTo>
                  <a:lnTo>
                    <a:pt x="4781" y="5017"/>
                  </a:lnTo>
                  <a:lnTo>
                    <a:pt x="4108" y="4108"/>
                  </a:lnTo>
                  <a:lnTo>
                    <a:pt x="3670" y="3569"/>
                  </a:lnTo>
                  <a:lnTo>
                    <a:pt x="3502" y="3401"/>
                  </a:lnTo>
                  <a:lnTo>
                    <a:pt x="3434" y="3367"/>
                  </a:lnTo>
                  <a:lnTo>
                    <a:pt x="3401" y="3367"/>
                  </a:lnTo>
                  <a:lnTo>
                    <a:pt x="3502" y="3266"/>
                  </a:lnTo>
                  <a:lnTo>
                    <a:pt x="3603" y="3165"/>
                  </a:lnTo>
                  <a:lnTo>
                    <a:pt x="3737" y="2930"/>
                  </a:lnTo>
                  <a:lnTo>
                    <a:pt x="3838" y="2593"/>
                  </a:lnTo>
                  <a:lnTo>
                    <a:pt x="3906" y="2256"/>
                  </a:lnTo>
                  <a:lnTo>
                    <a:pt x="3906" y="1920"/>
                  </a:lnTo>
                  <a:lnTo>
                    <a:pt x="3906" y="1583"/>
                  </a:lnTo>
                  <a:lnTo>
                    <a:pt x="3838" y="1280"/>
                  </a:lnTo>
                  <a:lnTo>
                    <a:pt x="3805" y="1044"/>
                  </a:lnTo>
                  <a:lnTo>
                    <a:pt x="3670" y="842"/>
                  </a:lnTo>
                  <a:lnTo>
                    <a:pt x="3502" y="640"/>
                  </a:lnTo>
                  <a:lnTo>
                    <a:pt x="3232" y="438"/>
                  </a:lnTo>
                  <a:lnTo>
                    <a:pt x="2963" y="236"/>
                  </a:lnTo>
                  <a:lnTo>
                    <a:pt x="2694" y="101"/>
                  </a:lnTo>
                  <a:lnTo>
                    <a:pt x="242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2" name="Google Shape;1262;p8"/>
            <p:cNvSpPr/>
            <p:nvPr/>
          </p:nvSpPr>
          <p:spPr>
            <a:xfrm>
              <a:off x="7192775" y="5434775"/>
              <a:ext cx="98500" cy="42100"/>
            </a:xfrm>
            <a:custGeom>
              <a:avLst/>
              <a:gdLst/>
              <a:ahLst/>
              <a:cxnLst/>
              <a:rect l="l" t="t" r="r" b="b"/>
              <a:pathLst>
                <a:path w="3940" h="1684" extrusionOk="0">
                  <a:moveTo>
                    <a:pt x="1886" y="1"/>
                  </a:moveTo>
                  <a:lnTo>
                    <a:pt x="1583" y="34"/>
                  </a:lnTo>
                  <a:lnTo>
                    <a:pt x="1348" y="102"/>
                  </a:lnTo>
                  <a:lnTo>
                    <a:pt x="1146" y="203"/>
                  </a:lnTo>
                  <a:lnTo>
                    <a:pt x="977" y="337"/>
                  </a:lnTo>
                  <a:lnTo>
                    <a:pt x="843" y="506"/>
                  </a:lnTo>
                  <a:lnTo>
                    <a:pt x="573" y="910"/>
                  </a:lnTo>
                  <a:lnTo>
                    <a:pt x="338" y="1280"/>
                  </a:lnTo>
                  <a:lnTo>
                    <a:pt x="169" y="1516"/>
                  </a:lnTo>
                  <a:lnTo>
                    <a:pt x="1" y="1684"/>
                  </a:lnTo>
                  <a:lnTo>
                    <a:pt x="506" y="1684"/>
                  </a:lnTo>
                  <a:lnTo>
                    <a:pt x="674" y="1516"/>
                  </a:lnTo>
                  <a:lnTo>
                    <a:pt x="775" y="1347"/>
                  </a:lnTo>
                  <a:lnTo>
                    <a:pt x="1078" y="910"/>
                  </a:lnTo>
                  <a:lnTo>
                    <a:pt x="1247" y="708"/>
                  </a:lnTo>
                  <a:lnTo>
                    <a:pt x="1415" y="573"/>
                  </a:lnTo>
                  <a:lnTo>
                    <a:pt x="1617" y="472"/>
                  </a:lnTo>
                  <a:lnTo>
                    <a:pt x="1853" y="405"/>
                  </a:lnTo>
                  <a:lnTo>
                    <a:pt x="2088" y="405"/>
                  </a:lnTo>
                  <a:lnTo>
                    <a:pt x="2391" y="438"/>
                  </a:lnTo>
                  <a:lnTo>
                    <a:pt x="2795" y="539"/>
                  </a:lnTo>
                  <a:lnTo>
                    <a:pt x="3166" y="674"/>
                  </a:lnTo>
                  <a:lnTo>
                    <a:pt x="3570" y="809"/>
                  </a:lnTo>
                  <a:lnTo>
                    <a:pt x="3940" y="943"/>
                  </a:lnTo>
                  <a:lnTo>
                    <a:pt x="3940" y="539"/>
                  </a:lnTo>
                  <a:lnTo>
                    <a:pt x="3368" y="337"/>
                  </a:lnTo>
                  <a:lnTo>
                    <a:pt x="2762" y="135"/>
                  </a:lnTo>
                  <a:lnTo>
                    <a:pt x="2492" y="68"/>
                  </a:lnTo>
                  <a:lnTo>
                    <a:pt x="218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3" name="Google Shape;1263;p8"/>
            <p:cNvSpPr/>
            <p:nvPr/>
          </p:nvSpPr>
          <p:spPr>
            <a:xfrm>
              <a:off x="6474825" y="5198250"/>
              <a:ext cx="22750" cy="21925"/>
            </a:xfrm>
            <a:custGeom>
              <a:avLst/>
              <a:gdLst/>
              <a:ahLst/>
              <a:cxnLst/>
              <a:rect l="l" t="t" r="r" b="b"/>
              <a:pathLst>
                <a:path w="910" h="877" extrusionOk="0">
                  <a:moveTo>
                    <a:pt x="673" y="1"/>
                  </a:moveTo>
                  <a:lnTo>
                    <a:pt x="606" y="35"/>
                  </a:lnTo>
                  <a:lnTo>
                    <a:pt x="303" y="338"/>
                  </a:lnTo>
                  <a:lnTo>
                    <a:pt x="168" y="506"/>
                  </a:lnTo>
                  <a:lnTo>
                    <a:pt x="34" y="641"/>
                  </a:lnTo>
                  <a:lnTo>
                    <a:pt x="0" y="708"/>
                  </a:lnTo>
                  <a:lnTo>
                    <a:pt x="0" y="742"/>
                  </a:lnTo>
                  <a:lnTo>
                    <a:pt x="67" y="843"/>
                  </a:lnTo>
                  <a:lnTo>
                    <a:pt x="135" y="876"/>
                  </a:lnTo>
                  <a:lnTo>
                    <a:pt x="236" y="876"/>
                  </a:lnTo>
                  <a:lnTo>
                    <a:pt x="404" y="742"/>
                  </a:lnTo>
                  <a:lnTo>
                    <a:pt x="539" y="607"/>
                  </a:lnTo>
                  <a:lnTo>
                    <a:pt x="842" y="304"/>
                  </a:lnTo>
                  <a:lnTo>
                    <a:pt x="909" y="237"/>
                  </a:lnTo>
                  <a:lnTo>
                    <a:pt x="909" y="169"/>
                  </a:lnTo>
                  <a:lnTo>
                    <a:pt x="875" y="102"/>
                  </a:lnTo>
                  <a:lnTo>
                    <a:pt x="842" y="68"/>
                  </a:lnTo>
                  <a:lnTo>
                    <a:pt x="7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4" name="Google Shape;1264;p8"/>
            <p:cNvSpPr/>
            <p:nvPr/>
          </p:nvSpPr>
          <p:spPr>
            <a:xfrm>
              <a:off x="4037250" y="5245400"/>
              <a:ext cx="38750" cy="106075"/>
            </a:xfrm>
            <a:custGeom>
              <a:avLst/>
              <a:gdLst/>
              <a:ahLst/>
              <a:cxnLst/>
              <a:rect l="l" t="t" r="r" b="b"/>
              <a:pathLst>
                <a:path w="1550" h="4243" extrusionOk="0">
                  <a:moveTo>
                    <a:pt x="1515" y="0"/>
                  </a:moveTo>
                  <a:lnTo>
                    <a:pt x="1515" y="34"/>
                  </a:lnTo>
                  <a:lnTo>
                    <a:pt x="741" y="2088"/>
                  </a:lnTo>
                  <a:lnTo>
                    <a:pt x="337" y="3131"/>
                  </a:lnTo>
                  <a:lnTo>
                    <a:pt x="0" y="4175"/>
                  </a:lnTo>
                  <a:lnTo>
                    <a:pt x="0" y="4209"/>
                  </a:lnTo>
                  <a:lnTo>
                    <a:pt x="34" y="4242"/>
                  </a:lnTo>
                  <a:lnTo>
                    <a:pt x="68" y="4242"/>
                  </a:lnTo>
                  <a:lnTo>
                    <a:pt x="68" y="4209"/>
                  </a:lnTo>
                  <a:lnTo>
                    <a:pt x="505" y="3131"/>
                  </a:lnTo>
                  <a:lnTo>
                    <a:pt x="909" y="2020"/>
                  </a:lnTo>
                  <a:lnTo>
                    <a:pt x="1145" y="1549"/>
                  </a:lnTo>
                  <a:lnTo>
                    <a:pt x="1347" y="1044"/>
                  </a:lnTo>
                  <a:lnTo>
                    <a:pt x="1448" y="775"/>
                  </a:lnTo>
                  <a:lnTo>
                    <a:pt x="1549" y="505"/>
                  </a:lnTo>
                  <a:lnTo>
                    <a:pt x="1549" y="270"/>
                  </a:lnTo>
                  <a:lnTo>
                    <a:pt x="1549" y="34"/>
                  </a:lnTo>
                  <a:lnTo>
                    <a:pt x="151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5" name="Google Shape;1265;p8"/>
            <p:cNvSpPr/>
            <p:nvPr/>
          </p:nvSpPr>
          <p:spPr>
            <a:xfrm>
              <a:off x="4124775" y="5049275"/>
              <a:ext cx="64850" cy="42125"/>
            </a:xfrm>
            <a:custGeom>
              <a:avLst/>
              <a:gdLst/>
              <a:ahLst/>
              <a:cxnLst/>
              <a:rect l="l" t="t" r="r" b="b"/>
              <a:pathLst>
                <a:path w="2594" h="1685" extrusionOk="0">
                  <a:moveTo>
                    <a:pt x="2560" y="1"/>
                  </a:moveTo>
                  <a:lnTo>
                    <a:pt x="2526" y="34"/>
                  </a:lnTo>
                  <a:lnTo>
                    <a:pt x="2391" y="270"/>
                  </a:lnTo>
                  <a:lnTo>
                    <a:pt x="2223" y="539"/>
                  </a:lnTo>
                  <a:lnTo>
                    <a:pt x="2088" y="809"/>
                  </a:lnTo>
                  <a:lnTo>
                    <a:pt x="1886" y="1078"/>
                  </a:lnTo>
                  <a:lnTo>
                    <a:pt x="1651" y="1246"/>
                  </a:lnTo>
                  <a:lnTo>
                    <a:pt x="1381" y="1381"/>
                  </a:lnTo>
                  <a:lnTo>
                    <a:pt x="1146" y="1448"/>
                  </a:lnTo>
                  <a:lnTo>
                    <a:pt x="876" y="1448"/>
                  </a:lnTo>
                  <a:lnTo>
                    <a:pt x="641" y="1381"/>
                  </a:lnTo>
                  <a:lnTo>
                    <a:pt x="405" y="1246"/>
                  </a:lnTo>
                  <a:lnTo>
                    <a:pt x="304" y="1145"/>
                  </a:lnTo>
                  <a:lnTo>
                    <a:pt x="237" y="1044"/>
                  </a:lnTo>
                  <a:lnTo>
                    <a:pt x="169" y="910"/>
                  </a:lnTo>
                  <a:lnTo>
                    <a:pt x="102" y="741"/>
                  </a:lnTo>
                  <a:lnTo>
                    <a:pt x="68" y="708"/>
                  </a:lnTo>
                  <a:lnTo>
                    <a:pt x="35" y="708"/>
                  </a:lnTo>
                  <a:lnTo>
                    <a:pt x="35" y="741"/>
                  </a:lnTo>
                  <a:lnTo>
                    <a:pt x="1" y="876"/>
                  </a:lnTo>
                  <a:lnTo>
                    <a:pt x="1" y="977"/>
                  </a:lnTo>
                  <a:lnTo>
                    <a:pt x="68" y="1179"/>
                  </a:lnTo>
                  <a:lnTo>
                    <a:pt x="203" y="1347"/>
                  </a:lnTo>
                  <a:lnTo>
                    <a:pt x="371" y="1482"/>
                  </a:lnTo>
                  <a:lnTo>
                    <a:pt x="573" y="1583"/>
                  </a:lnTo>
                  <a:lnTo>
                    <a:pt x="775" y="1650"/>
                  </a:lnTo>
                  <a:lnTo>
                    <a:pt x="1011" y="1684"/>
                  </a:lnTo>
                  <a:lnTo>
                    <a:pt x="1213" y="1684"/>
                  </a:lnTo>
                  <a:lnTo>
                    <a:pt x="1449" y="1617"/>
                  </a:lnTo>
                  <a:lnTo>
                    <a:pt x="1684" y="1482"/>
                  </a:lnTo>
                  <a:lnTo>
                    <a:pt x="1954" y="1280"/>
                  </a:lnTo>
                  <a:lnTo>
                    <a:pt x="2156" y="1078"/>
                  </a:lnTo>
                  <a:lnTo>
                    <a:pt x="2358" y="809"/>
                  </a:lnTo>
                  <a:lnTo>
                    <a:pt x="2492" y="573"/>
                  </a:lnTo>
                  <a:lnTo>
                    <a:pt x="2593" y="304"/>
                  </a:lnTo>
                  <a:lnTo>
                    <a:pt x="2593" y="34"/>
                  </a:lnTo>
                  <a:lnTo>
                    <a:pt x="256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6" name="Google Shape;1266;p8"/>
            <p:cNvSpPr/>
            <p:nvPr/>
          </p:nvSpPr>
          <p:spPr>
            <a:xfrm>
              <a:off x="4039775" y="2891150"/>
              <a:ext cx="5075" cy="5925"/>
            </a:xfrm>
            <a:custGeom>
              <a:avLst/>
              <a:gdLst/>
              <a:ahLst/>
              <a:cxnLst/>
              <a:rect l="l" t="t" r="r" b="b"/>
              <a:pathLst>
                <a:path w="203" h="237" extrusionOk="0">
                  <a:moveTo>
                    <a:pt x="0" y="1"/>
                  </a:moveTo>
                  <a:lnTo>
                    <a:pt x="0" y="135"/>
                  </a:lnTo>
                  <a:lnTo>
                    <a:pt x="34" y="203"/>
                  </a:lnTo>
                  <a:lnTo>
                    <a:pt x="101" y="236"/>
                  </a:lnTo>
                  <a:lnTo>
                    <a:pt x="169" y="203"/>
                  </a:lnTo>
                  <a:lnTo>
                    <a:pt x="202" y="135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7" name="Google Shape;1267;p8"/>
            <p:cNvSpPr/>
            <p:nvPr/>
          </p:nvSpPr>
          <p:spPr>
            <a:xfrm>
              <a:off x="4015375" y="4990350"/>
              <a:ext cx="185175" cy="365325"/>
            </a:xfrm>
            <a:custGeom>
              <a:avLst/>
              <a:gdLst/>
              <a:ahLst/>
              <a:cxnLst/>
              <a:rect l="l" t="t" r="r" b="b"/>
              <a:pathLst>
                <a:path w="7407" h="14613" extrusionOk="0">
                  <a:moveTo>
                    <a:pt x="5993" y="1"/>
                  </a:moveTo>
                  <a:lnTo>
                    <a:pt x="5825" y="35"/>
                  </a:lnTo>
                  <a:lnTo>
                    <a:pt x="5656" y="102"/>
                  </a:lnTo>
                  <a:lnTo>
                    <a:pt x="5488" y="169"/>
                  </a:lnTo>
                  <a:lnTo>
                    <a:pt x="5185" y="405"/>
                  </a:lnTo>
                  <a:lnTo>
                    <a:pt x="4916" y="674"/>
                  </a:lnTo>
                  <a:lnTo>
                    <a:pt x="4680" y="1011"/>
                  </a:lnTo>
                  <a:lnTo>
                    <a:pt x="4478" y="1348"/>
                  </a:lnTo>
                  <a:lnTo>
                    <a:pt x="4276" y="1651"/>
                  </a:lnTo>
                  <a:lnTo>
                    <a:pt x="4141" y="2021"/>
                  </a:lnTo>
                  <a:lnTo>
                    <a:pt x="4040" y="2391"/>
                  </a:lnTo>
                  <a:lnTo>
                    <a:pt x="3973" y="2762"/>
                  </a:lnTo>
                  <a:lnTo>
                    <a:pt x="3973" y="3132"/>
                  </a:lnTo>
                  <a:lnTo>
                    <a:pt x="4007" y="3368"/>
                  </a:lnTo>
                  <a:lnTo>
                    <a:pt x="4040" y="3570"/>
                  </a:lnTo>
                  <a:lnTo>
                    <a:pt x="4209" y="3974"/>
                  </a:lnTo>
                  <a:lnTo>
                    <a:pt x="4310" y="4344"/>
                  </a:lnTo>
                  <a:lnTo>
                    <a:pt x="4377" y="4681"/>
                  </a:lnTo>
                  <a:lnTo>
                    <a:pt x="4377" y="5051"/>
                  </a:lnTo>
                  <a:lnTo>
                    <a:pt x="4310" y="5421"/>
                  </a:lnTo>
                  <a:lnTo>
                    <a:pt x="4074" y="5960"/>
                  </a:lnTo>
                  <a:lnTo>
                    <a:pt x="3838" y="6532"/>
                  </a:lnTo>
                  <a:lnTo>
                    <a:pt x="3232" y="7576"/>
                  </a:lnTo>
                  <a:lnTo>
                    <a:pt x="2626" y="8687"/>
                  </a:lnTo>
                  <a:lnTo>
                    <a:pt x="1986" y="9798"/>
                  </a:lnTo>
                  <a:lnTo>
                    <a:pt x="640" y="11953"/>
                  </a:lnTo>
                  <a:lnTo>
                    <a:pt x="404" y="12323"/>
                  </a:lnTo>
                  <a:lnTo>
                    <a:pt x="202" y="12727"/>
                  </a:lnTo>
                  <a:lnTo>
                    <a:pt x="101" y="12929"/>
                  </a:lnTo>
                  <a:lnTo>
                    <a:pt x="34" y="13131"/>
                  </a:lnTo>
                  <a:lnTo>
                    <a:pt x="0" y="13367"/>
                  </a:lnTo>
                  <a:lnTo>
                    <a:pt x="0" y="13569"/>
                  </a:lnTo>
                  <a:lnTo>
                    <a:pt x="34" y="13636"/>
                  </a:lnTo>
                  <a:lnTo>
                    <a:pt x="67" y="13670"/>
                  </a:lnTo>
                  <a:lnTo>
                    <a:pt x="135" y="13636"/>
                  </a:lnTo>
                  <a:lnTo>
                    <a:pt x="168" y="13569"/>
                  </a:lnTo>
                  <a:lnTo>
                    <a:pt x="168" y="13333"/>
                  </a:lnTo>
                  <a:lnTo>
                    <a:pt x="202" y="13098"/>
                  </a:lnTo>
                  <a:lnTo>
                    <a:pt x="303" y="12862"/>
                  </a:lnTo>
                  <a:lnTo>
                    <a:pt x="404" y="12660"/>
                  </a:lnTo>
                  <a:lnTo>
                    <a:pt x="640" y="12222"/>
                  </a:lnTo>
                  <a:lnTo>
                    <a:pt x="909" y="11818"/>
                  </a:lnTo>
                  <a:lnTo>
                    <a:pt x="1986" y="10068"/>
                  </a:lnTo>
                  <a:lnTo>
                    <a:pt x="2996" y="8317"/>
                  </a:lnTo>
                  <a:lnTo>
                    <a:pt x="3501" y="7442"/>
                  </a:lnTo>
                  <a:lnTo>
                    <a:pt x="3939" y="6532"/>
                  </a:lnTo>
                  <a:lnTo>
                    <a:pt x="4310" y="5792"/>
                  </a:lnTo>
                  <a:lnTo>
                    <a:pt x="4444" y="5421"/>
                  </a:lnTo>
                  <a:lnTo>
                    <a:pt x="4545" y="5051"/>
                  </a:lnTo>
                  <a:lnTo>
                    <a:pt x="4545" y="4883"/>
                  </a:lnTo>
                  <a:lnTo>
                    <a:pt x="4545" y="4714"/>
                  </a:lnTo>
                  <a:lnTo>
                    <a:pt x="4512" y="4378"/>
                  </a:lnTo>
                  <a:lnTo>
                    <a:pt x="4377" y="4041"/>
                  </a:lnTo>
                  <a:lnTo>
                    <a:pt x="4276" y="3738"/>
                  </a:lnTo>
                  <a:lnTo>
                    <a:pt x="4175" y="3469"/>
                  </a:lnTo>
                  <a:lnTo>
                    <a:pt x="4141" y="3199"/>
                  </a:lnTo>
                  <a:lnTo>
                    <a:pt x="4141" y="2896"/>
                  </a:lnTo>
                  <a:lnTo>
                    <a:pt x="4175" y="2593"/>
                  </a:lnTo>
                  <a:lnTo>
                    <a:pt x="4242" y="2257"/>
                  </a:lnTo>
                  <a:lnTo>
                    <a:pt x="4343" y="1954"/>
                  </a:lnTo>
                  <a:lnTo>
                    <a:pt x="4444" y="1651"/>
                  </a:lnTo>
                  <a:lnTo>
                    <a:pt x="4613" y="1348"/>
                  </a:lnTo>
                  <a:lnTo>
                    <a:pt x="4781" y="1078"/>
                  </a:lnTo>
                  <a:lnTo>
                    <a:pt x="4983" y="809"/>
                  </a:lnTo>
                  <a:lnTo>
                    <a:pt x="5185" y="607"/>
                  </a:lnTo>
                  <a:lnTo>
                    <a:pt x="5421" y="405"/>
                  </a:lnTo>
                  <a:lnTo>
                    <a:pt x="5690" y="270"/>
                  </a:lnTo>
                  <a:lnTo>
                    <a:pt x="5959" y="169"/>
                  </a:lnTo>
                  <a:lnTo>
                    <a:pt x="6262" y="136"/>
                  </a:lnTo>
                  <a:lnTo>
                    <a:pt x="6565" y="169"/>
                  </a:lnTo>
                  <a:lnTo>
                    <a:pt x="6565" y="203"/>
                  </a:lnTo>
                  <a:lnTo>
                    <a:pt x="6599" y="237"/>
                  </a:lnTo>
                  <a:lnTo>
                    <a:pt x="6767" y="439"/>
                  </a:lnTo>
                  <a:lnTo>
                    <a:pt x="6902" y="674"/>
                  </a:lnTo>
                  <a:lnTo>
                    <a:pt x="7003" y="910"/>
                  </a:lnTo>
                  <a:lnTo>
                    <a:pt x="7104" y="1179"/>
                  </a:lnTo>
                  <a:lnTo>
                    <a:pt x="7138" y="1482"/>
                  </a:lnTo>
                  <a:lnTo>
                    <a:pt x="7171" y="1752"/>
                  </a:lnTo>
                  <a:lnTo>
                    <a:pt x="7171" y="2290"/>
                  </a:lnTo>
                  <a:lnTo>
                    <a:pt x="7138" y="2593"/>
                  </a:lnTo>
                  <a:lnTo>
                    <a:pt x="7070" y="2863"/>
                  </a:lnTo>
                  <a:lnTo>
                    <a:pt x="6969" y="3132"/>
                  </a:lnTo>
                  <a:lnTo>
                    <a:pt x="6835" y="3401"/>
                  </a:lnTo>
                  <a:lnTo>
                    <a:pt x="6633" y="3603"/>
                  </a:lnTo>
                  <a:lnTo>
                    <a:pt x="6431" y="3839"/>
                  </a:lnTo>
                  <a:lnTo>
                    <a:pt x="6229" y="4041"/>
                  </a:lnTo>
                  <a:lnTo>
                    <a:pt x="5959" y="4209"/>
                  </a:lnTo>
                  <a:lnTo>
                    <a:pt x="5387" y="4613"/>
                  </a:lnTo>
                  <a:lnTo>
                    <a:pt x="5084" y="4849"/>
                  </a:lnTo>
                  <a:lnTo>
                    <a:pt x="4848" y="5085"/>
                  </a:lnTo>
                  <a:lnTo>
                    <a:pt x="4613" y="5455"/>
                  </a:lnTo>
                  <a:lnTo>
                    <a:pt x="4411" y="5825"/>
                  </a:lnTo>
                  <a:lnTo>
                    <a:pt x="4108" y="6633"/>
                  </a:lnTo>
                  <a:lnTo>
                    <a:pt x="3771" y="7711"/>
                  </a:lnTo>
                  <a:lnTo>
                    <a:pt x="3434" y="8788"/>
                  </a:lnTo>
                  <a:lnTo>
                    <a:pt x="3165" y="9866"/>
                  </a:lnTo>
                  <a:lnTo>
                    <a:pt x="2895" y="10977"/>
                  </a:lnTo>
                  <a:lnTo>
                    <a:pt x="2727" y="12020"/>
                  </a:lnTo>
                  <a:lnTo>
                    <a:pt x="2626" y="12525"/>
                  </a:lnTo>
                  <a:lnTo>
                    <a:pt x="2525" y="13064"/>
                  </a:lnTo>
                  <a:lnTo>
                    <a:pt x="2390" y="13434"/>
                  </a:lnTo>
                  <a:lnTo>
                    <a:pt x="2222" y="13771"/>
                  </a:lnTo>
                  <a:lnTo>
                    <a:pt x="1986" y="14074"/>
                  </a:lnTo>
                  <a:lnTo>
                    <a:pt x="1852" y="14209"/>
                  </a:lnTo>
                  <a:lnTo>
                    <a:pt x="1683" y="14310"/>
                  </a:lnTo>
                  <a:lnTo>
                    <a:pt x="1448" y="14444"/>
                  </a:lnTo>
                  <a:lnTo>
                    <a:pt x="1212" y="14478"/>
                  </a:lnTo>
                  <a:lnTo>
                    <a:pt x="976" y="14478"/>
                  </a:lnTo>
                  <a:lnTo>
                    <a:pt x="774" y="14411"/>
                  </a:lnTo>
                  <a:lnTo>
                    <a:pt x="572" y="14276"/>
                  </a:lnTo>
                  <a:lnTo>
                    <a:pt x="404" y="14108"/>
                  </a:lnTo>
                  <a:lnTo>
                    <a:pt x="303" y="13906"/>
                  </a:lnTo>
                  <a:lnTo>
                    <a:pt x="236" y="13670"/>
                  </a:lnTo>
                  <a:lnTo>
                    <a:pt x="202" y="13636"/>
                  </a:lnTo>
                  <a:lnTo>
                    <a:pt x="135" y="13636"/>
                  </a:lnTo>
                  <a:lnTo>
                    <a:pt x="135" y="13670"/>
                  </a:lnTo>
                  <a:lnTo>
                    <a:pt x="135" y="13906"/>
                  </a:lnTo>
                  <a:lnTo>
                    <a:pt x="168" y="14074"/>
                  </a:lnTo>
                  <a:lnTo>
                    <a:pt x="236" y="14242"/>
                  </a:lnTo>
                  <a:lnTo>
                    <a:pt x="337" y="14377"/>
                  </a:lnTo>
                  <a:lnTo>
                    <a:pt x="471" y="14478"/>
                  </a:lnTo>
                  <a:lnTo>
                    <a:pt x="606" y="14545"/>
                  </a:lnTo>
                  <a:lnTo>
                    <a:pt x="774" y="14579"/>
                  </a:lnTo>
                  <a:lnTo>
                    <a:pt x="943" y="14613"/>
                  </a:lnTo>
                  <a:lnTo>
                    <a:pt x="1111" y="14613"/>
                  </a:lnTo>
                  <a:lnTo>
                    <a:pt x="1313" y="14579"/>
                  </a:lnTo>
                  <a:lnTo>
                    <a:pt x="1481" y="14545"/>
                  </a:lnTo>
                  <a:lnTo>
                    <a:pt x="1650" y="14478"/>
                  </a:lnTo>
                  <a:lnTo>
                    <a:pt x="1818" y="14411"/>
                  </a:lnTo>
                  <a:lnTo>
                    <a:pt x="1953" y="14310"/>
                  </a:lnTo>
                  <a:lnTo>
                    <a:pt x="2087" y="14175"/>
                  </a:lnTo>
                  <a:lnTo>
                    <a:pt x="2222" y="14040"/>
                  </a:lnTo>
                  <a:lnTo>
                    <a:pt x="2390" y="13771"/>
                  </a:lnTo>
                  <a:lnTo>
                    <a:pt x="2525" y="13468"/>
                  </a:lnTo>
                  <a:lnTo>
                    <a:pt x="2626" y="13131"/>
                  </a:lnTo>
                  <a:lnTo>
                    <a:pt x="2727" y="12828"/>
                  </a:lnTo>
                  <a:lnTo>
                    <a:pt x="2828" y="12155"/>
                  </a:lnTo>
                  <a:lnTo>
                    <a:pt x="2963" y="11482"/>
                  </a:lnTo>
                  <a:lnTo>
                    <a:pt x="3131" y="10707"/>
                  </a:lnTo>
                  <a:lnTo>
                    <a:pt x="3299" y="9899"/>
                  </a:lnTo>
                  <a:lnTo>
                    <a:pt x="3737" y="8351"/>
                  </a:lnTo>
                  <a:lnTo>
                    <a:pt x="3973" y="7644"/>
                  </a:lnTo>
                  <a:lnTo>
                    <a:pt x="4209" y="6903"/>
                  </a:lnTo>
                  <a:lnTo>
                    <a:pt x="4478" y="6196"/>
                  </a:lnTo>
                  <a:lnTo>
                    <a:pt x="4781" y="5522"/>
                  </a:lnTo>
                  <a:lnTo>
                    <a:pt x="4983" y="5253"/>
                  </a:lnTo>
                  <a:lnTo>
                    <a:pt x="5219" y="4984"/>
                  </a:lnTo>
                  <a:lnTo>
                    <a:pt x="5488" y="4782"/>
                  </a:lnTo>
                  <a:lnTo>
                    <a:pt x="5757" y="4580"/>
                  </a:lnTo>
                  <a:lnTo>
                    <a:pt x="6330" y="4176"/>
                  </a:lnTo>
                  <a:lnTo>
                    <a:pt x="6599" y="3974"/>
                  </a:lnTo>
                  <a:lnTo>
                    <a:pt x="6835" y="3738"/>
                  </a:lnTo>
                  <a:lnTo>
                    <a:pt x="6969" y="3536"/>
                  </a:lnTo>
                  <a:lnTo>
                    <a:pt x="7104" y="3334"/>
                  </a:lnTo>
                  <a:lnTo>
                    <a:pt x="7205" y="3132"/>
                  </a:lnTo>
                  <a:lnTo>
                    <a:pt x="7272" y="2896"/>
                  </a:lnTo>
                  <a:lnTo>
                    <a:pt x="7340" y="2661"/>
                  </a:lnTo>
                  <a:lnTo>
                    <a:pt x="7373" y="2425"/>
                  </a:lnTo>
                  <a:lnTo>
                    <a:pt x="7407" y="1886"/>
                  </a:lnTo>
                  <a:lnTo>
                    <a:pt x="7340" y="1381"/>
                  </a:lnTo>
                  <a:lnTo>
                    <a:pt x="7306" y="1146"/>
                  </a:lnTo>
                  <a:lnTo>
                    <a:pt x="7239" y="910"/>
                  </a:lnTo>
                  <a:lnTo>
                    <a:pt x="7138" y="674"/>
                  </a:lnTo>
                  <a:lnTo>
                    <a:pt x="7003" y="472"/>
                  </a:lnTo>
                  <a:lnTo>
                    <a:pt x="6868" y="270"/>
                  </a:lnTo>
                  <a:lnTo>
                    <a:pt x="6734" y="136"/>
                  </a:lnTo>
                  <a:lnTo>
                    <a:pt x="6666" y="102"/>
                  </a:lnTo>
                  <a:lnTo>
                    <a:pt x="6633" y="102"/>
                  </a:lnTo>
                  <a:lnTo>
                    <a:pt x="6599" y="68"/>
                  </a:lnTo>
                  <a:lnTo>
                    <a:pt x="639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8" name="Google Shape;1268;p8"/>
            <p:cNvSpPr/>
            <p:nvPr/>
          </p:nvSpPr>
          <p:spPr>
            <a:xfrm>
              <a:off x="6735750" y="2891150"/>
              <a:ext cx="270200" cy="160800"/>
            </a:xfrm>
            <a:custGeom>
              <a:avLst/>
              <a:gdLst/>
              <a:ahLst/>
              <a:cxnLst/>
              <a:rect l="l" t="t" r="r" b="b"/>
              <a:pathLst>
                <a:path w="10808" h="6432" extrusionOk="0">
                  <a:moveTo>
                    <a:pt x="6330" y="438"/>
                  </a:moveTo>
                  <a:lnTo>
                    <a:pt x="6195" y="910"/>
                  </a:lnTo>
                  <a:lnTo>
                    <a:pt x="6027" y="1381"/>
                  </a:lnTo>
                  <a:lnTo>
                    <a:pt x="6027" y="1213"/>
                  </a:lnTo>
                  <a:lnTo>
                    <a:pt x="5959" y="640"/>
                  </a:lnTo>
                  <a:lnTo>
                    <a:pt x="6330" y="438"/>
                  </a:lnTo>
                  <a:close/>
                  <a:moveTo>
                    <a:pt x="4781" y="1583"/>
                  </a:moveTo>
                  <a:lnTo>
                    <a:pt x="4747" y="2054"/>
                  </a:lnTo>
                  <a:lnTo>
                    <a:pt x="4478" y="2155"/>
                  </a:lnTo>
                  <a:lnTo>
                    <a:pt x="4512" y="1987"/>
                  </a:lnTo>
                  <a:lnTo>
                    <a:pt x="4512" y="1920"/>
                  </a:lnTo>
                  <a:lnTo>
                    <a:pt x="4478" y="1886"/>
                  </a:lnTo>
                  <a:lnTo>
                    <a:pt x="4781" y="1583"/>
                  </a:lnTo>
                  <a:close/>
                  <a:moveTo>
                    <a:pt x="5892" y="674"/>
                  </a:moveTo>
                  <a:lnTo>
                    <a:pt x="5892" y="1213"/>
                  </a:lnTo>
                  <a:lnTo>
                    <a:pt x="5926" y="1617"/>
                  </a:lnTo>
                  <a:lnTo>
                    <a:pt x="5791" y="1785"/>
                  </a:lnTo>
                  <a:lnTo>
                    <a:pt x="5656" y="1953"/>
                  </a:lnTo>
                  <a:lnTo>
                    <a:pt x="5656" y="1819"/>
                  </a:lnTo>
                  <a:lnTo>
                    <a:pt x="5589" y="1011"/>
                  </a:lnTo>
                  <a:lnTo>
                    <a:pt x="5522" y="1819"/>
                  </a:lnTo>
                  <a:lnTo>
                    <a:pt x="5488" y="2122"/>
                  </a:lnTo>
                  <a:lnTo>
                    <a:pt x="5151" y="2391"/>
                  </a:lnTo>
                  <a:lnTo>
                    <a:pt x="5118" y="2021"/>
                  </a:lnTo>
                  <a:lnTo>
                    <a:pt x="5118" y="1617"/>
                  </a:lnTo>
                  <a:lnTo>
                    <a:pt x="5151" y="1179"/>
                  </a:lnTo>
                  <a:lnTo>
                    <a:pt x="5522" y="910"/>
                  </a:lnTo>
                  <a:lnTo>
                    <a:pt x="5892" y="674"/>
                  </a:lnTo>
                  <a:close/>
                  <a:moveTo>
                    <a:pt x="5084" y="1280"/>
                  </a:moveTo>
                  <a:lnTo>
                    <a:pt x="5017" y="1583"/>
                  </a:lnTo>
                  <a:lnTo>
                    <a:pt x="4983" y="1886"/>
                  </a:lnTo>
                  <a:lnTo>
                    <a:pt x="4983" y="2189"/>
                  </a:lnTo>
                  <a:lnTo>
                    <a:pt x="5017" y="2492"/>
                  </a:lnTo>
                  <a:lnTo>
                    <a:pt x="4848" y="2593"/>
                  </a:lnTo>
                  <a:lnTo>
                    <a:pt x="4781" y="1549"/>
                  </a:lnTo>
                  <a:lnTo>
                    <a:pt x="4848" y="1482"/>
                  </a:lnTo>
                  <a:lnTo>
                    <a:pt x="5084" y="1280"/>
                  </a:lnTo>
                  <a:close/>
                  <a:moveTo>
                    <a:pt x="4747" y="2122"/>
                  </a:moveTo>
                  <a:lnTo>
                    <a:pt x="4714" y="2661"/>
                  </a:lnTo>
                  <a:lnTo>
                    <a:pt x="4512" y="2762"/>
                  </a:lnTo>
                  <a:lnTo>
                    <a:pt x="4512" y="2627"/>
                  </a:lnTo>
                  <a:lnTo>
                    <a:pt x="4478" y="2492"/>
                  </a:lnTo>
                  <a:lnTo>
                    <a:pt x="4444" y="2290"/>
                  </a:lnTo>
                  <a:lnTo>
                    <a:pt x="4747" y="2122"/>
                  </a:lnTo>
                  <a:close/>
                  <a:moveTo>
                    <a:pt x="4242" y="2425"/>
                  </a:moveTo>
                  <a:lnTo>
                    <a:pt x="4242" y="2458"/>
                  </a:lnTo>
                  <a:lnTo>
                    <a:pt x="4276" y="2661"/>
                  </a:lnTo>
                  <a:lnTo>
                    <a:pt x="4310" y="2762"/>
                  </a:lnTo>
                  <a:lnTo>
                    <a:pt x="4377" y="2829"/>
                  </a:lnTo>
                  <a:lnTo>
                    <a:pt x="4141" y="2896"/>
                  </a:lnTo>
                  <a:lnTo>
                    <a:pt x="3906" y="2964"/>
                  </a:lnTo>
                  <a:lnTo>
                    <a:pt x="3906" y="2964"/>
                  </a:lnTo>
                  <a:lnTo>
                    <a:pt x="4074" y="2559"/>
                  </a:lnTo>
                  <a:lnTo>
                    <a:pt x="4242" y="2425"/>
                  </a:lnTo>
                  <a:close/>
                  <a:moveTo>
                    <a:pt x="3704" y="2829"/>
                  </a:moveTo>
                  <a:lnTo>
                    <a:pt x="3670" y="2997"/>
                  </a:lnTo>
                  <a:lnTo>
                    <a:pt x="3535" y="2997"/>
                  </a:lnTo>
                  <a:lnTo>
                    <a:pt x="3704" y="2829"/>
                  </a:lnTo>
                  <a:close/>
                  <a:moveTo>
                    <a:pt x="67" y="1"/>
                  </a:moveTo>
                  <a:lnTo>
                    <a:pt x="0" y="270"/>
                  </a:lnTo>
                  <a:lnTo>
                    <a:pt x="0" y="539"/>
                  </a:lnTo>
                  <a:lnTo>
                    <a:pt x="34" y="809"/>
                  </a:lnTo>
                  <a:lnTo>
                    <a:pt x="67" y="1078"/>
                  </a:lnTo>
                  <a:lnTo>
                    <a:pt x="168" y="1347"/>
                  </a:lnTo>
                  <a:lnTo>
                    <a:pt x="269" y="1583"/>
                  </a:lnTo>
                  <a:lnTo>
                    <a:pt x="404" y="1819"/>
                  </a:lnTo>
                  <a:lnTo>
                    <a:pt x="539" y="2054"/>
                  </a:lnTo>
                  <a:lnTo>
                    <a:pt x="774" y="2324"/>
                  </a:lnTo>
                  <a:lnTo>
                    <a:pt x="1044" y="2559"/>
                  </a:lnTo>
                  <a:lnTo>
                    <a:pt x="1347" y="2762"/>
                  </a:lnTo>
                  <a:lnTo>
                    <a:pt x="1684" y="2896"/>
                  </a:lnTo>
                  <a:lnTo>
                    <a:pt x="2020" y="2997"/>
                  </a:lnTo>
                  <a:lnTo>
                    <a:pt x="2391" y="3098"/>
                  </a:lnTo>
                  <a:lnTo>
                    <a:pt x="2727" y="3166"/>
                  </a:lnTo>
                  <a:lnTo>
                    <a:pt x="3098" y="3199"/>
                  </a:lnTo>
                  <a:lnTo>
                    <a:pt x="2525" y="3805"/>
                  </a:lnTo>
                  <a:lnTo>
                    <a:pt x="2121" y="4243"/>
                  </a:lnTo>
                  <a:lnTo>
                    <a:pt x="1919" y="4512"/>
                  </a:lnTo>
                  <a:lnTo>
                    <a:pt x="1751" y="4782"/>
                  </a:lnTo>
                  <a:lnTo>
                    <a:pt x="1616" y="5051"/>
                  </a:lnTo>
                  <a:lnTo>
                    <a:pt x="1482" y="5320"/>
                  </a:lnTo>
                  <a:lnTo>
                    <a:pt x="1381" y="5623"/>
                  </a:lnTo>
                  <a:lnTo>
                    <a:pt x="1347" y="5926"/>
                  </a:lnTo>
                  <a:lnTo>
                    <a:pt x="1212" y="5691"/>
                  </a:lnTo>
                  <a:lnTo>
                    <a:pt x="1077" y="5455"/>
                  </a:lnTo>
                  <a:lnTo>
                    <a:pt x="1010" y="5354"/>
                  </a:lnTo>
                  <a:lnTo>
                    <a:pt x="875" y="5253"/>
                  </a:lnTo>
                  <a:lnTo>
                    <a:pt x="875" y="5354"/>
                  </a:lnTo>
                  <a:lnTo>
                    <a:pt x="943" y="5489"/>
                  </a:lnTo>
                  <a:lnTo>
                    <a:pt x="1044" y="5691"/>
                  </a:lnTo>
                  <a:lnTo>
                    <a:pt x="1414" y="6398"/>
                  </a:lnTo>
                  <a:lnTo>
                    <a:pt x="1448" y="6431"/>
                  </a:lnTo>
                  <a:lnTo>
                    <a:pt x="1482" y="6431"/>
                  </a:lnTo>
                  <a:lnTo>
                    <a:pt x="1583" y="6398"/>
                  </a:lnTo>
                  <a:lnTo>
                    <a:pt x="1785" y="6128"/>
                  </a:lnTo>
                  <a:lnTo>
                    <a:pt x="2020" y="5893"/>
                  </a:lnTo>
                  <a:lnTo>
                    <a:pt x="2256" y="5691"/>
                  </a:lnTo>
                  <a:lnTo>
                    <a:pt x="2492" y="5455"/>
                  </a:lnTo>
                  <a:lnTo>
                    <a:pt x="2525" y="5388"/>
                  </a:lnTo>
                  <a:lnTo>
                    <a:pt x="2492" y="5354"/>
                  </a:lnTo>
                  <a:lnTo>
                    <a:pt x="2458" y="5320"/>
                  </a:lnTo>
                  <a:lnTo>
                    <a:pt x="2391" y="5320"/>
                  </a:lnTo>
                  <a:lnTo>
                    <a:pt x="2155" y="5489"/>
                  </a:lnTo>
                  <a:lnTo>
                    <a:pt x="1919" y="5691"/>
                  </a:lnTo>
                  <a:lnTo>
                    <a:pt x="1684" y="5926"/>
                  </a:lnTo>
                  <a:lnTo>
                    <a:pt x="1482" y="6162"/>
                  </a:lnTo>
                  <a:lnTo>
                    <a:pt x="1448" y="6128"/>
                  </a:lnTo>
                  <a:lnTo>
                    <a:pt x="1684" y="5455"/>
                  </a:lnTo>
                  <a:lnTo>
                    <a:pt x="1987" y="4849"/>
                  </a:lnTo>
                  <a:lnTo>
                    <a:pt x="2155" y="4580"/>
                  </a:lnTo>
                  <a:lnTo>
                    <a:pt x="2323" y="4310"/>
                  </a:lnTo>
                  <a:lnTo>
                    <a:pt x="2795" y="3772"/>
                  </a:lnTo>
                  <a:lnTo>
                    <a:pt x="3333" y="3199"/>
                  </a:lnTo>
                  <a:lnTo>
                    <a:pt x="3636" y="3199"/>
                  </a:lnTo>
                  <a:lnTo>
                    <a:pt x="3603" y="3469"/>
                  </a:lnTo>
                  <a:lnTo>
                    <a:pt x="3603" y="3738"/>
                  </a:lnTo>
                  <a:lnTo>
                    <a:pt x="3636" y="3974"/>
                  </a:lnTo>
                  <a:lnTo>
                    <a:pt x="3704" y="4209"/>
                  </a:lnTo>
                  <a:lnTo>
                    <a:pt x="3805" y="4445"/>
                  </a:lnTo>
                  <a:lnTo>
                    <a:pt x="3906" y="4681"/>
                  </a:lnTo>
                  <a:lnTo>
                    <a:pt x="4074" y="4883"/>
                  </a:lnTo>
                  <a:lnTo>
                    <a:pt x="4242" y="5085"/>
                  </a:lnTo>
                  <a:lnTo>
                    <a:pt x="4411" y="5253"/>
                  </a:lnTo>
                  <a:lnTo>
                    <a:pt x="4613" y="5421"/>
                  </a:lnTo>
                  <a:lnTo>
                    <a:pt x="4848" y="5556"/>
                  </a:lnTo>
                  <a:lnTo>
                    <a:pt x="5084" y="5657"/>
                  </a:lnTo>
                  <a:lnTo>
                    <a:pt x="5353" y="5792"/>
                  </a:lnTo>
                  <a:lnTo>
                    <a:pt x="5623" y="5859"/>
                  </a:lnTo>
                  <a:lnTo>
                    <a:pt x="5892" y="5926"/>
                  </a:lnTo>
                  <a:lnTo>
                    <a:pt x="6599" y="5926"/>
                  </a:lnTo>
                  <a:lnTo>
                    <a:pt x="7003" y="5893"/>
                  </a:lnTo>
                  <a:lnTo>
                    <a:pt x="7407" y="5758"/>
                  </a:lnTo>
                  <a:lnTo>
                    <a:pt x="7811" y="5623"/>
                  </a:lnTo>
                  <a:lnTo>
                    <a:pt x="8215" y="5455"/>
                  </a:lnTo>
                  <a:lnTo>
                    <a:pt x="8585" y="5253"/>
                  </a:lnTo>
                  <a:lnTo>
                    <a:pt x="9292" y="4815"/>
                  </a:lnTo>
                  <a:lnTo>
                    <a:pt x="9865" y="4378"/>
                  </a:lnTo>
                  <a:lnTo>
                    <a:pt x="10101" y="4176"/>
                  </a:lnTo>
                  <a:lnTo>
                    <a:pt x="10336" y="3906"/>
                  </a:lnTo>
                  <a:lnTo>
                    <a:pt x="10538" y="3637"/>
                  </a:lnTo>
                  <a:lnTo>
                    <a:pt x="10673" y="3368"/>
                  </a:lnTo>
                  <a:lnTo>
                    <a:pt x="10774" y="3031"/>
                  </a:lnTo>
                  <a:lnTo>
                    <a:pt x="10808" y="2661"/>
                  </a:lnTo>
                  <a:lnTo>
                    <a:pt x="10808" y="2324"/>
                  </a:lnTo>
                  <a:lnTo>
                    <a:pt x="10774" y="1987"/>
                  </a:lnTo>
                  <a:lnTo>
                    <a:pt x="10707" y="1650"/>
                  </a:lnTo>
                  <a:lnTo>
                    <a:pt x="10606" y="1280"/>
                  </a:lnTo>
                  <a:lnTo>
                    <a:pt x="10505" y="943"/>
                  </a:lnTo>
                  <a:lnTo>
                    <a:pt x="10370" y="607"/>
                  </a:lnTo>
                  <a:lnTo>
                    <a:pt x="10202" y="304"/>
                  </a:lnTo>
                  <a:lnTo>
                    <a:pt x="10000" y="1"/>
                  </a:lnTo>
                  <a:lnTo>
                    <a:pt x="9730" y="1"/>
                  </a:lnTo>
                  <a:lnTo>
                    <a:pt x="9865" y="203"/>
                  </a:lnTo>
                  <a:lnTo>
                    <a:pt x="10000" y="405"/>
                  </a:lnTo>
                  <a:lnTo>
                    <a:pt x="10235" y="842"/>
                  </a:lnTo>
                  <a:lnTo>
                    <a:pt x="10404" y="1347"/>
                  </a:lnTo>
                  <a:lnTo>
                    <a:pt x="10505" y="1852"/>
                  </a:lnTo>
                  <a:lnTo>
                    <a:pt x="10572" y="2357"/>
                  </a:lnTo>
                  <a:lnTo>
                    <a:pt x="10572" y="2829"/>
                  </a:lnTo>
                  <a:lnTo>
                    <a:pt x="10471" y="3233"/>
                  </a:lnTo>
                  <a:lnTo>
                    <a:pt x="10437" y="3435"/>
                  </a:lnTo>
                  <a:lnTo>
                    <a:pt x="10336" y="3603"/>
                  </a:lnTo>
                  <a:lnTo>
                    <a:pt x="10168" y="3839"/>
                  </a:lnTo>
                  <a:lnTo>
                    <a:pt x="9966" y="4041"/>
                  </a:lnTo>
                  <a:lnTo>
                    <a:pt x="9730" y="4277"/>
                  </a:lnTo>
                  <a:lnTo>
                    <a:pt x="9461" y="4445"/>
                  </a:lnTo>
                  <a:lnTo>
                    <a:pt x="8922" y="4782"/>
                  </a:lnTo>
                  <a:lnTo>
                    <a:pt x="8417" y="5085"/>
                  </a:lnTo>
                  <a:lnTo>
                    <a:pt x="8080" y="5253"/>
                  </a:lnTo>
                  <a:lnTo>
                    <a:pt x="7777" y="5388"/>
                  </a:lnTo>
                  <a:lnTo>
                    <a:pt x="7441" y="5522"/>
                  </a:lnTo>
                  <a:lnTo>
                    <a:pt x="7104" y="5623"/>
                  </a:lnTo>
                  <a:lnTo>
                    <a:pt x="6734" y="5691"/>
                  </a:lnTo>
                  <a:lnTo>
                    <a:pt x="6397" y="5724"/>
                  </a:lnTo>
                  <a:lnTo>
                    <a:pt x="6027" y="5724"/>
                  </a:lnTo>
                  <a:lnTo>
                    <a:pt x="5690" y="5657"/>
                  </a:lnTo>
                  <a:lnTo>
                    <a:pt x="5387" y="5590"/>
                  </a:lnTo>
                  <a:lnTo>
                    <a:pt x="5118" y="5489"/>
                  </a:lnTo>
                  <a:lnTo>
                    <a:pt x="4848" y="5354"/>
                  </a:lnTo>
                  <a:lnTo>
                    <a:pt x="4613" y="5186"/>
                  </a:lnTo>
                  <a:lnTo>
                    <a:pt x="4377" y="4984"/>
                  </a:lnTo>
                  <a:lnTo>
                    <a:pt x="4209" y="4782"/>
                  </a:lnTo>
                  <a:lnTo>
                    <a:pt x="4040" y="4512"/>
                  </a:lnTo>
                  <a:lnTo>
                    <a:pt x="3906" y="4277"/>
                  </a:lnTo>
                  <a:lnTo>
                    <a:pt x="3805" y="4007"/>
                  </a:lnTo>
                  <a:lnTo>
                    <a:pt x="3771" y="3738"/>
                  </a:lnTo>
                  <a:lnTo>
                    <a:pt x="3771" y="3469"/>
                  </a:lnTo>
                  <a:lnTo>
                    <a:pt x="3838" y="3199"/>
                  </a:lnTo>
                  <a:lnTo>
                    <a:pt x="4074" y="3132"/>
                  </a:lnTo>
                  <a:lnTo>
                    <a:pt x="4276" y="3065"/>
                  </a:lnTo>
                  <a:lnTo>
                    <a:pt x="4747" y="2896"/>
                  </a:lnTo>
                  <a:lnTo>
                    <a:pt x="4747" y="3166"/>
                  </a:lnTo>
                  <a:lnTo>
                    <a:pt x="4781" y="3199"/>
                  </a:lnTo>
                  <a:lnTo>
                    <a:pt x="4815" y="3166"/>
                  </a:lnTo>
                  <a:lnTo>
                    <a:pt x="4848" y="2829"/>
                  </a:lnTo>
                  <a:lnTo>
                    <a:pt x="5084" y="2694"/>
                  </a:lnTo>
                  <a:lnTo>
                    <a:pt x="5118" y="2762"/>
                  </a:lnTo>
                  <a:lnTo>
                    <a:pt x="5151" y="2795"/>
                  </a:lnTo>
                  <a:lnTo>
                    <a:pt x="5185" y="2762"/>
                  </a:lnTo>
                  <a:lnTo>
                    <a:pt x="5185" y="2627"/>
                  </a:lnTo>
                  <a:lnTo>
                    <a:pt x="5522" y="2357"/>
                  </a:lnTo>
                  <a:lnTo>
                    <a:pt x="5555" y="2492"/>
                  </a:lnTo>
                  <a:lnTo>
                    <a:pt x="5555" y="2526"/>
                  </a:lnTo>
                  <a:lnTo>
                    <a:pt x="5623" y="2526"/>
                  </a:lnTo>
                  <a:lnTo>
                    <a:pt x="5623" y="2492"/>
                  </a:lnTo>
                  <a:lnTo>
                    <a:pt x="5656" y="2357"/>
                  </a:lnTo>
                  <a:lnTo>
                    <a:pt x="5690" y="2189"/>
                  </a:lnTo>
                  <a:lnTo>
                    <a:pt x="5993" y="1852"/>
                  </a:lnTo>
                  <a:lnTo>
                    <a:pt x="6027" y="1819"/>
                  </a:lnTo>
                  <a:lnTo>
                    <a:pt x="6128" y="1650"/>
                  </a:lnTo>
                  <a:lnTo>
                    <a:pt x="6229" y="1482"/>
                  </a:lnTo>
                  <a:lnTo>
                    <a:pt x="6363" y="1112"/>
                  </a:lnTo>
                  <a:lnTo>
                    <a:pt x="6565" y="337"/>
                  </a:lnTo>
                  <a:lnTo>
                    <a:pt x="6565" y="304"/>
                  </a:lnTo>
                  <a:lnTo>
                    <a:pt x="6969" y="135"/>
                  </a:lnTo>
                  <a:lnTo>
                    <a:pt x="7407" y="1"/>
                  </a:lnTo>
                  <a:lnTo>
                    <a:pt x="7104" y="1"/>
                  </a:lnTo>
                  <a:lnTo>
                    <a:pt x="6633" y="169"/>
                  </a:lnTo>
                  <a:lnTo>
                    <a:pt x="6666" y="1"/>
                  </a:lnTo>
                  <a:lnTo>
                    <a:pt x="6464" y="1"/>
                  </a:lnTo>
                  <a:lnTo>
                    <a:pt x="6363" y="270"/>
                  </a:lnTo>
                  <a:lnTo>
                    <a:pt x="6027" y="438"/>
                  </a:lnTo>
                  <a:lnTo>
                    <a:pt x="5724" y="607"/>
                  </a:lnTo>
                  <a:lnTo>
                    <a:pt x="5387" y="809"/>
                  </a:lnTo>
                  <a:lnTo>
                    <a:pt x="5084" y="1044"/>
                  </a:lnTo>
                  <a:lnTo>
                    <a:pt x="4815" y="1280"/>
                  </a:lnTo>
                  <a:lnTo>
                    <a:pt x="4545" y="1549"/>
                  </a:lnTo>
                  <a:lnTo>
                    <a:pt x="4276" y="1852"/>
                  </a:lnTo>
                  <a:lnTo>
                    <a:pt x="4040" y="2189"/>
                  </a:lnTo>
                  <a:lnTo>
                    <a:pt x="3838" y="2559"/>
                  </a:lnTo>
                  <a:lnTo>
                    <a:pt x="3569" y="2762"/>
                  </a:lnTo>
                  <a:lnTo>
                    <a:pt x="3300" y="2997"/>
                  </a:lnTo>
                  <a:lnTo>
                    <a:pt x="2963" y="2997"/>
                  </a:lnTo>
                  <a:lnTo>
                    <a:pt x="2626" y="2964"/>
                  </a:lnTo>
                  <a:lnTo>
                    <a:pt x="2290" y="2863"/>
                  </a:lnTo>
                  <a:lnTo>
                    <a:pt x="1953" y="2795"/>
                  </a:lnTo>
                  <a:lnTo>
                    <a:pt x="1650" y="2661"/>
                  </a:lnTo>
                  <a:lnTo>
                    <a:pt x="1347" y="2492"/>
                  </a:lnTo>
                  <a:lnTo>
                    <a:pt x="1077" y="2324"/>
                  </a:lnTo>
                  <a:lnTo>
                    <a:pt x="808" y="2088"/>
                  </a:lnTo>
                  <a:lnTo>
                    <a:pt x="640" y="1886"/>
                  </a:lnTo>
                  <a:lnTo>
                    <a:pt x="471" y="1650"/>
                  </a:lnTo>
                  <a:lnTo>
                    <a:pt x="337" y="1381"/>
                  </a:lnTo>
                  <a:lnTo>
                    <a:pt x="269" y="1112"/>
                  </a:lnTo>
                  <a:lnTo>
                    <a:pt x="202" y="842"/>
                  </a:lnTo>
                  <a:lnTo>
                    <a:pt x="168" y="573"/>
                  </a:lnTo>
                  <a:lnTo>
                    <a:pt x="135" y="270"/>
                  </a:lnTo>
                  <a:lnTo>
                    <a:pt x="1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9" name="Google Shape;1269;p8"/>
            <p:cNvSpPr/>
            <p:nvPr/>
          </p:nvSpPr>
          <p:spPr>
            <a:xfrm>
              <a:off x="4272075" y="3094000"/>
              <a:ext cx="62325" cy="67375"/>
            </a:xfrm>
            <a:custGeom>
              <a:avLst/>
              <a:gdLst/>
              <a:ahLst/>
              <a:cxnLst/>
              <a:rect l="l" t="t" r="r" b="b"/>
              <a:pathLst>
                <a:path w="2493" h="2695" extrusionOk="0">
                  <a:moveTo>
                    <a:pt x="2290" y="203"/>
                  </a:moveTo>
                  <a:lnTo>
                    <a:pt x="2223" y="708"/>
                  </a:lnTo>
                  <a:lnTo>
                    <a:pt x="2223" y="1246"/>
                  </a:lnTo>
                  <a:lnTo>
                    <a:pt x="2223" y="1785"/>
                  </a:lnTo>
                  <a:lnTo>
                    <a:pt x="2290" y="2324"/>
                  </a:lnTo>
                  <a:lnTo>
                    <a:pt x="2290" y="2357"/>
                  </a:lnTo>
                  <a:lnTo>
                    <a:pt x="2055" y="2324"/>
                  </a:lnTo>
                  <a:lnTo>
                    <a:pt x="1819" y="2324"/>
                  </a:lnTo>
                  <a:lnTo>
                    <a:pt x="1347" y="2357"/>
                  </a:lnTo>
                  <a:lnTo>
                    <a:pt x="371" y="2357"/>
                  </a:lnTo>
                  <a:lnTo>
                    <a:pt x="270" y="1280"/>
                  </a:lnTo>
                  <a:lnTo>
                    <a:pt x="203" y="236"/>
                  </a:lnTo>
                  <a:lnTo>
                    <a:pt x="203" y="236"/>
                  </a:lnTo>
                  <a:lnTo>
                    <a:pt x="708" y="270"/>
                  </a:lnTo>
                  <a:lnTo>
                    <a:pt x="1246" y="270"/>
                  </a:lnTo>
                  <a:lnTo>
                    <a:pt x="2290" y="203"/>
                  </a:lnTo>
                  <a:close/>
                  <a:moveTo>
                    <a:pt x="1785" y="1"/>
                  </a:moveTo>
                  <a:lnTo>
                    <a:pt x="1246" y="34"/>
                  </a:lnTo>
                  <a:lnTo>
                    <a:pt x="708" y="34"/>
                  </a:lnTo>
                  <a:lnTo>
                    <a:pt x="169" y="68"/>
                  </a:lnTo>
                  <a:lnTo>
                    <a:pt x="102" y="102"/>
                  </a:lnTo>
                  <a:lnTo>
                    <a:pt x="102" y="135"/>
                  </a:lnTo>
                  <a:lnTo>
                    <a:pt x="34" y="169"/>
                  </a:lnTo>
                  <a:lnTo>
                    <a:pt x="34" y="203"/>
                  </a:lnTo>
                  <a:lnTo>
                    <a:pt x="1" y="809"/>
                  </a:lnTo>
                  <a:lnTo>
                    <a:pt x="34" y="1415"/>
                  </a:lnTo>
                  <a:lnTo>
                    <a:pt x="102" y="2021"/>
                  </a:lnTo>
                  <a:lnTo>
                    <a:pt x="203" y="2627"/>
                  </a:lnTo>
                  <a:lnTo>
                    <a:pt x="236" y="2661"/>
                  </a:lnTo>
                  <a:lnTo>
                    <a:pt x="304" y="2694"/>
                  </a:lnTo>
                  <a:lnTo>
                    <a:pt x="371" y="2661"/>
                  </a:lnTo>
                  <a:lnTo>
                    <a:pt x="405" y="2560"/>
                  </a:lnTo>
                  <a:lnTo>
                    <a:pt x="405" y="2492"/>
                  </a:lnTo>
                  <a:lnTo>
                    <a:pt x="842" y="2593"/>
                  </a:lnTo>
                  <a:lnTo>
                    <a:pt x="1853" y="2593"/>
                  </a:lnTo>
                  <a:lnTo>
                    <a:pt x="2088" y="2560"/>
                  </a:lnTo>
                  <a:lnTo>
                    <a:pt x="2290" y="2492"/>
                  </a:lnTo>
                  <a:lnTo>
                    <a:pt x="2324" y="2458"/>
                  </a:lnTo>
                  <a:lnTo>
                    <a:pt x="2324" y="2391"/>
                  </a:lnTo>
                  <a:lnTo>
                    <a:pt x="2425" y="2391"/>
                  </a:lnTo>
                  <a:lnTo>
                    <a:pt x="2459" y="2357"/>
                  </a:lnTo>
                  <a:lnTo>
                    <a:pt x="2459" y="2290"/>
                  </a:lnTo>
                  <a:lnTo>
                    <a:pt x="2492" y="1785"/>
                  </a:lnTo>
                  <a:lnTo>
                    <a:pt x="2459" y="1246"/>
                  </a:lnTo>
                  <a:lnTo>
                    <a:pt x="2425" y="708"/>
                  </a:lnTo>
                  <a:lnTo>
                    <a:pt x="2391" y="169"/>
                  </a:lnTo>
                  <a:lnTo>
                    <a:pt x="2425" y="102"/>
                  </a:lnTo>
                  <a:lnTo>
                    <a:pt x="2425" y="68"/>
                  </a:lnTo>
                  <a:lnTo>
                    <a:pt x="239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0" name="Google Shape;1270;p8"/>
            <p:cNvSpPr/>
            <p:nvPr/>
          </p:nvSpPr>
          <p:spPr>
            <a:xfrm>
              <a:off x="4512800" y="3015725"/>
              <a:ext cx="64000" cy="63150"/>
            </a:xfrm>
            <a:custGeom>
              <a:avLst/>
              <a:gdLst/>
              <a:ahLst/>
              <a:cxnLst/>
              <a:rect l="l" t="t" r="r" b="b"/>
              <a:pathLst>
                <a:path w="2560" h="2526" extrusionOk="0">
                  <a:moveTo>
                    <a:pt x="2324" y="1"/>
                  </a:moveTo>
                  <a:lnTo>
                    <a:pt x="2290" y="34"/>
                  </a:lnTo>
                  <a:lnTo>
                    <a:pt x="2290" y="68"/>
                  </a:lnTo>
                  <a:lnTo>
                    <a:pt x="2257" y="135"/>
                  </a:lnTo>
                  <a:lnTo>
                    <a:pt x="1920" y="102"/>
                  </a:lnTo>
                  <a:lnTo>
                    <a:pt x="1550" y="135"/>
                  </a:lnTo>
                  <a:lnTo>
                    <a:pt x="843" y="169"/>
                  </a:lnTo>
                  <a:lnTo>
                    <a:pt x="236" y="169"/>
                  </a:lnTo>
                  <a:lnTo>
                    <a:pt x="169" y="203"/>
                  </a:lnTo>
                  <a:lnTo>
                    <a:pt x="102" y="270"/>
                  </a:lnTo>
                  <a:lnTo>
                    <a:pt x="68" y="236"/>
                  </a:lnTo>
                  <a:lnTo>
                    <a:pt x="34" y="236"/>
                  </a:lnTo>
                  <a:lnTo>
                    <a:pt x="1" y="506"/>
                  </a:lnTo>
                  <a:lnTo>
                    <a:pt x="1" y="741"/>
                  </a:lnTo>
                  <a:lnTo>
                    <a:pt x="34" y="1246"/>
                  </a:lnTo>
                  <a:lnTo>
                    <a:pt x="68" y="2425"/>
                  </a:lnTo>
                  <a:lnTo>
                    <a:pt x="102" y="2492"/>
                  </a:lnTo>
                  <a:lnTo>
                    <a:pt x="169" y="2526"/>
                  </a:lnTo>
                  <a:lnTo>
                    <a:pt x="236" y="2492"/>
                  </a:lnTo>
                  <a:lnTo>
                    <a:pt x="270" y="2458"/>
                  </a:lnTo>
                  <a:lnTo>
                    <a:pt x="540" y="2492"/>
                  </a:lnTo>
                  <a:lnTo>
                    <a:pt x="843" y="2492"/>
                  </a:lnTo>
                  <a:lnTo>
                    <a:pt x="1381" y="2458"/>
                  </a:lnTo>
                  <a:lnTo>
                    <a:pt x="1886" y="2458"/>
                  </a:lnTo>
                  <a:lnTo>
                    <a:pt x="2122" y="2425"/>
                  </a:lnTo>
                  <a:lnTo>
                    <a:pt x="2223" y="2357"/>
                  </a:lnTo>
                  <a:lnTo>
                    <a:pt x="2324" y="2290"/>
                  </a:lnTo>
                  <a:lnTo>
                    <a:pt x="2223" y="2223"/>
                  </a:lnTo>
                  <a:lnTo>
                    <a:pt x="2088" y="2155"/>
                  </a:lnTo>
                  <a:lnTo>
                    <a:pt x="1785" y="2155"/>
                  </a:lnTo>
                  <a:lnTo>
                    <a:pt x="1213" y="2189"/>
                  </a:lnTo>
                  <a:lnTo>
                    <a:pt x="742" y="2189"/>
                  </a:lnTo>
                  <a:lnTo>
                    <a:pt x="506" y="2223"/>
                  </a:lnTo>
                  <a:lnTo>
                    <a:pt x="270" y="2256"/>
                  </a:lnTo>
                  <a:lnTo>
                    <a:pt x="236" y="1078"/>
                  </a:lnTo>
                  <a:lnTo>
                    <a:pt x="203" y="741"/>
                  </a:lnTo>
                  <a:lnTo>
                    <a:pt x="135" y="438"/>
                  </a:lnTo>
                  <a:lnTo>
                    <a:pt x="203" y="438"/>
                  </a:lnTo>
                  <a:lnTo>
                    <a:pt x="236" y="405"/>
                  </a:lnTo>
                  <a:lnTo>
                    <a:pt x="270" y="371"/>
                  </a:lnTo>
                  <a:lnTo>
                    <a:pt x="1348" y="337"/>
                  </a:lnTo>
                  <a:lnTo>
                    <a:pt x="1819" y="304"/>
                  </a:lnTo>
                  <a:lnTo>
                    <a:pt x="2055" y="270"/>
                  </a:lnTo>
                  <a:lnTo>
                    <a:pt x="2257" y="236"/>
                  </a:lnTo>
                  <a:lnTo>
                    <a:pt x="2290" y="674"/>
                  </a:lnTo>
                  <a:lnTo>
                    <a:pt x="2324" y="1078"/>
                  </a:lnTo>
                  <a:lnTo>
                    <a:pt x="2290" y="1684"/>
                  </a:lnTo>
                  <a:lnTo>
                    <a:pt x="2290" y="1987"/>
                  </a:lnTo>
                  <a:lnTo>
                    <a:pt x="2324" y="2290"/>
                  </a:lnTo>
                  <a:lnTo>
                    <a:pt x="2358" y="2324"/>
                  </a:lnTo>
                  <a:lnTo>
                    <a:pt x="2391" y="2357"/>
                  </a:lnTo>
                  <a:lnTo>
                    <a:pt x="2459" y="2357"/>
                  </a:lnTo>
                  <a:lnTo>
                    <a:pt x="2492" y="2290"/>
                  </a:lnTo>
                  <a:lnTo>
                    <a:pt x="2526" y="1987"/>
                  </a:lnTo>
                  <a:lnTo>
                    <a:pt x="2560" y="1684"/>
                  </a:lnTo>
                  <a:lnTo>
                    <a:pt x="2526" y="1078"/>
                  </a:lnTo>
                  <a:lnTo>
                    <a:pt x="2492" y="573"/>
                  </a:lnTo>
                  <a:lnTo>
                    <a:pt x="2459" y="304"/>
                  </a:lnTo>
                  <a:lnTo>
                    <a:pt x="2391" y="34"/>
                  </a:lnTo>
                  <a:lnTo>
                    <a:pt x="2358" y="34"/>
                  </a:lnTo>
                  <a:lnTo>
                    <a:pt x="23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1" name="Google Shape;1271;p8"/>
            <p:cNvSpPr/>
            <p:nvPr/>
          </p:nvSpPr>
          <p:spPr>
            <a:xfrm>
              <a:off x="4201375" y="3099050"/>
              <a:ext cx="64000" cy="59800"/>
            </a:xfrm>
            <a:custGeom>
              <a:avLst/>
              <a:gdLst/>
              <a:ahLst/>
              <a:cxnLst/>
              <a:rect l="l" t="t" r="r" b="b"/>
              <a:pathLst>
                <a:path w="2560" h="2392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304"/>
                  </a:lnTo>
                  <a:lnTo>
                    <a:pt x="1" y="539"/>
                  </a:lnTo>
                  <a:lnTo>
                    <a:pt x="1" y="1078"/>
                  </a:lnTo>
                  <a:lnTo>
                    <a:pt x="34" y="1684"/>
                  </a:lnTo>
                  <a:lnTo>
                    <a:pt x="102" y="1987"/>
                  </a:lnTo>
                  <a:lnTo>
                    <a:pt x="169" y="2290"/>
                  </a:lnTo>
                  <a:lnTo>
                    <a:pt x="203" y="2324"/>
                  </a:lnTo>
                  <a:lnTo>
                    <a:pt x="236" y="2358"/>
                  </a:lnTo>
                  <a:lnTo>
                    <a:pt x="304" y="2324"/>
                  </a:lnTo>
                  <a:lnTo>
                    <a:pt x="337" y="2256"/>
                  </a:lnTo>
                  <a:lnTo>
                    <a:pt x="304" y="1953"/>
                  </a:lnTo>
                  <a:lnTo>
                    <a:pt x="304" y="1650"/>
                  </a:lnTo>
                  <a:lnTo>
                    <a:pt x="236" y="1078"/>
                  </a:lnTo>
                  <a:lnTo>
                    <a:pt x="236" y="640"/>
                  </a:lnTo>
                  <a:lnTo>
                    <a:pt x="203" y="203"/>
                  </a:lnTo>
                  <a:lnTo>
                    <a:pt x="203" y="203"/>
                  </a:lnTo>
                  <a:lnTo>
                    <a:pt x="438" y="236"/>
                  </a:lnTo>
                  <a:lnTo>
                    <a:pt x="1145" y="236"/>
                  </a:lnTo>
                  <a:lnTo>
                    <a:pt x="2223" y="169"/>
                  </a:lnTo>
                  <a:lnTo>
                    <a:pt x="2256" y="236"/>
                  </a:lnTo>
                  <a:lnTo>
                    <a:pt x="2324" y="236"/>
                  </a:lnTo>
                  <a:lnTo>
                    <a:pt x="2324" y="539"/>
                  </a:lnTo>
                  <a:lnTo>
                    <a:pt x="2324" y="876"/>
                  </a:lnTo>
                  <a:lnTo>
                    <a:pt x="2357" y="2054"/>
                  </a:lnTo>
                  <a:lnTo>
                    <a:pt x="1886" y="2054"/>
                  </a:lnTo>
                  <a:lnTo>
                    <a:pt x="1415" y="2088"/>
                  </a:lnTo>
                  <a:lnTo>
                    <a:pt x="674" y="2088"/>
                  </a:lnTo>
                  <a:lnTo>
                    <a:pt x="539" y="2122"/>
                  </a:lnTo>
                  <a:lnTo>
                    <a:pt x="438" y="2189"/>
                  </a:lnTo>
                  <a:lnTo>
                    <a:pt x="337" y="2256"/>
                  </a:lnTo>
                  <a:lnTo>
                    <a:pt x="405" y="2324"/>
                  </a:lnTo>
                  <a:lnTo>
                    <a:pt x="539" y="2358"/>
                  </a:lnTo>
                  <a:lnTo>
                    <a:pt x="775" y="2391"/>
                  </a:lnTo>
                  <a:lnTo>
                    <a:pt x="1280" y="2358"/>
                  </a:lnTo>
                  <a:lnTo>
                    <a:pt x="1819" y="2358"/>
                  </a:lnTo>
                  <a:lnTo>
                    <a:pt x="2122" y="2324"/>
                  </a:lnTo>
                  <a:lnTo>
                    <a:pt x="2357" y="2256"/>
                  </a:lnTo>
                  <a:lnTo>
                    <a:pt x="2425" y="2324"/>
                  </a:lnTo>
                  <a:lnTo>
                    <a:pt x="2492" y="2324"/>
                  </a:lnTo>
                  <a:lnTo>
                    <a:pt x="2559" y="2290"/>
                  </a:lnTo>
                  <a:lnTo>
                    <a:pt x="2559" y="2223"/>
                  </a:lnTo>
                  <a:lnTo>
                    <a:pt x="2526" y="1044"/>
                  </a:lnTo>
                  <a:lnTo>
                    <a:pt x="2526" y="539"/>
                  </a:lnTo>
                  <a:lnTo>
                    <a:pt x="2492" y="270"/>
                  </a:lnTo>
                  <a:lnTo>
                    <a:pt x="2425" y="34"/>
                  </a:lnTo>
                  <a:lnTo>
                    <a:pt x="2391" y="34"/>
                  </a:lnTo>
                  <a:lnTo>
                    <a:pt x="2391" y="68"/>
                  </a:lnTo>
                  <a:lnTo>
                    <a:pt x="2357" y="68"/>
                  </a:lnTo>
                  <a:lnTo>
                    <a:pt x="2290" y="34"/>
                  </a:lnTo>
                  <a:lnTo>
                    <a:pt x="2223" y="1"/>
                  </a:lnTo>
                  <a:lnTo>
                    <a:pt x="2021" y="1"/>
                  </a:lnTo>
                  <a:lnTo>
                    <a:pt x="1617" y="34"/>
                  </a:lnTo>
                  <a:lnTo>
                    <a:pt x="910" y="34"/>
                  </a:lnTo>
                  <a:lnTo>
                    <a:pt x="539" y="68"/>
                  </a:lnTo>
                  <a:lnTo>
                    <a:pt x="203" y="102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2" name="Google Shape;1272;p8"/>
            <p:cNvSpPr/>
            <p:nvPr/>
          </p:nvSpPr>
          <p:spPr>
            <a:xfrm>
              <a:off x="4426950" y="2952600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2357" y="0"/>
                  </a:moveTo>
                  <a:lnTo>
                    <a:pt x="2357" y="34"/>
                  </a:lnTo>
                  <a:lnTo>
                    <a:pt x="2324" y="135"/>
                  </a:lnTo>
                  <a:lnTo>
                    <a:pt x="1751" y="68"/>
                  </a:lnTo>
                  <a:lnTo>
                    <a:pt x="1179" y="68"/>
                  </a:lnTo>
                  <a:lnTo>
                    <a:pt x="674" y="34"/>
                  </a:lnTo>
                  <a:lnTo>
                    <a:pt x="405" y="68"/>
                  </a:lnTo>
                  <a:lnTo>
                    <a:pt x="304" y="101"/>
                  </a:lnTo>
                  <a:lnTo>
                    <a:pt x="169" y="169"/>
                  </a:lnTo>
                  <a:lnTo>
                    <a:pt x="169" y="169"/>
                  </a:lnTo>
                  <a:lnTo>
                    <a:pt x="169" y="169"/>
                  </a:lnTo>
                  <a:lnTo>
                    <a:pt x="371" y="270"/>
                  </a:lnTo>
                  <a:lnTo>
                    <a:pt x="573" y="304"/>
                  </a:lnTo>
                  <a:lnTo>
                    <a:pt x="1011" y="270"/>
                  </a:lnTo>
                  <a:lnTo>
                    <a:pt x="1650" y="304"/>
                  </a:lnTo>
                  <a:lnTo>
                    <a:pt x="2324" y="337"/>
                  </a:lnTo>
                  <a:lnTo>
                    <a:pt x="2290" y="708"/>
                  </a:lnTo>
                  <a:lnTo>
                    <a:pt x="2324" y="1078"/>
                  </a:lnTo>
                  <a:lnTo>
                    <a:pt x="2324" y="1583"/>
                  </a:lnTo>
                  <a:lnTo>
                    <a:pt x="2357" y="1852"/>
                  </a:lnTo>
                  <a:lnTo>
                    <a:pt x="2391" y="2088"/>
                  </a:lnTo>
                  <a:lnTo>
                    <a:pt x="2357" y="2088"/>
                  </a:lnTo>
                  <a:lnTo>
                    <a:pt x="1347" y="2122"/>
                  </a:lnTo>
                  <a:lnTo>
                    <a:pt x="809" y="2155"/>
                  </a:lnTo>
                  <a:lnTo>
                    <a:pt x="539" y="2189"/>
                  </a:lnTo>
                  <a:lnTo>
                    <a:pt x="304" y="2223"/>
                  </a:lnTo>
                  <a:lnTo>
                    <a:pt x="270" y="1718"/>
                  </a:lnTo>
                  <a:lnTo>
                    <a:pt x="236" y="1213"/>
                  </a:lnTo>
                  <a:lnTo>
                    <a:pt x="270" y="708"/>
                  </a:lnTo>
                  <a:lnTo>
                    <a:pt x="236" y="438"/>
                  </a:lnTo>
                  <a:lnTo>
                    <a:pt x="203" y="304"/>
                  </a:lnTo>
                  <a:lnTo>
                    <a:pt x="169" y="169"/>
                  </a:lnTo>
                  <a:lnTo>
                    <a:pt x="135" y="203"/>
                  </a:lnTo>
                  <a:lnTo>
                    <a:pt x="68" y="337"/>
                  </a:lnTo>
                  <a:lnTo>
                    <a:pt x="34" y="506"/>
                  </a:lnTo>
                  <a:lnTo>
                    <a:pt x="1" y="876"/>
                  </a:lnTo>
                  <a:lnTo>
                    <a:pt x="34" y="1583"/>
                  </a:lnTo>
                  <a:lnTo>
                    <a:pt x="34" y="1819"/>
                  </a:lnTo>
                  <a:lnTo>
                    <a:pt x="34" y="2054"/>
                  </a:lnTo>
                  <a:lnTo>
                    <a:pt x="34" y="2189"/>
                  </a:lnTo>
                  <a:lnTo>
                    <a:pt x="102" y="2290"/>
                  </a:lnTo>
                  <a:lnTo>
                    <a:pt x="169" y="2391"/>
                  </a:lnTo>
                  <a:lnTo>
                    <a:pt x="270" y="2425"/>
                  </a:lnTo>
                  <a:lnTo>
                    <a:pt x="304" y="2425"/>
                  </a:lnTo>
                  <a:lnTo>
                    <a:pt x="337" y="2391"/>
                  </a:lnTo>
                  <a:lnTo>
                    <a:pt x="337" y="2357"/>
                  </a:lnTo>
                  <a:lnTo>
                    <a:pt x="573" y="2391"/>
                  </a:lnTo>
                  <a:lnTo>
                    <a:pt x="809" y="2425"/>
                  </a:lnTo>
                  <a:lnTo>
                    <a:pt x="1347" y="2391"/>
                  </a:lnTo>
                  <a:lnTo>
                    <a:pt x="2391" y="2324"/>
                  </a:lnTo>
                  <a:lnTo>
                    <a:pt x="2458" y="2290"/>
                  </a:lnTo>
                  <a:lnTo>
                    <a:pt x="2492" y="2324"/>
                  </a:lnTo>
                  <a:lnTo>
                    <a:pt x="2526" y="2324"/>
                  </a:lnTo>
                  <a:lnTo>
                    <a:pt x="2526" y="2290"/>
                  </a:lnTo>
                  <a:lnTo>
                    <a:pt x="2559" y="2021"/>
                  </a:lnTo>
                  <a:lnTo>
                    <a:pt x="2559" y="1751"/>
                  </a:lnTo>
                  <a:lnTo>
                    <a:pt x="2526" y="1246"/>
                  </a:lnTo>
                  <a:lnTo>
                    <a:pt x="2526" y="640"/>
                  </a:lnTo>
                  <a:lnTo>
                    <a:pt x="2492" y="337"/>
                  </a:lnTo>
                  <a:lnTo>
                    <a:pt x="2458" y="34"/>
                  </a:lnTo>
                  <a:lnTo>
                    <a:pt x="242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3" name="Google Shape;1273;p8"/>
            <p:cNvSpPr/>
            <p:nvPr/>
          </p:nvSpPr>
          <p:spPr>
            <a:xfrm>
              <a:off x="4539750" y="3040125"/>
              <a:ext cx="17700" cy="21075"/>
            </a:xfrm>
            <a:custGeom>
              <a:avLst/>
              <a:gdLst/>
              <a:ahLst/>
              <a:cxnLst/>
              <a:rect l="l" t="t" r="r" b="b"/>
              <a:pathLst>
                <a:path w="708" h="843" extrusionOk="0">
                  <a:moveTo>
                    <a:pt x="202" y="1"/>
                  </a:moveTo>
                  <a:lnTo>
                    <a:pt x="101" y="35"/>
                  </a:lnTo>
                  <a:lnTo>
                    <a:pt x="68" y="136"/>
                  </a:lnTo>
                  <a:lnTo>
                    <a:pt x="0" y="338"/>
                  </a:lnTo>
                  <a:lnTo>
                    <a:pt x="0" y="573"/>
                  </a:lnTo>
                  <a:lnTo>
                    <a:pt x="0" y="742"/>
                  </a:lnTo>
                  <a:lnTo>
                    <a:pt x="34" y="809"/>
                  </a:lnTo>
                  <a:lnTo>
                    <a:pt x="68" y="843"/>
                  </a:lnTo>
                  <a:lnTo>
                    <a:pt x="101" y="843"/>
                  </a:lnTo>
                  <a:lnTo>
                    <a:pt x="404" y="809"/>
                  </a:lnTo>
                  <a:lnTo>
                    <a:pt x="573" y="775"/>
                  </a:lnTo>
                  <a:lnTo>
                    <a:pt x="707" y="708"/>
                  </a:lnTo>
                  <a:lnTo>
                    <a:pt x="707" y="674"/>
                  </a:lnTo>
                  <a:lnTo>
                    <a:pt x="707" y="641"/>
                  </a:lnTo>
                  <a:lnTo>
                    <a:pt x="674" y="573"/>
                  </a:lnTo>
                  <a:lnTo>
                    <a:pt x="438" y="573"/>
                  </a:lnTo>
                  <a:lnTo>
                    <a:pt x="202" y="607"/>
                  </a:lnTo>
                  <a:lnTo>
                    <a:pt x="236" y="304"/>
                  </a:lnTo>
                  <a:lnTo>
                    <a:pt x="270" y="169"/>
                  </a:lnTo>
                  <a:lnTo>
                    <a:pt x="270" y="68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4" name="Google Shape;1274;p8"/>
            <p:cNvSpPr/>
            <p:nvPr/>
          </p:nvSpPr>
          <p:spPr>
            <a:xfrm>
              <a:off x="4293125" y="3114200"/>
              <a:ext cx="18550" cy="22750"/>
            </a:xfrm>
            <a:custGeom>
              <a:avLst/>
              <a:gdLst/>
              <a:ahLst/>
              <a:cxnLst/>
              <a:rect l="l" t="t" r="r" b="b"/>
              <a:pathLst>
                <a:path w="742" h="910" extrusionOk="0">
                  <a:moveTo>
                    <a:pt x="573" y="169"/>
                  </a:moveTo>
                  <a:lnTo>
                    <a:pt x="539" y="236"/>
                  </a:lnTo>
                  <a:lnTo>
                    <a:pt x="505" y="304"/>
                  </a:lnTo>
                  <a:lnTo>
                    <a:pt x="472" y="304"/>
                  </a:lnTo>
                  <a:lnTo>
                    <a:pt x="371" y="337"/>
                  </a:lnTo>
                  <a:lnTo>
                    <a:pt x="270" y="371"/>
                  </a:lnTo>
                  <a:lnTo>
                    <a:pt x="202" y="169"/>
                  </a:lnTo>
                  <a:close/>
                  <a:moveTo>
                    <a:pt x="539" y="506"/>
                  </a:moveTo>
                  <a:lnTo>
                    <a:pt x="573" y="573"/>
                  </a:lnTo>
                  <a:lnTo>
                    <a:pt x="505" y="674"/>
                  </a:lnTo>
                  <a:lnTo>
                    <a:pt x="472" y="708"/>
                  </a:lnTo>
                  <a:lnTo>
                    <a:pt x="270" y="708"/>
                  </a:lnTo>
                  <a:lnTo>
                    <a:pt x="270" y="539"/>
                  </a:lnTo>
                  <a:lnTo>
                    <a:pt x="303" y="539"/>
                  </a:lnTo>
                  <a:lnTo>
                    <a:pt x="472" y="506"/>
                  </a:lnTo>
                  <a:close/>
                  <a:moveTo>
                    <a:pt x="472" y="1"/>
                  </a:moveTo>
                  <a:lnTo>
                    <a:pt x="270" y="68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101" y="506"/>
                  </a:lnTo>
                  <a:lnTo>
                    <a:pt x="101" y="674"/>
                  </a:lnTo>
                  <a:lnTo>
                    <a:pt x="34" y="674"/>
                  </a:lnTo>
                  <a:lnTo>
                    <a:pt x="0" y="741"/>
                  </a:lnTo>
                  <a:lnTo>
                    <a:pt x="0" y="809"/>
                  </a:lnTo>
                  <a:lnTo>
                    <a:pt x="68" y="876"/>
                  </a:lnTo>
                  <a:lnTo>
                    <a:pt x="270" y="910"/>
                  </a:lnTo>
                  <a:lnTo>
                    <a:pt x="472" y="910"/>
                  </a:lnTo>
                  <a:lnTo>
                    <a:pt x="573" y="876"/>
                  </a:lnTo>
                  <a:lnTo>
                    <a:pt x="640" y="809"/>
                  </a:lnTo>
                  <a:lnTo>
                    <a:pt x="707" y="741"/>
                  </a:lnTo>
                  <a:lnTo>
                    <a:pt x="741" y="640"/>
                  </a:lnTo>
                  <a:lnTo>
                    <a:pt x="741" y="506"/>
                  </a:lnTo>
                  <a:lnTo>
                    <a:pt x="707" y="438"/>
                  </a:lnTo>
                  <a:lnTo>
                    <a:pt x="674" y="371"/>
                  </a:lnTo>
                  <a:lnTo>
                    <a:pt x="707" y="304"/>
                  </a:lnTo>
                  <a:lnTo>
                    <a:pt x="707" y="169"/>
                  </a:lnTo>
                  <a:lnTo>
                    <a:pt x="707" y="68"/>
                  </a:lnTo>
                  <a:lnTo>
                    <a:pt x="640" y="34"/>
                  </a:lnTo>
                  <a:lnTo>
                    <a:pt x="53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5" name="Google Shape;1275;p8"/>
            <p:cNvSpPr/>
            <p:nvPr/>
          </p:nvSpPr>
          <p:spPr>
            <a:xfrm>
              <a:off x="4136575" y="3101575"/>
              <a:ext cx="58100" cy="59800"/>
            </a:xfrm>
            <a:custGeom>
              <a:avLst/>
              <a:gdLst/>
              <a:ahLst/>
              <a:cxnLst/>
              <a:rect l="l" t="t" r="r" b="b"/>
              <a:pathLst>
                <a:path w="2324" h="2392" extrusionOk="0">
                  <a:moveTo>
                    <a:pt x="1515" y="1"/>
                  </a:moveTo>
                  <a:lnTo>
                    <a:pt x="909" y="34"/>
                  </a:lnTo>
                  <a:lnTo>
                    <a:pt x="202" y="34"/>
                  </a:lnTo>
                  <a:lnTo>
                    <a:pt x="0" y="102"/>
                  </a:lnTo>
                  <a:lnTo>
                    <a:pt x="0" y="135"/>
                  </a:lnTo>
                  <a:lnTo>
                    <a:pt x="68" y="203"/>
                  </a:lnTo>
                  <a:lnTo>
                    <a:pt x="169" y="236"/>
                  </a:lnTo>
                  <a:lnTo>
                    <a:pt x="371" y="270"/>
                  </a:lnTo>
                  <a:lnTo>
                    <a:pt x="1414" y="270"/>
                  </a:lnTo>
                  <a:lnTo>
                    <a:pt x="2020" y="236"/>
                  </a:lnTo>
                  <a:lnTo>
                    <a:pt x="1987" y="438"/>
                  </a:lnTo>
                  <a:lnTo>
                    <a:pt x="2020" y="640"/>
                  </a:lnTo>
                  <a:lnTo>
                    <a:pt x="2054" y="1078"/>
                  </a:lnTo>
                  <a:lnTo>
                    <a:pt x="2054" y="1617"/>
                  </a:lnTo>
                  <a:lnTo>
                    <a:pt x="2054" y="1852"/>
                  </a:lnTo>
                  <a:lnTo>
                    <a:pt x="2088" y="2122"/>
                  </a:lnTo>
                  <a:lnTo>
                    <a:pt x="977" y="2155"/>
                  </a:lnTo>
                  <a:lnTo>
                    <a:pt x="539" y="2155"/>
                  </a:lnTo>
                  <a:lnTo>
                    <a:pt x="371" y="2189"/>
                  </a:lnTo>
                  <a:lnTo>
                    <a:pt x="270" y="2223"/>
                  </a:lnTo>
                  <a:lnTo>
                    <a:pt x="202" y="2290"/>
                  </a:lnTo>
                  <a:lnTo>
                    <a:pt x="270" y="2358"/>
                  </a:lnTo>
                  <a:lnTo>
                    <a:pt x="371" y="2391"/>
                  </a:lnTo>
                  <a:lnTo>
                    <a:pt x="1583" y="2391"/>
                  </a:lnTo>
                  <a:lnTo>
                    <a:pt x="2222" y="2358"/>
                  </a:lnTo>
                  <a:lnTo>
                    <a:pt x="2290" y="2324"/>
                  </a:lnTo>
                  <a:lnTo>
                    <a:pt x="2323" y="2290"/>
                  </a:lnTo>
                  <a:lnTo>
                    <a:pt x="2323" y="2223"/>
                  </a:lnTo>
                  <a:lnTo>
                    <a:pt x="2290" y="2155"/>
                  </a:lnTo>
                  <a:lnTo>
                    <a:pt x="2290" y="1886"/>
                  </a:lnTo>
                  <a:lnTo>
                    <a:pt x="2290" y="1617"/>
                  </a:lnTo>
                  <a:lnTo>
                    <a:pt x="2256" y="1078"/>
                  </a:lnTo>
                  <a:lnTo>
                    <a:pt x="2256" y="607"/>
                  </a:lnTo>
                  <a:lnTo>
                    <a:pt x="2222" y="405"/>
                  </a:lnTo>
                  <a:lnTo>
                    <a:pt x="2189" y="203"/>
                  </a:lnTo>
                  <a:lnTo>
                    <a:pt x="2222" y="135"/>
                  </a:lnTo>
                  <a:lnTo>
                    <a:pt x="2222" y="68"/>
                  </a:lnTo>
                  <a:lnTo>
                    <a:pt x="2189" y="34"/>
                  </a:lnTo>
                  <a:lnTo>
                    <a:pt x="212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6" name="Google Shape;1276;p8"/>
            <p:cNvSpPr/>
            <p:nvPr/>
          </p:nvSpPr>
          <p:spPr>
            <a:xfrm>
              <a:off x="4225800" y="3118425"/>
              <a:ext cx="18525" cy="16000"/>
            </a:xfrm>
            <a:custGeom>
              <a:avLst/>
              <a:gdLst/>
              <a:ahLst/>
              <a:cxnLst/>
              <a:rect l="l" t="t" r="r" b="b"/>
              <a:pathLst>
                <a:path w="741" h="640" extrusionOk="0">
                  <a:moveTo>
                    <a:pt x="67" y="0"/>
                  </a:moveTo>
                  <a:lnTo>
                    <a:pt x="0" y="67"/>
                  </a:lnTo>
                  <a:lnTo>
                    <a:pt x="0" y="135"/>
                  </a:lnTo>
                  <a:lnTo>
                    <a:pt x="34" y="168"/>
                  </a:lnTo>
                  <a:lnTo>
                    <a:pt x="67" y="202"/>
                  </a:lnTo>
                  <a:lnTo>
                    <a:pt x="101" y="303"/>
                  </a:lnTo>
                  <a:lnTo>
                    <a:pt x="135" y="438"/>
                  </a:lnTo>
                  <a:lnTo>
                    <a:pt x="202" y="539"/>
                  </a:lnTo>
                  <a:lnTo>
                    <a:pt x="303" y="640"/>
                  </a:lnTo>
                  <a:lnTo>
                    <a:pt x="438" y="640"/>
                  </a:lnTo>
                  <a:lnTo>
                    <a:pt x="471" y="606"/>
                  </a:lnTo>
                  <a:lnTo>
                    <a:pt x="606" y="337"/>
                  </a:lnTo>
                  <a:lnTo>
                    <a:pt x="707" y="236"/>
                  </a:lnTo>
                  <a:lnTo>
                    <a:pt x="741" y="168"/>
                  </a:lnTo>
                  <a:lnTo>
                    <a:pt x="741" y="101"/>
                  </a:lnTo>
                  <a:lnTo>
                    <a:pt x="741" y="67"/>
                  </a:lnTo>
                  <a:lnTo>
                    <a:pt x="707" y="34"/>
                  </a:lnTo>
                  <a:lnTo>
                    <a:pt x="606" y="67"/>
                  </a:lnTo>
                  <a:lnTo>
                    <a:pt x="505" y="135"/>
                  </a:lnTo>
                  <a:lnTo>
                    <a:pt x="404" y="269"/>
                  </a:lnTo>
                  <a:lnTo>
                    <a:pt x="337" y="370"/>
                  </a:lnTo>
                  <a:lnTo>
                    <a:pt x="269" y="236"/>
                  </a:lnTo>
                  <a:lnTo>
                    <a:pt x="236" y="67"/>
                  </a:lnTo>
                  <a:lnTo>
                    <a:pt x="20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7" name="Google Shape;1277;p8"/>
            <p:cNvSpPr/>
            <p:nvPr/>
          </p:nvSpPr>
          <p:spPr>
            <a:xfrm>
              <a:off x="4061650" y="3103275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2391" y="0"/>
                  </a:moveTo>
                  <a:lnTo>
                    <a:pt x="2358" y="34"/>
                  </a:lnTo>
                  <a:lnTo>
                    <a:pt x="2324" y="135"/>
                  </a:lnTo>
                  <a:lnTo>
                    <a:pt x="1751" y="67"/>
                  </a:lnTo>
                  <a:lnTo>
                    <a:pt x="1179" y="67"/>
                  </a:lnTo>
                  <a:lnTo>
                    <a:pt x="640" y="34"/>
                  </a:lnTo>
                  <a:lnTo>
                    <a:pt x="405" y="67"/>
                  </a:lnTo>
                  <a:lnTo>
                    <a:pt x="270" y="101"/>
                  </a:lnTo>
                  <a:lnTo>
                    <a:pt x="169" y="168"/>
                  </a:lnTo>
                  <a:lnTo>
                    <a:pt x="169" y="202"/>
                  </a:lnTo>
                  <a:lnTo>
                    <a:pt x="371" y="269"/>
                  </a:lnTo>
                  <a:lnTo>
                    <a:pt x="573" y="303"/>
                  </a:lnTo>
                  <a:lnTo>
                    <a:pt x="1011" y="269"/>
                  </a:lnTo>
                  <a:lnTo>
                    <a:pt x="1650" y="303"/>
                  </a:lnTo>
                  <a:lnTo>
                    <a:pt x="2324" y="337"/>
                  </a:lnTo>
                  <a:lnTo>
                    <a:pt x="2290" y="707"/>
                  </a:lnTo>
                  <a:lnTo>
                    <a:pt x="2324" y="1077"/>
                  </a:lnTo>
                  <a:lnTo>
                    <a:pt x="2324" y="1582"/>
                  </a:lnTo>
                  <a:lnTo>
                    <a:pt x="2358" y="1852"/>
                  </a:lnTo>
                  <a:lnTo>
                    <a:pt x="2391" y="2087"/>
                  </a:lnTo>
                  <a:lnTo>
                    <a:pt x="2358" y="2087"/>
                  </a:lnTo>
                  <a:lnTo>
                    <a:pt x="1314" y="2121"/>
                  </a:lnTo>
                  <a:lnTo>
                    <a:pt x="809" y="2155"/>
                  </a:lnTo>
                  <a:lnTo>
                    <a:pt x="539" y="2189"/>
                  </a:lnTo>
                  <a:lnTo>
                    <a:pt x="304" y="2256"/>
                  </a:lnTo>
                  <a:lnTo>
                    <a:pt x="270" y="1751"/>
                  </a:lnTo>
                  <a:lnTo>
                    <a:pt x="236" y="1246"/>
                  </a:lnTo>
                  <a:lnTo>
                    <a:pt x="270" y="707"/>
                  </a:lnTo>
                  <a:lnTo>
                    <a:pt x="236" y="438"/>
                  </a:lnTo>
                  <a:lnTo>
                    <a:pt x="203" y="303"/>
                  </a:lnTo>
                  <a:lnTo>
                    <a:pt x="169" y="202"/>
                  </a:lnTo>
                  <a:lnTo>
                    <a:pt x="135" y="202"/>
                  </a:lnTo>
                  <a:lnTo>
                    <a:pt x="68" y="337"/>
                  </a:lnTo>
                  <a:lnTo>
                    <a:pt x="34" y="505"/>
                  </a:lnTo>
                  <a:lnTo>
                    <a:pt x="1" y="875"/>
                  </a:lnTo>
                  <a:lnTo>
                    <a:pt x="34" y="1582"/>
                  </a:lnTo>
                  <a:lnTo>
                    <a:pt x="34" y="1818"/>
                  </a:lnTo>
                  <a:lnTo>
                    <a:pt x="34" y="2054"/>
                  </a:lnTo>
                  <a:lnTo>
                    <a:pt x="34" y="2189"/>
                  </a:lnTo>
                  <a:lnTo>
                    <a:pt x="102" y="2290"/>
                  </a:lnTo>
                  <a:lnTo>
                    <a:pt x="169" y="2391"/>
                  </a:lnTo>
                  <a:lnTo>
                    <a:pt x="270" y="2424"/>
                  </a:lnTo>
                  <a:lnTo>
                    <a:pt x="304" y="2424"/>
                  </a:lnTo>
                  <a:lnTo>
                    <a:pt x="337" y="2391"/>
                  </a:lnTo>
                  <a:lnTo>
                    <a:pt x="337" y="2357"/>
                  </a:lnTo>
                  <a:lnTo>
                    <a:pt x="573" y="2391"/>
                  </a:lnTo>
                  <a:lnTo>
                    <a:pt x="809" y="2424"/>
                  </a:lnTo>
                  <a:lnTo>
                    <a:pt x="1347" y="2391"/>
                  </a:lnTo>
                  <a:lnTo>
                    <a:pt x="2391" y="2323"/>
                  </a:lnTo>
                  <a:lnTo>
                    <a:pt x="2459" y="2290"/>
                  </a:lnTo>
                  <a:lnTo>
                    <a:pt x="2492" y="2323"/>
                  </a:lnTo>
                  <a:lnTo>
                    <a:pt x="2526" y="2323"/>
                  </a:lnTo>
                  <a:lnTo>
                    <a:pt x="2526" y="2290"/>
                  </a:lnTo>
                  <a:lnTo>
                    <a:pt x="2560" y="2020"/>
                  </a:lnTo>
                  <a:lnTo>
                    <a:pt x="2560" y="1784"/>
                  </a:lnTo>
                  <a:lnTo>
                    <a:pt x="2526" y="1246"/>
                  </a:lnTo>
                  <a:lnTo>
                    <a:pt x="2526" y="640"/>
                  </a:lnTo>
                  <a:lnTo>
                    <a:pt x="2492" y="337"/>
                  </a:lnTo>
                  <a:lnTo>
                    <a:pt x="2459" y="34"/>
                  </a:lnTo>
                  <a:lnTo>
                    <a:pt x="242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8" name="Google Shape;1278;p8"/>
            <p:cNvSpPr/>
            <p:nvPr/>
          </p:nvSpPr>
          <p:spPr>
            <a:xfrm>
              <a:off x="4156775" y="3122625"/>
              <a:ext cx="15175" cy="15175"/>
            </a:xfrm>
            <a:custGeom>
              <a:avLst/>
              <a:gdLst/>
              <a:ahLst/>
              <a:cxnLst/>
              <a:rect l="l" t="t" r="r" b="b"/>
              <a:pathLst>
                <a:path w="607" h="607" extrusionOk="0">
                  <a:moveTo>
                    <a:pt x="236" y="0"/>
                  </a:moveTo>
                  <a:lnTo>
                    <a:pt x="135" y="68"/>
                  </a:lnTo>
                  <a:lnTo>
                    <a:pt x="68" y="135"/>
                  </a:lnTo>
                  <a:lnTo>
                    <a:pt x="0" y="202"/>
                  </a:lnTo>
                  <a:lnTo>
                    <a:pt x="0" y="303"/>
                  </a:lnTo>
                  <a:lnTo>
                    <a:pt x="0" y="404"/>
                  </a:lnTo>
                  <a:lnTo>
                    <a:pt x="68" y="505"/>
                  </a:lnTo>
                  <a:lnTo>
                    <a:pt x="135" y="573"/>
                  </a:lnTo>
                  <a:lnTo>
                    <a:pt x="236" y="606"/>
                  </a:lnTo>
                  <a:lnTo>
                    <a:pt x="371" y="606"/>
                  </a:lnTo>
                  <a:lnTo>
                    <a:pt x="438" y="573"/>
                  </a:lnTo>
                  <a:lnTo>
                    <a:pt x="539" y="539"/>
                  </a:lnTo>
                  <a:lnTo>
                    <a:pt x="573" y="438"/>
                  </a:lnTo>
                  <a:lnTo>
                    <a:pt x="539" y="404"/>
                  </a:lnTo>
                  <a:lnTo>
                    <a:pt x="505" y="371"/>
                  </a:lnTo>
                  <a:lnTo>
                    <a:pt x="438" y="337"/>
                  </a:lnTo>
                  <a:lnTo>
                    <a:pt x="371" y="371"/>
                  </a:lnTo>
                  <a:lnTo>
                    <a:pt x="303" y="404"/>
                  </a:lnTo>
                  <a:lnTo>
                    <a:pt x="202" y="371"/>
                  </a:lnTo>
                  <a:lnTo>
                    <a:pt x="202" y="337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236" y="202"/>
                  </a:lnTo>
                  <a:lnTo>
                    <a:pt x="337" y="169"/>
                  </a:lnTo>
                  <a:lnTo>
                    <a:pt x="472" y="169"/>
                  </a:lnTo>
                  <a:lnTo>
                    <a:pt x="606" y="135"/>
                  </a:lnTo>
                  <a:lnTo>
                    <a:pt x="606" y="101"/>
                  </a:lnTo>
                  <a:lnTo>
                    <a:pt x="606" y="68"/>
                  </a:lnTo>
                  <a:lnTo>
                    <a:pt x="53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9" name="Google Shape;1279;p8"/>
            <p:cNvSpPr/>
            <p:nvPr/>
          </p:nvSpPr>
          <p:spPr>
            <a:xfrm>
              <a:off x="4584350" y="3014875"/>
              <a:ext cx="55575" cy="61475"/>
            </a:xfrm>
            <a:custGeom>
              <a:avLst/>
              <a:gdLst/>
              <a:ahLst/>
              <a:cxnLst/>
              <a:rect l="l" t="t" r="r" b="b"/>
              <a:pathLst>
                <a:path w="2223" h="2459" extrusionOk="0">
                  <a:moveTo>
                    <a:pt x="1751" y="1"/>
                  </a:moveTo>
                  <a:lnTo>
                    <a:pt x="1280" y="68"/>
                  </a:lnTo>
                  <a:lnTo>
                    <a:pt x="674" y="68"/>
                  </a:lnTo>
                  <a:lnTo>
                    <a:pt x="68" y="102"/>
                  </a:lnTo>
                  <a:lnTo>
                    <a:pt x="1" y="136"/>
                  </a:lnTo>
                  <a:lnTo>
                    <a:pt x="1" y="203"/>
                  </a:lnTo>
                  <a:lnTo>
                    <a:pt x="1" y="237"/>
                  </a:lnTo>
                  <a:lnTo>
                    <a:pt x="34" y="304"/>
                  </a:lnTo>
                  <a:lnTo>
                    <a:pt x="1" y="506"/>
                  </a:lnTo>
                  <a:lnTo>
                    <a:pt x="1" y="742"/>
                  </a:lnTo>
                  <a:lnTo>
                    <a:pt x="34" y="1179"/>
                  </a:lnTo>
                  <a:lnTo>
                    <a:pt x="34" y="1718"/>
                  </a:lnTo>
                  <a:lnTo>
                    <a:pt x="34" y="2021"/>
                  </a:lnTo>
                  <a:lnTo>
                    <a:pt x="68" y="2290"/>
                  </a:lnTo>
                  <a:lnTo>
                    <a:pt x="68" y="2324"/>
                  </a:lnTo>
                  <a:lnTo>
                    <a:pt x="68" y="2391"/>
                  </a:lnTo>
                  <a:lnTo>
                    <a:pt x="102" y="2459"/>
                  </a:lnTo>
                  <a:lnTo>
                    <a:pt x="169" y="2459"/>
                  </a:lnTo>
                  <a:lnTo>
                    <a:pt x="809" y="2425"/>
                  </a:lnTo>
                  <a:lnTo>
                    <a:pt x="1415" y="2391"/>
                  </a:lnTo>
                  <a:lnTo>
                    <a:pt x="1819" y="2391"/>
                  </a:lnTo>
                  <a:lnTo>
                    <a:pt x="2021" y="2324"/>
                  </a:lnTo>
                  <a:lnTo>
                    <a:pt x="2122" y="2290"/>
                  </a:lnTo>
                  <a:lnTo>
                    <a:pt x="2189" y="2223"/>
                  </a:lnTo>
                  <a:lnTo>
                    <a:pt x="2088" y="2156"/>
                  </a:lnTo>
                  <a:lnTo>
                    <a:pt x="2021" y="2122"/>
                  </a:lnTo>
                  <a:lnTo>
                    <a:pt x="1819" y="2122"/>
                  </a:lnTo>
                  <a:lnTo>
                    <a:pt x="1415" y="2156"/>
                  </a:lnTo>
                  <a:lnTo>
                    <a:pt x="270" y="2223"/>
                  </a:lnTo>
                  <a:lnTo>
                    <a:pt x="270" y="1954"/>
                  </a:lnTo>
                  <a:lnTo>
                    <a:pt x="270" y="1684"/>
                  </a:lnTo>
                  <a:lnTo>
                    <a:pt x="236" y="1179"/>
                  </a:lnTo>
                  <a:lnTo>
                    <a:pt x="236" y="742"/>
                  </a:lnTo>
                  <a:lnTo>
                    <a:pt x="236" y="540"/>
                  </a:lnTo>
                  <a:lnTo>
                    <a:pt x="203" y="304"/>
                  </a:lnTo>
                  <a:lnTo>
                    <a:pt x="809" y="304"/>
                  </a:lnTo>
                  <a:lnTo>
                    <a:pt x="1448" y="270"/>
                  </a:lnTo>
                  <a:lnTo>
                    <a:pt x="1852" y="237"/>
                  </a:lnTo>
                  <a:lnTo>
                    <a:pt x="2054" y="169"/>
                  </a:lnTo>
                  <a:lnTo>
                    <a:pt x="2122" y="136"/>
                  </a:lnTo>
                  <a:lnTo>
                    <a:pt x="2223" y="68"/>
                  </a:lnTo>
                  <a:lnTo>
                    <a:pt x="2223" y="35"/>
                  </a:lnTo>
                  <a:lnTo>
                    <a:pt x="198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0" name="Google Shape;1280;p8"/>
            <p:cNvSpPr/>
            <p:nvPr/>
          </p:nvSpPr>
          <p:spPr>
            <a:xfrm>
              <a:off x="4775425" y="2938300"/>
              <a:ext cx="68200" cy="127125"/>
            </a:xfrm>
            <a:custGeom>
              <a:avLst/>
              <a:gdLst/>
              <a:ahLst/>
              <a:cxnLst/>
              <a:rect l="l" t="t" r="r" b="b"/>
              <a:pathLst>
                <a:path w="2728" h="5085" extrusionOk="0">
                  <a:moveTo>
                    <a:pt x="2391" y="202"/>
                  </a:moveTo>
                  <a:lnTo>
                    <a:pt x="2357" y="471"/>
                  </a:lnTo>
                  <a:lnTo>
                    <a:pt x="2323" y="741"/>
                  </a:lnTo>
                  <a:lnTo>
                    <a:pt x="2357" y="1313"/>
                  </a:lnTo>
                  <a:lnTo>
                    <a:pt x="2391" y="1886"/>
                  </a:lnTo>
                  <a:lnTo>
                    <a:pt x="2424" y="2424"/>
                  </a:lnTo>
                  <a:lnTo>
                    <a:pt x="2458" y="3636"/>
                  </a:lnTo>
                  <a:lnTo>
                    <a:pt x="2424" y="4848"/>
                  </a:lnTo>
                  <a:lnTo>
                    <a:pt x="1785" y="4848"/>
                  </a:lnTo>
                  <a:lnTo>
                    <a:pt x="1448" y="4815"/>
                  </a:lnTo>
                  <a:lnTo>
                    <a:pt x="1280" y="4848"/>
                  </a:lnTo>
                  <a:lnTo>
                    <a:pt x="1111" y="4882"/>
                  </a:lnTo>
                  <a:lnTo>
                    <a:pt x="1111" y="4242"/>
                  </a:lnTo>
                  <a:lnTo>
                    <a:pt x="1078" y="3636"/>
                  </a:lnTo>
                  <a:lnTo>
                    <a:pt x="943" y="2391"/>
                  </a:lnTo>
                  <a:lnTo>
                    <a:pt x="977" y="2323"/>
                  </a:lnTo>
                  <a:lnTo>
                    <a:pt x="977" y="2256"/>
                  </a:lnTo>
                  <a:lnTo>
                    <a:pt x="943" y="2222"/>
                  </a:lnTo>
                  <a:lnTo>
                    <a:pt x="842" y="2189"/>
                  </a:lnTo>
                  <a:lnTo>
                    <a:pt x="337" y="2323"/>
                  </a:lnTo>
                  <a:lnTo>
                    <a:pt x="303" y="1751"/>
                  </a:lnTo>
                  <a:lnTo>
                    <a:pt x="236" y="1212"/>
                  </a:lnTo>
                  <a:lnTo>
                    <a:pt x="236" y="741"/>
                  </a:lnTo>
                  <a:lnTo>
                    <a:pt x="202" y="505"/>
                  </a:lnTo>
                  <a:lnTo>
                    <a:pt x="169" y="269"/>
                  </a:lnTo>
                  <a:lnTo>
                    <a:pt x="741" y="303"/>
                  </a:lnTo>
                  <a:lnTo>
                    <a:pt x="1280" y="269"/>
                  </a:lnTo>
                  <a:lnTo>
                    <a:pt x="2391" y="202"/>
                  </a:lnTo>
                  <a:close/>
                  <a:moveTo>
                    <a:pt x="2391" y="0"/>
                  </a:moveTo>
                  <a:lnTo>
                    <a:pt x="1280" y="34"/>
                  </a:lnTo>
                  <a:lnTo>
                    <a:pt x="707" y="67"/>
                  </a:lnTo>
                  <a:lnTo>
                    <a:pt x="169" y="135"/>
                  </a:lnTo>
                  <a:lnTo>
                    <a:pt x="135" y="168"/>
                  </a:lnTo>
                  <a:lnTo>
                    <a:pt x="101" y="168"/>
                  </a:lnTo>
                  <a:lnTo>
                    <a:pt x="68" y="202"/>
                  </a:lnTo>
                  <a:lnTo>
                    <a:pt x="0" y="438"/>
                  </a:lnTo>
                  <a:lnTo>
                    <a:pt x="0" y="707"/>
                  </a:lnTo>
                  <a:lnTo>
                    <a:pt x="0" y="1212"/>
                  </a:lnTo>
                  <a:lnTo>
                    <a:pt x="34" y="1818"/>
                  </a:lnTo>
                  <a:lnTo>
                    <a:pt x="68" y="2121"/>
                  </a:lnTo>
                  <a:lnTo>
                    <a:pt x="135" y="2424"/>
                  </a:lnTo>
                  <a:lnTo>
                    <a:pt x="135" y="2458"/>
                  </a:lnTo>
                  <a:lnTo>
                    <a:pt x="202" y="2492"/>
                  </a:lnTo>
                  <a:lnTo>
                    <a:pt x="303" y="2492"/>
                  </a:lnTo>
                  <a:lnTo>
                    <a:pt x="808" y="2424"/>
                  </a:lnTo>
                  <a:lnTo>
                    <a:pt x="842" y="3704"/>
                  </a:lnTo>
                  <a:lnTo>
                    <a:pt x="876" y="4377"/>
                  </a:lnTo>
                  <a:lnTo>
                    <a:pt x="943" y="5017"/>
                  </a:lnTo>
                  <a:lnTo>
                    <a:pt x="977" y="5050"/>
                  </a:lnTo>
                  <a:lnTo>
                    <a:pt x="1044" y="5084"/>
                  </a:lnTo>
                  <a:lnTo>
                    <a:pt x="1078" y="5050"/>
                  </a:lnTo>
                  <a:lnTo>
                    <a:pt x="1111" y="4983"/>
                  </a:lnTo>
                  <a:lnTo>
                    <a:pt x="1246" y="5017"/>
                  </a:lnTo>
                  <a:lnTo>
                    <a:pt x="1381" y="5050"/>
                  </a:lnTo>
                  <a:lnTo>
                    <a:pt x="1684" y="5050"/>
                  </a:lnTo>
                  <a:lnTo>
                    <a:pt x="2088" y="5084"/>
                  </a:lnTo>
                  <a:lnTo>
                    <a:pt x="2458" y="5050"/>
                  </a:lnTo>
                  <a:lnTo>
                    <a:pt x="2559" y="5084"/>
                  </a:lnTo>
                  <a:lnTo>
                    <a:pt x="2626" y="5050"/>
                  </a:lnTo>
                  <a:lnTo>
                    <a:pt x="2694" y="5017"/>
                  </a:lnTo>
                  <a:lnTo>
                    <a:pt x="2727" y="4949"/>
                  </a:lnTo>
                  <a:lnTo>
                    <a:pt x="2727" y="4882"/>
                  </a:lnTo>
                  <a:lnTo>
                    <a:pt x="2660" y="4848"/>
                  </a:lnTo>
                  <a:lnTo>
                    <a:pt x="2660" y="3636"/>
                  </a:lnTo>
                  <a:lnTo>
                    <a:pt x="2626" y="2424"/>
                  </a:lnTo>
                  <a:lnTo>
                    <a:pt x="2626" y="1280"/>
                  </a:lnTo>
                  <a:lnTo>
                    <a:pt x="2593" y="707"/>
                  </a:lnTo>
                  <a:lnTo>
                    <a:pt x="2525" y="438"/>
                  </a:lnTo>
                  <a:lnTo>
                    <a:pt x="2458" y="168"/>
                  </a:lnTo>
                  <a:lnTo>
                    <a:pt x="2458" y="101"/>
                  </a:lnTo>
                  <a:lnTo>
                    <a:pt x="2458" y="67"/>
                  </a:lnTo>
                  <a:lnTo>
                    <a:pt x="242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1" name="Google Shape;1281;p8"/>
            <p:cNvSpPr/>
            <p:nvPr/>
          </p:nvSpPr>
          <p:spPr>
            <a:xfrm>
              <a:off x="3843650" y="4529100"/>
              <a:ext cx="340925" cy="344275"/>
            </a:xfrm>
            <a:custGeom>
              <a:avLst/>
              <a:gdLst/>
              <a:ahLst/>
              <a:cxnLst/>
              <a:rect l="l" t="t" r="r" b="b"/>
              <a:pathLst>
                <a:path w="13637" h="13771" extrusionOk="0">
                  <a:moveTo>
                    <a:pt x="12626" y="6095"/>
                  </a:moveTo>
                  <a:lnTo>
                    <a:pt x="12896" y="6162"/>
                  </a:lnTo>
                  <a:lnTo>
                    <a:pt x="12997" y="6196"/>
                  </a:lnTo>
                  <a:lnTo>
                    <a:pt x="13098" y="6263"/>
                  </a:lnTo>
                  <a:lnTo>
                    <a:pt x="13199" y="6364"/>
                  </a:lnTo>
                  <a:lnTo>
                    <a:pt x="13300" y="6465"/>
                  </a:lnTo>
                  <a:lnTo>
                    <a:pt x="13367" y="6600"/>
                  </a:lnTo>
                  <a:lnTo>
                    <a:pt x="13401" y="6768"/>
                  </a:lnTo>
                  <a:lnTo>
                    <a:pt x="13434" y="6903"/>
                  </a:lnTo>
                  <a:lnTo>
                    <a:pt x="13434" y="7071"/>
                  </a:lnTo>
                  <a:lnTo>
                    <a:pt x="13367" y="7206"/>
                  </a:lnTo>
                  <a:lnTo>
                    <a:pt x="13333" y="7340"/>
                  </a:lnTo>
                  <a:lnTo>
                    <a:pt x="13232" y="7475"/>
                  </a:lnTo>
                  <a:lnTo>
                    <a:pt x="13131" y="7576"/>
                  </a:lnTo>
                  <a:lnTo>
                    <a:pt x="12862" y="7711"/>
                  </a:lnTo>
                  <a:lnTo>
                    <a:pt x="12559" y="7812"/>
                  </a:lnTo>
                  <a:lnTo>
                    <a:pt x="12222" y="7845"/>
                  </a:lnTo>
                  <a:lnTo>
                    <a:pt x="11852" y="7845"/>
                  </a:lnTo>
                  <a:lnTo>
                    <a:pt x="11145" y="7812"/>
                  </a:lnTo>
                  <a:lnTo>
                    <a:pt x="10505" y="7778"/>
                  </a:lnTo>
                  <a:lnTo>
                    <a:pt x="10505" y="7542"/>
                  </a:lnTo>
                  <a:lnTo>
                    <a:pt x="10505" y="7307"/>
                  </a:lnTo>
                  <a:lnTo>
                    <a:pt x="10539" y="6734"/>
                  </a:lnTo>
                  <a:lnTo>
                    <a:pt x="10539" y="6196"/>
                  </a:lnTo>
                  <a:lnTo>
                    <a:pt x="10977" y="6128"/>
                  </a:lnTo>
                  <a:lnTo>
                    <a:pt x="11448" y="6095"/>
                  </a:lnTo>
                  <a:close/>
                  <a:moveTo>
                    <a:pt x="3469" y="1"/>
                  </a:moveTo>
                  <a:lnTo>
                    <a:pt x="2795" y="68"/>
                  </a:lnTo>
                  <a:lnTo>
                    <a:pt x="2122" y="203"/>
                  </a:lnTo>
                  <a:lnTo>
                    <a:pt x="1482" y="405"/>
                  </a:lnTo>
                  <a:lnTo>
                    <a:pt x="842" y="640"/>
                  </a:lnTo>
                  <a:lnTo>
                    <a:pt x="270" y="943"/>
                  </a:lnTo>
                  <a:lnTo>
                    <a:pt x="1" y="1112"/>
                  </a:lnTo>
                  <a:lnTo>
                    <a:pt x="1" y="1415"/>
                  </a:lnTo>
                  <a:lnTo>
                    <a:pt x="573" y="1044"/>
                  </a:lnTo>
                  <a:lnTo>
                    <a:pt x="1145" y="741"/>
                  </a:lnTo>
                  <a:lnTo>
                    <a:pt x="1751" y="539"/>
                  </a:lnTo>
                  <a:lnTo>
                    <a:pt x="2357" y="371"/>
                  </a:lnTo>
                  <a:lnTo>
                    <a:pt x="2997" y="270"/>
                  </a:lnTo>
                  <a:lnTo>
                    <a:pt x="3671" y="236"/>
                  </a:lnTo>
                  <a:lnTo>
                    <a:pt x="4310" y="236"/>
                  </a:lnTo>
                  <a:lnTo>
                    <a:pt x="4950" y="304"/>
                  </a:lnTo>
                  <a:lnTo>
                    <a:pt x="5590" y="438"/>
                  </a:lnTo>
                  <a:lnTo>
                    <a:pt x="6128" y="607"/>
                  </a:lnTo>
                  <a:lnTo>
                    <a:pt x="6633" y="809"/>
                  </a:lnTo>
                  <a:lnTo>
                    <a:pt x="7138" y="1078"/>
                  </a:lnTo>
                  <a:lnTo>
                    <a:pt x="7610" y="1381"/>
                  </a:lnTo>
                  <a:lnTo>
                    <a:pt x="8047" y="1752"/>
                  </a:lnTo>
                  <a:lnTo>
                    <a:pt x="8451" y="2122"/>
                  </a:lnTo>
                  <a:lnTo>
                    <a:pt x="8822" y="2560"/>
                  </a:lnTo>
                  <a:lnTo>
                    <a:pt x="9192" y="2997"/>
                  </a:lnTo>
                  <a:lnTo>
                    <a:pt x="9495" y="3536"/>
                  </a:lnTo>
                  <a:lnTo>
                    <a:pt x="9764" y="4075"/>
                  </a:lnTo>
                  <a:lnTo>
                    <a:pt x="9966" y="4647"/>
                  </a:lnTo>
                  <a:lnTo>
                    <a:pt x="10135" y="5219"/>
                  </a:lnTo>
                  <a:lnTo>
                    <a:pt x="10202" y="5792"/>
                  </a:lnTo>
                  <a:lnTo>
                    <a:pt x="10269" y="6398"/>
                  </a:lnTo>
                  <a:lnTo>
                    <a:pt x="10269" y="7004"/>
                  </a:lnTo>
                  <a:lnTo>
                    <a:pt x="10236" y="7610"/>
                  </a:lnTo>
                  <a:lnTo>
                    <a:pt x="10236" y="7677"/>
                  </a:lnTo>
                  <a:lnTo>
                    <a:pt x="10303" y="7711"/>
                  </a:lnTo>
                  <a:lnTo>
                    <a:pt x="10303" y="7778"/>
                  </a:lnTo>
                  <a:lnTo>
                    <a:pt x="10269" y="7845"/>
                  </a:lnTo>
                  <a:lnTo>
                    <a:pt x="10269" y="7913"/>
                  </a:lnTo>
                  <a:lnTo>
                    <a:pt x="10202" y="8384"/>
                  </a:lnTo>
                  <a:lnTo>
                    <a:pt x="10067" y="8822"/>
                  </a:lnTo>
                  <a:lnTo>
                    <a:pt x="9798" y="9664"/>
                  </a:lnTo>
                  <a:lnTo>
                    <a:pt x="9697" y="9967"/>
                  </a:lnTo>
                  <a:lnTo>
                    <a:pt x="9529" y="10270"/>
                  </a:lnTo>
                  <a:lnTo>
                    <a:pt x="9394" y="10573"/>
                  </a:lnTo>
                  <a:lnTo>
                    <a:pt x="9192" y="10842"/>
                  </a:lnTo>
                  <a:lnTo>
                    <a:pt x="8754" y="11381"/>
                  </a:lnTo>
                  <a:lnTo>
                    <a:pt x="8283" y="11852"/>
                  </a:lnTo>
                  <a:lnTo>
                    <a:pt x="8014" y="12088"/>
                  </a:lnTo>
                  <a:lnTo>
                    <a:pt x="7711" y="12323"/>
                  </a:lnTo>
                  <a:lnTo>
                    <a:pt x="7441" y="12525"/>
                  </a:lnTo>
                  <a:lnTo>
                    <a:pt x="7138" y="12694"/>
                  </a:lnTo>
                  <a:lnTo>
                    <a:pt x="6532" y="12963"/>
                  </a:lnTo>
                  <a:lnTo>
                    <a:pt x="5960" y="13165"/>
                  </a:lnTo>
                  <a:lnTo>
                    <a:pt x="5388" y="13300"/>
                  </a:lnTo>
                  <a:lnTo>
                    <a:pt x="4849" y="13401"/>
                  </a:lnTo>
                  <a:lnTo>
                    <a:pt x="3906" y="13535"/>
                  </a:lnTo>
                  <a:lnTo>
                    <a:pt x="2863" y="13535"/>
                  </a:lnTo>
                  <a:lnTo>
                    <a:pt x="2357" y="13468"/>
                  </a:lnTo>
                  <a:lnTo>
                    <a:pt x="1852" y="13367"/>
                  </a:lnTo>
                  <a:lnTo>
                    <a:pt x="1381" y="13232"/>
                  </a:lnTo>
                  <a:lnTo>
                    <a:pt x="910" y="13064"/>
                  </a:lnTo>
                  <a:lnTo>
                    <a:pt x="438" y="12828"/>
                  </a:lnTo>
                  <a:lnTo>
                    <a:pt x="1" y="12593"/>
                  </a:lnTo>
                  <a:lnTo>
                    <a:pt x="1" y="12828"/>
                  </a:lnTo>
                  <a:lnTo>
                    <a:pt x="438" y="13064"/>
                  </a:lnTo>
                  <a:lnTo>
                    <a:pt x="910" y="13300"/>
                  </a:lnTo>
                  <a:lnTo>
                    <a:pt x="1381" y="13468"/>
                  </a:lnTo>
                  <a:lnTo>
                    <a:pt x="1852" y="13603"/>
                  </a:lnTo>
                  <a:lnTo>
                    <a:pt x="2357" y="13704"/>
                  </a:lnTo>
                  <a:lnTo>
                    <a:pt x="2863" y="13737"/>
                  </a:lnTo>
                  <a:lnTo>
                    <a:pt x="3368" y="13771"/>
                  </a:lnTo>
                  <a:lnTo>
                    <a:pt x="3906" y="13737"/>
                  </a:lnTo>
                  <a:lnTo>
                    <a:pt x="4411" y="13704"/>
                  </a:lnTo>
                  <a:lnTo>
                    <a:pt x="4984" y="13636"/>
                  </a:lnTo>
                  <a:lnTo>
                    <a:pt x="5556" y="13502"/>
                  </a:lnTo>
                  <a:lnTo>
                    <a:pt x="6128" y="13333"/>
                  </a:lnTo>
                  <a:lnTo>
                    <a:pt x="6734" y="13098"/>
                  </a:lnTo>
                  <a:lnTo>
                    <a:pt x="7374" y="12795"/>
                  </a:lnTo>
                  <a:lnTo>
                    <a:pt x="7677" y="12626"/>
                  </a:lnTo>
                  <a:lnTo>
                    <a:pt x="7980" y="12391"/>
                  </a:lnTo>
                  <a:lnTo>
                    <a:pt x="8283" y="12155"/>
                  </a:lnTo>
                  <a:lnTo>
                    <a:pt x="8586" y="11886"/>
                  </a:lnTo>
                  <a:lnTo>
                    <a:pt x="9024" y="11414"/>
                  </a:lnTo>
                  <a:lnTo>
                    <a:pt x="9428" y="10876"/>
                  </a:lnTo>
                  <a:lnTo>
                    <a:pt x="9764" y="10303"/>
                  </a:lnTo>
                  <a:lnTo>
                    <a:pt x="9899" y="10000"/>
                  </a:lnTo>
                  <a:lnTo>
                    <a:pt x="10000" y="9697"/>
                  </a:lnTo>
                  <a:lnTo>
                    <a:pt x="10101" y="9360"/>
                  </a:lnTo>
                  <a:lnTo>
                    <a:pt x="10202" y="9024"/>
                  </a:lnTo>
                  <a:lnTo>
                    <a:pt x="10370" y="8317"/>
                  </a:lnTo>
                  <a:lnTo>
                    <a:pt x="10471" y="7980"/>
                  </a:lnTo>
                  <a:lnTo>
                    <a:pt x="11313" y="8047"/>
                  </a:lnTo>
                  <a:lnTo>
                    <a:pt x="12256" y="8047"/>
                  </a:lnTo>
                  <a:lnTo>
                    <a:pt x="12694" y="7980"/>
                  </a:lnTo>
                  <a:lnTo>
                    <a:pt x="12896" y="7913"/>
                  </a:lnTo>
                  <a:lnTo>
                    <a:pt x="13098" y="7845"/>
                  </a:lnTo>
                  <a:lnTo>
                    <a:pt x="13266" y="7711"/>
                  </a:lnTo>
                  <a:lnTo>
                    <a:pt x="13401" y="7576"/>
                  </a:lnTo>
                  <a:lnTo>
                    <a:pt x="13502" y="7408"/>
                  </a:lnTo>
                  <a:lnTo>
                    <a:pt x="13603" y="7239"/>
                  </a:lnTo>
                  <a:lnTo>
                    <a:pt x="13636" y="7004"/>
                  </a:lnTo>
                  <a:lnTo>
                    <a:pt x="13636" y="6768"/>
                  </a:lnTo>
                  <a:lnTo>
                    <a:pt x="13603" y="6566"/>
                  </a:lnTo>
                  <a:lnTo>
                    <a:pt x="13502" y="6398"/>
                  </a:lnTo>
                  <a:lnTo>
                    <a:pt x="13367" y="6229"/>
                  </a:lnTo>
                  <a:lnTo>
                    <a:pt x="13199" y="6061"/>
                  </a:lnTo>
                  <a:lnTo>
                    <a:pt x="13030" y="5960"/>
                  </a:lnTo>
                  <a:lnTo>
                    <a:pt x="12795" y="5893"/>
                  </a:lnTo>
                  <a:lnTo>
                    <a:pt x="12525" y="5859"/>
                  </a:lnTo>
                  <a:lnTo>
                    <a:pt x="12222" y="5859"/>
                  </a:lnTo>
                  <a:lnTo>
                    <a:pt x="11616" y="5926"/>
                  </a:lnTo>
                  <a:lnTo>
                    <a:pt x="10808" y="5926"/>
                  </a:lnTo>
                  <a:lnTo>
                    <a:pt x="10539" y="5994"/>
                  </a:lnTo>
                  <a:lnTo>
                    <a:pt x="10471" y="5489"/>
                  </a:lnTo>
                  <a:lnTo>
                    <a:pt x="10370" y="4984"/>
                  </a:lnTo>
                  <a:lnTo>
                    <a:pt x="10202" y="4512"/>
                  </a:lnTo>
                  <a:lnTo>
                    <a:pt x="10034" y="4041"/>
                  </a:lnTo>
                  <a:lnTo>
                    <a:pt x="9798" y="3570"/>
                  </a:lnTo>
                  <a:lnTo>
                    <a:pt x="9529" y="3132"/>
                  </a:lnTo>
                  <a:lnTo>
                    <a:pt x="9259" y="2694"/>
                  </a:lnTo>
                  <a:lnTo>
                    <a:pt x="8923" y="2324"/>
                  </a:lnTo>
                  <a:lnTo>
                    <a:pt x="8586" y="1920"/>
                  </a:lnTo>
                  <a:lnTo>
                    <a:pt x="8182" y="1583"/>
                  </a:lnTo>
                  <a:lnTo>
                    <a:pt x="7778" y="1280"/>
                  </a:lnTo>
                  <a:lnTo>
                    <a:pt x="7374" y="977"/>
                  </a:lnTo>
                  <a:lnTo>
                    <a:pt x="6903" y="708"/>
                  </a:lnTo>
                  <a:lnTo>
                    <a:pt x="6431" y="506"/>
                  </a:lnTo>
                  <a:lnTo>
                    <a:pt x="5960" y="304"/>
                  </a:lnTo>
                  <a:lnTo>
                    <a:pt x="5455" y="169"/>
                  </a:lnTo>
                  <a:lnTo>
                    <a:pt x="4815" y="68"/>
                  </a:lnTo>
                  <a:lnTo>
                    <a:pt x="414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2" name="Google Shape;1282;p8"/>
            <p:cNvSpPr/>
            <p:nvPr/>
          </p:nvSpPr>
          <p:spPr>
            <a:xfrm>
              <a:off x="4724925" y="3009000"/>
              <a:ext cx="61450" cy="60625"/>
            </a:xfrm>
            <a:custGeom>
              <a:avLst/>
              <a:gdLst/>
              <a:ahLst/>
              <a:cxnLst/>
              <a:rect l="l" t="t" r="r" b="b"/>
              <a:pathLst>
                <a:path w="2458" h="2425" extrusionOk="0">
                  <a:moveTo>
                    <a:pt x="2256" y="202"/>
                  </a:moveTo>
                  <a:lnTo>
                    <a:pt x="2222" y="640"/>
                  </a:lnTo>
                  <a:lnTo>
                    <a:pt x="2222" y="1078"/>
                  </a:lnTo>
                  <a:lnTo>
                    <a:pt x="2222" y="1616"/>
                  </a:lnTo>
                  <a:lnTo>
                    <a:pt x="2189" y="2155"/>
                  </a:lnTo>
                  <a:lnTo>
                    <a:pt x="1919" y="2121"/>
                  </a:lnTo>
                  <a:lnTo>
                    <a:pt x="1650" y="2088"/>
                  </a:lnTo>
                  <a:lnTo>
                    <a:pt x="1111" y="2121"/>
                  </a:lnTo>
                  <a:lnTo>
                    <a:pt x="674" y="2155"/>
                  </a:lnTo>
                  <a:lnTo>
                    <a:pt x="472" y="2155"/>
                  </a:lnTo>
                  <a:lnTo>
                    <a:pt x="270" y="2222"/>
                  </a:lnTo>
                  <a:lnTo>
                    <a:pt x="236" y="1684"/>
                  </a:lnTo>
                  <a:lnTo>
                    <a:pt x="202" y="1179"/>
                  </a:lnTo>
                  <a:lnTo>
                    <a:pt x="202" y="741"/>
                  </a:lnTo>
                  <a:lnTo>
                    <a:pt x="169" y="303"/>
                  </a:lnTo>
                  <a:lnTo>
                    <a:pt x="1212" y="270"/>
                  </a:lnTo>
                  <a:lnTo>
                    <a:pt x="1751" y="236"/>
                  </a:lnTo>
                  <a:lnTo>
                    <a:pt x="2256" y="202"/>
                  </a:lnTo>
                  <a:close/>
                  <a:moveTo>
                    <a:pt x="1751" y="0"/>
                  </a:moveTo>
                  <a:lnTo>
                    <a:pt x="1212" y="34"/>
                  </a:lnTo>
                  <a:lnTo>
                    <a:pt x="169" y="101"/>
                  </a:lnTo>
                  <a:lnTo>
                    <a:pt x="101" y="101"/>
                  </a:lnTo>
                  <a:lnTo>
                    <a:pt x="67" y="135"/>
                  </a:lnTo>
                  <a:lnTo>
                    <a:pt x="34" y="169"/>
                  </a:lnTo>
                  <a:lnTo>
                    <a:pt x="0" y="472"/>
                  </a:lnTo>
                  <a:lnTo>
                    <a:pt x="0" y="741"/>
                  </a:lnTo>
                  <a:lnTo>
                    <a:pt x="0" y="1347"/>
                  </a:lnTo>
                  <a:lnTo>
                    <a:pt x="34" y="1852"/>
                  </a:lnTo>
                  <a:lnTo>
                    <a:pt x="34" y="2121"/>
                  </a:lnTo>
                  <a:lnTo>
                    <a:pt x="101" y="2357"/>
                  </a:lnTo>
                  <a:lnTo>
                    <a:pt x="101" y="2391"/>
                  </a:lnTo>
                  <a:lnTo>
                    <a:pt x="169" y="2424"/>
                  </a:lnTo>
                  <a:lnTo>
                    <a:pt x="202" y="2424"/>
                  </a:lnTo>
                  <a:lnTo>
                    <a:pt x="236" y="2391"/>
                  </a:lnTo>
                  <a:lnTo>
                    <a:pt x="741" y="2391"/>
                  </a:lnTo>
                  <a:lnTo>
                    <a:pt x="1280" y="2357"/>
                  </a:lnTo>
                  <a:lnTo>
                    <a:pt x="1751" y="2357"/>
                  </a:lnTo>
                  <a:lnTo>
                    <a:pt x="1987" y="2323"/>
                  </a:lnTo>
                  <a:lnTo>
                    <a:pt x="2222" y="2290"/>
                  </a:lnTo>
                  <a:lnTo>
                    <a:pt x="2323" y="2290"/>
                  </a:lnTo>
                  <a:lnTo>
                    <a:pt x="2357" y="2256"/>
                  </a:lnTo>
                  <a:lnTo>
                    <a:pt x="2357" y="2222"/>
                  </a:lnTo>
                  <a:lnTo>
                    <a:pt x="2424" y="1953"/>
                  </a:lnTo>
                  <a:lnTo>
                    <a:pt x="2458" y="1650"/>
                  </a:lnTo>
                  <a:lnTo>
                    <a:pt x="2458" y="1044"/>
                  </a:lnTo>
                  <a:lnTo>
                    <a:pt x="2424" y="573"/>
                  </a:lnTo>
                  <a:lnTo>
                    <a:pt x="2424" y="337"/>
                  </a:lnTo>
                  <a:lnTo>
                    <a:pt x="2357" y="101"/>
                  </a:lnTo>
                  <a:lnTo>
                    <a:pt x="2323" y="34"/>
                  </a:lnTo>
                  <a:lnTo>
                    <a:pt x="225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3" name="Google Shape;1283;p8"/>
            <p:cNvSpPr/>
            <p:nvPr/>
          </p:nvSpPr>
          <p:spPr>
            <a:xfrm>
              <a:off x="4666850" y="2891150"/>
              <a:ext cx="64825" cy="44650"/>
            </a:xfrm>
            <a:custGeom>
              <a:avLst/>
              <a:gdLst/>
              <a:ahLst/>
              <a:cxnLst/>
              <a:rect l="l" t="t" r="r" b="b"/>
              <a:pathLst>
                <a:path w="2593" h="1786" extrusionOk="0">
                  <a:moveTo>
                    <a:pt x="34" y="1"/>
                  </a:moveTo>
                  <a:lnTo>
                    <a:pt x="0" y="236"/>
                  </a:lnTo>
                  <a:lnTo>
                    <a:pt x="34" y="472"/>
                  </a:lnTo>
                  <a:lnTo>
                    <a:pt x="34" y="943"/>
                  </a:lnTo>
                  <a:lnTo>
                    <a:pt x="34" y="1145"/>
                  </a:lnTo>
                  <a:lnTo>
                    <a:pt x="34" y="1415"/>
                  </a:lnTo>
                  <a:lnTo>
                    <a:pt x="67" y="1516"/>
                  </a:lnTo>
                  <a:lnTo>
                    <a:pt x="101" y="1650"/>
                  </a:lnTo>
                  <a:lnTo>
                    <a:pt x="168" y="1718"/>
                  </a:lnTo>
                  <a:lnTo>
                    <a:pt x="269" y="1785"/>
                  </a:lnTo>
                  <a:lnTo>
                    <a:pt x="303" y="1751"/>
                  </a:lnTo>
                  <a:lnTo>
                    <a:pt x="337" y="1718"/>
                  </a:lnTo>
                  <a:lnTo>
                    <a:pt x="572" y="1751"/>
                  </a:lnTo>
                  <a:lnTo>
                    <a:pt x="1347" y="1751"/>
                  </a:lnTo>
                  <a:lnTo>
                    <a:pt x="2390" y="1650"/>
                  </a:lnTo>
                  <a:lnTo>
                    <a:pt x="2525" y="1650"/>
                  </a:lnTo>
                  <a:lnTo>
                    <a:pt x="2559" y="1617"/>
                  </a:lnTo>
                  <a:lnTo>
                    <a:pt x="2593" y="1381"/>
                  </a:lnTo>
                  <a:lnTo>
                    <a:pt x="2559" y="1112"/>
                  </a:lnTo>
                  <a:lnTo>
                    <a:pt x="2525" y="607"/>
                  </a:lnTo>
                  <a:lnTo>
                    <a:pt x="2525" y="1"/>
                  </a:lnTo>
                  <a:lnTo>
                    <a:pt x="2323" y="1"/>
                  </a:lnTo>
                  <a:lnTo>
                    <a:pt x="2323" y="438"/>
                  </a:lnTo>
                  <a:lnTo>
                    <a:pt x="2323" y="943"/>
                  </a:lnTo>
                  <a:lnTo>
                    <a:pt x="2357" y="1179"/>
                  </a:lnTo>
                  <a:lnTo>
                    <a:pt x="2390" y="1448"/>
                  </a:lnTo>
                  <a:lnTo>
                    <a:pt x="1347" y="1448"/>
                  </a:lnTo>
                  <a:lnTo>
                    <a:pt x="808" y="1482"/>
                  </a:lnTo>
                  <a:lnTo>
                    <a:pt x="572" y="1516"/>
                  </a:lnTo>
                  <a:lnTo>
                    <a:pt x="303" y="1583"/>
                  </a:lnTo>
                  <a:lnTo>
                    <a:pt x="269" y="1078"/>
                  </a:lnTo>
                  <a:lnTo>
                    <a:pt x="236" y="573"/>
                  </a:lnTo>
                  <a:lnTo>
                    <a:pt x="2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4" name="Google Shape;1284;p8"/>
            <p:cNvSpPr/>
            <p:nvPr/>
          </p:nvSpPr>
          <p:spPr>
            <a:xfrm>
              <a:off x="3843650" y="3535900"/>
              <a:ext cx="228125" cy="383850"/>
            </a:xfrm>
            <a:custGeom>
              <a:avLst/>
              <a:gdLst/>
              <a:ahLst/>
              <a:cxnLst/>
              <a:rect l="l" t="t" r="r" b="b"/>
              <a:pathLst>
                <a:path w="9125" h="15354" extrusionOk="0">
                  <a:moveTo>
                    <a:pt x="8956" y="0"/>
                  </a:moveTo>
                  <a:lnTo>
                    <a:pt x="8889" y="34"/>
                  </a:lnTo>
                  <a:lnTo>
                    <a:pt x="8855" y="68"/>
                  </a:lnTo>
                  <a:lnTo>
                    <a:pt x="8855" y="101"/>
                  </a:lnTo>
                  <a:lnTo>
                    <a:pt x="8855" y="1078"/>
                  </a:lnTo>
                  <a:lnTo>
                    <a:pt x="8788" y="2054"/>
                  </a:lnTo>
                  <a:lnTo>
                    <a:pt x="8687" y="2997"/>
                  </a:lnTo>
                  <a:lnTo>
                    <a:pt x="8552" y="3940"/>
                  </a:lnTo>
                  <a:lnTo>
                    <a:pt x="8216" y="5859"/>
                  </a:lnTo>
                  <a:lnTo>
                    <a:pt x="8047" y="6801"/>
                  </a:lnTo>
                  <a:lnTo>
                    <a:pt x="7879" y="7778"/>
                  </a:lnTo>
                  <a:lnTo>
                    <a:pt x="7778" y="8653"/>
                  </a:lnTo>
                  <a:lnTo>
                    <a:pt x="7677" y="9562"/>
                  </a:lnTo>
                  <a:lnTo>
                    <a:pt x="7542" y="11380"/>
                  </a:lnTo>
                  <a:lnTo>
                    <a:pt x="7441" y="12289"/>
                  </a:lnTo>
                  <a:lnTo>
                    <a:pt x="7340" y="13165"/>
                  </a:lnTo>
                  <a:lnTo>
                    <a:pt x="7172" y="14074"/>
                  </a:lnTo>
                  <a:lnTo>
                    <a:pt x="6936" y="14949"/>
                  </a:lnTo>
                  <a:lnTo>
                    <a:pt x="5186" y="14814"/>
                  </a:lnTo>
                  <a:lnTo>
                    <a:pt x="3469" y="14646"/>
                  </a:lnTo>
                  <a:lnTo>
                    <a:pt x="1718" y="14444"/>
                  </a:lnTo>
                  <a:lnTo>
                    <a:pt x="1" y="14242"/>
                  </a:lnTo>
                  <a:lnTo>
                    <a:pt x="1" y="14511"/>
                  </a:lnTo>
                  <a:lnTo>
                    <a:pt x="1718" y="14713"/>
                  </a:lnTo>
                  <a:lnTo>
                    <a:pt x="3435" y="14915"/>
                  </a:lnTo>
                  <a:lnTo>
                    <a:pt x="5152" y="15084"/>
                  </a:lnTo>
                  <a:lnTo>
                    <a:pt x="6869" y="15218"/>
                  </a:lnTo>
                  <a:lnTo>
                    <a:pt x="6869" y="15252"/>
                  </a:lnTo>
                  <a:lnTo>
                    <a:pt x="6903" y="15319"/>
                  </a:lnTo>
                  <a:lnTo>
                    <a:pt x="6970" y="15353"/>
                  </a:lnTo>
                  <a:lnTo>
                    <a:pt x="7071" y="15353"/>
                  </a:lnTo>
                  <a:lnTo>
                    <a:pt x="7105" y="15319"/>
                  </a:lnTo>
                  <a:lnTo>
                    <a:pt x="7138" y="15252"/>
                  </a:lnTo>
                  <a:lnTo>
                    <a:pt x="7374" y="14309"/>
                  </a:lnTo>
                  <a:lnTo>
                    <a:pt x="7576" y="13367"/>
                  </a:lnTo>
                  <a:lnTo>
                    <a:pt x="7711" y="12424"/>
                  </a:lnTo>
                  <a:lnTo>
                    <a:pt x="7812" y="11448"/>
                  </a:lnTo>
                  <a:lnTo>
                    <a:pt x="7980" y="9529"/>
                  </a:lnTo>
                  <a:lnTo>
                    <a:pt x="8047" y="8552"/>
                  </a:lnTo>
                  <a:lnTo>
                    <a:pt x="8182" y="7576"/>
                  </a:lnTo>
                  <a:lnTo>
                    <a:pt x="8317" y="6667"/>
                  </a:lnTo>
                  <a:lnTo>
                    <a:pt x="8485" y="5724"/>
                  </a:lnTo>
                  <a:lnTo>
                    <a:pt x="8822" y="3872"/>
                  </a:lnTo>
                  <a:lnTo>
                    <a:pt x="8956" y="2930"/>
                  </a:lnTo>
                  <a:lnTo>
                    <a:pt x="9057" y="2021"/>
                  </a:lnTo>
                  <a:lnTo>
                    <a:pt x="9125" y="1078"/>
                  </a:lnTo>
                  <a:lnTo>
                    <a:pt x="9091" y="101"/>
                  </a:lnTo>
                  <a:lnTo>
                    <a:pt x="9091" y="68"/>
                  </a:lnTo>
                  <a:lnTo>
                    <a:pt x="9057" y="34"/>
                  </a:lnTo>
                  <a:lnTo>
                    <a:pt x="895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5" name="Google Shape;1285;p8"/>
            <p:cNvSpPr/>
            <p:nvPr/>
          </p:nvSpPr>
          <p:spPr>
            <a:xfrm>
              <a:off x="4802350" y="2972800"/>
              <a:ext cx="26125" cy="22750"/>
            </a:xfrm>
            <a:custGeom>
              <a:avLst/>
              <a:gdLst/>
              <a:ahLst/>
              <a:cxnLst/>
              <a:rect l="l" t="t" r="r" b="b"/>
              <a:pathLst>
                <a:path w="1045" h="910" extrusionOk="0">
                  <a:moveTo>
                    <a:pt x="876" y="1"/>
                  </a:moveTo>
                  <a:lnTo>
                    <a:pt x="842" y="34"/>
                  </a:lnTo>
                  <a:lnTo>
                    <a:pt x="842" y="102"/>
                  </a:lnTo>
                  <a:lnTo>
                    <a:pt x="842" y="236"/>
                  </a:lnTo>
                  <a:lnTo>
                    <a:pt x="809" y="337"/>
                  </a:lnTo>
                  <a:lnTo>
                    <a:pt x="741" y="405"/>
                  </a:lnTo>
                  <a:lnTo>
                    <a:pt x="607" y="472"/>
                  </a:lnTo>
                  <a:lnTo>
                    <a:pt x="371" y="472"/>
                  </a:lnTo>
                  <a:lnTo>
                    <a:pt x="371" y="405"/>
                  </a:lnTo>
                  <a:lnTo>
                    <a:pt x="371" y="337"/>
                  </a:lnTo>
                  <a:lnTo>
                    <a:pt x="405" y="270"/>
                  </a:lnTo>
                  <a:lnTo>
                    <a:pt x="405" y="236"/>
                  </a:lnTo>
                  <a:lnTo>
                    <a:pt x="371" y="203"/>
                  </a:lnTo>
                  <a:lnTo>
                    <a:pt x="337" y="236"/>
                  </a:lnTo>
                  <a:lnTo>
                    <a:pt x="203" y="304"/>
                  </a:lnTo>
                  <a:lnTo>
                    <a:pt x="68" y="371"/>
                  </a:lnTo>
                  <a:lnTo>
                    <a:pt x="1" y="405"/>
                  </a:lnTo>
                  <a:lnTo>
                    <a:pt x="1" y="472"/>
                  </a:lnTo>
                  <a:lnTo>
                    <a:pt x="169" y="842"/>
                  </a:lnTo>
                  <a:lnTo>
                    <a:pt x="203" y="876"/>
                  </a:lnTo>
                  <a:lnTo>
                    <a:pt x="270" y="910"/>
                  </a:lnTo>
                  <a:lnTo>
                    <a:pt x="337" y="876"/>
                  </a:lnTo>
                  <a:lnTo>
                    <a:pt x="371" y="876"/>
                  </a:lnTo>
                  <a:lnTo>
                    <a:pt x="371" y="809"/>
                  </a:lnTo>
                  <a:lnTo>
                    <a:pt x="371" y="674"/>
                  </a:lnTo>
                  <a:lnTo>
                    <a:pt x="607" y="674"/>
                  </a:lnTo>
                  <a:lnTo>
                    <a:pt x="775" y="607"/>
                  </a:lnTo>
                  <a:lnTo>
                    <a:pt x="910" y="506"/>
                  </a:lnTo>
                  <a:lnTo>
                    <a:pt x="1011" y="371"/>
                  </a:lnTo>
                  <a:lnTo>
                    <a:pt x="1044" y="203"/>
                  </a:lnTo>
                  <a:lnTo>
                    <a:pt x="1011" y="34"/>
                  </a:lnTo>
                  <a:lnTo>
                    <a:pt x="97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6" name="Google Shape;1286;p8"/>
            <p:cNvSpPr/>
            <p:nvPr/>
          </p:nvSpPr>
          <p:spPr>
            <a:xfrm>
              <a:off x="3843650" y="4554350"/>
              <a:ext cx="234025" cy="291250"/>
            </a:xfrm>
            <a:custGeom>
              <a:avLst/>
              <a:gdLst/>
              <a:ahLst/>
              <a:cxnLst/>
              <a:rect l="l" t="t" r="r" b="b"/>
              <a:pathLst>
                <a:path w="9361" h="11650" extrusionOk="0">
                  <a:moveTo>
                    <a:pt x="4445" y="371"/>
                  </a:moveTo>
                  <a:lnTo>
                    <a:pt x="5051" y="438"/>
                  </a:lnTo>
                  <a:lnTo>
                    <a:pt x="5623" y="607"/>
                  </a:lnTo>
                  <a:lnTo>
                    <a:pt x="6196" y="843"/>
                  </a:lnTo>
                  <a:lnTo>
                    <a:pt x="6701" y="1112"/>
                  </a:lnTo>
                  <a:lnTo>
                    <a:pt x="6398" y="1213"/>
                  </a:lnTo>
                  <a:lnTo>
                    <a:pt x="6398" y="1146"/>
                  </a:lnTo>
                  <a:lnTo>
                    <a:pt x="6330" y="1112"/>
                  </a:lnTo>
                  <a:lnTo>
                    <a:pt x="5758" y="1045"/>
                  </a:lnTo>
                  <a:lnTo>
                    <a:pt x="5219" y="1045"/>
                  </a:lnTo>
                  <a:lnTo>
                    <a:pt x="5421" y="977"/>
                  </a:lnTo>
                  <a:lnTo>
                    <a:pt x="5590" y="843"/>
                  </a:lnTo>
                  <a:lnTo>
                    <a:pt x="5657" y="809"/>
                  </a:lnTo>
                  <a:lnTo>
                    <a:pt x="5657" y="742"/>
                  </a:lnTo>
                  <a:lnTo>
                    <a:pt x="5623" y="674"/>
                  </a:lnTo>
                  <a:lnTo>
                    <a:pt x="5590" y="641"/>
                  </a:lnTo>
                  <a:lnTo>
                    <a:pt x="5287" y="573"/>
                  </a:lnTo>
                  <a:lnTo>
                    <a:pt x="4950" y="573"/>
                  </a:lnTo>
                  <a:lnTo>
                    <a:pt x="4613" y="607"/>
                  </a:lnTo>
                  <a:lnTo>
                    <a:pt x="4277" y="674"/>
                  </a:lnTo>
                  <a:lnTo>
                    <a:pt x="3603" y="809"/>
                  </a:lnTo>
                  <a:lnTo>
                    <a:pt x="2997" y="977"/>
                  </a:lnTo>
                  <a:lnTo>
                    <a:pt x="2554" y="1117"/>
                  </a:lnTo>
                  <a:lnTo>
                    <a:pt x="2554" y="1117"/>
                  </a:lnTo>
                  <a:lnTo>
                    <a:pt x="3098" y="910"/>
                  </a:lnTo>
                  <a:lnTo>
                    <a:pt x="3805" y="674"/>
                  </a:lnTo>
                  <a:lnTo>
                    <a:pt x="4445" y="371"/>
                  </a:lnTo>
                  <a:close/>
                  <a:moveTo>
                    <a:pt x="6835" y="1348"/>
                  </a:moveTo>
                  <a:lnTo>
                    <a:pt x="6633" y="1482"/>
                  </a:lnTo>
                  <a:lnTo>
                    <a:pt x="6364" y="1617"/>
                  </a:lnTo>
                  <a:lnTo>
                    <a:pt x="5859" y="1819"/>
                  </a:lnTo>
                  <a:lnTo>
                    <a:pt x="4849" y="2189"/>
                  </a:lnTo>
                  <a:lnTo>
                    <a:pt x="3637" y="2661"/>
                  </a:lnTo>
                  <a:lnTo>
                    <a:pt x="5017" y="2088"/>
                  </a:lnTo>
                  <a:lnTo>
                    <a:pt x="5893" y="1684"/>
                  </a:lnTo>
                  <a:lnTo>
                    <a:pt x="6364" y="1482"/>
                  </a:lnTo>
                  <a:lnTo>
                    <a:pt x="6835" y="1348"/>
                  </a:lnTo>
                  <a:close/>
                  <a:moveTo>
                    <a:pt x="5960" y="5522"/>
                  </a:moveTo>
                  <a:lnTo>
                    <a:pt x="5522" y="5758"/>
                  </a:lnTo>
                  <a:lnTo>
                    <a:pt x="5085" y="5960"/>
                  </a:lnTo>
                  <a:lnTo>
                    <a:pt x="4176" y="6297"/>
                  </a:lnTo>
                  <a:lnTo>
                    <a:pt x="4613" y="6095"/>
                  </a:lnTo>
                  <a:lnTo>
                    <a:pt x="5051" y="5893"/>
                  </a:lnTo>
                  <a:lnTo>
                    <a:pt x="5960" y="5522"/>
                  </a:lnTo>
                  <a:close/>
                  <a:moveTo>
                    <a:pt x="8485" y="2964"/>
                  </a:moveTo>
                  <a:lnTo>
                    <a:pt x="8620" y="3233"/>
                  </a:lnTo>
                  <a:lnTo>
                    <a:pt x="8519" y="3233"/>
                  </a:lnTo>
                  <a:lnTo>
                    <a:pt x="7879" y="3502"/>
                  </a:lnTo>
                  <a:lnTo>
                    <a:pt x="7239" y="3772"/>
                  </a:lnTo>
                  <a:lnTo>
                    <a:pt x="5960" y="4378"/>
                  </a:lnTo>
                  <a:lnTo>
                    <a:pt x="4714" y="5017"/>
                  </a:lnTo>
                  <a:lnTo>
                    <a:pt x="4075" y="5320"/>
                  </a:lnTo>
                  <a:lnTo>
                    <a:pt x="3435" y="5623"/>
                  </a:lnTo>
                  <a:lnTo>
                    <a:pt x="2088" y="6229"/>
                  </a:lnTo>
                  <a:lnTo>
                    <a:pt x="741" y="6835"/>
                  </a:lnTo>
                  <a:lnTo>
                    <a:pt x="102" y="7138"/>
                  </a:lnTo>
                  <a:lnTo>
                    <a:pt x="809" y="6701"/>
                  </a:lnTo>
                  <a:lnTo>
                    <a:pt x="1516" y="6297"/>
                  </a:lnTo>
                  <a:lnTo>
                    <a:pt x="2256" y="5926"/>
                  </a:lnTo>
                  <a:lnTo>
                    <a:pt x="3031" y="5590"/>
                  </a:lnTo>
                  <a:lnTo>
                    <a:pt x="4209" y="5051"/>
                  </a:lnTo>
                  <a:lnTo>
                    <a:pt x="5388" y="4411"/>
                  </a:lnTo>
                  <a:lnTo>
                    <a:pt x="5893" y="4108"/>
                  </a:lnTo>
                  <a:lnTo>
                    <a:pt x="6532" y="3839"/>
                  </a:lnTo>
                  <a:lnTo>
                    <a:pt x="7172" y="3570"/>
                  </a:lnTo>
                  <a:lnTo>
                    <a:pt x="7778" y="3334"/>
                  </a:lnTo>
                  <a:lnTo>
                    <a:pt x="8418" y="3065"/>
                  </a:lnTo>
                  <a:lnTo>
                    <a:pt x="8451" y="2997"/>
                  </a:lnTo>
                  <a:lnTo>
                    <a:pt x="8485" y="2964"/>
                  </a:lnTo>
                  <a:close/>
                  <a:moveTo>
                    <a:pt x="8687" y="3401"/>
                  </a:moveTo>
                  <a:lnTo>
                    <a:pt x="8889" y="3906"/>
                  </a:lnTo>
                  <a:lnTo>
                    <a:pt x="9024" y="4479"/>
                  </a:lnTo>
                  <a:lnTo>
                    <a:pt x="9091" y="5017"/>
                  </a:lnTo>
                  <a:lnTo>
                    <a:pt x="9125" y="5590"/>
                  </a:lnTo>
                  <a:lnTo>
                    <a:pt x="8552" y="5825"/>
                  </a:lnTo>
                  <a:lnTo>
                    <a:pt x="7576" y="6196"/>
                  </a:lnTo>
                  <a:lnTo>
                    <a:pt x="6633" y="6600"/>
                  </a:lnTo>
                  <a:lnTo>
                    <a:pt x="5691" y="7004"/>
                  </a:lnTo>
                  <a:lnTo>
                    <a:pt x="4782" y="7441"/>
                  </a:lnTo>
                  <a:lnTo>
                    <a:pt x="3738" y="8047"/>
                  </a:lnTo>
                  <a:lnTo>
                    <a:pt x="2661" y="8620"/>
                  </a:lnTo>
                  <a:lnTo>
                    <a:pt x="2357" y="8788"/>
                  </a:lnTo>
                  <a:lnTo>
                    <a:pt x="2021" y="8923"/>
                  </a:lnTo>
                  <a:lnTo>
                    <a:pt x="1347" y="9159"/>
                  </a:lnTo>
                  <a:lnTo>
                    <a:pt x="3368" y="7845"/>
                  </a:lnTo>
                  <a:lnTo>
                    <a:pt x="3839" y="7610"/>
                  </a:lnTo>
                  <a:lnTo>
                    <a:pt x="6229" y="6431"/>
                  </a:lnTo>
                  <a:lnTo>
                    <a:pt x="7441" y="5859"/>
                  </a:lnTo>
                  <a:lnTo>
                    <a:pt x="8081" y="5623"/>
                  </a:lnTo>
                  <a:lnTo>
                    <a:pt x="8721" y="5388"/>
                  </a:lnTo>
                  <a:lnTo>
                    <a:pt x="8754" y="5354"/>
                  </a:lnTo>
                  <a:lnTo>
                    <a:pt x="8788" y="5320"/>
                  </a:lnTo>
                  <a:lnTo>
                    <a:pt x="8788" y="5219"/>
                  </a:lnTo>
                  <a:lnTo>
                    <a:pt x="8754" y="5152"/>
                  </a:lnTo>
                  <a:lnTo>
                    <a:pt x="8687" y="5118"/>
                  </a:lnTo>
                  <a:lnTo>
                    <a:pt x="8620" y="5118"/>
                  </a:lnTo>
                  <a:lnTo>
                    <a:pt x="8047" y="5287"/>
                  </a:lnTo>
                  <a:lnTo>
                    <a:pt x="7509" y="5489"/>
                  </a:lnTo>
                  <a:lnTo>
                    <a:pt x="6398" y="5994"/>
                  </a:lnTo>
                  <a:lnTo>
                    <a:pt x="5388" y="6431"/>
                  </a:lnTo>
                  <a:lnTo>
                    <a:pt x="4378" y="6903"/>
                  </a:lnTo>
                  <a:lnTo>
                    <a:pt x="3738" y="7273"/>
                  </a:lnTo>
                  <a:lnTo>
                    <a:pt x="3098" y="7643"/>
                  </a:lnTo>
                  <a:lnTo>
                    <a:pt x="2088" y="8081"/>
                  </a:lnTo>
                  <a:lnTo>
                    <a:pt x="1044" y="8485"/>
                  </a:lnTo>
                  <a:lnTo>
                    <a:pt x="2088" y="7711"/>
                  </a:lnTo>
                  <a:lnTo>
                    <a:pt x="3098" y="6936"/>
                  </a:lnTo>
                  <a:lnTo>
                    <a:pt x="4108" y="6600"/>
                  </a:lnTo>
                  <a:lnTo>
                    <a:pt x="5118" y="6229"/>
                  </a:lnTo>
                  <a:lnTo>
                    <a:pt x="5590" y="6027"/>
                  </a:lnTo>
                  <a:lnTo>
                    <a:pt x="6061" y="5792"/>
                  </a:lnTo>
                  <a:lnTo>
                    <a:pt x="6802" y="5354"/>
                  </a:lnTo>
                  <a:lnTo>
                    <a:pt x="7138" y="5152"/>
                  </a:lnTo>
                  <a:lnTo>
                    <a:pt x="7509" y="4984"/>
                  </a:lnTo>
                  <a:lnTo>
                    <a:pt x="8317" y="4681"/>
                  </a:lnTo>
                  <a:lnTo>
                    <a:pt x="8350" y="4647"/>
                  </a:lnTo>
                  <a:lnTo>
                    <a:pt x="8384" y="4580"/>
                  </a:lnTo>
                  <a:lnTo>
                    <a:pt x="8384" y="4479"/>
                  </a:lnTo>
                  <a:lnTo>
                    <a:pt x="8350" y="4411"/>
                  </a:lnTo>
                  <a:lnTo>
                    <a:pt x="8249" y="4411"/>
                  </a:lnTo>
                  <a:lnTo>
                    <a:pt x="7778" y="4546"/>
                  </a:lnTo>
                  <a:lnTo>
                    <a:pt x="7374" y="4748"/>
                  </a:lnTo>
                  <a:lnTo>
                    <a:pt x="6330" y="5118"/>
                  </a:lnTo>
                  <a:lnTo>
                    <a:pt x="5354" y="5489"/>
                  </a:lnTo>
                  <a:lnTo>
                    <a:pt x="4849" y="5691"/>
                  </a:lnTo>
                  <a:lnTo>
                    <a:pt x="4344" y="5893"/>
                  </a:lnTo>
                  <a:lnTo>
                    <a:pt x="3873" y="6162"/>
                  </a:lnTo>
                  <a:lnTo>
                    <a:pt x="3401" y="6431"/>
                  </a:lnTo>
                  <a:lnTo>
                    <a:pt x="2930" y="6734"/>
                  </a:lnTo>
                  <a:lnTo>
                    <a:pt x="2155" y="7004"/>
                  </a:lnTo>
                  <a:lnTo>
                    <a:pt x="1381" y="7340"/>
                  </a:lnTo>
                  <a:lnTo>
                    <a:pt x="1145" y="7475"/>
                  </a:lnTo>
                  <a:lnTo>
                    <a:pt x="1516" y="7206"/>
                  </a:lnTo>
                  <a:lnTo>
                    <a:pt x="2122" y="6869"/>
                  </a:lnTo>
                  <a:lnTo>
                    <a:pt x="2728" y="6566"/>
                  </a:lnTo>
                  <a:lnTo>
                    <a:pt x="3974" y="5960"/>
                  </a:lnTo>
                  <a:lnTo>
                    <a:pt x="5118" y="5354"/>
                  </a:lnTo>
                  <a:lnTo>
                    <a:pt x="6196" y="4714"/>
                  </a:lnTo>
                  <a:lnTo>
                    <a:pt x="6802" y="4378"/>
                  </a:lnTo>
                  <a:lnTo>
                    <a:pt x="7408" y="4075"/>
                  </a:lnTo>
                  <a:lnTo>
                    <a:pt x="8653" y="3469"/>
                  </a:lnTo>
                  <a:lnTo>
                    <a:pt x="8687" y="3435"/>
                  </a:lnTo>
                  <a:lnTo>
                    <a:pt x="8687" y="3401"/>
                  </a:lnTo>
                  <a:close/>
                  <a:moveTo>
                    <a:pt x="7643" y="8856"/>
                  </a:moveTo>
                  <a:lnTo>
                    <a:pt x="7475" y="8990"/>
                  </a:lnTo>
                  <a:lnTo>
                    <a:pt x="7071" y="9226"/>
                  </a:lnTo>
                  <a:lnTo>
                    <a:pt x="7206" y="9125"/>
                  </a:lnTo>
                  <a:lnTo>
                    <a:pt x="7576" y="8889"/>
                  </a:lnTo>
                  <a:lnTo>
                    <a:pt x="7643" y="8856"/>
                  </a:lnTo>
                  <a:close/>
                  <a:moveTo>
                    <a:pt x="5152" y="9327"/>
                  </a:moveTo>
                  <a:lnTo>
                    <a:pt x="4647" y="9664"/>
                  </a:lnTo>
                  <a:lnTo>
                    <a:pt x="4142" y="9967"/>
                  </a:lnTo>
                  <a:lnTo>
                    <a:pt x="3772" y="10169"/>
                  </a:lnTo>
                  <a:lnTo>
                    <a:pt x="3772" y="10169"/>
                  </a:lnTo>
                  <a:lnTo>
                    <a:pt x="4108" y="9933"/>
                  </a:lnTo>
                  <a:lnTo>
                    <a:pt x="4613" y="9630"/>
                  </a:lnTo>
                  <a:lnTo>
                    <a:pt x="5152" y="9327"/>
                  </a:lnTo>
                  <a:close/>
                  <a:moveTo>
                    <a:pt x="6768" y="9697"/>
                  </a:moveTo>
                  <a:lnTo>
                    <a:pt x="6633" y="9832"/>
                  </a:lnTo>
                  <a:lnTo>
                    <a:pt x="6229" y="10202"/>
                  </a:lnTo>
                  <a:lnTo>
                    <a:pt x="6027" y="10337"/>
                  </a:lnTo>
                  <a:lnTo>
                    <a:pt x="5825" y="10505"/>
                  </a:lnTo>
                  <a:lnTo>
                    <a:pt x="5455" y="10674"/>
                  </a:lnTo>
                  <a:lnTo>
                    <a:pt x="5051" y="10808"/>
                  </a:lnTo>
                  <a:lnTo>
                    <a:pt x="5152" y="10741"/>
                  </a:lnTo>
                  <a:lnTo>
                    <a:pt x="5522" y="10472"/>
                  </a:lnTo>
                  <a:lnTo>
                    <a:pt x="5893" y="10202"/>
                  </a:lnTo>
                  <a:lnTo>
                    <a:pt x="6768" y="9697"/>
                  </a:lnTo>
                  <a:close/>
                  <a:moveTo>
                    <a:pt x="9125" y="5893"/>
                  </a:moveTo>
                  <a:lnTo>
                    <a:pt x="9091" y="6330"/>
                  </a:lnTo>
                  <a:lnTo>
                    <a:pt x="9024" y="6768"/>
                  </a:lnTo>
                  <a:lnTo>
                    <a:pt x="8889" y="7576"/>
                  </a:lnTo>
                  <a:lnTo>
                    <a:pt x="8754" y="7980"/>
                  </a:lnTo>
                  <a:lnTo>
                    <a:pt x="8620" y="8384"/>
                  </a:lnTo>
                  <a:lnTo>
                    <a:pt x="8451" y="8755"/>
                  </a:lnTo>
                  <a:lnTo>
                    <a:pt x="8249" y="9091"/>
                  </a:lnTo>
                  <a:lnTo>
                    <a:pt x="8014" y="9428"/>
                  </a:lnTo>
                  <a:lnTo>
                    <a:pt x="7778" y="9731"/>
                  </a:lnTo>
                  <a:lnTo>
                    <a:pt x="7509" y="10000"/>
                  </a:lnTo>
                  <a:lnTo>
                    <a:pt x="7239" y="10270"/>
                  </a:lnTo>
                  <a:lnTo>
                    <a:pt x="7172" y="10202"/>
                  </a:lnTo>
                  <a:lnTo>
                    <a:pt x="7105" y="10169"/>
                  </a:lnTo>
                  <a:lnTo>
                    <a:pt x="7037" y="10202"/>
                  </a:lnTo>
                  <a:lnTo>
                    <a:pt x="6701" y="10404"/>
                  </a:lnTo>
                  <a:lnTo>
                    <a:pt x="6532" y="10505"/>
                  </a:lnTo>
                  <a:lnTo>
                    <a:pt x="6364" y="10573"/>
                  </a:lnTo>
                  <a:lnTo>
                    <a:pt x="6364" y="10573"/>
                  </a:lnTo>
                  <a:lnTo>
                    <a:pt x="6734" y="10270"/>
                  </a:lnTo>
                  <a:lnTo>
                    <a:pt x="7138" y="9967"/>
                  </a:lnTo>
                  <a:lnTo>
                    <a:pt x="7576" y="9697"/>
                  </a:lnTo>
                  <a:lnTo>
                    <a:pt x="7980" y="9428"/>
                  </a:lnTo>
                  <a:lnTo>
                    <a:pt x="8014" y="9361"/>
                  </a:lnTo>
                  <a:lnTo>
                    <a:pt x="8014" y="9260"/>
                  </a:lnTo>
                  <a:lnTo>
                    <a:pt x="7946" y="9192"/>
                  </a:lnTo>
                  <a:lnTo>
                    <a:pt x="7643" y="9192"/>
                  </a:lnTo>
                  <a:lnTo>
                    <a:pt x="7845" y="9058"/>
                  </a:lnTo>
                  <a:lnTo>
                    <a:pt x="7980" y="8856"/>
                  </a:lnTo>
                  <a:lnTo>
                    <a:pt x="8014" y="8788"/>
                  </a:lnTo>
                  <a:lnTo>
                    <a:pt x="8014" y="8687"/>
                  </a:lnTo>
                  <a:lnTo>
                    <a:pt x="7980" y="8620"/>
                  </a:lnTo>
                  <a:lnTo>
                    <a:pt x="7879" y="8553"/>
                  </a:lnTo>
                  <a:lnTo>
                    <a:pt x="7812" y="8519"/>
                  </a:lnTo>
                  <a:lnTo>
                    <a:pt x="7711" y="8519"/>
                  </a:lnTo>
                  <a:lnTo>
                    <a:pt x="7542" y="8553"/>
                  </a:lnTo>
                  <a:lnTo>
                    <a:pt x="7307" y="8654"/>
                  </a:lnTo>
                  <a:lnTo>
                    <a:pt x="7105" y="8788"/>
                  </a:lnTo>
                  <a:lnTo>
                    <a:pt x="6734" y="9125"/>
                  </a:lnTo>
                  <a:lnTo>
                    <a:pt x="6465" y="9394"/>
                  </a:lnTo>
                  <a:lnTo>
                    <a:pt x="5960" y="9832"/>
                  </a:lnTo>
                  <a:lnTo>
                    <a:pt x="5421" y="10169"/>
                  </a:lnTo>
                  <a:lnTo>
                    <a:pt x="4916" y="10539"/>
                  </a:lnTo>
                  <a:lnTo>
                    <a:pt x="4512" y="10707"/>
                  </a:lnTo>
                  <a:lnTo>
                    <a:pt x="4075" y="10842"/>
                  </a:lnTo>
                  <a:lnTo>
                    <a:pt x="4075" y="10842"/>
                  </a:lnTo>
                  <a:lnTo>
                    <a:pt x="4546" y="10539"/>
                  </a:lnTo>
                  <a:lnTo>
                    <a:pt x="5017" y="10202"/>
                  </a:lnTo>
                  <a:lnTo>
                    <a:pt x="5994" y="9596"/>
                  </a:lnTo>
                  <a:lnTo>
                    <a:pt x="6465" y="9226"/>
                  </a:lnTo>
                  <a:lnTo>
                    <a:pt x="6936" y="8856"/>
                  </a:lnTo>
                  <a:lnTo>
                    <a:pt x="7206" y="8687"/>
                  </a:lnTo>
                  <a:lnTo>
                    <a:pt x="7441" y="8519"/>
                  </a:lnTo>
                  <a:lnTo>
                    <a:pt x="7711" y="8384"/>
                  </a:lnTo>
                  <a:lnTo>
                    <a:pt x="8014" y="8283"/>
                  </a:lnTo>
                  <a:lnTo>
                    <a:pt x="8317" y="8182"/>
                  </a:lnTo>
                  <a:lnTo>
                    <a:pt x="8384" y="8182"/>
                  </a:lnTo>
                  <a:lnTo>
                    <a:pt x="8418" y="8115"/>
                  </a:lnTo>
                  <a:lnTo>
                    <a:pt x="8418" y="8047"/>
                  </a:lnTo>
                  <a:lnTo>
                    <a:pt x="8384" y="7946"/>
                  </a:lnTo>
                  <a:lnTo>
                    <a:pt x="8249" y="7946"/>
                  </a:lnTo>
                  <a:lnTo>
                    <a:pt x="7913" y="8014"/>
                  </a:lnTo>
                  <a:lnTo>
                    <a:pt x="7408" y="8081"/>
                  </a:lnTo>
                  <a:lnTo>
                    <a:pt x="7138" y="8148"/>
                  </a:lnTo>
                  <a:lnTo>
                    <a:pt x="6869" y="8249"/>
                  </a:lnTo>
                  <a:lnTo>
                    <a:pt x="7172" y="8014"/>
                  </a:lnTo>
                  <a:lnTo>
                    <a:pt x="7576" y="7744"/>
                  </a:lnTo>
                  <a:lnTo>
                    <a:pt x="8014" y="7542"/>
                  </a:lnTo>
                  <a:lnTo>
                    <a:pt x="8889" y="7138"/>
                  </a:lnTo>
                  <a:lnTo>
                    <a:pt x="8956" y="7071"/>
                  </a:lnTo>
                  <a:lnTo>
                    <a:pt x="8956" y="6970"/>
                  </a:lnTo>
                  <a:lnTo>
                    <a:pt x="8889" y="6903"/>
                  </a:lnTo>
                  <a:lnTo>
                    <a:pt x="8822" y="6869"/>
                  </a:lnTo>
                  <a:lnTo>
                    <a:pt x="8620" y="6903"/>
                  </a:lnTo>
                  <a:lnTo>
                    <a:pt x="8418" y="6936"/>
                  </a:lnTo>
                  <a:lnTo>
                    <a:pt x="8081" y="7071"/>
                  </a:lnTo>
                  <a:lnTo>
                    <a:pt x="7744" y="7273"/>
                  </a:lnTo>
                  <a:lnTo>
                    <a:pt x="7408" y="7475"/>
                  </a:lnTo>
                  <a:lnTo>
                    <a:pt x="6330" y="8081"/>
                  </a:lnTo>
                  <a:lnTo>
                    <a:pt x="5287" y="8687"/>
                  </a:lnTo>
                  <a:lnTo>
                    <a:pt x="5085" y="8788"/>
                  </a:lnTo>
                  <a:lnTo>
                    <a:pt x="5455" y="8553"/>
                  </a:lnTo>
                  <a:lnTo>
                    <a:pt x="6162" y="7980"/>
                  </a:lnTo>
                  <a:lnTo>
                    <a:pt x="6869" y="7441"/>
                  </a:lnTo>
                  <a:lnTo>
                    <a:pt x="7239" y="7206"/>
                  </a:lnTo>
                  <a:lnTo>
                    <a:pt x="7610" y="6970"/>
                  </a:lnTo>
                  <a:lnTo>
                    <a:pt x="8014" y="6802"/>
                  </a:lnTo>
                  <a:lnTo>
                    <a:pt x="8451" y="6667"/>
                  </a:lnTo>
                  <a:lnTo>
                    <a:pt x="8519" y="6633"/>
                  </a:lnTo>
                  <a:lnTo>
                    <a:pt x="8552" y="6600"/>
                  </a:lnTo>
                  <a:lnTo>
                    <a:pt x="8552" y="6532"/>
                  </a:lnTo>
                  <a:lnTo>
                    <a:pt x="8519" y="6431"/>
                  </a:lnTo>
                  <a:lnTo>
                    <a:pt x="8485" y="6398"/>
                  </a:lnTo>
                  <a:lnTo>
                    <a:pt x="8418" y="6398"/>
                  </a:lnTo>
                  <a:lnTo>
                    <a:pt x="8081" y="6431"/>
                  </a:lnTo>
                  <a:lnTo>
                    <a:pt x="7744" y="6499"/>
                  </a:lnTo>
                  <a:lnTo>
                    <a:pt x="8216" y="6297"/>
                  </a:lnTo>
                  <a:lnTo>
                    <a:pt x="8687" y="6061"/>
                  </a:lnTo>
                  <a:lnTo>
                    <a:pt x="9125" y="5893"/>
                  </a:lnTo>
                  <a:close/>
                  <a:moveTo>
                    <a:pt x="6734" y="7172"/>
                  </a:moveTo>
                  <a:lnTo>
                    <a:pt x="6263" y="7542"/>
                  </a:lnTo>
                  <a:lnTo>
                    <a:pt x="5758" y="7946"/>
                  </a:lnTo>
                  <a:lnTo>
                    <a:pt x="5186" y="8418"/>
                  </a:lnTo>
                  <a:lnTo>
                    <a:pt x="4613" y="8822"/>
                  </a:lnTo>
                  <a:lnTo>
                    <a:pt x="3401" y="9596"/>
                  </a:lnTo>
                  <a:lnTo>
                    <a:pt x="2997" y="9798"/>
                  </a:lnTo>
                  <a:lnTo>
                    <a:pt x="2627" y="10034"/>
                  </a:lnTo>
                  <a:lnTo>
                    <a:pt x="2256" y="10270"/>
                  </a:lnTo>
                  <a:lnTo>
                    <a:pt x="1886" y="10539"/>
                  </a:lnTo>
                  <a:lnTo>
                    <a:pt x="1852" y="10573"/>
                  </a:lnTo>
                  <a:lnTo>
                    <a:pt x="1852" y="10640"/>
                  </a:lnTo>
                  <a:lnTo>
                    <a:pt x="1886" y="10707"/>
                  </a:lnTo>
                  <a:lnTo>
                    <a:pt x="1953" y="10775"/>
                  </a:lnTo>
                  <a:lnTo>
                    <a:pt x="2054" y="10775"/>
                  </a:lnTo>
                  <a:lnTo>
                    <a:pt x="3502" y="9832"/>
                  </a:lnTo>
                  <a:lnTo>
                    <a:pt x="4512" y="9361"/>
                  </a:lnTo>
                  <a:lnTo>
                    <a:pt x="4142" y="9563"/>
                  </a:lnTo>
                  <a:lnTo>
                    <a:pt x="3738" y="9832"/>
                  </a:lnTo>
                  <a:lnTo>
                    <a:pt x="3334" y="10135"/>
                  </a:lnTo>
                  <a:lnTo>
                    <a:pt x="2964" y="10438"/>
                  </a:lnTo>
                  <a:lnTo>
                    <a:pt x="2560" y="10741"/>
                  </a:lnTo>
                  <a:lnTo>
                    <a:pt x="2492" y="10775"/>
                  </a:lnTo>
                  <a:lnTo>
                    <a:pt x="2492" y="10808"/>
                  </a:lnTo>
                  <a:lnTo>
                    <a:pt x="2492" y="10909"/>
                  </a:lnTo>
                  <a:lnTo>
                    <a:pt x="2560" y="10977"/>
                  </a:lnTo>
                  <a:lnTo>
                    <a:pt x="2694" y="10977"/>
                  </a:lnTo>
                  <a:lnTo>
                    <a:pt x="2997" y="10775"/>
                  </a:lnTo>
                  <a:lnTo>
                    <a:pt x="3368" y="10640"/>
                  </a:lnTo>
                  <a:lnTo>
                    <a:pt x="3704" y="10472"/>
                  </a:lnTo>
                  <a:lnTo>
                    <a:pt x="4041" y="10303"/>
                  </a:lnTo>
                  <a:lnTo>
                    <a:pt x="4782" y="9899"/>
                  </a:lnTo>
                  <a:lnTo>
                    <a:pt x="5489" y="9428"/>
                  </a:lnTo>
                  <a:lnTo>
                    <a:pt x="6128" y="8990"/>
                  </a:lnTo>
                  <a:lnTo>
                    <a:pt x="6802" y="8586"/>
                  </a:lnTo>
                  <a:lnTo>
                    <a:pt x="6936" y="8519"/>
                  </a:lnTo>
                  <a:lnTo>
                    <a:pt x="6936" y="8519"/>
                  </a:lnTo>
                  <a:lnTo>
                    <a:pt x="6465" y="8856"/>
                  </a:lnTo>
                  <a:lnTo>
                    <a:pt x="5994" y="9226"/>
                  </a:lnTo>
                  <a:lnTo>
                    <a:pt x="5388" y="9664"/>
                  </a:lnTo>
                  <a:lnTo>
                    <a:pt x="4748" y="10101"/>
                  </a:lnTo>
                  <a:lnTo>
                    <a:pt x="4108" y="10505"/>
                  </a:lnTo>
                  <a:lnTo>
                    <a:pt x="3502" y="10977"/>
                  </a:lnTo>
                  <a:lnTo>
                    <a:pt x="3435" y="11044"/>
                  </a:lnTo>
                  <a:lnTo>
                    <a:pt x="3469" y="11111"/>
                  </a:lnTo>
                  <a:lnTo>
                    <a:pt x="3502" y="11179"/>
                  </a:lnTo>
                  <a:lnTo>
                    <a:pt x="3603" y="11212"/>
                  </a:lnTo>
                  <a:lnTo>
                    <a:pt x="3974" y="11179"/>
                  </a:lnTo>
                  <a:lnTo>
                    <a:pt x="4310" y="11078"/>
                  </a:lnTo>
                  <a:lnTo>
                    <a:pt x="4310" y="11145"/>
                  </a:lnTo>
                  <a:lnTo>
                    <a:pt x="4344" y="11246"/>
                  </a:lnTo>
                  <a:lnTo>
                    <a:pt x="4378" y="11280"/>
                  </a:lnTo>
                  <a:lnTo>
                    <a:pt x="4479" y="11280"/>
                  </a:lnTo>
                  <a:lnTo>
                    <a:pt x="5152" y="11044"/>
                  </a:lnTo>
                  <a:lnTo>
                    <a:pt x="5489" y="10943"/>
                  </a:lnTo>
                  <a:lnTo>
                    <a:pt x="5825" y="10808"/>
                  </a:lnTo>
                  <a:lnTo>
                    <a:pt x="5859" y="10876"/>
                  </a:lnTo>
                  <a:lnTo>
                    <a:pt x="5926" y="10909"/>
                  </a:lnTo>
                  <a:lnTo>
                    <a:pt x="6128" y="10909"/>
                  </a:lnTo>
                  <a:lnTo>
                    <a:pt x="6263" y="10876"/>
                  </a:lnTo>
                  <a:lnTo>
                    <a:pt x="6263" y="10876"/>
                  </a:lnTo>
                  <a:lnTo>
                    <a:pt x="5859" y="11044"/>
                  </a:lnTo>
                  <a:lnTo>
                    <a:pt x="5421" y="11212"/>
                  </a:lnTo>
                  <a:lnTo>
                    <a:pt x="4984" y="11313"/>
                  </a:lnTo>
                  <a:lnTo>
                    <a:pt x="4512" y="11381"/>
                  </a:lnTo>
                  <a:lnTo>
                    <a:pt x="4041" y="11414"/>
                  </a:lnTo>
                  <a:lnTo>
                    <a:pt x="3570" y="11381"/>
                  </a:lnTo>
                  <a:lnTo>
                    <a:pt x="3098" y="11347"/>
                  </a:lnTo>
                  <a:lnTo>
                    <a:pt x="2593" y="11246"/>
                  </a:lnTo>
                  <a:lnTo>
                    <a:pt x="2088" y="11111"/>
                  </a:lnTo>
                  <a:lnTo>
                    <a:pt x="1617" y="10943"/>
                  </a:lnTo>
                  <a:lnTo>
                    <a:pt x="1179" y="10741"/>
                  </a:lnTo>
                  <a:lnTo>
                    <a:pt x="741" y="10505"/>
                  </a:lnTo>
                  <a:lnTo>
                    <a:pt x="775" y="10505"/>
                  </a:lnTo>
                  <a:lnTo>
                    <a:pt x="1246" y="10236"/>
                  </a:lnTo>
                  <a:lnTo>
                    <a:pt x="1718" y="10034"/>
                  </a:lnTo>
                  <a:lnTo>
                    <a:pt x="2189" y="9832"/>
                  </a:lnTo>
                  <a:lnTo>
                    <a:pt x="2694" y="9630"/>
                  </a:lnTo>
                  <a:lnTo>
                    <a:pt x="3166" y="9394"/>
                  </a:lnTo>
                  <a:lnTo>
                    <a:pt x="3637" y="9125"/>
                  </a:lnTo>
                  <a:lnTo>
                    <a:pt x="4546" y="8586"/>
                  </a:lnTo>
                  <a:lnTo>
                    <a:pt x="5623" y="7845"/>
                  </a:lnTo>
                  <a:lnTo>
                    <a:pt x="6196" y="7475"/>
                  </a:lnTo>
                  <a:lnTo>
                    <a:pt x="6734" y="7172"/>
                  </a:lnTo>
                  <a:close/>
                  <a:moveTo>
                    <a:pt x="3637" y="1"/>
                  </a:moveTo>
                  <a:lnTo>
                    <a:pt x="3031" y="68"/>
                  </a:lnTo>
                  <a:lnTo>
                    <a:pt x="2492" y="203"/>
                  </a:lnTo>
                  <a:lnTo>
                    <a:pt x="1920" y="371"/>
                  </a:lnTo>
                  <a:lnTo>
                    <a:pt x="1415" y="573"/>
                  </a:lnTo>
                  <a:lnTo>
                    <a:pt x="910" y="843"/>
                  </a:lnTo>
                  <a:lnTo>
                    <a:pt x="438" y="1146"/>
                  </a:lnTo>
                  <a:lnTo>
                    <a:pt x="1" y="1516"/>
                  </a:lnTo>
                  <a:lnTo>
                    <a:pt x="1" y="1853"/>
                  </a:lnTo>
                  <a:lnTo>
                    <a:pt x="270" y="1617"/>
                  </a:lnTo>
                  <a:lnTo>
                    <a:pt x="539" y="1381"/>
                  </a:lnTo>
                  <a:lnTo>
                    <a:pt x="842" y="1179"/>
                  </a:lnTo>
                  <a:lnTo>
                    <a:pt x="1145" y="1011"/>
                  </a:lnTo>
                  <a:lnTo>
                    <a:pt x="1448" y="843"/>
                  </a:lnTo>
                  <a:lnTo>
                    <a:pt x="1785" y="674"/>
                  </a:lnTo>
                  <a:lnTo>
                    <a:pt x="2122" y="573"/>
                  </a:lnTo>
                  <a:lnTo>
                    <a:pt x="2122" y="573"/>
                  </a:lnTo>
                  <a:lnTo>
                    <a:pt x="1953" y="641"/>
                  </a:lnTo>
                  <a:lnTo>
                    <a:pt x="1448" y="876"/>
                  </a:lnTo>
                  <a:lnTo>
                    <a:pt x="977" y="1146"/>
                  </a:lnTo>
                  <a:lnTo>
                    <a:pt x="539" y="1449"/>
                  </a:lnTo>
                  <a:lnTo>
                    <a:pt x="506" y="1516"/>
                  </a:lnTo>
                  <a:lnTo>
                    <a:pt x="506" y="1583"/>
                  </a:lnTo>
                  <a:lnTo>
                    <a:pt x="539" y="1617"/>
                  </a:lnTo>
                  <a:lnTo>
                    <a:pt x="640" y="1617"/>
                  </a:lnTo>
                  <a:lnTo>
                    <a:pt x="1314" y="1213"/>
                  </a:lnTo>
                  <a:lnTo>
                    <a:pt x="2021" y="843"/>
                  </a:lnTo>
                  <a:lnTo>
                    <a:pt x="2492" y="674"/>
                  </a:lnTo>
                  <a:lnTo>
                    <a:pt x="2930" y="540"/>
                  </a:lnTo>
                  <a:lnTo>
                    <a:pt x="3401" y="438"/>
                  </a:lnTo>
                  <a:lnTo>
                    <a:pt x="3873" y="405"/>
                  </a:lnTo>
                  <a:lnTo>
                    <a:pt x="3873" y="405"/>
                  </a:lnTo>
                  <a:lnTo>
                    <a:pt x="2863" y="775"/>
                  </a:lnTo>
                  <a:lnTo>
                    <a:pt x="1852" y="1146"/>
                  </a:lnTo>
                  <a:lnTo>
                    <a:pt x="1347" y="1348"/>
                  </a:lnTo>
                  <a:lnTo>
                    <a:pt x="876" y="1583"/>
                  </a:lnTo>
                  <a:lnTo>
                    <a:pt x="405" y="1853"/>
                  </a:lnTo>
                  <a:lnTo>
                    <a:pt x="1" y="2156"/>
                  </a:lnTo>
                  <a:lnTo>
                    <a:pt x="1" y="2492"/>
                  </a:lnTo>
                  <a:lnTo>
                    <a:pt x="640" y="2189"/>
                  </a:lnTo>
                  <a:lnTo>
                    <a:pt x="1280" y="1886"/>
                  </a:lnTo>
                  <a:lnTo>
                    <a:pt x="1953" y="1617"/>
                  </a:lnTo>
                  <a:lnTo>
                    <a:pt x="2627" y="1348"/>
                  </a:lnTo>
                  <a:lnTo>
                    <a:pt x="3300" y="1146"/>
                  </a:lnTo>
                  <a:lnTo>
                    <a:pt x="4007" y="1011"/>
                  </a:lnTo>
                  <a:lnTo>
                    <a:pt x="4546" y="876"/>
                  </a:lnTo>
                  <a:lnTo>
                    <a:pt x="4849" y="843"/>
                  </a:lnTo>
                  <a:lnTo>
                    <a:pt x="5152" y="809"/>
                  </a:lnTo>
                  <a:lnTo>
                    <a:pt x="4815" y="944"/>
                  </a:lnTo>
                  <a:lnTo>
                    <a:pt x="4512" y="1011"/>
                  </a:lnTo>
                  <a:lnTo>
                    <a:pt x="3873" y="1179"/>
                  </a:lnTo>
                  <a:lnTo>
                    <a:pt x="3098" y="1415"/>
                  </a:lnTo>
                  <a:lnTo>
                    <a:pt x="2324" y="1684"/>
                  </a:lnTo>
                  <a:lnTo>
                    <a:pt x="1650" y="1920"/>
                  </a:lnTo>
                  <a:lnTo>
                    <a:pt x="842" y="2189"/>
                  </a:lnTo>
                  <a:lnTo>
                    <a:pt x="438" y="2324"/>
                  </a:lnTo>
                  <a:lnTo>
                    <a:pt x="1" y="2526"/>
                  </a:lnTo>
                  <a:lnTo>
                    <a:pt x="1" y="2829"/>
                  </a:lnTo>
                  <a:lnTo>
                    <a:pt x="236" y="2728"/>
                  </a:lnTo>
                  <a:lnTo>
                    <a:pt x="1" y="2863"/>
                  </a:lnTo>
                  <a:lnTo>
                    <a:pt x="1" y="3132"/>
                  </a:lnTo>
                  <a:lnTo>
                    <a:pt x="876" y="2627"/>
                  </a:lnTo>
                  <a:lnTo>
                    <a:pt x="1314" y="2391"/>
                  </a:lnTo>
                  <a:lnTo>
                    <a:pt x="1785" y="2189"/>
                  </a:lnTo>
                  <a:lnTo>
                    <a:pt x="2762" y="1819"/>
                  </a:lnTo>
                  <a:lnTo>
                    <a:pt x="3267" y="1651"/>
                  </a:lnTo>
                  <a:lnTo>
                    <a:pt x="3772" y="1516"/>
                  </a:lnTo>
                  <a:lnTo>
                    <a:pt x="4310" y="1415"/>
                  </a:lnTo>
                  <a:lnTo>
                    <a:pt x="4815" y="1314"/>
                  </a:lnTo>
                  <a:lnTo>
                    <a:pt x="5354" y="1280"/>
                  </a:lnTo>
                  <a:lnTo>
                    <a:pt x="5859" y="1314"/>
                  </a:lnTo>
                  <a:lnTo>
                    <a:pt x="5085" y="1550"/>
                  </a:lnTo>
                  <a:lnTo>
                    <a:pt x="3839" y="1987"/>
                  </a:lnTo>
                  <a:lnTo>
                    <a:pt x="1718" y="2795"/>
                  </a:lnTo>
                  <a:lnTo>
                    <a:pt x="842" y="3166"/>
                  </a:lnTo>
                  <a:lnTo>
                    <a:pt x="405" y="3368"/>
                  </a:lnTo>
                  <a:lnTo>
                    <a:pt x="1" y="3603"/>
                  </a:lnTo>
                  <a:lnTo>
                    <a:pt x="1" y="3906"/>
                  </a:lnTo>
                  <a:lnTo>
                    <a:pt x="539" y="3570"/>
                  </a:lnTo>
                  <a:lnTo>
                    <a:pt x="1145" y="3300"/>
                  </a:lnTo>
                  <a:lnTo>
                    <a:pt x="1718" y="3065"/>
                  </a:lnTo>
                  <a:lnTo>
                    <a:pt x="2290" y="2829"/>
                  </a:lnTo>
                  <a:lnTo>
                    <a:pt x="4411" y="2055"/>
                  </a:lnTo>
                  <a:lnTo>
                    <a:pt x="4512" y="2021"/>
                  </a:lnTo>
                  <a:lnTo>
                    <a:pt x="3300" y="2526"/>
                  </a:lnTo>
                  <a:lnTo>
                    <a:pt x="2155" y="2997"/>
                  </a:lnTo>
                  <a:lnTo>
                    <a:pt x="977" y="3502"/>
                  </a:lnTo>
                  <a:lnTo>
                    <a:pt x="506" y="3772"/>
                  </a:lnTo>
                  <a:lnTo>
                    <a:pt x="1" y="4075"/>
                  </a:lnTo>
                  <a:lnTo>
                    <a:pt x="1" y="4310"/>
                  </a:lnTo>
                  <a:lnTo>
                    <a:pt x="438" y="4041"/>
                  </a:lnTo>
                  <a:lnTo>
                    <a:pt x="977" y="3772"/>
                  </a:lnTo>
                  <a:lnTo>
                    <a:pt x="1516" y="3536"/>
                  </a:lnTo>
                  <a:lnTo>
                    <a:pt x="1516" y="3536"/>
                  </a:lnTo>
                  <a:lnTo>
                    <a:pt x="741" y="4007"/>
                  </a:lnTo>
                  <a:lnTo>
                    <a:pt x="1" y="4512"/>
                  </a:lnTo>
                  <a:lnTo>
                    <a:pt x="1" y="4782"/>
                  </a:lnTo>
                  <a:lnTo>
                    <a:pt x="236" y="4613"/>
                  </a:lnTo>
                  <a:lnTo>
                    <a:pt x="876" y="4209"/>
                  </a:lnTo>
                  <a:lnTo>
                    <a:pt x="1516" y="3839"/>
                  </a:lnTo>
                  <a:lnTo>
                    <a:pt x="2189" y="3502"/>
                  </a:lnTo>
                  <a:lnTo>
                    <a:pt x="2863" y="3199"/>
                  </a:lnTo>
                  <a:lnTo>
                    <a:pt x="4243" y="2694"/>
                  </a:lnTo>
                  <a:lnTo>
                    <a:pt x="5590" y="2189"/>
                  </a:lnTo>
                  <a:lnTo>
                    <a:pt x="6398" y="1853"/>
                  </a:lnTo>
                  <a:lnTo>
                    <a:pt x="6802" y="1684"/>
                  </a:lnTo>
                  <a:lnTo>
                    <a:pt x="7138" y="1415"/>
                  </a:lnTo>
                  <a:lnTo>
                    <a:pt x="7475" y="1718"/>
                  </a:lnTo>
                  <a:lnTo>
                    <a:pt x="7812" y="2055"/>
                  </a:lnTo>
                  <a:lnTo>
                    <a:pt x="8115" y="2425"/>
                  </a:lnTo>
                  <a:lnTo>
                    <a:pt x="8384" y="2795"/>
                  </a:lnTo>
                  <a:lnTo>
                    <a:pt x="8350" y="2795"/>
                  </a:lnTo>
                  <a:lnTo>
                    <a:pt x="8014" y="2829"/>
                  </a:lnTo>
                  <a:lnTo>
                    <a:pt x="7711" y="2896"/>
                  </a:lnTo>
                  <a:lnTo>
                    <a:pt x="7408" y="3031"/>
                  </a:lnTo>
                  <a:lnTo>
                    <a:pt x="7071" y="3166"/>
                  </a:lnTo>
                  <a:lnTo>
                    <a:pt x="6499" y="3469"/>
                  </a:lnTo>
                  <a:lnTo>
                    <a:pt x="5926" y="3805"/>
                  </a:lnTo>
                  <a:lnTo>
                    <a:pt x="5893" y="3805"/>
                  </a:lnTo>
                  <a:lnTo>
                    <a:pt x="3098" y="5118"/>
                  </a:lnTo>
                  <a:lnTo>
                    <a:pt x="2290" y="5455"/>
                  </a:lnTo>
                  <a:lnTo>
                    <a:pt x="2863" y="5118"/>
                  </a:lnTo>
                  <a:lnTo>
                    <a:pt x="4714" y="4007"/>
                  </a:lnTo>
                  <a:lnTo>
                    <a:pt x="5489" y="3772"/>
                  </a:lnTo>
                  <a:lnTo>
                    <a:pt x="6263" y="3469"/>
                  </a:lnTo>
                  <a:lnTo>
                    <a:pt x="7004" y="3166"/>
                  </a:lnTo>
                  <a:lnTo>
                    <a:pt x="7374" y="2964"/>
                  </a:lnTo>
                  <a:lnTo>
                    <a:pt x="7744" y="2762"/>
                  </a:lnTo>
                  <a:lnTo>
                    <a:pt x="7778" y="2694"/>
                  </a:lnTo>
                  <a:lnTo>
                    <a:pt x="7812" y="2627"/>
                  </a:lnTo>
                  <a:lnTo>
                    <a:pt x="7744" y="2560"/>
                  </a:lnTo>
                  <a:lnTo>
                    <a:pt x="7677" y="2526"/>
                  </a:lnTo>
                  <a:lnTo>
                    <a:pt x="7239" y="2593"/>
                  </a:lnTo>
                  <a:lnTo>
                    <a:pt x="6802" y="2694"/>
                  </a:lnTo>
                  <a:lnTo>
                    <a:pt x="6364" y="2829"/>
                  </a:lnTo>
                  <a:lnTo>
                    <a:pt x="5960" y="3031"/>
                  </a:lnTo>
                  <a:lnTo>
                    <a:pt x="5522" y="3199"/>
                  </a:lnTo>
                  <a:lnTo>
                    <a:pt x="5118" y="3435"/>
                  </a:lnTo>
                  <a:lnTo>
                    <a:pt x="4310" y="3906"/>
                  </a:lnTo>
                  <a:lnTo>
                    <a:pt x="3536" y="4176"/>
                  </a:lnTo>
                  <a:lnTo>
                    <a:pt x="2728" y="4445"/>
                  </a:lnTo>
                  <a:lnTo>
                    <a:pt x="2728" y="4445"/>
                  </a:lnTo>
                  <a:lnTo>
                    <a:pt x="4479" y="3502"/>
                  </a:lnTo>
                  <a:lnTo>
                    <a:pt x="5623" y="2896"/>
                  </a:lnTo>
                  <a:lnTo>
                    <a:pt x="6128" y="2627"/>
                  </a:lnTo>
                  <a:lnTo>
                    <a:pt x="6768" y="2425"/>
                  </a:lnTo>
                  <a:lnTo>
                    <a:pt x="7071" y="2290"/>
                  </a:lnTo>
                  <a:lnTo>
                    <a:pt x="7374" y="2156"/>
                  </a:lnTo>
                  <a:lnTo>
                    <a:pt x="7441" y="2122"/>
                  </a:lnTo>
                  <a:lnTo>
                    <a:pt x="7441" y="2021"/>
                  </a:lnTo>
                  <a:lnTo>
                    <a:pt x="7408" y="1954"/>
                  </a:lnTo>
                  <a:lnTo>
                    <a:pt x="7307" y="1920"/>
                  </a:lnTo>
                  <a:lnTo>
                    <a:pt x="6970" y="1987"/>
                  </a:lnTo>
                  <a:lnTo>
                    <a:pt x="6600" y="2088"/>
                  </a:lnTo>
                  <a:lnTo>
                    <a:pt x="6263" y="2257"/>
                  </a:lnTo>
                  <a:lnTo>
                    <a:pt x="5926" y="2425"/>
                  </a:lnTo>
                  <a:lnTo>
                    <a:pt x="5421" y="2593"/>
                  </a:lnTo>
                  <a:lnTo>
                    <a:pt x="4950" y="2762"/>
                  </a:lnTo>
                  <a:lnTo>
                    <a:pt x="3873" y="3199"/>
                  </a:lnTo>
                  <a:lnTo>
                    <a:pt x="2795" y="3671"/>
                  </a:lnTo>
                  <a:lnTo>
                    <a:pt x="472" y="4782"/>
                  </a:lnTo>
                  <a:lnTo>
                    <a:pt x="1" y="5017"/>
                  </a:lnTo>
                  <a:lnTo>
                    <a:pt x="1" y="5320"/>
                  </a:lnTo>
                  <a:lnTo>
                    <a:pt x="169" y="5219"/>
                  </a:lnTo>
                  <a:lnTo>
                    <a:pt x="2694" y="4007"/>
                  </a:lnTo>
                  <a:lnTo>
                    <a:pt x="4209" y="3334"/>
                  </a:lnTo>
                  <a:lnTo>
                    <a:pt x="2728" y="4142"/>
                  </a:lnTo>
                  <a:lnTo>
                    <a:pt x="1650" y="4681"/>
                  </a:lnTo>
                  <a:lnTo>
                    <a:pt x="539" y="5219"/>
                  </a:lnTo>
                  <a:lnTo>
                    <a:pt x="1" y="5556"/>
                  </a:lnTo>
                  <a:lnTo>
                    <a:pt x="1" y="5960"/>
                  </a:lnTo>
                  <a:lnTo>
                    <a:pt x="775" y="5590"/>
                  </a:lnTo>
                  <a:lnTo>
                    <a:pt x="1415" y="5287"/>
                  </a:lnTo>
                  <a:lnTo>
                    <a:pt x="2088" y="4984"/>
                  </a:lnTo>
                  <a:lnTo>
                    <a:pt x="3435" y="4445"/>
                  </a:lnTo>
                  <a:lnTo>
                    <a:pt x="2728" y="4883"/>
                  </a:lnTo>
                  <a:lnTo>
                    <a:pt x="2088" y="5253"/>
                  </a:lnTo>
                  <a:lnTo>
                    <a:pt x="1448" y="5590"/>
                  </a:lnTo>
                  <a:lnTo>
                    <a:pt x="135" y="6263"/>
                  </a:lnTo>
                  <a:lnTo>
                    <a:pt x="1" y="6330"/>
                  </a:lnTo>
                  <a:lnTo>
                    <a:pt x="1" y="6768"/>
                  </a:lnTo>
                  <a:lnTo>
                    <a:pt x="371" y="6566"/>
                  </a:lnTo>
                  <a:lnTo>
                    <a:pt x="842" y="6364"/>
                  </a:lnTo>
                  <a:lnTo>
                    <a:pt x="405" y="6600"/>
                  </a:lnTo>
                  <a:lnTo>
                    <a:pt x="1" y="6903"/>
                  </a:lnTo>
                  <a:lnTo>
                    <a:pt x="1" y="7509"/>
                  </a:lnTo>
                  <a:lnTo>
                    <a:pt x="1112" y="6970"/>
                  </a:lnTo>
                  <a:lnTo>
                    <a:pt x="2290" y="6398"/>
                  </a:lnTo>
                  <a:lnTo>
                    <a:pt x="3300" y="5977"/>
                  </a:lnTo>
                  <a:lnTo>
                    <a:pt x="3300" y="5977"/>
                  </a:lnTo>
                  <a:lnTo>
                    <a:pt x="2189" y="6532"/>
                  </a:lnTo>
                  <a:lnTo>
                    <a:pt x="1617" y="6835"/>
                  </a:lnTo>
                  <a:lnTo>
                    <a:pt x="1011" y="7206"/>
                  </a:lnTo>
                  <a:lnTo>
                    <a:pt x="573" y="7542"/>
                  </a:lnTo>
                  <a:lnTo>
                    <a:pt x="102" y="7879"/>
                  </a:lnTo>
                  <a:lnTo>
                    <a:pt x="1" y="7946"/>
                  </a:lnTo>
                  <a:lnTo>
                    <a:pt x="1" y="8485"/>
                  </a:lnTo>
                  <a:lnTo>
                    <a:pt x="640" y="8081"/>
                  </a:lnTo>
                  <a:lnTo>
                    <a:pt x="1314" y="7677"/>
                  </a:lnTo>
                  <a:lnTo>
                    <a:pt x="1718" y="7475"/>
                  </a:lnTo>
                  <a:lnTo>
                    <a:pt x="2122" y="7307"/>
                  </a:lnTo>
                  <a:lnTo>
                    <a:pt x="1078" y="8115"/>
                  </a:lnTo>
                  <a:lnTo>
                    <a:pt x="34" y="8923"/>
                  </a:lnTo>
                  <a:lnTo>
                    <a:pt x="1" y="8923"/>
                  </a:lnTo>
                  <a:lnTo>
                    <a:pt x="1" y="9293"/>
                  </a:lnTo>
                  <a:lnTo>
                    <a:pt x="236" y="9125"/>
                  </a:lnTo>
                  <a:lnTo>
                    <a:pt x="876" y="8856"/>
                  </a:lnTo>
                  <a:lnTo>
                    <a:pt x="1448" y="8620"/>
                  </a:lnTo>
                  <a:lnTo>
                    <a:pt x="1886" y="8451"/>
                  </a:lnTo>
                  <a:lnTo>
                    <a:pt x="1886" y="8451"/>
                  </a:lnTo>
                  <a:lnTo>
                    <a:pt x="1011" y="9024"/>
                  </a:lnTo>
                  <a:lnTo>
                    <a:pt x="135" y="9563"/>
                  </a:lnTo>
                  <a:lnTo>
                    <a:pt x="102" y="9596"/>
                  </a:lnTo>
                  <a:lnTo>
                    <a:pt x="68" y="9630"/>
                  </a:lnTo>
                  <a:lnTo>
                    <a:pt x="102" y="9731"/>
                  </a:lnTo>
                  <a:lnTo>
                    <a:pt x="135" y="9798"/>
                  </a:lnTo>
                  <a:lnTo>
                    <a:pt x="236" y="9798"/>
                  </a:lnTo>
                  <a:lnTo>
                    <a:pt x="1213" y="9495"/>
                  </a:lnTo>
                  <a:lnTo>
                    <a:pt x="1684" y="9327"/>
                  </a:lnTo>
                  <a:lnTo>
                    <a:pt x="2155" y="9159"/>
                  </a:lnTo>
                  <a:lnTo>
                    <a:pt x="2694" y="8889"/>
                  </a:lnTo>
                  <a:lnTo>
                    <a:pt x="3233" y="8620"/>
                  </a:lnTo>
                  <a:lnTo>
                    <a:pt x="4277" y="8047"/>
                  </a:lnTo>
                  <a:lnTo>
                    <a:pt x="5219" y="7542"/>
                  </a:lnTo>
                  <a:lnTo>
                    <a:pt x="6162" y="7105"/>
                  </a:lnTo>
                  <a:lnTo>
                    <a:pt x="5085" y="7744"/>
                  </a:lnTo>
                  <a:lnTo>
                    <a:pt x="2863" y="8990"/>
                  </a:lnTo>
                  <a:lnTo>
                    <a:pt x="640" y="10236"/>
                  </a:lnTo>
                  <a:lnTo>
                    <a:pt x="573" y="10303"/>
                  </a:lnTo>
                  <a:lnTo>
                    <a:pt x="573" y="10404"/>
                  </a:lnTo>
                  <a:lnTo>
                    <a:pt x="270" y="10169"/>
                  </a:lnTo>
                  <a:lnTo>
                    <a:pt x="1" y="9967"/>
                  </a:lnTo>
                  <a:lnTo>
                    <a:pt x="1" y="10270"/>
                  </a:lnTo>
                  <a:lnTo>
                    <a:pt x="371" y="10573"/>
                  </a:lnTo>
                  <a:lnTo>
                    <a:pt x="809" y="10808"/>
                  </a:lnTo>
                  <a:lnTo>
                    <a:pt x="1179" y="11010"/>
                  </a:lnTo>
                  <a:lnTo>
                    <a:pt x="1583" y="11212"/>
                  </a:lnTo>
                  <a:lnTo>
                    <a:pt x="1987" y="11347"/>
                  </a:lnTo>
                  <a:lnTo>
                    <a:pt x="2425" y="11482"/>
                  </a:lnTo>
                  <a:lnTo>
                    <a:pt x="2863" y="11549"/>
                  </a:lnTo>
                  <a:lnTo>
                    <a:pt x="3267" y="11616"/>
                  </a:lnTo>
                  <a:lnTo>
                    <a:pt x="3704" y="11650"/>
                  </a:lnTo>
                  <a:lnTo>
                    <a:pt x="4142" y="11650"/>
                  </a:lnTo>
                  <a:lnTo>
                    <a:pt x="4580" y="11616"/>
                  </a:lnTo>
                  <a:lnTo>
                    <a:pt x="5017" y="11549"/>
                  </a:lnTo>
                  <a:lnTo>
                    <a:pt x="5421" y="11448"/>
                  </a:lnTo>
                  <a:lnTo>
                    <a:pt x="5825" y="11347"/>
                  </a:lnTo>
                  <a:lnTo>
                    <a:pt x="6229" y="11179"/>
                  </a:lnTo>
                  <a:lnTo>
                    <a:pt x="6633" y="10977"/>
                  </a:lnTo>
                  <a:lnTo>
                    <a:pt x="7004" y="10741"/>
                  </a:lnTo>
                  <a:lnTo>
                    <a:pt x="7374" y="10505"/>
                  </a:lnTo>
                  <a:lnTo>
                    <a:pt x="7744" y="10135"/>
                  </a:lnTo>
                  <a:lnTo>
                    <a:pt x="8081" y="9731"/>
                  </a:lnTo>
                  <a:lnTo>
                    <a:pt x="8418" y="9293"/>
                  </a:lnTo>
                  <a:lnTo>
                    <a:pt x="8653" y="8856"/>
                  </a:lnTo>
                  <a:lnTo>
                    <a:pt x="8889" y="8350"/>
                  </a:lnTo>
                  <a:lnTo>
                    <a:pt x="9057" y="7812"/>
                  </a:lnTo>
                  <a:lnTo>
                    <a:pt x="9226" y="7273"/>
                  </a:lnTo>
                  <a:lnTo>
                    <a:pt x="9293" y="6734"/>
                  </a:lnTo>
                  <a:lnTo>
                    <a:pt x="9360" y="6196"/>
                  </a:lnTo>
                  <a:lnTo>
                    <a:pt x="9360" y="5623"/>
                  </a:lnTo>
                  <a:lnTo>
                    <a:pt x="9327" y="5085"/>
                  </a:lnTo>
                  <a:lnTo>
                    <a:pt x="9259" y="4546"/>
                  </a:lnTo>
                  <a:lnTo>
                    <a:pt x="9158" y="4007"/>
                  </a:lnTo>
                  <a:lnTo>
                    <a:pt x="8990" y="3502"/>
                  </a:lnTo>
                  <a:lnTo>
                    <a:pt x="8788" y="3031"/>
                  </a:lnTo>
                  <a:lnTo>
                    <a:pt x="8519" y="2560"/>
                  </a:lnTo>
                  <a:lnTo>
                    <a:pt x="8283" y="2189"/>
                  </a:lnTo>
                  <a:lnTo>
                    <a:pt x="7980" y="1853"/>
                  </a:lnTo>
                  <a:lnTo>
                    <a:pt x="7677" y="1550"/>
                  </a:lnTo>
                  <a:lnTo>
                    <a:pt x="7340" y="1247"/>
                  </a:lnTo>
                  <a:lnTo>
                    <a:pt x="7374" y="1179"/>
                  </a:lnTo>
                  <a:lnTo>
                    <a:pt x="7374" y="1112"/>
                  </a:lnTo>
                  <a:lnTo>
                    <a:pt x="7307" y="1045"/>
                  </a:lnTo>
                  <a:lnTo>
                    <a:pt x="7071" y="1045"/>
                  </a:lnTo>
                  <a:lnTo>
                    <a:pt x="6768" y="843"/>
                  </a:lnTo>
                  <a:lnTo>
                    <a:pt x="6431" y="674"/>
                  </a:lnTo>
                  <a:lnTo>
                    <a:pt x="6095" y="506"/>
                  </a:lnTo>
                  <a:lnTo>
                    <a:pt x="5758" y="371"/>
                  </a:lnTo>
                  <a:lnTo>
                    <a:pt x="5388" y="270"/>
                  </a:lnTo>
                  <a:lnTo>
                    <a:pt x="5051" y="203"/>
                  </a:lnTo>
                  <a:lnTo>
                    <a:pt x="4681" y="135"/>
                  </a:lnTo>
                  <a:lnTo>
                    <a:pt x="4310" y="102"/>
                  </a:lnTo>
                  <a:lnTo>
                    <a:pt x="4277" y="34"/>
                  </a:lnTo>
                  <a:lnTo>
                    <a:pt x="4209" y="34"/>
                  </a:lnTo>
                  <a:lnTo>
                    <a:pt x="363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7" name="Google Shape;1287;p8"/>
            <p:cNvSpPr/>
            <p:nvPr/>
          </p:nvSpPr>
          <p:spPr>
            <a:xfrm>
              <a:off x="4707250" y="2941650"/>
              <a:ext cx="63150" cy="59800"/>
            </a:xfrm>
            <a:custGeom>
              <a:avLst/>
              <a:gdLst/>
              <a:ahLst/>
              <a:cxnLst/>
              <a:rect l="l" t="t" r="r" b="b"/>
              <a:pathLst>
                <a:path w="2526" h="2392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078"/>
                  </a:lnTo>
                  <a:lnTo>
                    <a:pt x="2290" y="1617"/>
                  </a:lnTo>
                  <a:lnTo>
                    <a:pt x="2323" y="2122"/>
                  </a:lnTo>
                  <a:lnTo>
                    <a:pt x="2121" y="2088"/>
                  </a:lnTo>
                  <a:lnTo>
                    <a:pt x="1886" y="2088"/>
                  </a:lnTo>
                  <a:lnTo>
                    <a:pt x="1448" y="2122"/>
                  </a:lnTo>
                  <a:lnTo>
                    <a:pt x="909" y="2122"/>
                  </a:lnTo>
                  <a:lnTo>
                    <a:pt x="640" y="2156"/>
                  </a:lnTo>
                  <a:lnTo>
                    <a:pt x="370" y="2223"/>
                  </a:lnTo>
                  <a:lnTo>
                    <a:pt x="337" y="1684"/>
                  </a:lnTo>
                  <a:lnTo>
                    <a:pt x="269" y="1146"/>
                  </a:lnTo>
                  <a:lnTo>
                    <a:pt x="236" y="708"/>
                  </a:lnTo>
                  <a:lnTo>
                    <a:pt x="168" y="270"/>
                  </a:lnTo>
                  <a:lnTo>
                    <a:pt x="673" y="304"/>
                  </a:lnTo>
                  <a:lnTo>
                    <a:pt x="1212" y="270"/>
                  </a:lnTo>
                  <a:lnTo>
                    <a:pt x="2256" y="236"/>
                  </a:lnTo>
                  <a:close/>
                  <a:moveTo>
                    <a:pt x="2256" y="1"/>
                  </a:moveTo>
                  <a:lnTo>
                    <a:pt x="1212" y="34"/>
                  </a:lnTo>
                  <a:lnTo>
                    <a:pt x="673" y="34"/>
                  </a:lnTo>
                  <a:lnTo>
                    <a:pt x="135" y="102"/>
                  </a:lnTo>
                  <a:lnTo>
                    <a:pt x="67" y="135"/>
                  </a:lnTo>
                  <a:lnTo>
                    <a:pt x="67" y="203"/>
                  </a:lnTo>
                  <a:lnTo>
                    <a:pt x="34" y="438"/>
                  </a:lnTo>
                  <a:lnTo>
                    <a:pt x="0" y="674"/>
                  </a:lnTo>
                  <a:lnTo>
                    <a:pt x="34" y="1146"/>
                  </a:lnTo>
                  <a:lnTo>
                    <a:pt x="101" y="1752"/>
                  </a:lnTo>
                  <a:lnTo>
                    <a:pt x="135" y="2021"/>
                  </a:lnTo>
                  <a:lnTo>
                    <a:pt x="236" y="2324"/>
                  </a:lnTo>
                  <a:lnTo>
                    <a:pt x="236" y="2358"/>
                  </a:lnTo>
                  <a:lnTo>
                    <a:pt x="370" y="2358"/>
                  </a:lnTo>
                  <a:lnTo>
                    <a:pt x="606" y="2391"/>
                  </a:lnTo>
                  <a:lnTo>
                    <a:pt x="842" y="2391"/>
                  </a:lnTo>
                  <a:lnTo>
                    <a:pt x="1313" y="2358"/>
                  </a:lnTo>
                  <a:lnTo>
                    <a:pt x="2088" y="2358"/>
                  </a:lnTo>
                  <a:lnTo>
                    <a:pt x="2357" y="2290"/>
                  </a:lnTo>
                  <a:lnTo>
                    <a:pt x="2391" y="2324"/>
                  </a:lnTo>
                  <a:lnTo>
                    <a:pt x="2492" y="2324"/>
                  </a:lnTo>
                  <a:lnTo>
                    <a:pt x="2492" y="2290"/>
                  </a:lnTo>
                  <a:lnTo>
                    <a:pt x="2525" y="2021"/>
                  </a:lnTo>
                  <a:lnTo>
                    <a:pt x="2525" y="1752"/>
                  </a:lnTo>
                  <a:lnTo>
                    <a:pt x="2492" y="1247"/>
                  </a:lnTo>
                  <a:lnTo>
                    <a:pt x="2458" y="641"/>
                  </a:lnTo>
                  <a:lnTo>
                    <a:pt x="2424" y="371"/>
                  </a:lnTo>
                  <a:lnTo>
                    <a:pt x="2357" y="68"/>
                  </a:lnTo>
                  <a:lnTo>
                    <a:pt x="2323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8" name="Google Shape;1288;p8"/>
            <p:cNvSpPr/>
            <p:nvPr/>
          </p:nvSpPr>
          <p:spPr>
            <a:xfrm>
              <a:off x="4637375" y="2942500"/>
              <a:ext cx="62325" cy="68200"/>
            </a:xfrm>
            <a:custGeom>
              <a:avLst/>
              <a:gdLst/>
              <a:ahLst/>
              <a:cxnLst/>
              <a:rect l="l" t="t" r="r" b="b"/>
              <a:pathLst>
                <a:path w="2493" h="2728" extrusionOk="0">
                  <a:moveTo>
                    <a:pt x="2290" y="236"/>
                  </a:moveTo>
                  <a:lnTo>
                    <a:pt x="2223" y="741"/>
                  </a:lnTo>
                  <a:lnTo>
                    <a:pt x="2223" y="1280"/>
                  </a:lnTo>
                  <a:lnTo>
                    <a:pt x="2223" y="1819"/>
                  </a:lnTo>
                  <a:lnTo>
                    <a:pt x="2290" y="2324"/>
                  </a:lnTo>
                  <a:lnTo>
                    <a:pt x="2324" y="2391"/>
                  </a:lnTo>
                  <a:lnTo>
                    <a:pt x="2324" y="2391"/>
                  </a:lnTo>
                  <a:lnTo>
                    <a:pt x="2290" y="2357"/>
                  </a:lnTo>
                  <a:lnTo>
                    <a:pt x="1819" y="2357"/>
                  </a:lnTo>
                  <a:lnTo>
                    <a:pt x="1347" y="2391"/>
                  </a:lnTo>
                  <a:lnTo>
                    <a:pt x="371" y="2391"/>
                  </a:lnTo>
                  <a:lnTo>
                    <a:pt x="270" y="1314"/>
                  </a:lnTo>
                  <a:lnTo>
                    <a:pt x="203" y="270"/>
                  </a:lnTo>
                  <a:lnTo>
                    <a:pt x="203" y="270"/>
                  </a:lnTo>
                  <a:lnTo>
                    <a:pt x="708" y="303"/>
                  </a:lnTo>
                  <a:lnTo>
                    <a:pt x="1246" y="303"/>
                  </a:lnTo>
                  <a:lnTo>
                    <a:pt x="2290" y="236"/>
                  </a:lnTo>
                  <a:close/>
                  <a:moveTo>
                    <a:pt x="2324" y="0"/>
                  </a:moveTo>
                  <a:lnTo>
                    <a:pt x="1785" y="34"/>
                  </a:lnTo>
                  <a:lnTo>
                    <a:pt x="1246" y="68"/>
                  </a:lnTo>
                  <a:lnTo>
                    <a:pt x="708" y="68"/>
                  </a:lnTo>
                  <a:lnTo>
                    <a:pt x="169" y="101"/>
                  </a:lnTo>
                  <a:lnTo>
                    <a:pt x="102" y="135"/>
                  </a:lnTo>
                  <a:lnTo>
                    <a:pt x="102" y="169"/>
                  </a:lnTo>
                  <a:lnTo>
                    <a:pt x="68" y="202"/>
                  </a:lnTo>
                  <a:lnTo>
                    <a:pt x="34" y="236"/>
                  </a:lnTo>
                  <a:lnTo>
                    <a:pt x="1" y="842"/>
                  </a:lnTo>
                  <a:lnTo>
                    <a:pt x="34" y="1448"/>
                  </a:lnTo>
                  <a:lnTo>
                    <a:pt x="102" y="2054"/>
                  </a:lnTo>
                  <a:lnTo>
                    <a:pt x="203" y="2627"/>
                  </a:lnTo>
                  <a:lnTo>
                    <a:pt x="236" y="2694"/>
                  </a:lnTo>
                  <a:lnTo>
                    <a:pt x="304" y="2728"/>
                  </a:lnTo>
                  <a:lnTo>
                    <a:pt x="371" y="2660"/>
                  </a:lnTo>
                  <a:lnTo>
                    <a:pt x="405" y="2593"/>
                  </a:lnTo>
                  <a:lnTo>
                    <a:pt x="405" y="2526"/>
                  </a:lnTo>
                  <a:lnTo>
                    <a:pt x="876" y="2593"/>
                  </a:lnTo>
                  <a:lnTo>
                    <a:pt x="1347" y="2627"/>
                  </a:lnTo>
                  <a:lnTo>
                    <a:pt x="1852" y="2627"/>
                  </a:lnTo>
                  <a:lnTo>
                    <a:pt x="2088" y="2559"/>
                  </a:lnTo>
                  <a:lnTo>
                    <a:pt x="2290" y="2526"/>
                  </a:lnTo>
                  <a:lnTo>
                    <a:pt x="2357" y="2458"/>
                  </a:lnTo>
                  <a:lnTo>
                    <a:pt x="2324" y="2391"/>
                  </a:lnTo>
                  <a:lnTo>
                    <a:pt x="2324" y="2391"/>
                  </a:lnTo>
                  <a:lnTo>
                    <a:pt x="2391" y="2425"/>
                  </a:lnTo>
                  <a:lnTo>
                    <a:pt x="2425" y="2425"/>
                  </a:lnTo>
                  <a:lnTo>
                    <a:pt x="2458" y="2391"/>
                  </a:lnTo>
                  <a:lnTo>
                    <a:pt x="2458" y="2324"/>
                  </a:lnTo>
                  <a:lnTo>
                    <a:pt x="2492" y="1819"/>
                  </a:lnTo>
                  <a:lnTo>
                    <a:pt x="2492" y="1280"/>
                  </a:lnTo>
                  <a:lnTo>
                    <a:pt x="2458" y="708"/>
                  </a:lnTo>
                  <a:lnTo>
                    <a:pt x="2391" y="202"/>
                  </a:lnTo>
                  <a:lnTo>
                    <a:pt x="2425" y="135"/>
                  </a:lnTo>
                  <a:lnTo>
                    <a:pt x="2425" y="68"/>
                  </a:lnTo>
                  <a:lnTo>
                    <a:pt x="2391" y="34"/>
                  </a:lnTo>
                  <a:lnTo>
                    <a:pt x="232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9" name="Google Shape;1289;p8"/>
            <p:cNvSpPr/>
            <p:nvPr/>
          </p:nvSpPr>
          <p:spPr>
            <a:xfrm>
              <a:off x="4652525" y="3011525"/>
              <a:ext cx="64850" cy="60625"/>
            </a:xfrm>
            <a:custGeom>
              <a:avLst/>
              <a:gdLst/>
              <a:ahLst/>
              <a:cxnLst/>
              <a:rect l="l" t="t" r="r" b="b"/>
              <a:pathLst>
                <a:path w="2594" h="2425" extrusionOk="0">
                  <a:moveTo>
                    <a:pt x="1819" y="0"/>
                  </a:moveTo>
                  <a:lnTo>
                    <a:pt x="1280" y="68"/>
                  </a:lnTo>
                  <a:lnTo>
                    <a:pt x="708" y="101"/>
                  </a:lnTo>
                  <a:lnTo>
                    <a:pt x="135" y="202"/>
                  </a:lnTo>
                  <a:lnTo>
                    <a:pt x="135" y="135"/>
                  </a:lnTo>
                  <a:lnTo>
                    <a:pt x="102" y="101"/>
                  </a:lnTo>
                  <a:lnTo>
                    <a:pt x="34" y="101"/>
                  </a:lnTo>
                  <a:lnTo>
                    <a:pt x="1" y="135"/>
                  </a:lnTo>
                  <a:lnTo>
                    <a:pt x="1" y="438"/>
                  </a:lnTo>
                  <a:lnTo>
                    <a:pt x="1" y="741"/>
                  </a:lnTo>
                  <a:lnTo>
                    <a:pt x="34" y="1347"/>
                  </a:lnTo>
                  <a:lnTo>
                    <a:pt x="34" y="1852"/>
                  </a:lnTo>
                  <a:lnTo>
                    <a:pt x="68" y="2121"/>
                  </a:lnTo>
                  <a:lnTo>
                    <a:pt x="102" y="2391"/>
                  </a:lnTo>
                  <a:lnTo>
                    <a:pt x="135" y="2391"/>
                  </a:lnTo>
                  <a:lnTo>
                    <a:pt x="169" y="2424"/>
                  </a:lnTo>
                  <a:lnTo>
                    <a:pt x="203" y="2391"/>
                  </a:lnTo>
                  <a:lnTo>
                    <a:pt x="1314" y="2391"/>
                  </a:lnTo>
                  <a:lnTo>
                    <a:pt x="1819" y="2357"/>
                  </a:lnTo>
                  <a:lnTo>
                    <a:pt x="2088" y="2323"/>
                  </a:lnTo>
                  <a:lnTo>
                    <a:pt x="2324" y="2290"/>
                  </a:lnTo>
                  <a:lnTo>
                    <a:pt x="2357" y="2323"/>
                  </a:lnTo>
                  <a:lnTo>
                    <a:pt x="2391" y="2323"/>
                  </a:lnTo>
                  <a:lnTo>
                    <a:pt x="2492" y="2290"/>
                  </a:lnTo>
                  <a:lnTo>
                    <a:pt x="2559" y="2189"/>
                  </a:lnTo>
                  <a:lnTo>
                    <a:pt x="2593" y="2088"/>
                  </a:lnTo>
                  <a:lnTo>
                    <a:pt x="2593" y="1953"/>
                  </a:lnTo>
                  <a:lnTo>
                    <a:pt x="2559" y="1717"/>
                  </a:lnTo>
                  <a:lnTo>
                    <a:pt x="2559" y="1482"/>
                  </a:lnTo>
                  <a:lnTo>
                    <a:pt x="2526" y="775"/>
                  </a:lnTo>
                  <a:lnTo>
                    <a:pt x="2458" y="404"/>
                  </a:lnTo>
                  <a:lnTo>
                    <a:pt x="2425" y="236"/>
                  </a:lnTo>
                  <a:lnTo>
                    <a:pt x="2324" y="101"/>
                  </a:lnTo>
                  <a:lnTo>
                    <a:pt x="2256" y="202"/>
                  </a:lnTo>
                  <a:lnTo>
                    <a:pt x="2256" y="337"/>
                  </a:lnTo>
                  <a:lnTo>
                    <a:pt x="2256" y="606"/>
                  </a:lnTo>
                  <a:lnTo>
                    <a:pt x="2324" y="1145"/>
                  </a:lnTo>
                  <a:lnTo>
                    <a:pt x="2324" y="1650"/>
                  </a:lnTo>
                  <a:lnTo>
                    <a:pt x="2324" y="2155"/>
                  </a:lnTo>
                  <a:lnTo>
                    <a:pt x="2088" y="2121"/>
                  </a:lnTo>
                  <a:lnTo>
                    <a:pt x="1819" y="2088"/>
                  </a:lnTo>
                  <a:lnTo>
                    <a:pt x="1314" y="2121"/>
                  </a:lnTo>
                  <a:lnTo>
                    <a:pt x="270" y="2189"/>
                  </a:lnTo>
                  <a:lnTo>
                    <a:pt x="236" y="2189"/>
                  </a:lnTo>
                  <a:lnTo>
                    <a:pt x="270" y="1919"/>
                  </a:lnTo>
                  <a:lnTo>
                    <a:pt x="270" y="1684"/>
                  </a:lnTo>
                  <a:lnTo>
                    <a:pt x="236" y="1179"/>
                  </a:lnTo>
                  <a:lnTo>
                    <a:pt x="203" y="775"/>
                  </a:lnTo>
                  <a:lnTo>
                    <a:pt x="169" y="404"/>
                  </a:lnTo>
                  <a:lnTo>
                    <a:pt x="809" y="337"/>
                  </a:lnTo>
                  <a:lnTo>
                    <a:pt x="1448" y="270"/>
                  </a:lnTo>
                  <a:lnTo>
                    <a:pt x="1886" y="236"/>
                  </a:lnTo>
                  <a:lnTo>
                    <a:pt x="2088" y="202"/>
                  </a:lnTo>
                  <a:lnTo>
                    <a:pt x="2290" y="101"/>
                  </a:lnTo>
                  <a:lnTo>
                    <a:pt x="2290" y="68"/>
                  </a:lnTo>
                  <a:lnTo>
                    <a:pt x="2189" y="34"/>
                  </a:lnTo>
                  <a:lnTo>
                    <a:pt x="205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0" name="Google Shape;1290;p8"/>
            <p:cNvSpPr/>
            <p:nvPr/>
          </p:nvSpPr>
          <p:spPr>
            <a:xfrm>
              <a:off x="4737550" y="3191650"/>
              <a:ext cx="21900" cy="12650"/>
            </a:xfrm>
            <a:custGeom>
              <a:avLst/>
              <a:gdLst/>
              <a:ahLst/>
              <a:cxnLst/>
              <a:rect l="l" t="t" r="r" b="b"/>
              <a:pathLst>
                <a:path w="876" h="506" extrusionOk="0">
                  <a:moveTo>
                    <a:pt x="707" y="0"/>
                  </a:moveTo>
                  <a:lnTo>
                    <a:pt x="539" y="169"/>
                  </a:lnTo>
                  <a:lnTo>
                    <a:pt x="404" y="303"/>
                  </a:lnTo>
                  <a:lnTo>
                    <a:pt x="270" y="169"/>
                  </a:lnTo>
                  <a:lnTo>
                    <a:pt x="169" y="34"/>
                  </a:lnTo>
                  <a:lnTo>
                    <a:pt x="34" y="34"/>
                  </a:lnTo>
                  <a:lnTo>
                    <a:pt x="0" y="101"/>
                  </a:lnTo>
                  <a:lnTo>
                    <a:pt x="34" y="169"/>
                  </a:lnTo>
                  <a:lnTo>
                    <a:pt x="135" y="303"/>
                  </a:lnTo>
                  <a:lnTo>
                    <a:pt x="270" y="472"/>
                  </a:lnTo>
                  <a:lnTo>
                    <a:pt x="303" y="505"/>
                  </a:lnTo>
                  <a:lnTo>
                    <a:pt x="337" y="505"/>
                  </a:lnTo>
                  <a:lnTo>
                    <a:pt x="404" y="472"/>
                  </a:lnTo>
                  <a:lnTo>
                    <a:pt x="438" y="472"/>
                  </a:lnTo>
                  <a:lnTo>
                    <a:pt x="472" y="438"/>
                  </a:lnTo>
                  <a:lnTo>
                    <a:pt x="674" y="303"/>
                  </a:lnTo>
                  <a:lnTo>
                    <a:pt x="842" y="169"/>
                  </a:lnTo>
                  <a:lnTo>
                    <a:pt x="876" y="101"/>
                  </a:lnTo>
                  <a:lnTo>
                    <a:pt x="842" y="34"/>
                  </a:lnTo>
                  <a:lnTo>
                    <a:pt x="77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1" name="Google Shape;1291;p8"/>
            <p:cNvSpPr/>
            <p:nvPr/>
          </p:nvSpPr>
          <p:spPr>
            <a:xfrm>
              <a:off x="4467350" y="3043500"/>
              <a:ext cx="20225" cy="21075"/>
            </a:xfrm>
            <a:custGeom>
              <a:avLst/>
              <a:gdLst/>
              <a:ahLst/>
              <a:cxnLst/>
              <a:rect l="l" t="t" r="r" b="b"/>
              <a:pathLst>
                <a:path w="809" h="843" extrusionOk="0">
                  <a:moveTo>
                    <a:pt x="34" y="1"/>
                  </a:moveTo>
                  <a:lnTo>
                    <a:pt x="1" y="135"/>
                  </a:lnTo>
                  <a:lnTo>
                    <a:pt x="1" y="270"/>
                  </a:lnTo>
                  <a:lnTo>
                    <a:pt x="1" y="640"/>
                  </a:lnTo>
                  <a:lnTo>
                    <a:pt x="34" y="708"/>
                  </a:lnTo>
                  <a:lnTo>
                    <a:pt x="68" y="741"/>
                  </a:lnTo>
                  <a:lnTo>
                    <a:pt x="135" y="741"/>
                  </a:lnTo>
                  <a:lnTo>
                    <a:pt x="169" y="708"/>
                  </a:lnTo>
                  <a:lnTo>
                    <a:pt x="371" y="506"/>
                  </a:lnTo>
                  <a:lnTo>
                    <a:pt x="371" y="539"/>
                  </a:lnTo>
                  <a:lnTo>
                    <a:pt x="405" y="607"/>
                  </a:lnTo>
                  <a:lnTo>
                    <a:pt x="472" y="708"/>
                  </a:lnTo>
                  <a:lnTo>
                    <a:pt x="573" y="809"/>
                  </a:lnTo>
                  <a:lnTo>
                    <a:pt x="607" y="842"/>
                  </a:lnTo>
                  <a:lnTo>
                    <a:pt x="674" y="842"/>
                  </a:lnTo>
                  <a:lnTo>
                    <a:pt x="708" y="775"/>
                  </a:lnTo>
                  <a:lnTo>
                    <a:pt x="708" y="741"/>
                  </a:lnTo>
                  <a:lnTo>
                    <a:pt x="640" y="640"/>
                  </a:lnTo>
                  <a:lnTo>
                    <a:pt x="539" y="506"/>
                  </a:lnTo>
                  <a:lnTo>
                    <a:pt x="472" y="472"/>
                  </a:lnTo>
                  <a:lnTo>
                    <a:pt x="438" y="472"/>
                  </a:lnTo>
                  <a:lnTo>
                    <a:pt x="506" y="405"/>
                  </a:lnTo>
                  <a:lnTo>
                    <a:pt x="640" y="270"/>
                  </a:lnTo>
                  <a:lnTo>
                    <a:pt x="674" y="304"/>
                  </a:lnTo>
                  <a:lnTo>
                    <a:pt x="741" y="270"/>
                  </a:lnTo>
                  <a:lnTo>
                    <a:pt x="809" y="203"/>
                  </a:lnTo>
                  <a:lnTo>
                    <a:pt x="809" y="169"/>
                  </a:lnTo>
                  <a:lnTo>
                    <a:pt x="775" y="102"/>
                  </a:lnTo>
                  <a:lnTo>
                    <a:pt x="741" y="68"/>
                  </a:lnTo>
                  <a:lnTo>
                    <a:pt x="573" y="68"/>
                  </a:lnTo>
                  <a:lnTo>
                    <a:pt x="438" y="169"/>
                  </a:lnTo>
                  <a:lnTo>
                    <a:pt x="337" y="304"/>
                  </a:lnTo>
                  <a:lnTo>
                    <a:pt x="169" y="472"/>
                  </a:lnTo>
                  <a:lnTo>
                    <a:pt x="135" y="304"/>
                  </a:lnTo>
                  <a:lnTo>
                    <a:pt x="135" y="135"/>
                  </a:lnTo>
                  <a:lnTo>
                    <a:pt x="102" y="68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2" name="Google Shape;1292;p8"/>
            <p:cNvSpPr/>
            <p:nvPr/>
          </p:nvSpPr>
          <p:spPr>
            <a:xfrm>
              <a:off x="4443800" y="3019100"/>
              <a:ext cx="62300" cy="65675"/>
            </a:xfrm>
            <a:custGeom>
              <a:avLst/>
              <a:gdLst/>
              <a:ahLst/>
              <a:cxnLst/>
              <a:rect l="l" t="t" r="r" b="b"/>
              <a:pathLst>
                <a:path w="2492" h="2627" extrusionOk="0">
                  <a:moveTo>
                    <a:pt x="2222" y="135"/>
                  </a:moveTo>
                  <a:lnTo>
                    <a:pt x="2222" y="1212"/>
                  </a:lnTo>
                  <a:lnTo>
                    <a:pt x="2188" y="2290"/>
                  </a:lnTo>
                  <a:lnTo>
                    <a:pt x="1717" y="2323"/>
                  </a:lnTo>
                  <a:lnTo>
                    <a:pt x="1212" y="2357"/>
                  </a:lnTo>
                  <a:lnTo>
                    <a:pt x="774" y="2357"/>
                  </a:lnTo>
                  <a:lnTo>
                    <a:pt x="539" y="2391"/>
                  </a:lnTo>
                  <a:lnTo>
                    <a:pt x="303" y="2424"/>
                  </a:lnTo>
                  <a:lnTo>
                    <a:pt x="269" y="2424"/>
                  </a:lnTo>
                  <a:lnTo>
                    <a:pt x="269" y="2391"/>
                  </a:lnTo>
                  <a:lnTo>
                    <a:pt x="303" y="1886"/>
                  </a:lnTo>
                  <a:lnTo>
                    <a:pt x="269" y="1347"/>
                  </a:lnTo>
                  <a:lnTo>
                    <a:pt x="236" y="808"/>
                  </a:lnTo>
                  <a:lnTo>
                    <a:pt x="135" y="270"/>
                  </a:lnTo>
                  <a:lnTo>
                    <a:pt x="1178" y="270"/>
                  </a:lnTo>
                  <a:lnTo>
                    <a:pt x="1683" y="236"/>
                  </a:lnTo>
                  <a:lnTo>
                    <a:pt x="2222" y="135"/>
                  </a:lnTo>
                  <a:close/>
                  <a:moveTo>
                    <a:pt x="1683" y="0"/>
                  </a:moveTo>
                  <a:lnTo>
                    <a:pt x="1145" y="34"/>
                  </a:lnTo>
                  <a:lnTo>
                    <a:pt x="606" y="68"/>
                  </a:lnTo>
                  <a:lnTo>
                    <a:pt x="67" y="68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0" y="202"/>
                  </a:lnTo>
                  <a:lnTo>
                    <a:pt x="34" y="270"/>
                  </a:lnTo>
                  <a:lnTo>
                    <a:pt x="0" y="775"/>
                  </a:lnTo>
                  <a:lnTo>
                    <a:pt x="34" y="1347"/>
                  </a:lnTo>
                  <a:lnTo>
                    <a:pt x="67" y="1886"/>
                  </a:lnTo>
                  <a:lnTo>
                    <a:pt x="101" y="2391"/>
                  </a:lnTo>
                  <a:lnTo>
                    <a:pt x="135" y="2458"/>
                  </a:lnTo>
                  <a:lnTo>
                    <a:pt x="168" y="2458"/>
                  </a:lnTo>
                  <a:lnTo>
                    <a:pt x="202" y="2492"/>
                  </a:lnTo>
                  <a:lnTo>
                    <a:pt x="236" y="2458"/>
                  </a:lnTo>
                  <a:lnTo>
                    <a:pt x="236" y="2525"/>
                  </a:lnTo>
                  <a:lnTo>
                    <a:pt x="303" y="2559"/>
                  </a:lnTo>
                  <a:lnTo>
                    <a:pt x="539" y="2593"/>
                  </a:lnTo>
                  <a:lnTo>
                    <a:pt x="774" y="2626"/>
                  </a:lnTo>
                  <a:lnTo>
                    <a:pt x="1246" y="2626"/>
                  </a:lnTo>
                  <a:lnTo>
                    <a:pt x="1751" y="2525"/>
                  </a:lnTo>
                  <a:lnTo>
                    <a:pt x="2188" y="2424"/>
                  </a:lnTo>
                  <a:lnTo>
                    <a:pt x="2188" y="2492"/>
                  </a:lnTo>
                  <a:lnTo>
                    <a:pt x="2222" y="2559"/>
                  </a:lnTo>
                  <a:lnTo>
                    <a:pt x="2289" y="2593"/>
                  </a:lnTo>
                  <a:lnTo>
                    <a:pt x="2357" y="2593"/>
                  </a:lnTo>
                  <a:lnTo>
                    <a:pt x="2424" y="2525"/>
                  </a:lnTo>
                  <a:lnTo>
                    <a:pt x="2458" y="1919"/>
                  </a:lnTo>
                  <a:lnTo>
                    <a:pt x="2491" y="1313"/>
                  </a:lnTo>
                  <a:lnTo>
                    <a:pt x="2458" y="707"/>
                  </a:lnTo>
                  <a:lnTo>
                    <a:pt x="2357" y="101"/>
                  </a:lnTo>
                  <a:lnTo>
                    <a:pt x="2357" y="68"/>
                  </a:lnTo>
                  <a:lnTo>
                    <a:pt x="2323" y="68"/>
                  </a:lnTo>
                  <a:lnTo>
                    <a:pt x="228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3" name="Google Shape;1293;p8"/>
            <p:cNvSpPr/>
            <p:nvPr/>
          </p:nvSpPr>
          <p:spPr>
            <a:xfrm>
              <a:off x="4431175" y="3110000"/>
              <a:ext cx="22750" cy="19375"/>
            </a:xfrm>
            <a:custGeom>
              <a:avLst/>
              <a:gdLst/>
              <a:ahLst/>
              <a:cxnLst/>
              <a:rect l="l" t="t" r="r" b="b"/>
              <a:pathLst>
                <a:path w="910" h="775" extrusionOk="0">
                  <a:moveTo>
                    <a:pt x="67" y="0"/>
                  </a:moveTo>
                  <a:lnTo>
                    <a:pt x="0" y="34"/>
                  </a:lnTo>
                  <a:lnTo>
                    <a:pt x="0" y="101"/>
                  </a:lnTo>
                  <a:lnTo>
                    <a:pt x="0" y="674"/>
                  </a:lnTo>
                  <a:lnTo>
                    <a:pt x="34" y="741"/>
                  </a:lnTo>
                  <a:lnTo>
                    <a:pt x="168" y="741"/>
                  </a:lnTo>
                  <a:lnTo>
                    <a:pt x="202" y="674"/>
                  </a:lnTo>
                  <a:lnTo>
                    <a:pt x="202" y="438"/>
                  </a:lnTo>
                  <a:lnTo>
                    <a:pt x="303" y="606"/>
                  </a:lnTo>
                  <a:lnTo>
                    <a:pt x="370" y="640"/>
                  </a:lnTo>
                  <a:lnTo>
                    <a:pt x="404" y="640"/>
                  </a:lnTo>
                  <a:lnTo>
                    <a:pt x="438" y="606"/>
                  </a:lnTo>
                  <a:lnTo>
                    <a:pt x="640" y="404"/>
                  </a:lnTo>
                  <a:lnTo>
                    <a:pt x="673" y="573"/>
                  </a:lnTo>
                  <a:lnTo>
                    <a:pt x="741" y="741"/>
                  </a:lnTo>
                  <a:lnTo>
                    <a:pt x="808" y="775"/>
                  </a:lnTo>
                  <a:lnTo>
                    <a:pt x="875" y="741"/>
                  </a:lnTo>
                  <a:lnTo>
                    <a:pt x="909" y="707"/>
                  </a:lnTo>
                  <a:lnTo>
                    <a:pt x="909" y="640"/>
                  </a:lnTo>
                  <a:lnTo>
                    <a:pt x="842" y="404"/>
                  </a:lnTo>
                  <a:lnTo>
                    <a:pt x="842" y="270"/>
                  </a:lnTo>
                  <a:lnTo>
                    <a:pt x="842" y="135"/>
                  </a:lnTo>
                  <a:lnTo>
                    <a:pt x="842" y="68"/>
                  </a:lnTo>
                  <a:lnTo>
                    <a:pt x="808" y="34"/>
                  </a:lnTo>
                  <a:lnTo>
                    <a:pt x="741" y="34"/>
                  </a:lnTo>
                  <a:lnTo>
                    <a:pt x="673" y="68"/>
                  </a:lnTo>
                  <a:lnTo>
                    <a:pt x="404" y="371"/>
                  </a:lnTo>
                  <a:lnTo>
                    <a:pt x="168" y="34"/>
                  </a:lnTo>
                  <a:lnTo>
                    <a:pt x="1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4" name="Google Shape;1294;p8"/>
            <p:cNvSpPr/>
            <p:nvPr/>
          </p:nvSpPr>
          <p:spPr>
            <a:xfrm>
              <a:off x="4552375" y="3084750"/>
              <a:ext cx="63975" cy="59775"/>
            </a:xfrm>
            <a:custGeom>
              <a:avLst/>
              <a:gdLst/>
              <a:ahLst/>
              <a:cxnLst/>
              <a:rect l="l" t="t" r="r" b="b"/>
              <a:pathLst>
                <a:path w="2559" h="2391" extrusionOk="0">
                  <a:moveTo>
                    <a:pt x="101" y="0"/>
                  </a:moveTo>
                  <a:lnTo>
                    <a:pt x="101" y="34"/>
                  </a:lnTo>
                  <a:lnTo>
                    <a:pt x="34" y="303"/>
                  </a:lnTo>
                  <a:lnTo>
                    <a:pt x="0" y="539"/>
                  </a:lnTo>
                  <a:lnTo>
                    <a:pt x="34" y="1078"/>
                  </a:lnTo>
                  <a:lnTo>
                    <a:pt x="68" y="1684"/>
                  </a:lnTo>
                  <a:lnTo>
                    <a:pt x="101" y="1987"/>
                  </a:lnTo>
                  <a:lnTo>
                    <a:pt x="169" y="2290"/>
                  </a:lnTo>
                  <a:lnTo>
                    <a:pt x="202" y="2323"/>
                  </a:lnTo>
                  <a:lnTo>
                    <a:pt x="270" y="2357"/>
                  </a:lnTo>
                  <a:lnTo>
                    <a:pt x="303" y="2323"/>
                  </a:lnTo>
                  <a:lnTo>
                    <a:pt x="337" y="2256"/>
                  </a:lnTo>
                  <a:lnTo>
                    <a:pt x="337" y="1953"/>
                  </a:lnTo>
                  <a:lnTo>
                    <a:pt x="303" y="1650"/>
                  </a:lnTo>
                  <a:lnTo>
                    <a:pt x="236" y="1078"/>
                  </a:lnTo>
                  <a:lnTo>
                    <a:pt x="236" y="640"/>
                  </a:lnTo>
                  <a:lnTo>
                    <a:pt x="202" y="202"/>
                  </a:lnTo>
                  <a:lnTo>
                    <a:pt x="438" y="236"/>
                  </a:lnTo>
                  <a:lnTo>
                    <a:pt x="1145" y="236"/>
                  </a:lnTo>
                  <a:lnTo>
                    <a:pt x="2222" y="169"/>
                  </a:lnTo>
                  <a:lnTo>
                    <a:pt x="2256" y="236"/>
                  </a:lnTo>
                  <a:lnTo>
                    <a:pt x="2357" y="236"/>
                  </a:lnTo>
                  <a:lnTo>
                    <a:pt x="2323" y="573"/>
                  </a:lnTo>
                  <a:lnTo>
                    <a:pt x="2323" y="876"/>
                  </a:lnTo>
                  <a:lnTo>
                    <a:pt x="2357" y="2054"/>
                  </a:lnTo>
                  <a:lnTo>
                    <a:pt x="1886" y="2054"/>
                  </a:lnTo>
                  <a:lnTo>
                    <a:pt x="1414" y="2088"/>
                  </a:lnTo>
                  <a:lnTo>
                    <a:pt x="707" y="2088"/>
                  </a:lnTo>
                  <a:lnTo>
                    <a:pt x="539" y="2121"/>
                  </a:lnTo>
                  <a:lnTo>
                    <a:pt x="438" y="2189"/>
                  </a:lnTo>
                  <a:lnTo>
                    <a:pt x="337" y="2256"/>
                  </a:lnTo>
                  <a:lnTo>
                    <a:pt x="438" y="2323"/>
                  </a:lnTo>
                  <a:lnTo>
                    <a:pt x="539" y="2357"/>
                  </a:lnTo>
                  <a:lnTo>
                    <a:pt x="775" y="2391"/>
                  </a:lnTo>
                  <a:lnTo>
                    <a:pt x="1280" y="2357"/>
                  </a:lnTo>
                  <a:lnTo>
                    <a:pt x="1818" y="2357"/>
                  </a:lnTo>
                  <a:lnTo>
                    <a:pt x="2121" y="2323"/>
                  </a:lnTo>
                  <a:lnTo>
                    <a:pt x="2391" y="2256"/>
                  </a:lnTo>
                  <a:lnTo>
                    <a:pt x="2424" y="2323"/>
                  </a:lnTo>
                  <a:lnTo>
                    <a:pt x="2492" y="2323"/>
                  </a:lnTo>
                  <a:lnTo>
                    <a:pt x="2559" y="2290"/>
                  </a:lnTo>
                  <a:lnTo>
                    <a:pt x="2559" y="2222"/>
                  </a:lnTo>
                  <a:lnTo>
                    <a:pt x="2525" y="1044"/>
                  </a:lnTo>
                  <a:lnTo>
                    <a:pt x="2525" y="539"/>
                  </a:lnTo>
                  <a:lnTo>
                    <a:pt x="2492" y="270"/>
                  </a:lnTo>
                  <a:lnTo>
                    <a:pt x="2458" y="34"/>
                  </a:lnTo>
                  <a:lnTo>
                    <a:pt x="2424" y="34"/>
                  </a:lnTo>
                  <a:lnTo>
                    <a:pt x="2391" y="68"/>
                  </a:lnTo>
                  <a:lnTo>
                    <a:pt x="2323" y="34"/>
                  </a:lnTo>
                  <a:lnTo>
                    <a:pt x="2222" y="0"/>
                  </a:lnTo>
                  <a:lnTo>
                    <a:pt x="2020" y="0"/>
                  </a:lnTo>
                  <a:lnTo>
                    <a:pt x="1616" y="34"/>
                  </a:lnTo>
                  <a:lnTo>
                    <a:pt x="909" y="34"/>
                  </a:lnTo>
                  <a:lnTo>
                    <a:pt x="539" y="68"/>
                  </a:lnTo>
                  <a:lnTo>
                    <a:pt x="202" y="101"/>
                  </a:lnTo>
                  <a:lnTo>
                    <a:pt x="202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5" name="Google Shape;1295;p8"/>
            <p:cNvSpPr/>
            <p:nvPr/>
          </p:nvSpPr>
          <p:spPr>
            <a:xfrm>
              <a:off x="4586025" y="2969425"/>
              <a:ext cx="22750" cy="17700"/>
            </a:xfrm>
            <a:custGeom>
              <a:avLst/>
              <a:gdLst/>
              <a:ahLst/>
              <a:cxnLst/>
              <a:rect l="l" t="t" r="r" b="b"/>
              <a:pathLst>
                <a:path w="910" h="708" extrusionOk="0">
                  <a:moveTo>
                    <a:pt x="607" y="169"/>
                  </a:moveTo>
                  <a:lnTo>
                    <a:pt x="742" y="203"/>
                  </a:lnTo>
                  <a:lnTo>
                    <a:pt x="641" y="304"/>
                  </a:lnTo>
                  <a:lnTo>
                    <a:pt x="540" y="371"/>
                  </a:lnTo>
                  <a:lnTo>
                    <a:pt x="270" y="371"/>
                  </a:lnTo>
                  <a:lnTo>
                    <a:pt x="270" y="203"/>
                  </a:lnTo>
                  <a:lnTo>
                    <a:pt x="371" y="169"/>
                  </a:lnTo>
                  <a:close/>
                  <a:moveTo>
                    <a:pt x="506" y="1"/>
                  </a:moveTo>
                  <a:lnTo>
                    <a:pt x="371" y="35"/>
                  </a:lnTo>
                  <a:lnTo>
                    <a:pt x="270" y="102"/>
                  </a:lnTo>
                  <a:lnTo>
                    <a:pt x="203" y="68"/>
                  </a:lnTo>
                  <a:lnTo>
                    <a:pt x="169" y="68"/>
                  </a:lnTo>
                  <a:lnTo>
                    <a:pt x="136" y="102"/>
                  </a:lnTo>
                  <a:lnTo>
                    <a:pt x="102" y="203"/>
                  </a:lnTo>
                  <a:lnTo>
                    <a:pt x="102" y="338"/>
                  </a:lnTo>
                  <a:lnTo>
                    <a:pt x="35" y="371"/>
                  </a:lnTo>
                  <a:lnTo>
                    <a:pt x="1" y="439"/>
                  </a:lnTo>
                  <a:lnTo>
                    <a:pt x="35" y="506"/>
                  </a:lnTo>
                  <a:lnTo>
                    <a:pt x="102" y="540"/>
                  </a:lnTo>
                  <a:lnTo>
                    <a:pt x="102" y="607"/>
                  </a:lnTo>
                  <a:lnTo>
                    <a:pt x="136" y="674"/>
                  </a:lnTo>
                  <a:lnTo>
                    <a:pt x="169" y="708"/>
                  </a:lnTo>
                  <a:lnTo>
                    <a:pt x="203" y="708"/>
                  </a:lnTo>
                  <a:lnTo>
                    <a:pt x="237" y="674"/>
                  </a:lnTo>
                  <a:lnTo>
                    <a:pt x="270" y="641"/>
                  </a:lnTo>
                  <a:lnTo>
                    <a:pt x="304" y="607"/>
                  </a:lnTo>
                  <a:lnTo>
                    <a:pt x="270" y="540"/>
                  </a:lnTo>
                  <a:lnTo>
                    <a:pt x="506" y="540"/>
                  </a:lnTo>
                  <a:lnTo>
                    <a:pt x="708" y="472"/>
                  </a:lnTo>
                  <a:lnTo>
                    <a:pt x="775" y="439"/>
                  </a:lnTo>
                  <a:lnTo>
                    <a:pt x="843" y="371"/>
                  </a:lnTo>
                  <a:lnTo>
                    <a:pt x="876" y="270"/>
                  </a:lnTo>
                  <a:lnTo>
                    <a:pt x="910" y="169"/>
                  </a:lnTo>
                  <a:lnTo>
                    <a:pt x="910" y="102"/>
                  </a:lnTo>
                  <a:lnTo>
                    <a:pt x="876" y="102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6" name="Google Shape;1296;p8"/>
            <p:cNvSpPr/>
            <p:nvPr/>
          </p:nvSpPr>
          <p:spPr>
            <a:xfrm>
              <a:off x="4567525" y="3158825"/>
              <a:ext cx="5900" cy="65675"/>
            </a:xfrm>
            <a:custGeom>
              <a:avLst/>
              <a:gdLst/>
              <a:ahLst/>
              <a:cxnLst/>
              <a:rect l="l" t="t" r="r" b="b"/>
              <a:pathLst>
                <a:path w="236" h="2627" extrusionOk="0">
                  <a:moveTo>
                    <a:pt x="68" y="0"/>
                  </a:moveTo>
                  <a:lnTo>
                    <a:pt x="0" y="236"/>
                  </a:lnTo>
                  <a:lnTo>
                    <a:pt x="0" y="472"/>
                  </a:lnTo>
                  <a:lnTo>
                    <a:pt x="0" y="977"/>
                  </a:lnTo>
                  <a:lnTo>
                    <a:pt x="0" y="1785"/>
                  </a:lnTo>
                  <a:lnTo>
                    <a:pt x="0" y="2155"/>
                  </a:lnTo>
                  <a:lnTo>
                    <a:pt x="34" y="2559"/>
                  </a:lnTo>
                  <a:lnTo>
                    <a:pt x="68" y="2593"/>
                  </a:lnTo>
                  <a:lnTo>
                    <a:pt x="101" y="2626"/>
                  </a:lnTo>
                  <a:lnTo>
                    <a:pt x="169" y="2626"/>
                  </a:lnTo>
                  <a:lnTo>
                    <a:pt x="202" y="2559"/>
                  </a:lnTo>
                  <a:lnTo>
                    <a:pt x="202" y="2256"/>
                  </a:lnTo>
                  <a:lnTo>
                    <a:pt x="236" y="1953"/>
                  </a:lnTo>
                  <a:lnTo>
                    <a:pt x="202" y="1381"/>
                  </a:lnTo>
                  <a:lnTo>
                    <a:pt x="202" y="674"/>
                  </a:lnTo>
                  <a:lnTo>
                    <a:pt x="202" y="337"/>
                  </a:lnTo>
                  <a:lnTo>
                    <a:pt x="169" y="169"/>
                  </a:lnTo>
                  <a:lnTo>
                    <a:pt x="1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7" name="Google Shape;1297;p8"/>
            <p:cNvSpPr/>
            <p:nvPr/>
          </p:nvSpPr>
          <p:spPr>
            <a:xfrm>
              <a:off x="4670200" y="3192475"/>
              <a:ext cx="10975" cy="16875"/>
            </a:xfrm>
            <a:custGeom>
              <a:avLst/>
              <a:gdLst/>
              <a:ahLst/>
              <a:cxnLst/>
              <a:rect l="l" t="t" r="r" b="b"/>
              <a:pathLst>
                <a:path w="439" h="675" extrusionOk="0">
                  <a:moveTo>
                    <a:pt x="270" y="1"/>
                  </a:moveTo>
                  <a:lnTo>
                    <a:pt x="203" y="68"/>
                  </a:lnTo>
                  <a:lnTo>
                    <a:pt x="135" y="136"/>
                  </a:lnTo>
                  <a:lnTo>
                    <a:pt x="34" y="237"/>
                  </a:lnTo>
                  <a:lnTo>
                    <a:pt x="1" y="371"/>
                  </a:lnTo>
                  <a:lnTo>
                    <a:pt x="34" y="405"/>
                  </a:lnTo>
                  <a:lnTo>
                    <a:pt x="34" y="439"/>
                  </a:lnTo>
                  <a:lnTo>
                    <a:pt x="135" y="439"/>
                  </a:lnTo>
                  <a:lnTo>
                    <a:pt x="169" y="506"/>
                  </a:lnTo>
                  <a:lnTo>
                    <a:pt x="304" y="641"/>
                  </a:lnTo>
                  <a:lnTo>
                    <a:pt x="371" y="674"/>
                  </a:lnTo>
                  <a:lnTo>
                    <a:pt x="438" y="641"/>
                  </a:lnTo>
                  <a:lnTo>
                    <a:pt x="438" y="607"/>
                  </a:lnTo>
                  <a:lnTo>
                    <a:pt x="438" y="540"/>
                  </a:lnTo>
                  <a:lnTo>
                    <a:pt x="337" y="439"/>
                  </a:lnTo>
                  <a:lnTo>
                    <a:pt x="236" y="338"/>
                  </a:lnTo>
                  <a:lnTo>
                    <a:pt x="405" y="169"/>
                  </a:lnTo>
                  <a:lnTo>
                    <a:pt x="438" y="136"/>
                  </a:lnTo>
                  <a:lnTo>
                    <a:pt x="438" y="68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8" name="Google Shape;1298;p8"/>
            <p:cNvSpPr/>
            <p:nvPr/>
          </p:nvSpPr>
          <p:spPr>
            <a:xfrm>
              <a:off x="4623075" y="3079700"/>
              <a:ext cx="62300" cy="67350"/>
            </a:xfrm>
            <a:custGeom>
              <a:avLst/>
              <a:gdLst/>
              <a:ahLst/>
              <a:cxnLst/>
              <a:rect l="l" t="t" r="r" b="b"/>
              <a:pathLst>
                <a:path w="2492" h="2694" extrusionOk="0">
                  <a:moveTo>
                    <a:pt x="2290" y="202"/>
                  </a:moveTo>
                  <a:lnTo>
                    <a:pt x="2222" y="707"/>
                  </a:lnTo>
                  <a:lnTo>
                    <a:pt x="2222" y="1246"/>
                  </a:lnTo>
                  <a:lnTo>
                    <a:pt x="2256" y="1785"/>
                  </a:lnTo>
                  <a:lnTo>
                    <a:pt x="2290" y="2323"/>
                  </a:lnTo>
                  <a:lnTo>
                    <a:pt x="2323" y="2357"/>
                  </a:lnTo>
                  <a:lnTo>
                    <a:pt x="2290" y="2357"/>
                  </a:lnTo>
                  <a:lnTo>
                    <a:pt x="2054" y="2323"/>
                  </a:lnTo>
                  <a:lnTo>
                    <a:pt x="1818" y="2323"/>
                  </a:lnTo>
                  <a:lnTo>
                    <a:pt x="1347" y="2357"/>
                  </a:lnTo>
                  <a:lnTo>
                    <a:pt x="371" y="2357"/>
                  </a:lnTo>
                  <a:lnTo>
                    <a:pt x="270" y="1313"/>
                  </a:lnTo>
                  <a:lnTo>
                    <a:pt x="202" y="236"/>
                  </a:lnTo>
                  <a:lnTo>
                    <a:pt x="707" y="270"/>
                  </a:lnTo>
                  <a:lnTo>
                    <a:pt x="1246" y="270"/>
                  </a:lnTo>
                  <a:lnTo>
                    <a:pt x="2290" y="202"/>
                  </a:lnTo>
                  <a:close/>
                  <a:moveTo>
                    <a:pt x="2323" y="0"/>
                  </a:moveTo>
                  <a:lnTo>
                    <a:pt x="1785" y="34"/>
                  </a:lnTo>
                  <a:lnTo>
                    <a:pt x="707" y="34"/>
                  </a:lnTo>
                  <a:lnTo>
                    <a:pt x="169" y="68"/>
                  </a:lnTo>
                  <a:lnTo>
                    <a:pt x="101" y="101"/>
                  </a:lnTo>
                  <a:lnTo>
                    <a:pt x="101" y="169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0" y="808"/>
                  </a:lnTo>
                  <a:lnTo>
                    <a:pt x="34" y="1414"/>
                  </a:lnTo>
                  <a:lnTo>
                    <a:pt x="101" y="2020"/>
                  </a:lnTo>
                  <a:lnTo>
                    <a:pt x="202" y="2626"/>
                  </a:lnTo>
                  <a:lnTo>
                    <a:pt x="236" y="2660"/>
                  </a:lnTo>
                  <a:lnTo>
                    <a:pt x="303" y="2694"/>
                  </a:lnTo>
                  <a:lnTo>
                    <a:pt x="404" y="2660"/>
                  </a:lnTo>
                  <a:lnTo>
                    <a:pt x="404" y="2559"/>
                  </a:lnTo>
                  <a:lnTo>
                    <a:pt x="404" y="2492"/>
                  </a:lnTo>
                  <a:lnTo>
                    <a:pt x="876" y="2593"/>
                  </a:lnTo>
                  <a:lnTo>
                    <a:pt x="1852" y="2593"/>
                  </a:lnTo>
                  <a:lnTo>
                    <a:pt x="2088" y="2559"/>
                  </a:lnTo>
                  <a:lnTo>
                    <a:pt x="2290" y="2492"/>
                  </a:lnTo>
                  <a:lnTo>
                    <a:pt x="2357" y="2458"/>
                  </a:lnTo>
                  <a:lnTo>
                    <a:pt x="2357" y="2391"/>
                  </a:lnTo>
                  <a:lnTo>
                    <a:pt x="2424" y="2391"/>
                  </a:lnTo>
                  <a:lnTo>
                    <a:pt x="2458" y="2357"/>
                  </a:lnTo>
                  <a:lnTo>
                    <a:pt x="2492" y="2323"/>
                  </a:lnTo>
                  <a:lnTo>
                    <a:pt x="2492" y="1785"/>
                  </a:lnTo>
                  <a:lnTo>
                    <a:pt x="2492" y="1246"/>
                  </a:lnTo>
                  <a:lnTo>
                    <a:pt x="2458" y="707"/>
                  </a:lnTo>
                  <a:lnTo>
                    <a:pt x="2391" y="169"/>
                  </a:lnTo>
                  <a:lnTo>
                    <a:pt x="2424" y="101"/>
                  </a:lnTo>
                  <a:lnTo>
                    <a:pt x="2424" y="68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9" name="Google Shape;1299;p8"/>
            <p:cNvSpPr/>
            <p:nvPr/>
          </p:nvSpPr>
          <p:spPr>
            <a:xfrm>
              <a:off x="6826650" y="4567825"/>
              <a:ext cx="297975" cy="292925"/>
            </a:xfrm>
            <a:custGeom>
              <a:avLst/>
              <a:gdLst/>
              <a:ahLst/>
              <a:cxnLst/>
              <a:rect l="l" t="t" r="r" b="b"/>
              <a:pathLst>
                <a:path w="11919" h="11717" extrusionOk="0">
                  <a:moveTo>
                    <a:pt x="270" y="6532"/>
                  </a:moveTo>
                  <a:lnTo>
                    <a:pt x="303" y="6734"/>
                  </a:lnTo>
                  <a:lnTo>
                    <a:pt x="371" y="6936"/>
                  </a:lnTo>
                  <a:lnTo>
                    <a:pt x="573" y="7273"/>
                  </a:lnTo>
                  <a:lnTo>
                    <a:pt x="808" y="7609"/>
                  </a:lnTo>
                  <a:lnTo>
                    <a:pt x="977" y="7744"/>
                  </a:lnTo>
                  <a:lnTo>
                    <a:pt x="1111" y="7845"/>
                  </a:lnTo>
                  <a:lnTo>
                    <a:pt x="1078" y="8148"/>
                  </a:lnTo>
                  <a:lnTo>
                    <a:pt x="1078" y="8451"/>
                  </a:lnTo>
                  <a:lnTo>
                    <a:pt x="1111" y="8721"/>
                  </a:lnTo>
                  <a:lnTo>
                    <a:pt x="1145" y="9024"/>
                  </a:lnTo>
                  <a:lnTo>
                    <a:pt x="1212" y="9158"/>
                  </a:lnTo>
                  <a:lnTo>
                    <a:pt x="943" y="8956"/>
                  </a:lnTo>
                  <a:lnTo>
                    <a:pt x="707" y="8687"/>
                  </a:lnTo>
                  <a:lnTo>
                    <a:pt x="505" y="8418"/>
                  </a:lnTo>
                  <a:lnTo>
                    <a:pt x="371" y="8115"/>
                  </a:lnTo>
                  <a:lnTo>
                    <a:pt x="270" y="7811"/>
                  </a:lnTo>
                  <a:lnTo>
                    <a:pt x="236" y="7508"/>
                  </a:lnTo>
                  <a:lnTo>
                    <a:pt x="202" y="7205"/>
                  </a:lnTo>
                  <a:lnTo>
                    <a:pt x="236" y="6869"/>
                  </a:lnTo>
                  <a:lnTo>
                    <a:pt x="270" y="6532"/>
                  </a:lnTo>
                  <a:close/>
                  <a:moveTo>
                    <a:pt x="2593" y="1"/>
                  </a:moveTo>
                  <a:lnTo>
                    <a:pt x="2559" y="34"/>
                  </a:lnTo>
                  <a:lnTo>
                    <a:pt x="2222" y="607"/>
                  </a:lnTo>
                  <a:lnTo>
                    <a:pt x="1953" y="1179"/>
                  </a:lnTo>
                  <a:lnTo>
                    <a:pt x="1650" y="1785"/>
                  </a:lnTo>
                  <a:lnTo>
                    <a:pt x="1414" y="2391"/>
                  </a:lnTo>
                  <a:lnTo>
                    <a:pt x="943" y="3637"/>
                  </a:lnTo>
                  <a:lnTo>
                    <a:pt x="539" y="4849"/>
                  </a:lnTo>
                  <a:lnTo>
                    <a:pt x="236" y="5825"/>
                  </a:lnTo>
                  <a:lnTo>
                    <a:pt x="101" y="6364"/>
                  </a:lnTo>
                  <a:lnTo>
                    <a:pt x="0" y="6869"/>
                  </a:lnTo>
                  <a:lnTo>
                    <a:pt x="0" y="7374"/>
                  </a:lnTo>
                  <a:lnTo>
                    <a:pt x="0" y="7643"/>
                  </a:lnTo>
                  <a:lnTo>
                    <a:pt x="68" y="7879"/>
                  </a:lnTo>
                  <a:lnTo>
                    <a:pt x="135" y="8148"/>
                  </a:lnTo>
                  <a:lnTo>
                    <a:pt x="236" y="8384"/>
                  </a:lnTo>
                  <a:lnTo>
                    <a:pt x="371" y="8586"/>
                  </a:lnTo>
                  <a:lnTo>
                    <a:pt x="539" y="8822"/>
                  </a:lnTo>
                  <a:lnTo>
                    <a:pt x="909" y="9192"/>
                  </a:lnTo>
                  <a:lnTo>
                    <a:pt x="1347" y="9562"/>
                  </a:lnTo>
                  <a:lnTo>
                    <a:pt x="1818" y="9865"/>
                  </a:lnTo>
                  <a:lnTo>
                    <a:pt x="2323" y="10135"/>
                  </a:lnTo>
                  <a:lnTo>
                    <a:pt x="2828" y="10370"/>
                  </a:lnTo>
                  <a:lnTo>
                    <a:pt x="3367" y="10572"/>
                  </a:lnTo>
                  <a:lnTo>
                    <a:pt x="4411" y="10909"/>
                  </a:lnTo>
                  <a:lnTo>
                    <a:pt x="5050" y="11077"/>
                  </a:lnTo>
                  <a:lnTo>
                    <a:pt x="5690" y="11212"/>
                  </a:lnTo>
                  <a:lnTo>
                    <a:pt x="6970" y="11414"/>
                  </a:lnTo>
                  <a:lnTo>
                    <a:pt x="8249" y="11582"/>
                  </a:lnTo>
                  <a:lnTo>
                    <a:pt x="9528" y="11717"/>
                  </a:lnTo>
                  <a:lnTo>
                    <a:pt x="9596" y="11717"/>
                  </a:lnTo>
                  <a:lnTo>
                    <a:pt x="9629" y="11650"/>
                  </a:lnTo>
                  <a:lnTo>
                    <a:pt x="9596" y="11549"/>
                  </a:lnTo>
                  <a:lnTo>
                    <a:pt x="9528" y="11515"/>
                  </a:lnTo>
                  <a:lnTo>
                    <a:pt x="7576" y="11313"/>
                  </a:lnTo>
                  <a:lnTo>
                    <a:pt x="6566" y="11178"/>
                  </a:lnTo>
                  <a:lnTo>
                    <a:pt x="5555" y="11010"/>
                  </a:lnTo>
                  <a:lnTo>
                    <a:pt x="4579" y="10774"/>
                  </a:lnTo>
                  <a:lnTo>
                    <a:pt x="4074" y="10640"/>
                  </a:lnTo>
                  <a:lnTo>
                    <a:pt x="3603" y="10471"/>
                  </a:lnTo>
                  <a:lnTo>
                    <a:pt x="3131" y="10303"/>
                  </a:lnTo>
                  <a:lnTo>
                    <a:pt x="2660" y="10067"/>
                  </a:lnTo>
                  <a:lnTo>
                    <a:pt x="2222" y="9865"/>
                  </a:lnTo>
                  <a:lnTo>
                    <a:pt x="1818" y="9596"/>
                  </a:lnTo>
                  <a:lnTo>
                    <a:pt x="1549" y="9226"/>
                  </a:lnTo>
                  <a:lnTo>
                    <a:pt x="1448" y="9057"/>
                  </a:lnTo>
                  <a:lnTo>
                    <a:pt x="1347" y="8822"/>
                  </a:lnTo>
                  <a:lnTo>
                    <a:pt x="1313" y="8620"/>
                  </a:lnTo>
                  <a:lnTo>
                    <a:pt x="1313" y="8384"/>
                  </a:lnTo>
                  <a:lnTo>
                    <a:pt x="1280" y="8148"/>
                  </a:lnTo>
                  <a:lnTo>
                    <a:pt x="1246" y="7912"/>
                  </a:lnTo>
                  <a:lnTo>
                    <a:pt x="1313" y="7879"/>
                  </a:lnTo>
                  <a:lnTo>
                    <a:pt x="1347" y="7811"/>
                  </a:lnTo>
                  <a:lnTo>
                    <a:pt x="1313" y="7744"/>
                  </a:lnTo>
                  <a:lnTo>
                    <a:pt x="1280" y="7710"/>
                  </a:lnTo>
                  <a:lnTo>
                    <a:pt x="1044" y="7542"/>
                  </a:lnTo>
                  <a:lnTo>
                    <a:pt x="876" y="7340"/>
                  </a:lnTo>
                  <a:lnTo>
                    <a:pt x="707" y="7104"/>
                  </a:lnTo>
                  <a:lnTo>
                    <a:pt x="539" y="6869"/>
                  </a:lnTo>
                  <a:lnTo>
                    <a:pt x="472" y="6633"/>
                  </a:lnTo>
                  <a:lnTo>
                    <a:pt x="404" y="6431"/>
                  </a:lnTo>
                  <a:lnTo>
                    <a:pt x="404" y="5960"/>
                  </a:lnTo>
                  <a:lnTo>
                    <a:pt x="640" y="5185"/>
                  </a:lnTo>
                  <a:lnTo>
                    <a:pt x="909" y="4445"/>
                  </a:lnTo>
                  <a:lnTo>
                    <a:pt x="1313" y="3367"/>
                  </a:lnTo>
                  <a:lnTo>
                    <a:pt x="1751" y="2290"/>
                  </a:lnTo>
                  <a:lnTo>
                    <a:pt x="2189" y="1246"/>
                  </a:lnTo>
                  <a:lnTo>
                    <a:pt x="2593" y="169"/>
                  </a:lnTo>
                  <a:lnTo>
                    <a:pt x="2727" y="304"/>
                  </a:lnTo>
                  <a:lnTo>
                    <a:pt x="2896" y="405"/>
                  </a:lnTo>
                  <a:lnTo>
                    <a:pt x="3098" y="506"/>
                  </a:lnTo>
                  <a:lnTo>
                    <a:pt x="3266" y="573"/>
                  </a:lnTo>
                  <a:lnTo>
                    <a:pt x="3670" y="640"/>
                  </a:lnTo>
                  <a:lnTo>
                    <a:pt x="4074" y="708"/>
                  </a:lnTo>
                  <a:lnTo>
                    <a:pt x="4714" y="842"/>
                  </a:lnTo>
                  <a:lnTo>
                    <a:pt x="5353" y="1011"/>
                  </a:lnTo>
                  <a:lnTo>
                    <a:pt x="6599" y="1415"/>
                  </a:lnTo>
                  <a:lnTo>
                    <a:pt x="7879" y="1785"/>
                  </a:lnTo>
                  <a:lnTo>
                    <a:pt x="9192" y="2088"/>
                  </a:lnTo>
                  <a:lnTo>
                    <a:pt x="10505" y="2324"/>
                  </a:lnTo>
                  <a:lnTo>
                    <a:pt x="11818" y="2492"/>
                  </a:lnTo>
                  <a:lnTo>
                    <a:pt x="11885" y="2492"/>
                  </a:lnTo>
                  <a:lnTo>
                    <a:pt x="11919" y="2425"/>
                  </a:lnTo>
                  <a:lnTo>
                    <a:pt x="11885" y="2324"/>
                  </a:lnTo>
                  <a:lnTo>
                    <a:pt x="11818" y="2290"/>
                  </a:lnTo>
                  <a:lnTo>
                    <a:pt x="10572" y="2122"/>
                  </a:lnTo>
                  <a:lnTo>
                    <a:pt x="9326" y="1920"/>
                  </a:lnTo>
                  <a:lnTo>
                    <a:pt x="8114" y="1650"/>
                  </a:lnTo>
                  <a:lnTo>
                    <a:pt x="6902" y="1314"/>
                  </a:lnTo>
                  <a:lnTo>
                    <a:pt x="5825" y="977"/>
                  </a:lnTo>
                  <a:lnTo>
                    <a:pt x="4781" y="674"/>
                  </a:lnTo>
                  <a:lnTo>
                    <a:pt x="4242" y="539"/>
                  </a:lnTo>
                  <a:lnTo>
                    <a:pt x="3670" y="438"/>
                  </a:lnTo>
                  <a:lnTo>
                    <a:pt x="3165" y="304"/>
                  </a:lnTo>
                  <a:lnTo>
                    <a:pt x="2896" y="236"/>
                  </a:lnTo>
                  <a:lnTo>
                    <a:pt x="2626" y="102"/>
                  </a:lnTo>
                  <a:lnTo>
                    <a:pt x="2626" y="68"/>
                  </a:lnTo>
                  <a:lnTo>
                    <a:pt x="2626" y="34"/>
                  </a:lnTo>
                  <a:lnTo>
                    <a:pt x="262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0" name="Google Shape;1300;p8"/>
            <p:cNvSpPr/>
            <p:nvPr/>
          </p:nvSpPr>
          <p:spPr>
            <a:xfrm>
              <a:off x="4570050" y="3149550"/>
              <a:ext cx="64825" cy="75775"/>
            </a:xfrm>
            <a:custGeom>
              <a:avLst/>
              <a:gdLst/>
              <a:ahLst/>
              <a:cxnLst/>
              <a:rect l="l" t="t" r="r" b="b"/>
              <a:pathLst>
                <a:path w="2593" h="3031" extrusionOk="0">
                  <a:moveTo>
                    <a:pt x="2424" y="1"/>
                  </a:moveTo>
                  <a:lnTo>
                    <a:pt x="2391" y="34"/>
                  </a:lnTo>
                  <a:lnTo>
                    <a:pt x="2357" y="68"/>
                  </a:lnTo>
                  <a:lnTo>
                    <a:pt x="2054" y="68"/>
                  </a:lnTo>
                  <a:lnTo>
                    <a:pt x="1785" y="102"/>
                  </a:lnTo>
                  <a:lnTo>
                    <a:pt x="1212" y="203"/>
                  </a:lnTo>
                  <a:lnTo>
                    <a:pt x="909" y="203"/>
                  </a:lnTo>
                  <a:lnTo>
                    <a:pt x="606" y="135"/>
                  </a:lnTo>
                  <a:lnTo>
                    <a:pt x="303" y="135"/>
                  </a:lnTo>
                  <a:lnTo>
                    <a:pt x="169" y="169"/>
                  </a:lnTo>
                  <a:lnTo>
                    <a:pt x="34" y="236"/>
                  </a:lnTo>
                  <a:lnTo>
                    <a:pt x="0" y="270"/>
                  </a:lnTo>
                  <a:lnTo>
                    <a:pt x="0" y="304"/>
                  </a:lnTo>
                  <a:lnTo>
                    <a:pt x="68" y="338"/>
                  </a:lnTo>
                  <a:lnTo>
                    <a:pt x="303" y="371"/>
                  </a:lnTo>
                  <a:lnTo>
                    <a:pt x="539" y="405"/>
                  </a:lnTo>
                  <a:lnTo>
                    <a:pt x="1044" y="439"/>
                  </a:lnTo>
                  <a:lnTo>
                    <a:pt x="1381" y="439"/>
                  </a:lnTo>
                  <a:lnTo>
                    <a:pt x="1684" y="371"/>
                  </a:lnTo>
                  <a:lnTo>
                    <a:pt x="2020" y="304"/>
                  </a:lnTo>
                  <a:lnTo>
                    <a:pt x="2357" y="304"/>
                  </a:lnTo>
                  <a:lnTo>
                    <a:pt x="2323" y="809"/>
                  </a:lnTo>
                  <a:lnTo>
                    <a:pt x="2357" y="1314"/>
                  </a:lnTo>
                  <a:lnTo>
                    <a:pt x="2357" y="1954"/>
                  </a:lnTo>
                  <a:lnTo>
                    <a:pt x="2357" y="2290"/>
                  </a:lnTo>
                  <a:lnTo>
                    <a:pt x="2424" y="2627"/>
                  </a:lnTo>
                  <a:lnTo>
                    <a:pt x="2357" y="2593"/>
                  </a:lnTo>
                  <a:lnTo>
                    <a:pt x="1751" y="2661"/>
                  </a:lnTo>
                  <a:lnTo>
                    <a:pt x="1111" y="2728"/>
                  </a:lnTo>
                  <a:lnTo>
                    <a:pt x="606" y="2795"/>
                  </a:lnTo>
                  <a:lnTo>
                    <a:pt x="337" y="2863"/>
                  </a:lnTo>
                  <a:lnTo>
                    <a:pt x="101" y="2964"/>
                  </a:lnTo>
                  <a:lnTo>
                    <a:pt x="371" y="3031"/>
                  </a:lnTo>
                  <a:lnTo>
                    <a:pt x="606" y="2997"/>
                  </a:lnTo>
                  <a:lnTo>
                    <a:pt x="1111" y="2930"/>
                  </a:lnTo>
                  <a:lnTo>
                    <a:pt x="1751" y="2863"/>
                  </a:lnTo>
                  <a:lnTo>
                    <a:pt x="2357" y="2795"/>
                  </a:lnTo>
                  <a:lnTo>
                    <a:pt x="2424" y="2762"/>
                  </a:lnTo>
                  <a:lnTo>
                    <a:pt x="2458" y="2728"/>
                  </a:lnTo>
                  <a:lnTo>
                    <a:pt x="2458" y="2762"/>
                  </a:lnTo>
                  <a:lnTo>
                    <a:pt x="2525" y="2762"/>
                  </a:lnTo>
                  <a:lnTo>
                    <a:pt x="2559" y="2728"/>
                  </a:lnTo>
                  <a:lnTo>
                    <a:pt x="2593" y="2425"/>
                  </a:lnTo>
                  <a:lnTo>
                    <a:pt x="2593" y="2122"/>
                  </a:lnTo>
                  <a:lnTo>
                    <a:pt x="2593" y="1516"/>
                  </a:lnTo>
                  <a:lnTo>
                    <a:pt x="2559" y="775"/>
                  </a:lnTo>
                  <a:lnTo>
                    <a:pt x="2559" y="439"/>
                  </a:lnTo>
                  <a:lnTo>
                    <a:pt x="2492" y="68"/>
                  </a:lnTo>
                  <a:lnTo>
                    <a:pt x="2492" y="34"/>
                  </a:lnTo>
                  <a:lnTo>
                    <a:pt x="24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1" name="Google Shape;1301;p8"/>
            <p:cNvSpPr/>
            <p:nvPr/>
          </p:nvSpPr>
          <p:spPr>
            <a:xfrm>
              <a:off x="4134050" y="3160500"/>
              <a:ext cx="342600" cy="82500"/>
            </a:xfrm>
            <a:custGeom>
              <a:avLst/>
              <a:gdLst/>
              <a:ahLst/>
              <a:cxnLst/>
              <a:rect l="l" t="t" r="r" b="b"/>
              <a:pathLst>
                <a:path w="13704" h="3300" extrusionOk="0">
                  <a:moveTo>
                    <a:pt x="13366" y="337"/>
                  </a:moveTo>
                  <a:lnTo>
                    <a:pt x="13366" y="674"/>
                  </a:lnTo>
                  <a:lnTo>
                    <a:pt x="13366" y="1011"/>
                  </a:lnTo>
                  <a:lnTo>
                    <a:pt x="13434" y="2593"/>
                  </a:lnTo>
                  <a:lnTo>
                    <a:pt x="13400" y="2559"/>
                  </a:lnTo>
                  <a:lnTo>
                    <a:pt x="13030" y="2492"/>
                  </a:lnTo>
                  <a:lnTo>
                    <a:pt x="12659" y="2458"/>
                  </a:lnTo>
                  <a:lnTo>
                    <a:pt x="11986" y="2458"/>
                  </a:lnTo>
                  <a:lnTo>
                    <a:pt x="11279" y="2526"/>
                  </a:lnTo>
                  <a:lnTo>
                    <a:pt x="10572" y="2627"/>
                  </a:lnTo>
                  <a:lnTo>
                    <a:pt x="9697" y="2728"/>
                  </a:lnTo>
                  <a:lnTo>
                    <a:pt x="8855" y="2795"/>
                  </a:lnTo>
                  <a:lnTo>
                    <a:pt x="7171" y="2862"/>
                  </a:lnTo>
                  <a:lnTo>
                    <a:pt x="5488" y="2896"/>
                  </a:lnTo>
                  <a:lnTo>
                    <a:pt x="3805" y="2930"/>
                  </a:lnTo>
                  <a:lnTo>
                    <a:pt x="2088" y="2963"/>
                  </a:lnTo>
                  <a:lnTo>
                    <a:pt x="1246" y="2997"/>
                  </a:lnTo>
                  <a:lnTo>
                    <a:pt x="438" y="3064"/>
                  </a:lnTo>
                  <a:lnTo>
                    <a:pt x="404" y="2761"/>
                  </a:lnTo>
                  <a:lnTo>
                    <a:pt x="371" y="2425"/>
                  </a:lnTo>
                  <a:lnTo>
                    <a:pt x="270" y="1751"/>
                  </a:lnTo>
                  <a:lnTo>
                    <a:pt x="202" y="1145"/>
                  </a:lnTo>
                  <a:lnTo>
                    <a:pt x="135" y="842"/>
                  </a:lnTo>
                  <a:lnTo>
                    <a:pt x="68" y="573"/>
                  </a:lnTo>
                  <a:lnTo>
                    <a:pt x="1751" y="573"/>
                  </a:lnTo>
                  <a:lnTo>
                    <a:pt x="3434" y="539"/>
                  </a:lnTo>
                  <a:lnTo>
                    <a:pt x="6801" y="438"/>
                  </a:lnTo>
                  <a:lnTo>
                    <a:pt x="13366" y="337"/>
                  </a:lnTo>
                  <a:close/>
                  <a:moveTo>
                    <a:pt x="13467" y="1"/>
                  </a:moveTo>
                  <a:lnTo>
                    <a:pt x="13400" y="68"/>
                  </a:lnTo>
                  <a:lnTo>
                    <a:pt x="6801" y="236"/>
                  </a:lnTo>
                  <a:lnTo>
                    <a:pt x="3434" y="270"/>
                  </a:lnTo>
                  <a:lnTo>
                    <a:pt x="1751" y="304"/>
                  </a:lnTo>
                  <a:lnTo>
                    <a:pt x="68" y="371"/>
                  </a:lnTo>
                  <a:lnTo>
                    <a:pt x="34" y="405"/>
                  </a:lnTo>
                  <a:lnTo>
                    <a:pt x="0" y="438"/>
                  </a:lnTo>
                  <a:lnTo>
                    <a:pt x="0" y="506"/>
                  </a:lnTo>
                  <a:lnTo>
                    <a:pt x="0" y="842"/>
                  </a:lnTo>
                  <a:lnTo>
                    <a:pt x="0" y="1145"/>
                  </a:lnTo>
                  <a:lnTo>
                    <a:pt x="68" y="1751"/>
                  </a:lnTo>
                  <a:lnTo>
                    <a:pt x="135" y="2526"/>
                  </a:lnTo>
                  <a:lnTo>
                    <a:pt x="169" y="2896"/>
                  </a:lnTo>
                  <a:lnTo>
                    <a:pt x="270" y="3266"/>
                  </a:lnTo>
                  <a:lnTo>
                    <a:pt x="303" y="3300"/>
                  </a:lnTo>
                  <a:lnTo>
                    <a:pt x="337" y="3300"/>
                  </a:lnTo>
                  <a:lnTo>
                    <a:pt x="404" y="3266"/>
                  </a:lnTo>
                  <a:lnTo>
                    <a:pt x="404" y="3233"/>
                  </a:lnTo>
                  <a:lnTo>
                    <a:pt x="1212" y="3266"/>
                  </a:lnTo>
                  <a:lnTo>
                    <a:pt x="2054" y="3266"/>
                  </a:lnTo>
                  <a:lnTo>
                    <a:pt x="3670" y="3233"/>
                  </a:lnTo>
                  <a:lnTo>
                    <a:pt x="6936" y="3098"/>
                  </a:lnTo>
                  <a:lnTo>
                    <a:pt x="8518" y="3031"/>
                  </a:lnTo>
                  <a:lnTo>
                    <a:pt x="9326" y="2997"/>
                  </a:lnTo>
                  <a:lnTo>
                    <a:pt x="10101" y="2930"/>
                  </a:lnTo>
                  <a:lnTo>
                    <a:pt x="10909" y="2829"/>
                  </a:lnTo>
                  <a:lnTo>
                    <a:pt x="11717" y="2728"/>
                  </a:lnTo>
                  <a:lnTo>
                    <a:pt x="12525" y="2728"/>
                  </a:lnTo>
                  <a:lnTo>
                    <a:pt x="12929" y="2761"/>
                  </a:lnTo>
                  <a:lnTo>
                    <a:pt x="13333" y="2795"/>
                  </a:lnTo>
                  <a:lnTo>
                    <a:pt x="13434" y="2795"/>
                  </a:lnTo>
                  <a:lnTo>
                    <a:pt x="13467" y="2694"/>
                  </a:lnTo>
                  <a:lnTo>
                    <a:pt x="13535" y="2728"/>
                  </a:lnTo>
                  <a:lnTo>
                    <a:pt x="13602" y="2728"/>
                  </a:lnTo>
                  <a:lnTo>
                    <a:pt x="13669" y="2660"/>
                  </a:lnTo>
                  <a:lnTo>
                    <a:pt x="13703" y="2593"/>
                  </a:lnTo>
                  <a:lnTo>
                    <a:pt x="13636" y="1179"/>
                  </a:lnTo>
                  <a:lnTo>
                    <a:pt x="13636" y="741"/>
                  </a:lnTo>
                  <a:lnTo>
                    <a:pt x="13636" y="539"/>
                  </a:lnTo>
                  <a:lnTo>
                    <a:pt x="13602" y="304"/>
                  </a:lnTo>
                  <a:lnTo>
                    <a:pt x="13636" y="270"/>
                  </a:lnTo>
                  <a:lnTo>
                    <a:pt x="13669" y="169"/>
                  </a:lnTo>
                  <a:lnTo>
                    <a:pt x="13602" y="102"/>
                  </a:lnTo>
                  <a:lnTo>
                    <a:pt x="13535" y="68"/>
                  </a:lnTo>
                  <a:lnTo>
                    <a:pt x="13501" y="68"/>
                  </a:lnTo>
                  <a:lnTo>
                    <a:pt x="1346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2" name="Google Shape;1302;p8"/>
            <p:cNvSpPr/>
            <p:nvPr/>
          </p:nvSpPr>
          <p:spPr>
            <a:xfrm>
              <a:off x="4573400" y="3096525"/>
              <a:ext cx="17700" cy="16025"/>
            </a:xfrm>
            <a:custGeom>
              <a:avLst/>
              <a:gdLst/>
              <a:ahLst/>
              <a:cxnLst/>
              <a:rect l="l" t="t" r="r" b="b"/>
              <a:pathLst>
                <a:path w="708" h="641" extrusionOk="0">
                  <a:moveTo>
                    <a:pt x="68" y="1"/>
                  </a:moveTo>
                  <a:lnTo>
                    <a:pt x="1" y="34"/>
                  </a:lnTo>
                  <a:lnTo>
                    <a:pt x="1" y="68"/>
                  </a:lnTo>
                  <a:lnTo>
                    <a:pt x="35" y="102"/>
                  </a:lnTo>
                  <a:lnTo>
                    <a:pt x="169" y="203"/>
                  </a:lnTo>
                  <a:lnTo>
                    <a:pt x="371" y="270"/>
                  </a:lnTo>
                  <a:lnTo>
                    <a:pt x="102" y="472"/>
                  </a:lnTo>
                  <a:lnTo>
                    <a:pt x="68" y="539"/>
                  </a:lnTo>
                  <a:lnTo>
                    <a:pt x="102" y="607"/>
                  </a:lnTo>
                  <a:lnTo>
                    <a:pt x="169" y="640"/>
                  </a:lnTo>
                  <a:lnTo>
                    <a:pt x="237" y="640"/>
                  </a:lnTo>
                  <a:lnTo>
                    <a:pt x="439" y="472"/>
                  </a:lnTo>
                  <a:lnTo>
                    <a:pt x="641" y="304"/>
                  </a:lnTo>
                  <a:lnTo>
                    <a:pt x="674" y="270"/>
                  </a:lnTo>
                  <a:lnTo>
                    <a:pt x="708" y="203"/>
                  </a:lnTo>
                  <a:lnTo>
                    <a:pt x="674" y="169"/>
                  </a:lnTo>
                  <a:lnTo>
                    <a:pt x="607" y="135"/>
                  </a:lnTo>
                  <a:lnTo>
                    <a:pt x="338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3" name="Google Shape;1303;p8"/>
            <p:cNvSpPr/>
            <p:nvPr/>
          </p:nvSpPr>
          <p:spPr>
            <a:xfrm>
              <a:off x="3843650" y="3111675"/>
              <a:ext cx="69900" cy="65675"/>
            </a:xfrm>
            <a:custGeom>
              <a:avLst/>
              <a:gdLst/>
              <a:ahLst/>
              <a:cxnLst/>
              <a:rect l="l" t="t" r="r" b="b"/>
              <a:pathLst>
                <a:path w="2796" h="2627" extrusionOk="0">
                  <a:moveTo>
                    <a:pt x="2627" y="1"/>
                  </a:moveTo>
                  <a:lnTo>
                    <a:pt x="2593" y="34"/>
                  </a:lnTo>
                  <a:lnTo>
                    <a:pt x="2560" y="68"/>
                  </a:lnTo>
                  <a:lnTo>
                    <a:pt x="2492" y="236"/>
                  </a:lnTo>
                  <a:lnTo>
                    <a:pt x="1819" y="169"/>
                  </a:lnTo>
                  <a:lnTo>
                    <a:pt x="1145" y="135"/>
                  </a:lnTo>
                  <a:lnTo>
                    <a:pt x="573" y="135"/>
                  </a:lnTo>
                  <a:lnTo>
                    <a:pt x="1" y="169"/>
                  </a:lnTo>
                  <a:lnTo>
                    <a:pt x="1" y="371"/>
                  </a:lnTo>
                  <a:lnTo>
                    <a:pt x="1684" y="371"/>
                  </a:lnTo>
                  <a:lnTo>
                    <a:pt x="2458" y="405"/>
                  </a:lnTo>
                  <a:lnTo>
                    <a:pt x="2425" y="876"/>
                  </a:lnTo>
                  <a:lnTo>
                    <a:pt x="2458" y="1347"/>
                  </a:lnTo>
                  <a:lnTo>
                    <a:pt x="2526" y="2257"/>
                  </a:lnTo>
                  <a:lnTo>
                    <a:pt x="1953" y="2324"/>
                  </a:lnTo>
                  <a:lnTo>
                    <a:pt x="1179" y="2358"/>
                  </a:lnTo>
                  <a:lnTo>
                    <a:pt x="472" y="2391"/>
                  </a:lnTo>
                  <a:lnTo>
                    <a:pt x="169" y="2358"/>
                  </a:lnTo>
                  <a:lnTo>
                    <a:pt x="1" y="2324"/>
                  </a:lnTo>
                  <a:lnTo>
                    <a:pt x="1" y="2492"/>
                  </a:lnTo>
                  <a:lnTo>
                    <a:pt x="640" y="2593"/>
                  </a:lnTo>
                  <a:lnTo>
                    <a:pt x="1314" y="2627"/>
                  </a:lnTo>
                  <a:lnTo>
                    <a:pt x="1987" y="2560"/>
                  </a:lnTo>
                  <a:lnTo>
                    <a:pt x="2627" y="2459"/>
                  </a:lnTo>
                  <a:lnTo>
                    <a:pt x="2728" y="2459"/>
                  </a:lnTo>
                  <a:lnTo>
                    <a:pt x="2795" y="2391"/>
                  </a:lnTo>
                  <a:lnTo>
                    <a:pt x="2795" y="2324"/>
                  </a:lnTo>
                  <a:lnTo>
                    <a:pt x="2728" y="1718"/>
                  </a:lnTo>
                  <a:lnTo>
                    <a:pt x="2694" y="1112"/>
                  </a:lnTo>
                  <a:lnTo>
                    <a:pt x="2728" y="573"/>
                  </a:lnTo>
                  <a:lnTo>
                    <a:pt x="2728" y="337"/>
                  </a:lnTo>
                  <a:lnTo>
                    <a:pt x="2694" y="68"/>
                  </a:lnTo>
                  <a:lnTo>
                    <a:pt x="2661" y="34"/>
                  </a:lnTo>
                  <a:lnTo>
                    <a:pt x="262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4" name="Google Shape;1304;p8"/>
            <p:cNvSpPr/>
            <p:nvPr/>
          </p:nvSpPr>
          <p:spPr>
            <a:xfrm>
              <a:off x="3974950" y="2891150"/>
              <a:ext cx="60650" cy="10125"/>
            </a:xfrm>
            <a:custGeom>
              <a:avLst/>
              <a:gdLst/>
              <a:ahLst/>
              <a:cxnLst/>
              <a:rect l="l" t="t" r="r" b="b"/>
              <a:pathLst>
                <a:path w="2426" h="405" extrusionOk="0">
                  <a:moveTo>
                    <a:pt x="2189" y="1"/>
                  </a:moveTo>
                  <a:lnTo>
                    <a:pt x="2223" y="169"/>
                  </a:lnTo>
                  <a:lnTo>
                    <a:pt x="1684" y="169"/>
                  </a:lnTo>
                  <a:lnTo>
                    <a:pt x="1112" y="203"/>
                  </a:lnTo>
                  <a:lnTo>
                    <a:pt x="540" y="169"/>
                  </a:lnTo>
                  <a:lnTo>
                    <a:pt x="270" y="169"/>
                  </a:lnTo>
                  <a:lnTo>
                    <a:pt x="1" y="236"/>
                  </a:lnTo>
                  <a:lnTo>
                    <a:pt x="237" y="304"/>
                  </a:lnTo>
                  <a:lnTo>
                    <a:pt x="472" y="337"/>
                  </a:lnTo>
                  <a:lnTo>
                    <a:pt x="977" y="371"/>
                  </a:lnTo>
                  <a:lnTo>
                    <a:pt x="1651" y="405"/>
                  </a:lnTo>
                  <a:lnTo>
                    <a:pt x="1954" y="371"/>
                  </a:lnTo>
                  <a:lnTo>
                    <a:pt x="2290" y="270"/>
                  </a:lnTo>
                  <a:lnTo>
                    <a:pt x="2358" y="270"/>
                  </a:lnTo>
                  <a:lnTo>
                    <a:pt x="2391" y="236"/>
                  </a:lnTo>
                  <a:lnTo>
                    <a:pt x="2425" y="203"/>
                  </a:lnTo>
                  <a:lnTo>
                    <a:pt x="239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5" name="Google Shape;1305;p8"/>
            <p:cNvSpPr/>
            <p:nvPr/>
          </p:nvSpPr>
          <p:spPr>
            <a:xfrm>
              <a:off x="3843650" y="3181550"/>
              <a:ext cx="53900" cy="69875"/>
            </a:xfrm>
            <a:custGeom>
              <a:avLst/>
              <a:gdLst/>
              <a:ahLst/>
              <a:cxnLst/>
              <a:rect l="l" t="t" r="r" b="b"/>
              <a:pathLst>
                <a:path w="2156" h="2795" extrusionOk="0">
                  <a:moveTo>
                    <a:pt x="1583" y="0"/>
                  </a:moveTo>
                  <a:lnTo>
                    <a:pt x="1179" y="34"/>
                  </a:lnTo>
                  <a:lnTo>
                    <a:pt x="607" y="68"/>
                  </a:lnTo>
                  <a:lnTo>
                    <a:pt x="304" y="68"/>
                  </a:lnTo>
                  <a:lnTo>
                    <a:pt x="1" y="101"/>
                  </a:lnTo>
                  <a:lnTo>
                    <a:pt x="1" y="270"/>
                  </a:lnTo>
                  <a:lnTo>
                    <a:pt x="741" y="270"/>
                  </a:lnTo>
                  <a:lnTo>
                    <a:pt x="1785" y="202"/>
                  </a:lnTo>
                  <a:lnTo>
                    <a:pt x="1819" y="236"/>
                  </a:lnTo>
                  <a:lnTo>
                    <a:pt x="1886" y="236"/>
                  </a:lnTo>
                  <a:lnTo>
                    <a:pt x="1886" y="270"/>
                  </a:lnTo>
                  <a:lnTo>
                    <a:pt x="1920" y="236"/>
                  </a:lnTo>
                  <a:lnTo>
                    <a:pt x="1886" y="573"/>
                  </a:lnTo>
                  <a:lnTo>
                    <a:pt x="1886" y="909"/>
                  </a:lnTo>
                  <a:lnTo>
                    <a:pt x="1920" y="1684"/>
                  </a:lnTo>
                  <a:lnTo>
                    <a:pt x="1953" y="2458"/>
                  </a:lnTo>
                  <a:lnTo>
                    <a:pt x="1482" y="2458"/>
                  </a:lnTo>
                  <a:lnTo>
                    <a:pt x="1011" y="2492"/>
                  </a:lnTo>
                  <a:lnTo>
                    <a:pt x="506" y="2492"/>
                  </a:lnTo>
                  <a:lnTo>
                    <a:pt x="236" y="2525"/>
                  </a:lnTo>
                  <a:lnTo>
                    <a:pt x="102" y="2559"/>
                  </a:lnTo>
                  <a:lnTo>
                    <a:pt x="1" y="2593"/>
                  </a:lnTo>
                  <a:lnTo>
                    <a:pt x="1" y="2727"/>
                  </a:lnTo>
                  <a:lnTo>
                    <a:pt x="102" y="2761"/>
                  </a:lnTo>
                  <a:lnTo>
                    <a:pt x="203" y="2795"/>
                  </a:lnTo>
                  <a:lnTo>
                    <a:pt x="438" y="2795"/>
                  </a:lnTo>
                  <a:lnTo>
                    <a:pt x="876" y="2761"/>
                  </a:lnTo>
                  <a:lnTo>
                    <a:pt x="1415" y="2761"/>
                  </a:lnTo>
                  <a:lnTo>
                    <a:pt x="1718" y="2727"/>
                  </a:lnTo>
                  <a:lnTo>
                    <a:pt x="1987" y="2694"/>
                  </a:lnTo>
                  <a:lnTo>
                    <a:pt x="2021" y="2727"/>
                  </a:lnTo>
                  <a:lnTo>
                    <a:pt x="2088" y="2727"/>
                  </a:lnTo>
                  <a:lnTo>
                    <a:pt x="2155" y="2694"/>
                  </a:lnTo>
                  <a:lnTo>
                    <a:pt x="2155" y="2626"/>
                  </a:lnTo>
                  <a:lnTo>
                    <a:pt x="2088" y="1078"/>
                  </a:lnTo>
                  <a:lnTo>
                    <a:pt x="2088" y="539"/>
                  </a:lnTo>
                  <a:lnTo>
                    <a:pt x="2088" y="303"/>
                  </a:lnTo>
                  <a:lnTo>
                    <a:pt x="2021" y="68"/>
                  </a:lnTo>
                  <a:lnTo>
                    <a:pt x="2021" y="34"/>
                  </a:lnTo>
                  <a:lnTo>
                    <a:pt x="1987" y="68"/>
                  </a:lnTo>
                  <a:lnTo>
                    <a:pt x="1987" y="101"/>
                  </a:lnTo>
                  <a:lnTo>
                    <a:pt x="1953" y="68"/>
                  </a:lnTo>
                  <a:lnTo>
                    <a:pt x="1886" y="34"/>
                  </a:lnTo>
                  <a:lnTo>
                    <a:pt x="178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6" name="Google Shape;1306;p8"/>
            <p:cNvSpPr/>
            <p:nvPr/>
          </p:nvSpPr>
          <p:spPr>
            <a:xfrm>
              <a:off x="3921100" y="3108325"/>
              <a:ext cx="62300" cy="67350"/>
            </a:xfrm>
            <a:custGeom>
              <a:avLst/>
              <a:gdLst/>
              <a:ahLst/>
              <a:cxnLst/>
              <a:rect l="l" t="t" r="r" b="b"/>
              <a:pathLst>
                <a:path w="2492" h="2694" extrusionOk="0">
                  <a:moveTo>
                    <a:pt x="2290" y="202"/>
                  </a:moveTo>
                  <a:lnTo>
                    <a:pt x="2222" y="707"/>
                  </a:lnTo>
                  <a:lnTo>
                    <a:pt x="2189" y="1246"/>
                  </a:lnTo>
                  <a:lnTo>
                    <a:pt x="2222" y="1784"/>
                  </a:lnTo>
                  <a:lnTo>
                    <a:pt x="2290" y="2323"/>
                  </a:lnTo>
                  <a:lnTo>
                    <a:pt x="1818" y="2323"/>
                  </a:lnTo>
                  <a:lnTo>
                    <a:pt x="1347" y="2357"/>
                  </a:lnTo>
                  <a:lnTo>
                    <a:pt x="371" y="2357"/>
                  </a:lnTo>
                  <a:lnTo>
                    <a:pt x="270" y="1279"/>
                  </a:lnTo>
                  <a:lnTo>
                    <a:pt x="169" y="236"/>
                  </a:lnTo>
                  <a:lnTo>
                    <a:pt x="707" y="269"/>
                  </a:lnTo>
                  <a:lnTo>
                    <a:pt x="1246" y="269"/>
                  </a:lnTo>
                  <a:lnTo>
                    <a:pt x="2290" y="202"/>
                  </a:lnTo>
                  <a:close/>
                  <a:moveTo>
                    <a:pt x="1751" y="0"/>
                  </a:moveTo>
                  <a:lnTo>
                    <a:pt x="1212" y="34"/>
                  </a:lnTo>
                  <a:lnTo>
                    <a:pt x="674" y="34"/>
                  </a:lnTo>
                  <a:lnTo>
                    <a:pt x="135" y="67"/>
                  </a:lnTo>
                  <a:lnTo>
                    <a:pt x="101" y="101"/>
                  </a:lnTo>
                  <a:lnTo>
                    <a:pt x="68" y="135"/>
                  </a:lnTo>
                  <a:lnTo>
                    <a:pt x="34" y="168"/>
                  </a:lnTo>
                  <a:lnTo>
                    <a:pt x="34" y="202"/>
                  </a:lnTo>
                  <a:lnTo>
                    <a:pt x="0" y="808"/>
                  </a:lnTo>
                  <a:lnTo>
                    <a:pt x="0" y="1414"/>
                  </a:lnTo>
                  <a:lnTo>
                    <a:pt x="68" y="2020"/>
                  </a:lnTo>
                  <a:lnTo>
                    <a:pt x="169" y="2626"/>
                  </a:lnTo>
                  <a:lnTo>
                    <a:pt x="236" y="2660"/>
                  </a:lnTo>
                  <a:lnTo>
                    <a:pt x="303" y="2694"/>
                  </a:lnTo>
                  <a:lnTo>
                    <a:pt x="371" y="2660"/>
                  </a:lnTo>
                  <a:lnTo>
                    <a:pt x="404" y="2559"/>
                  </a:lnTo>
                  <a:lnTo>
                    <a:pt x="371" y="2492"/>
                  </a:lnTo>
                  <a:lnTo>
                    <a:pt x="842" y="2559"/>
                  </a:lnTo>
                  <a:lnTo>
                    <a:pt x="1347" y="2593"/>
                  </a:lnTo>
                  <a:lnTo>
                    <a:pt x="1818" y="2593"/>
                  </a:lnTo>
                  <a:lnTo>
                    <a:pt x="2054" y="2559"/>
                  </a:lnTo>
                  <a:lnTo>
                    <a:pt x="2290" y="2492"/>
                  </a:lnTo>
                  <a:lnTo>
                    <a:pt x="2323" y="2458"/>
                  </a:lnTo>
                  <a:lnTo>
                    <a:pt x="2323" y="2391"/>
                  </a:lnTo>
                  <a:lnTo>
                    <a:pt x="2424" y="2391"/>
                  </a:lnTo>
                  <a:lnTo>
                    <a:pt x="2458" y="2357"/>
                  </a:lnTo>
                  <a:lnTo>
                    <a:pt x="2458" y="2290"/>
                  </a:lnTo>
                  <a:lnTo>
                    <a:pt x="2492" y="1784"/>
                  </a:lnTo>
                  <a:lnTo>
                    <a:pt x="2458" y="1246"/>
                  </a:lnTo>
                  <a:lnTo>
                    <a:pt x="2424" y="707"/>
                  </a:lnTo>
                  <a:lnTo>
                    <a:pt x="2357" y="168"/>
                  </a:lnTo>
                  <a:lnTo>
                    <a:pt x="2391" y="101"/>
                  </a:lnTo>
                  <a:lnTo>
                    <a:pt x="2391" y="67"/>
                  </a:lnTo>
                  <a:lnTo>
                    <a:pt x="235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7" name="Google Shape;1307;p8"/>
            <p:cNvSpPr/>
            <p:nvPr/>
          </p:nvSpPr>
          <p:spPr>
            <a:xfrm>
              <a:off x="4639075" y="3015725"/>
              <a:ext cx="6750" cy="58100"/>
            </a:xfrm>
            <a:custGeom>
              <a:avLst/>
              <a:gdLst/>
              <a:ahLst/>
              <a:cxnLst/>
              <a:rect l="l" t="t" r="r" b="b"/>
              <a:pathLst>
                <a:path w="270" h="2324" extrusionOk="0">
                  <a:moveTo>
                    <a:pt x="67" y="1"/>
                  </a:moveTo>
                  <a:lnTo>
                    <a:pt x="34" y="34"/>
                  </a:lnTo>
                  <a:lnTo>
                    <a:pt x="34" y="304"/>
                  </a:lnTo>
                  <a:lnTo>
                    <a:pt x="34" y="539"/>
                  </a:lnTo>
                  <a:lnTo>
                    <a:pt x="34" y="1078"/>
                  </a:lnTo>
                  <a:lnTo>
                    <a:pt x="0" y="1684"/>
                  </a:lnTo>
                  <a:lnTo>
                    <a:pt x="0" y="1987"/>
                  </a:lnTo>
                  <a:lnTo>
                    <a:pt x="34" y="2256"/>
                  </a:lnTo>
                  <a:lnTo>
                    <a:pt x="67" y="2324"/>
                  </a:lnTo>
                  <a:lnTo>
                    <a:pt x="168" y="2324"/>
                  </a:lnTo>
                  <a:lnTo>
                    <a:pt x="202" y="2290"/>
                  </a:lnTo>
                  <a:lnTo>
                    <a:pt x="236" y="1987"/>
                  </a:lnTo>
                  <a:lnTo>
                    <a:pt x="269" y="1684"/>
                  </a:lnTo>
                  <a:lnTo>
                    <a:pt x="236" y="1078"/>
                  </a:lnTo>
                  <a:lnTo>
                    <a:pt x="236" y="539"/>
                  </a:lnTo>
                  <a:lnTo>
                    <a:pt x="202" y="270"/>
                  </a:lnTo>
                  <a:lnTo>
                    <a:pt x="135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8" name="Google Shape;1308;p8"/>
            <p:cNvSpPr/>
            <p:nvPr/>
          </p:nvSpPr>
          <p:spPr>
            <a:xfrm>
              <a:off x="4113850" y="3054450"/>
              <a:ext cx="18525" cy="26125"/>
            </a:xfrm>
            <a:custGeom>
              <a:avLst/>
              <a:gdLst/>
              <a:ahLst/>
              <a:cxnLst/>
              <a:rect l="l" t="t" r="r" b="b"/>
              <a:pathLst>
                <a:path w="741" h="1045" extrusionOk="0">
                  <a:moveTo>
                    <a:pt x="438" y="270"/>
                  </a:moveTo>
                  <a:lnTo>
                    <a:pt x="539" y="303"/>
                  </a:lnTo>
                  <a:lnTo>
                    <a:pt x="573" y="371"/>
                  </a:lnTo>
                  <a:lnTo>
                    <a:pt x="606" y="438"/>
                  </a:lnTo>
                  <a:lnTo>
                    <a:pt x="606" y="606"/>
                  </a:lnTo>
                  <a:lnTo>
                    <a:pt x="539" y="674"/>
                  </a:lnTo>
                  <a:lnTo>
                    <a:pt x="505" y="741"/>
                  </a:lnTo>
                  <a:lnTo>
                    <a:pt x="337" y="842"/>
                  </a:lnTo>
                  <a:lnTo>
                    <a:pt x="303" y="842"/>
                  </a:lnTo>
                  <a:lnTo>
                    <a:pt x="270" y="472"/>
                  </a:lnTo>
                  <a:lnTo>
                    <a:pt x="303" y="270"/>
                  </a:lnTo>
                  <a:lnTo>
                    <a:pt x="337" y="303"/>
                  </a:lnTo>
                  <a:lnTo>
                    <a:pt x="438" y="270"/>
                  </a:lnTo>
                  <a:close/>
                  <a:moveTo>
                    <a:pt x="270" y="0"/>
                  </a:moveTo>
                  <a:lnTo>
                    <a:pt x="270" y="34"/>
                  </a:lnTo>
                  <a:lnTo>
                    <a:pt x="202" y="101"/>
                  </a:lnTo>
                  <a:lnTo>
                    <a:pt x="135" y="202"/>
                  </a:lnTo>
                  <a:lnTo>
                    <a:pt x="101" y="404"/>
                  </a:lnTo>
                  <a:lnTo>
                    <a:pt x="101" y="640"/>
                  </a:lnTo>
                  <a:lnTo>
                    <a:pt x="135" y="876"/>
                  </a:lnTo>
                  <a:lnTo>
                    <a:pt x="34" y="876"/>
                  </a:lnTo>
                  <a:lnTo>
                    <a:pt x="0" y="909"/>
                  </a:lnTo>
                  <a:lnTo>
                    <a:pt x="0" y="943"/>
                  </a:lnTo>
                  <a:lnTo>
                    <a:pt x="0" y="1010"/>
                  </a:lnTo>
                  <a:lnTo>
                    <a:pt x="34" y="1010"/>
                  </a:lnTo>
                  <a:lnTo>
                    <a:pt x="135" y="1044"/>
                  </a:lnTo>
                  <a:lnTo>
                    <a:pt x="236" y="1044"/>
                  </a:lnTo>
                  <a:lnTo>
                    <a:pt x="337" y="1010"/>
                  </a:lnTo>
                  <a:lnTo>
                    <a:pt x="438" y="977"/>
                  </a:lnTo>
                  <a:lnTo>
                    <a:pt x="606" y="808"/>
                  </a:lnTo>
                  <a:lnTo>
                    <a:pt x="741" y="640"/>
                  </a:lnTo>
                  <a:lnTo>
                    <a:pt x="741" y="539"/>
                  </a:lnTo>
                  <a:lnTo>
                    <a:pt x="741" y="438"/>
                  </a:lnTo>
                  <a:lnTo>
                    <a:pt x="707" y="337"/>
                  </a:lnTo>
                  <a:lnTo>
                    <a:pt x="674" y="236"/>
                  </a:lnTo>
                  <a:lnTo>
                    <a:pt x="606" y="169"/>
                  </a:lnTo>
                  <a:lnTo>
                    <a:pt x="303" y="169"/>
                  </a:lnTo>
                  <a:lnTo>
                    <a:pt x="303" y="34"/>
                  </a:lnTo>
                  <a:lnTo>
                    <a:pt x="27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9" name="Google Shape;1309;p8"/>
            <p:cNvSpPr/>
            <p:nvPr/>
          </p:nvSpPr>
          <p:spPr>
            <a:xfrm>
              <a:off x="3974125" y="3175650"/>
              <a:ext cx="63150" cy="69050"/>
            </a:xfrm>
            <a:custGeom>
              <a:avLst/>
              <a:gdLst/>
              <a:ahLst/>
              <a:cxnLst/>
              <a:rect l="l" t="t" r="r" b="b"/>
              <a:pathLst>
                <a:path w="2526" h="2762" extrusionOk="0">
                  <a:moveTo>
                    <a:pt x="2256" y="236"/>
                  </a:moveTo>
                  <a:lnTo>
                    <a:pt x="2256" y="640"/>
                  </a:lnTo>
                  <a:lnTo>
                    <a:pt x="2290" y="1078"/>
                  </a:lnTo>
                  <a:lnTo>
                    <a:pt x="2290" y="1785"/>
                  </a:lnTo>
                  <a:lnTo>
                    <a:pt x="2323" y="2492"/>
                  </a:lnTo>
                  <a:lnTo>
                    <a:pt x="1448" y="2492"/>
                  </a:lnTo>
                  <a:lnTo>
                    <a:pt x="909" y="2526"/>
                  </a:lnTo>
                  <a:lnTo>
                    <a:pt x="640" y="2559"/>
                  </a:lnTo>
                  <a:lnTo>
                    <a:pt x="371" y="2593"/>
                  </a:lnTo>
                  <a:lnTo>
                    <a:pt x="337" y="1886"/>
                  </a:lnTo>
                  <a:lnTo>
                    <a:pt x="236" y="1145"/>
                  </a:lnTo>
                  <a:lnTo>
                    <a:pt x="202" y="708"/>
                  </a:lnTo>
                  <a:lnTo>
                    <a:pt x="135" y="270"/>
                  </a:lnTo>
                  <a:lnTo>
                    <a:pt x="1179" y="270"/>
                  </a:lnTo>
                  <a:lnTo>
                    <a:pt x="2256" y="236"/>
                  </a:lnTo>
                  <a:close/>
                  <a:moveTo>
                    <a:pt x="2222" y="1"/>
                  </a:moveTo>
                  <a:lnTo>
                    <a:pt x="1179" y="34"/>
                  </a:lnTo>
                  <a:lnTo>
                    <a:pt x="640" y="34"/>
                  </a:lnTo>
                  <a:lnTo>
                    <a:pt x="135" y="68"/>
                  </a:lnTo>
                  <a:lnTo>
                    <a:pt x="68" y="135"/>
                  </a:lnTo>
                  <a:lnTo>
                    <a:pt x="34" y="203"/>
                  </a:lnTo>
                  <a:lnTo>
                    <a:pt x="0" y="438"/>
                  </a:lnTo>
                  <a:lnTo>
                    <a:pt x="0" y="674"/>
                  </a:lnTo>
                  <a:lnTo>
                    <a:pt x="34" y="1145"/>
                  </a:lnTo>
                  <a:lnTo>
                    <a:pt x="101" y="1920"/>
                  </a:lnTo>
                  <a:lnTo>
                    <a:pt x="135" y="2357"/>
                  </a:lnTo>
                  <a:lnTo>
                    <a:pt x="236" y="2694"/>
                  </a:lnTo>
                  <a:lnTo>
                    <a:pt x="236" y="2728"/>
                  </a:lnTo>
                  <a:lnTo>
                    <a:pt x="270" y="2761"/>
                  </a:lnTo>
                  <a:lnTo>
                    <a:pt x="337" y="2728"/>
                  </a:lnTo>
                  <a:lnTo>
                    <a:pt x="371" y="2728"/>
                  </a:lnTo>
                  <a:lnTo>
                    <a:pt x="606" y="2761"/>
                  </a:lnTo>
                  <a:lnTo>
                    <a:pt x="842" y="2761"/>
                  </a:lnTo>
                  <a:lnTo>
                    <a:pt x="1313" y="2728"/>
                  </a:lnTo>
                  <a:lnTo>
                    <a:pt x="2088" y="2728"/>
                  </a:lnTo>
                  <a:lnTo>
                    <a:pt x="2357" y="2694"/>
                  </a:lnTo>
                  <a:lnTo>
                    <a:pt x="2492" y="2694"/>
                  </a:lnTo>
                  <a:lnTo>
                    <a:pt x="2492" y="2660"/>
                  </a:lnTo>
                  <a:lnTo>
                    <a:pt x="2525" y="2324"/>
                  </a:lnTo>
                  <a:lnTo>
                    <a:pt x="2525" y="1953"/>
                  </a:lnTo>
                  <a:lnTo>
                    <a:pt x="2492" y="1246"/>
                  </a:lnTo>
                  <a:lnTo>
                    <a:pt x="2458" y="640"/>
                  </a:lnTo>
                  <a:lnTo>
                    <a:pt x="2424" y="337"/>
                  </a:lnTo>
                  <a:lnTo>
                    <a:pt x="2357" y="68"/>
                  </a:lnTo>
                  <a:lnTo>
                    <a:pt x="2323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0" name="Google Shape;1310;p8"/>
            <p:cNvSpPr/>
            <p:nvPr/>
          </p:nvSpPr>
          <p:spPr>
            <a:xfrm>
              <a:off x="4091950" y="3033400"/>
              <a:ext cx="62325" cy="65675"/>
            </a:xfrm>
            <a:custGeom>
              <a:avLst/>
              <a:gdLst/>
              <a:ahLst/>
              <a:cxnLst/>
              <a:rect l="l" t="t" r="r" b="b"/>
              <a:pathLst>
                <a:path w="2493" h="2627" extrusionOk="0">
                  <a:moveTo>
                    <a:pt x="2223" y="135"/>
                  </a:moveTo>
                  <a:lnTo>
                    <a:pt x="2257" y="1213"/>
                  </a:lnTo>
                  <a:lnTo>
                    <a:pt x="2223" y="2290"/>
                  </a:lnTo>
                  <a:lnTo>
                    <a:pt x="1752" y="2324"/>
                  </a:lnTo>
                  <a:lnTo>
                    <a:pt x="1247" y="2357"/>
                  </a:lnTo>
                  <a:lnTo>
                    <a:pt x="775" y="2357"/>
                  </a:lnTo>
                  <a:lnTo>
                    <a:pt x="539" y="2391"/>
                  </a:lnTo>
                  <a:lnTo>
                    <a:pt x="337" y="2425"/>
                  </a:lnTo>
                  <a:lnTo>
                    <a:pt x="304" y="2425"/>
                  </a:lnTo>
                  <a:lnTo>
                    <a:pt x="304" y="2391"/>
                  </a:lnTo>
                  <a:lnTo>
                    <a:pt x="337" y="1886"/>
                  </a:lnTo>
                  <a:lnTo>
                    <a:pt x="304" y="1347"/>
                  </a:lnTo>
                  <a:lnTo>
                    <a:pt x="236" y="809"/>
                  </a:lnTo>
                  <a:lnTo>
                    <a:pt x="135" y="270"/>
                  </a:lnTo>
                  <a:lnTo>
                    <a:pt x="1213" y="270"/>
                  </a:lnTo>
                  <a:lnTo>
                    <a:pt x="1718" y="236"/>
                  </a:lnTo>
                  <a:lnTo>
                    <a:pt x="2223" y="135"/>
                  </a:lnTo>
                  <a:close/>
                  <a:moveTo>
                    <a:pt x="1718" y="1"/>
                  </a:moveTo>
                  <a:lnTo>
                    <a:pt x="1179" y="34"/>
                  </a:lnTo>
                  <a:lnTo>
                    <a:pt x="640" y="68"/>
                  </a:lnTo>
                  <a:lnTo>
                    <a:pt x="102" y="68"/>
                  </a:lnTo>
                  <a:lnTo>
                    <a:pt x="34" y="102"/>
                  </a:lnTo>
                  <a:lnTo>
                    <a:pt x="1" y="135"/>
                  </a:lnTo>
                  <a:lnTo>
                    <a:pt x="1" y="203"/>
                  </a:lnTo>
                  <a:lnTo>
                    <a:pt x="34" y="270"/>
                  </a:lnTo>
                  <a:lnTo>
                    <a:pt x="34" y="775"/>
                  </a:lnTo>
                  <a:lnTo>
                    <a:pt x="34" y="1347"/>
                  </a:lnTo>
                  <a:lnTo>
                    <a:pt x="68" y="1886"/>
                  </a:lnTo>
                  <a:lnTo>
                    <a:pt x="135" y="2391"/>
                  </a:lnTo>
                  <a:lnTo>
                    <a:pt x="169" y="2458"/>
                  </a:lnTo>
                  <a:lnTo>
                    <a:pt x="203" y="2458"/>
                  </a:lnTo>
                  <a:lnTo>
                    <a:pt x="236" y="2492"/>
                  </a:lnTo>
                  <a:lnTo>
                    <a:pt x="270" y="2458"/>
                  </a:lnTo>
                  <a:lnTo>
                    <a:pt x="270" y="2526"/>
                  </a:lnTo>
                  <a:lnTo>
                    <a:pt x="337" y="2559"/>
                  </a:lnTo>
                  <a:lnTo>
                    <a:pt x="539" y="2593"/>
                  </a:lnTo>
                  <a:lnTo>
                    <a:pt x="775" y="2627"/>
                  </a:lnTo>
                  <a:lnTo>
                    <a:pt x="1280" y="2593"/>
                  </a:lnTo>
                  <a:lnTo>
                    <a:pt x="1752" y="2526"/>
                  </a:lnTo>
                  <a:lnTo>
                    <a:pt x="2223" y="2425"/>
                  </a:lnTo>
                  <a:lnTo>
                    <a:pt x="2223" y="2492"/>
                  </a:lnTo>
                  <a:lnTo>
                    <a:pt x="2257" y="2559"/>
                  </a:lnTo>
                  <a:lnTo>
                    <a:pt x="2324" y="2593"/>
                  </a:lnTo>
                  <a:lnTo>
                    <a:pt x="2391" y="2593"/>
                  </a:lnTo>
                  <a:lnTo>
                    <a:pt x="2425" y="2526"/>
                  </a:lnTo>
                  <a:lnTo>
                    <a:pt x="2492" y="1920"/>
                  </a:lnTo>
                  <a:lnTo>
                    <a:pt x="2492" y="1314"/>
                  </a:lnTo>
                  <a:lnTo>
                    <a:pt x="2492" y="708"/>
                  </a:lnTo>
                  <a:lnTo>
                    <a:pt x="2391" y="102"/>
                  </a:lnTo>
                  <a:lnTo>
                    <a:pt x="2391" y="68"/>
                  </a:lnTo>
                  <a:lnTo>
                    <a:pt x="2324" y="68"/>
                  </a:lnTo>
                  <a:lnTo>
                    <a:pt x="23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1" name="Google Shape;1311;p8"/>
            <p:cNvSpPr/>
            <p:nvPr/>
          </p:nvSpPr>
          <p:spPr>
            <a:xfrm>
              <a:off x="4132350" y="3104100"/>
              <a:ext cx="8450" cy="58100"/>
            </a:xfrm>
            <a:custGeom>
              <a:avLst/>
              <a:gdLst/>
              <a:ahLst/>
              <a:cxnLst/>
              <a:rect l="l" t="t" r="r" b="b"/>
              <a:pathLst>
                <a:path w="338" h="2324" extrusionOk="0">
                  <a:moveTo>
                    <a:pt x="68" y="1"/>
                  </a:moveTo>
                  <a:lnTo>
                    <a:pt x="35" y="34"/>
                  </a:lnTo>
                  <a:lnTo>
                    <a:pt x="1" y="304"/>
                  </a:lnTo>
                  <a:lnTo>
                    <a:pt x="1" y="573"/>
                  </a:lnTo>
                  <a:lnTo>
                    <a:pt x="35" y="1078"/>
                  </a:lnTo>
                  <a:lnTo>
                    <a:pt x="68" y="1684"/>
                  </a:lnTo>
                  <a:lnTo>
                    <a:pt x="102" y="1987"/>
                  </a:lnTo>
                  <a:lnTo>
                    <a:pt x="169" y="2290"/>
                  </a:lnTo>
                  <a:lnTo>
                    <a:pt x="203" y="2324"/>
                  </a:lnTo>
                  <a:lnTo>
                    <a:pt x="304" y="2324"/>
                  </a:lnTo>
                  <a:lnTo>
                    <a:pt x="304" y="2257"/>
                  </a:lnTo>
                  <a:lnTo>
                    <a:pt x="338" y="1987"/>
                  </a:lnTo>
                  <a:lnTo>
                    <a:pt x="304" y="1684"/>
                  </a:lnTo>
                  <a:lnTo>
                    <a:pt x="237" y="1078"/>
                  </a:lnTo>
                  <a:lnTo>
                    <a:pt x="203" y="539"/>
                  </a:lnTo>
                  <a:lnTo>
                    <a:pt x="169" y="304"/>
                  </a:lnTo>
                  <a:lnTo>
                    <a:pt x="136" y="34"/>
                  </a:lnTo>
                  <a:lnTo>
                    <a:pt x="13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2" name="Google Shape;1312;p8"/>
            <p:cNvSpPr/>
            <p:nvPr/>
          </p:nvSpPr>
          <p:spPr>
            <a:xfrm>
              <a:off x="4015375" y="3126825"/>
              <a:ext cx="18525" cy="21925"/>
            </a:xfrm>
            <a:custGeom>
              <a:avLst/>
              <a:gdLst/>
              <a:ahLst/>
              <a:cxnLst/>
              <a:rect l="l" t="t" r="r" b="b"/>
              <a:pathLst>
                <a:path w="741" h="877" extrusionOk="0">
                  <a:moveTo>
                    <a:pt x="101" y="1"/>
                  </a:moveTo>
                  <a:lnTo>
                    <a:pt x="34" y="34"/>
                  </a:lnTo>
                  <a:lnTo>
                    <a:pt x="0" y="68"/>
                  </a:lnTo>
                  <a:lnTo>
                    <a:pt x="0" y="102"/>
                  </a:lnTo>
                  <a:lnTo>
                    <a:pt x="34" y="169"/>
                  </a:lnTo>
                  <a:lnTo>
                    <a:pt x="135" y="203"/>
                  </a:lnTo>
                  <a:lnTo>
                    <a:pt x="337" y="270"/>
                  </a:lnTo>
                  <a:lnTo>
                    <a:pt x="168" y="472"/>
                  </a:lnTo>
                  <a:lnTo>
                    <a:pt x="34" y="708"/>
                  </a:lnTo>
                  <a:lnTo>
                    <a:pt x="0" y="775"/>
                  </a:lnTo>
                  <a:lnTo>
                    <a:pt x="34" y="842"/>
                  </a:lnTo>
                  <a:lnTo>
                    <a:pt x="101" y="876"/>
                  </a:lnTo>
                  <a:lnTo>
                    <a:pt x="168" y="876"/>
                  </a:lnTo>
                  <a:lnTo>
                    <a:pt x="505" y="775"/>
                  </a:lnTo>
                  <a:lnTo>
                    <a:pt x="673" y="741"/>
                  </a:lnTo>
                  <a:lnTo>
                    <a:pt x="707" y="708"/>
                  </a:lnTo>
                  <a:lnTo>
                    <a:pt x="741" y="640"/>
                  </a:lnTo>
                  <a:lnTo>
                    <a:pt x="741" y="573"/>
                  </a:lnTo>
                  <a:lnTo>
                    <a:pt x="673" y="539"/>
                  </a:lnTo>
                  <a:lnTo>
                    <a:pt x="640" y="539"/>
                  </a:lnTo>
                  <a:lnTo>
                    <a:pt x="505" y="573"/>
                  </a:lnTo>
                  <a:lnTo>
                    <a:pt x="370" y="607"/>
                  </a:lnTo>
                  <a:lnTo>
                    <a:pt x="640" y="236"/>
                  </a:lnTo>
                  <a:lnTo>
                    <a:pt x="673" y="169"/>
                  </a:lnTo>
                  <a:lnTo>
                    <a:pt x="640" y="135"/>
                  </a:lnTo>
                  <a:lnTo>
                    <a:pt x="606" y="102"/>
                  </a:lnTo>
                  <a:lnTo>
                    <a:pt x="539" y="68"/>
                  </a:lnTo>
                  <a:lnTo>
                    <a:pt x="236" y="34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3" name="Google Shape;1313;p8"/>
            <p:cNvSpPr/>
            <p:nvPr/>
          </p:nvSpPr>
          <p:spPr>
            <a:xfrm>
              <a:off x="3990950" y="3106625"/>
              <a:ext cx="63150" cy="59800"/>
            </a:xfrm>
            <a:custGeom>
              <a:avLst/>
              <a:gdLst/>
              <a:ahLst/>
              <a:cxnLst/>
              <a:rect l="l" t="t" r="r" b="b"/>
              <a:pathLst>
                <a:path w="2526" h="2392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112"/>
                  </a:lnTo>
                  <a:lnTo>
                    <a:pt x="2290" y="1617"/>
                  </a:lnTo>
                  <a:lnTo>
                    <a:pt x="2324" y="2122"/>
                  </a:lnTo>
                  <a:lnTo>
                    <a:pt x="1448" y="2122"/>
                  </a:lnTo>
                  <a:lnTo>
                    <a:pt x="910" y="2156"/>
                  </a:lnTo>
                  <a:lnTo>
                    <a:pt x="640" y="2156"/>
                  </a:lnTo>
                  <a:lnTo>
                    <a:pt x="371" y="2223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03" y="708"/>
                  </a:lnTo>
                  <a:lnTo>
                    <a:pt x="169" y="270"/>
                  </a:lnTo>
                  <a:lnTo>
                    <a:pt x="169" y="270"/>
                  </a:lnTo>
                  <a:lnTo>
                    <a:pt x="674" y="304"/>
                  </a:lnTo>
                  <a:lnTo>
                    <a:pt x="1213" y="270"/>
                  </a:lnTo>
                  <a:lnTo>
                    <a:pt x="2256" y="236"/>
                  </a:lnTo>
                  <a:close/>
                  <a:moveTo>
                    <a:pt x="2256" y="1"/>
                  </a:moveTo>
                  <a:lnTo>
                    <a:pt x="1179" y="34"/>
                  </a:lnTo>
                  <a:lnTo>
                    <a:pt x="674" y="68"/>
                  </a:lnTo>
                  <a:lnTo>
                    <a:pt x="135" y="102"/>
                  </a:lnTo>
                  <a:lnTo>
                    <a:pt x="68" y="135"/>
                  </a:lnTo>
                  <a:lnTo>
                    <a:pt x="34" y="203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4" y="1179"/>
                  </a:lnTo>
                  <a:lnTo>
                    <a:pt x="102" y="1751"/>
                  </a:lnTo>
                  <a:lnTo>
                    <a:pt x="135" y="2055"/>
                  </a:lnTo>
                  <a:lnTo>
                    <a:pt x="203" y="2324"/>
                  </a:lnTo>
                  <a:lnTo>
                    <a:pt x="236" y="2358"/>
                  </a:lnTo>
                  <a:lnTo>
                    <a:pt x="371" y="2358"/>
                  </a:lnTo>
                  <a:lnTo>
                    <a:pt x="573" y="2391"/>
                  </a:lnTo>
                  <a:lnTo>
                    <a:pt x="842" y="2391"/>
                  </a:lnTo>
                  <a:lnTo>
                    <a:pt x="1314" y="2358"/>
                  </a:lnTo>
                  <a:lnTo>
                    <a:pt x="2088" y="2358"/>
                  </a:lnTo>
                  <a:lnTo>
                    <a:pt x="2357" y="2324"/>
                  </a:lnTo>
                  <a:lnTo>
                    <a:pt x="2458" y="2324"/>
                  </a:lnTo>
                  <a:lnTo>
                    <a:pt x="2492" y="2290"/>
                  </a:lnTo>
                  <a:lnTo>
                    <a:pt x="2526" y="2021"/>
                  </a:lnTo>
                  <a:lnTo>
                    <a:pt x="2526" y="1785"/>
                  </a:lnTo>
                  <a:lnTo>
                    <a:pt x="2492" y="1246"/>
                  </a:lnTo>
                  <a:lnTo>
                    <a:pt x="2458" y="674"/>
                  </a:lnTo>
                  <a:lnTo>
                    <a:pt x="2425" y="371"/>
                  </a:lnTo>
                  <a:lnTo>
                    <a:pt x="2357" y="68"/>
                  </a:lnTo>
                  <a:lnTo>
                    <a:pt x="2324" y="34"/>
                  </a:lnTo>
                  <a:lnTo>
                    <a:pt x="2290" y="34"/>
                  </a:lnTo>
                  <a:lnTo>
                    <a:pt x="225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4" name="Google Shape;1314;p8"/>
            <p:cNvSpPr/>
            <p:nvPr/>
          </p:nvSpPr>
          <p:spPr>
            <a:xfrm>
              <a:off x="4412650" y="3088950"/>
              <a:ext cx="64825" cy="60625"/>
            </a:xfrm>
            <a:custGeom>
              <a:avLst/>
              <a:gdLst/>
              <a:ahLst/>
              <a:cxnLst/>
              <a:rect l="l" t="t" r="r" b="b"/>
              <a:pathLst>
                <a:path w="2593" h="2425" extrusionOk="0">
                  <a:moveTo>
                    <a:pt x="2391" y="1"/>
                  </a:moveTo>
                  <a:lnTo>
                    <a:pt x="2357" y="34"/>
                  </a:lnTo>
                  <a:lnTo>
                    <a:pt x="2323" y="135"/>
                  </a:lnTo>
                  <a:lnTo>
                    <a:pt x="1751" y="102"/>
                  </a:lnTo>
                  <a:lnTo>
                    <a:pt x="1179" y="68"/>
                  </a:lnTo>
                  <a:lnTo>
                    <a:pt x="674" y="34"/>
                  </a:lnTo>
                  <a:lnTo>
                    <a:pt x="404" y="68"/>
                  </a:lnTo>
                  <a:lnTo>
                    <a:pt x="303" y="135"/>
                  </a:lnTo>
                  <a:lnTo>
                    <a:pt x="202" y="169"/>
                  </a:lnTo>
                  <a:lnTo>
                    <a:pt x="202" y="203"/>
                  </a:lnTo>
                  <a:lnTo>
                    <a:pt x="371" y="270"/>
                  </a:lnTo>
                  <a:lnTo>
                    <a:pt x="573" y="304"/>
                  </a:lnTo>
                  <a:lnTo>
                    <a:pt x="1684" y="304"/>
                  </a:lnTo>
                  <a:lnTo>
                    <a:pt x="2323" y="337"/>
                  </a:lnTo>
                  <a:lnTo>
                    <a:pt x="2323" y="708"/>
                  </a:lnTo>
                  <a:lnTo>
                    <a:pt x="2323" y="1078"/>
                  </a:lnTo>
                  <a:lnTo>
                    <a:pt x="2323" y="1583"/>
                  </a:lnTo>
                  <a:lnTo>
                    <a:pt x="2357" y="1852"/>
                  </a:lnTo>
                  <a:lnTo>
                    <a:pt x="2387" y="2088"/>
                  </a:lnTo>
                  <a:lnTo>
                    <a:pt x="2387" y="2088"/>
                  </a:lnTo>
                  <a:lnTo>
                    <a:pt x="1347" y="2122"/>
                  </a:lnTo>
                  <a:lnTo>
                    <a:pt x="808" y="2155"/>
                  </a:lnTo>
                  <a:lnTo>
                    <a:pt x="539" y="2189"/>
                  </a:lnTo>
                  <a:lnTo>
                    <a:pt x="303" y="2256"/>
                  </a:lnTo>
                  <a:lnTo>
                    <a:pt x="270" y="1751"/>
                  </a:lnTo>
                  <a:lnTo>
                    <a:pt x="236" y="1246"/>
                  </a:lnTo>
                  <a:lnTo>
                    <a:pt x="270" y="708"/>
                  </a:lnTo>
                  <a:lnTo>
                    <a:pt x="236" y="438"/>
                  </a:lnTo>
                  <a:lnTo>
                    <a:pt x="202" y="304"/>
                  </a:lnTo>
                  <a:lnTo>
                    <a:pt x="169" y="203"/>
                  </a:lnTo>
                  <a:lnTo>
                    <a:pt x="68" y="337"/>
                  </a:lnTo>
                  <a:lnTo>
                    <a:pt x="34" y="506"/>
                  </a:lnTo>
                  <a:lnTo>
                    <a:pt x="0" y="876"/>
                  </a:lnTo>
                  <a:lnTo>
                    <a:pt x="34" y="1583"/>
                  </a:lnTo>
                  <a:lnTo>
                    <a:pt x="34" y="1819"/>
                  </a:lnTo>
                  <a:lnTo>
                    <a:pt x="34" y="2088"/>
                  </a:lnTo>
                  <a:lnTo>
                    <a:pt x="68" y="2189"/>
                  </a:lnTo>
                  <a:lnTo>
                    <a:pt x="101" y="2290"/>
                  </a:lnTo>
                  <a:lnTo>
                    <a:pt x="169" y="2391"/>
                  </a:lnTo>
                  <a:lnTo>
                    <a:pt x="270" y="2425"/>
                  </a:lnTo>
                  <a:lnTo>
                    <a:pt x="303" y="2425"/>
                  </a:lnTo>
                  <a:lnTo>
                    <a:pt x="337" y="2391"/>
                  </a:lnTo>
                  <a:lnTo>
                    <a:pt x="337" y="2357"/>
                  </a:lnTo>
                  <a:lnTo>
                    <a:pt x="573" y="2391"/>
                  </a:lnTo>
                  <a:lnTo>
                    <a:pt x="842" y="2425"/>
                  </a:lnTo>
                  <a:lnTo>
                    <a:pt x="1347" y="2391"/>
                  </a:lnTo>
                  <a:lnTo>
                    <a:pt x="2391" y="2324"/>
                  </a:lnTo>
                  <a:lnTo>
                    <a:pt x="2458" y="2290"/>
                  </a:lnTo>
                  <a:lnTo>
                    <a:pt x="2492" y="2324"/>
                  </a:lnTo>
                  <a:lnTo>
                    <a:pt x="2525" y="2324"/>
                  </a:lnTo>
                  <a:lnTo>
                    <a:pt x="2559" y="2290"/>
                  </a:lnTo>
                  <a:lnTo>
                    <a:pt x="2593" y="2021"/>
                  </a:lnTo>
                  <a:lnTo>
                    <a:pt x="2559" y="1785"/>
                  </a:lnTo>
                  <a:lnTo>
                    <a:pt x="2525" y="1246"/>
                  </a:lnTo>
                  <a:lnTo>
                    <a:pt x="2525" y="640"/>
                  </a:lnTo>
                  <a:lnTo>
                    <a:pt x="2492" y="337"/>
                  </a:lnTo>
                  <a:lnTo>
                    <a:pt x="2458" y="34"/>
                  </a:lnTo>
                  <a:lnTo>
                    <a:pt x="24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5" name="Google Shape;1315;p8"/>
            <p:cNvSpPr/>
            <p:nvPr/>
          </p:nvSpPr>
          <p:spPr>
            <a:xfrm>
              <a:off x="6994975" y="3960950"/>
              <a:ext cx="296300" cy="452025"/>
            </a:xfrm>
            <a:custGeom>
              <a:avLst/>
              <a:gdLst/>
              <a:ahLst/>
              <a:cxnLst/>
              <a:rect l="l" t="t" r="r" b="b"/>
              <a:pathLst>
                <a:path w="11852" h="18081" extrusionOk="0">
                  <a:moveTo>
                    <a:pt x="8721" y="1"/>
                  </a:moveTo>
                  <a:lnTo>
                    <a:pt x="6431" y="506"/>
                  </a:lnTo>
                  <a:lnTo>
                    <a:pt x="4142" y="1045"/>
                  </a:lnTo>
                  <a:lnTo>
                    <a:pt x="1886" y="1651"/>
                  </a:lnTo>
                  <a:lnTo>
                    <a:pt x="977" y="1886"/>
                  </a:lnTo>
                  <a:lnTo>
                    <a:pt x="742" y="1954"/>
                  </a:lnTo>
                  <a:lnTo>
                    <a:pt x="540" y="2055"/>
                  </a:lnTo>
                  <a:lnTo>
                    <a:pt x="338" y="2156"/>
                  </a:lnTo>
                  <a:lnTo>
                    <a:pt x="169" y="2290"/>
                  </a:lnTo>
                  <a:lnTo>
                    <a:pt x="169" y="2324"/>
                  </a:lnTo>
                  <a:lnTo>
                    <a:pt x="136" y="2257"/>
                  </a:lnTo>
                  <a:lnTo>
                    <a:pt x="68" y="2223"/>
                  </a:lnTo>
                  <a:lnTo>
                    <a:pt x="1" y="2223"/>
                  </a:lnTo>
                  <a:lnTo>
                    <a:pt x="1" y="2290"/>
                  </a:lnTo>
                  <a:lnTo>
                    <a:pt x="35" y="2762"/>
                  </a:lnTo>
                  <a:lnTo>
                    <a:pt x="136" y="3233"/>
                  </a:lnTo>
                  <a:lnTo>
                    <a:pt x="371" y="4176"/>
                  </a:lnTo>
                  <a:lnTo>
                    <a:pt x="641" y="5118"/>
                  </a:lnTo>
                  <a:lnTo>
                    <a:pt x="876" y="6061"/>
                  </a:lnTo>
                  <a:lnTo>
                    <a:pt x="1785" y="10068"/>
                  </a:lnTo>
                  <a:lnTo>
                    <a:pt x="2223" y="12054"/>
                  </a:lnTo>
                  <a:lnTo>
                    <a:pt x="2728" y="14040"/>
                  </a:lnTo>
                  <a:lnTo>
                    <a:pt x="3267" y="16027"/>
                  </a:lnTo>
                  <a:lnTo>
                    <a:pt x="3536" y="17037"/>
                  </a:lnTo>
                  <a:lnTo>
                    <a:pt x="3873" y="17980"/>
                  </a:lnTo>
                  <a:lnTo>
                    <a:pt x="3940" y="18081"/>
                  </a:lnTo>
                  <a:lnTo>
                    <a:pt x="4007" y="18081"/>
                  </a:lnTo>
                  <a:lnTo>
                    <a:pt x="4075" y="18047"/>
                  </a:lnTo>
                  <a:lnTo>
                    <a:pt x="4142" y="17980"/>
                  </a:lnTo>
                  <a:lnTo>
                    <a:pt x="4681" y="17879"/>
                  </a:lnTo>
                  <a:lnTo>
                    <a:pt x="5253" y="17710"/>
                  </a:lnTo>
                  <a:lnTo>
                    <a:pt x="6330" y="17374"/>
                  </a:lnTo>
                  <a:lnTo>
                    <a:pt x="7576" y="17003"/>
                  </a:lnTo>
                  <a:lnTo>
                    <a:pt x="8856" y="16667"/>
                  </a:lnTo>
                  <a:lnTo>
                    <a:pt x="10337" y="16296"/>
                  </a:lnTo>
                  <a:lnTo>
                    <a:pt x="11111" y="16128"/>
                  </a:lnTo>
                  <a:lnTo>
                    <a:pt x="11852" y="15892"/>
                  </a:lnTo>
                  <a:lnTo>
                    <a:pt x="11852" y="15656"/>
                  </a:lnTo>
                  <a:lnTo>
                    <a:pt x="11044" y="15892"/>
                  </a:lnTo>
                  <a:lnTo>
                    <a:pt x="10202" y="16094"/>
                  </a:lnTo>
                  <a:lnTo>
                    <a:pt x="8519" y="16532"/>
                  </a:lnTo>
                  <a:lnTo>
                    <a:pt x="6263" y="17172"/>
                  </a:lnTo>
                  <a:lnTo>
                    <a:pt x="5152" y="17475"/>
                  </a:lnTo>
                  <a:lnTo>
                    <a:pt x="4613" y="17643"/>
                  </a:lnTo>
                  <a:lnTo>
                    <a:pt x="4108" y="17879"/>
                  </a:lnTo>
                  <a:lnTo>
                    <a:pt x="3536" y="15926"/>
                  </a:lnTo>
                  <a:lnTo>
                    <a:pt x="2997" y="13939"/>
                  </a:lnTo>
                  <a:lnTo>
                    <a:pt x="2526" y="11987"/>
                  </a:lnTo>
                  <a:lnTo>
                    <a:pt x="2055" y="9967"/>
                  </a:lnTo>
                  <a:lnTo>
                    <a:pt x="1146" y="5960"/>
                  </a:lnTo>
                  <a:lnTo>
                    <a:pt x="742" y="4108"/>
                  </a:lnTo>
                  <a:lnTo>
                    <a:pt x="506" y="3199"/>
                  </a:lnTo>
                  <a:lnTo>
                    <a:pt x="338" y="2762"/>
                  </a:lnTo>
                  <a:lnTo>
                    <a:pt x="182" y="2358"/>
                  </a:lnTo>
                  <a:lnTo>
                    <a:pt x="405" y="2358"/>
                  </a:lnTo>
                  <a:lnTo>
                    <a:pt x="641" y="2324"/>
                  </a:lnTo>
                  <a:lnTo>
                    <a:pt x="1078" y="2223"/>
                  </a:lnTo>
                  <a:lnTo>
                    <a:pt x="1954" y="1920"/>
                  </a:lnTo>
                  <a:lnTo>
                    <a:pt x="4209" y="1314"/>
                  </a:lnTo>
                  <a:lnTo>
                    <a:pt x="6465" y="775"/>
                  </a:lnTo>
                  <a:lnTo>
                    <a:pt x="8755" y="304"/>
                  </a:lnTo>
                  <a:lnTo>
                    <a:pt x="8889" y="977"/>
                  </a:lnTo>
                  <a:lnTo>
                    <a:pt x="9024" y="1651"/>
                  </a:lnTo>
                  <a:lnTo>
                    <a:pt x="9394" y="3031"/>
                  </a:lnTo>
                  <a:lnTo>
                    <a:pt x="10303" y="6330"/>
                  </a:lnTo>
                  <a:lnTo>
                    <a:pt x="11280" y="9664"/>
                  </a:lnTo>
                  <a:lnTo>
                    <a:pt x="11549" y="10674"/>
                  </a:lnTo>
                  <a:lnTo>
                    <a:pt x="11852" y="11717"/>
                  </a:lnTo>
                  <a:lnTo>
                    <a:pt x="11852" y="10640"/>
                  </a:lnTo>
                  <a:lnTo>
                    <a:pt x="11583" y="9832"/>
                  </a:lnTo>
                  <a:lnTo>
                    <a:pt x="10640" y="6532"/>
                  </a:lnTo>
                  <a:lnTo>
                    <a:pt x="9798" y="3469"/>
                  </a:lnTo>
                  <a:lnTo>
                    <a:pt x="9394" y="1785"/>
                  </a:lnTo>
                  <a:lnTo>
                    <a:pt x="9159" y="944"/>
                  </a:lnTo>
                  <a:lnTo>
                    <a:pt x="8923" y="136"/>
                  </a:lnTo>
                  <a:lnTo>
                    <a:pt x="8889" y="102"/>
                  </a:lnTo>
                  <a:lnTo>
                    <a:pt x="8822" y="35"/>
                  </a:lnTo>
                  <a:lnTo>
                    <a:pt x="878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6" name="Google Shape;1316;p8"/>
            <p:cNvSpPr/>
            <p:nvPr/>
          </p:nvSpPr>
          <p:spPr>
            <a:xfrm>
              <a:off x="5857000" y="2891150"/>
              <a:ext cx="1266800" cy="381325"/>
            </a:xfrm>
            <a:custGeom>
              <a:avLst/>
              <a:gdLst/>
              <a:ahLst/>
              <a:cxnLst/>
              <a:rect l="l" t="t" r="r" b="b"/>
              <a:pathLst>
                <a:path w="50672" h="15253" extrusionOk="0">
                  <a:moveTo>
                    <a:pt x="22592" y="5219"/>
                  </a:moveTo>
                  <a:lnTo>
                    <a:pt x="22558" y="5859"/>
                  </a:lnTo>
                  <a:lnTo>
                    <a:pt x="22154" y="5893"/>
                  </a:lnTo>
                  <a:lnTo>
                    <a:pt x="22188" y="5825"/>
                  </a:lnTo>
                  <a:lnTo>
                    <a:pt x="22188" y="5758"/>
                  </a:lnTo>
                  <a:lnTo>
                    <a:pt x="22154" y="5623"/>
                  </a:lnTo>
                  <a:lnTo>
                    <a:pt x="22121" y="5421"/>
                  </a:lnTo>
                  <a:lnTo>
                    <a:pt x="22087" y="5253"/>
                  </a:lnTo>
                  <a:lnTo>
                    <a:pt x="22558" y="5219"/>
                  </a:lnTo>
                  <a:close/>
                  <a:moveTo>
                    <a:pt x="21919" y="5253"/>
                  </a:moveTo>
                  <a:lnTo>
                    <a:pt x="21919" y="5590"/>
                  </a:lnTo>
                  <a:lnTo>
                    <a:pt x="21952" y="5758"/>
                  </a:lnTo>
                  <a:lnTo>
                    <a:pt x="21952" y="5859"/>
                  </a:lnTo>
                  <a:lnTo>
                    <a:pt x="21986" y="5926"/>
                  </a:lnTo>
                  <a:lnTo>
                    <a:pt x="21750" y="5960"/>
                  </a:lnTo>
                  <a:lnTo>
                    <a:pt x="21717" y="5792"/>
                  </a:lnTo>
                  <a:lnTo>
                    <a:pt x="21649" y="5623"/>
                  </a:lnTo>
                  <a:lnTo>
                    <a:pt x="21616" y="5455"/>
                  </a:lnTo>
                  <a:lnTo>
                    <a:pt x="21515" y="5287"/>
                  </a:lnTo>
                  <a:lnTo>
                    <a:pt x="21919" y="5253"/>
                  </a:lnTo>
                  <a:close/>
                  <a:moveTo>
                    <a:pt x="21447" y="5287"/>
                  </a:moveTo>
                  <a:lnTo>
                    <a:pt x="21447" y="5455"/>
                  </a:lnTo>
                  <a:lnTo>
                    <a:pt x="21481" y="5623"/>
                  </a:lnTo>
                  <a:lnTo>
                    <a:pt x="21515" y="5792"/>
                  </a:lnTo>
                  <a:lnTo>
                    <a:pt x="21548" y="5960"/>
                  </a:lnTo>
                  <a:lnTo>
                    <a:pt x="21313" y="5994"/>
                  </a:lnTo>
                  <a:lnTo>
                    <a:pt x="21313" y="5859"/>
                  </a:lnTo>
                  <a:lnTo>
                    <a:pt x="21279" y="5724"/>
                  </a:lnTo>
                  <a:lnTo>
                    <a:pt x="21178" y="5287"/>
                  </a:lnTo>
                  <a:close/>
                  <a:moveTo>
                    <a:pt x="21111" y="5287"/>
                  </a:moveTo>
                  <a:lnTo>
                    <a:pt x="21144" y="5691"/>
                  </a:lnTo>
                  <a:lnTo>
                    <a:pt x="21178" y="5859"/>
                  </a:lnTo>
                  <a:lnTo>
                    <a:pt x="21212" y="5994"/>
                  </a:lnTo>
                  <a:lnTo>
                    <a:pt x="20909" y="6027"/>
                  </a:lnTo>
                  <a:lnTo>
                    <a:pt x="20909" y="5960"/>
                  </a:lnTo>
                  <a:lnTo>
                    <a:pt x="20909" y="5859"/>
                  </a:lnTo>
                  <a:lnTo>
                    <a:pt x="20841" y="5724"/>
                  </a:lnTo>
                  <a:lnTo>
                    <a:pt x="20774" y="5320"/>
                  </a:lnTo>
                  <a:lnTo>
                    <a:pt x="21111" y="5287"/>
                  </a:lnTo>
                  <a:close/>
                  <a:moveTo>
                    <a:pt x="20673" y="5320"/>
                  </a:moveTo>
                  <a:lnTo>
                    <a:pt x="20673" y="5724"/>
                  </a:lnTo>
                  <a:lnTo>
                    <a:pt x="20673" y="5893"/>
                  </a:lnTo>
                  <a:lnTo>
                    <a:pt x="20707" y="5994"/>
                  </a:lnTo>
                  <a:lnTo>
                    <a:pt x="20740" y="6061"/>
                  </a:lnTo>
                  <a:lnTo>
                    <a:pt x="20471" y="6061"/>
                  </a:lnTo>
                  <a:lnTo>
                    <a:pt x="20471" y="5926"/>
                  </a:lnTo>
                  <a:lnTo>
                    <a:pt x="20437" y="5758"/>
                  </a:lnTo>
                  <a:lnTo>
                    <a:pt x="20404" y="5522"/>
                  </a:lnTo>
                  <a:lnTo>
                    <a:pt x="20370" y="5320"/>
                  </a:lnTo>
                  <a:close/>
                  <a:moveTo>
                    <a:pt x="20201" y="5320"/>
                  </a:moveTo>
                  <a:lnTo>
                    <a:pt x="20201" y="5522"/>
                  </a:lnTo>
                  <a:lnTo>
                    <a:pt x="20235" y="5691"/>
                  </a:lnTo>
                  <a:lnTo>
                    <a:pt x="20269" y="5893"/>
                  </a:lnTo>
                  <a:lnTo>
                    <a:pt x="20269" y="5994"/>
                  </a:lnTo>
                  <a:lnTo>
                    <a:pt x="20302" y="6095"/>
                  </a:lnTo>
                  <a:lnTo>
                    <a:pt x="20033" y="6128"/>
                  </a:lnTo>
                  <a:lnTo>
                    <a:pt x="19999" y="5893"/>
                  </a:lnTo>
                  <a:lnTo>
                    <a:pt x="19966" y="5623"/>
                  </a:lnTo>
                  <a:lnTo>
                    <a:pt x="19898" y="5354"/>
                  </a:lnTo>
                  <a:lnTo>
                    <a:pt x="20201" y="5320"/>
                  </a:lnTo>
                  <a:close/>
                  <a:moveTo>
                    <a:pt x="19730" y="5354"/>
                  </a:moveTo>
                  <a:lnTo>
                    <a:pt x="19764" y="5623"/>
                  </a:lnTo>
                  <a:lnTo>
                    <a:pt x="19764" y="5859"/>
                  </a:lnTo>
                  <a:lnTo>
                    <a:pt x="19797" y="5994"/>
                  </a:lnTo>
                  <a:lnTo>
                    <a:pt x="19831" y="6162"/>
                  </a:lnTo>
                  <a:lnTo>
                    <a:pt x="19528" y="6196"/>
                  </a:lnTo>
                  <a:lnTo>
                    <a:pt x="19494" y="5994"/>
                  </a:lnTo>
                  <a:lnTo>
                    <a:pt x="19461" y="5825"/>
                  </a:lnTo>
                  <a:lnTo>
                    <a:pt x="19427" y="5590"/>
                  </a:lnTo>
                  <a:lnTo>
                    <a:pt x="19360" y="5388"/>
                  </a:lnTo>
                  <a:lnTo>
                    <a:pt x="19730" y="5354"/>
                  </a:lnTo>
                  <a:close/>
                  <a:moveTo>
                    <a:pt x="22592" y="6095"/>
                  </a:moveTo>
                  <a:lnTo>
                    <a:pt x="22626" y="7071"/>
                  </a:lnTo>
                  <a:lnTo>
                    <a:pt x="22693" y="7778"/>
                  </a:lnTo>
                  <a:lnTo>
                    <a:pt x="22121" y="7778"/>
                  </a:lnTo>
                  <a:lnTo>
                    <a:pt x="21582" y="7845"/>
                  </a:lnTo>
                  <a:lnTo>
                    <a:pt x="20505" y="8014"/>
                  </a:lnTo>
                  <a:lnTo>
                    <a:pt x="19427" y="8115"/>
                  </a:lnTo>
                  <a:lnTo>
                    <a:pt x="18888" y="8182"/>
                  </a:lnTo>
                  <a:lnTo>
                    <a:pt x="18350" y="8317"/>
                  </a:lnTo>
                  <a:lnTo>
                    <a:pt x="18249" y="7441"/>
                  </a:lnTo>
                  <a:lnTo>
                    <a:pt x="18181" y="7037"/>
                  </a:lnTo>
                  <a:lnTo>
                    <a:pt x="18114" y="6633"/>
                  </a:lnTo>
                  <a:lnTo>
                    <a:pt x="18653" y="6600"/>
                  </a:lnTo>
                  <a:lnTo>
                    <a:pt x="19225" y="6532"/>
                  </a:lnTo>
                  <a:lnTo>
                    <a:pt x="20336" y="6398"/>
                  </a:lnTo>
                  <a:lnTo>
                    <a:pt x="21481" y="6229"/>
                  </a:lnTo>
                  <a:lnTo>
                    <a:pt x="22592" y="6095"/>
                  </a:lnTo>
                  <a:close/>
                  <a:moveTo>
                    <a:pt x="22693" y="7946"/>
                  </a:moveTo>
                  <a:lnTo>
                    <a:pt x="22760" y="8283"/>
                  </a:lnTo>
                  <a:lnTo>
                    <a:pt x="22828" y="8653"/>
                  </a:lnTo>
                  <a:lnTo>
                    <a:pt x="22356" y="8721"/>
                  </a:lnTo>
                  <a:lnTo>
                    <a:pt x="22289" y="8485"/>
                  </a:lnTo>
                  <a:lnTo>
                    <a:pt x="22222" y="8047"/>
                  </a:lnTo>
                  <a:lnTo>
                    <a:pt x="22693" y="7946"/>
                  </a:lnTo>
                  <a:close/>
                  <a:moveTo>
                    <a:pt x="22121" y="8047"/>
                  </a:moveTo>
                  <a:lnTo>
                    <a:pt x="22121" y="8249"/>
                  </a:lnTo>
                  <a:lnTo>
                    <a:pt x="22121" y="8451"/>
                  </a:lnTo>
                  <a:lnTo>
                    <a:pt x="22154" y="8721"/>
                  </a:lnTo>
                  <a:lnTo>
                    <a:pt x="21784" y="8788"/>
                  </a:lnTo>
                  <a:lnTo>
                    <a:pt x="21750" y="8586"/>
                  </a:lnTo>
                  <a:lnTo>
                    <a:pt x="21717" y="8418"/>
                  </a:lnTo>
                  <a:lnTo>
                    <a:pt x="21683" y="8249"/>
                  </a:lnTo>
                  <a:lnTo>
                    <a:pt x="21616" y="8115"/>
                  </a:lnTo>
                  <a:lnTo>
                    <a:pt x="22121" y="8047"/>
                  </a:lnTo>
                  <a:close/>
                  <a:moveTo>
                    <a:pt x="21481" y="8115"/>
                  </a:moveTo>
                  <a:lnTo>
                    <a:pt x="21481" y="8283"/>
                  </a:lnTo>
                  <a:lnTo>
                    <a:pt x="21515" y="8418"/>
                  </a:lnTo>
                  <a:lnTo>
                    <a:pt x="21548" y="8620"/>
                  </a:lnTo>
                  <a:lnTo>
                    <a:pt x="21582" y="8788"/>
                  </a:lnTo>
                  <a:lnTo>
                    <a:pt x="21313" y="8822"/>
                  </a:lnTo>
                  <a:lnTo>
                    <a:pt x="21245" y="8350"/>
                  </a:lnTo>
                  <a:lnTo>
                    <a:pt x="21178" y="8148"/>
                  </a:lnTo>
                  <a:lnTo>
                    <a:pt x="21481" y="8115"/>
                  </a:lnTo>
                  <a:close/>
                  <a:moveTo>
                    <a:pt x="20976" y="8182"/>
                  </a:moveTo>
                  <a:lnTo>
                    <a:pt x="21010" y="8384"/>
                  </a:lnTo>
                  <a:lnTo>
                    <a:pt x="21077" y="8855"/>
                  </a:lnTo>
                  <a:lnTo>
                    <a:pt x="20774" y="8889"/>
                  </a:lnTo>
                  <a:lnTo>
                    <a:pt x="20774" y="8721"/>
                  </a:lnTo>
                  <a:lnTo>
                    <a:pt x="20740" y="8552"/>
                  </a:lnTo>
                  <a:lnTo>
                    <a:pt x="20707" y="8384"/>
                  </a:lnTo>
                  <a:lnTo>
                    <a:pt x="20639" y="8216"/>
                  </a:lnTo>
                  <a:lnTo>
                    <a:pt x="20976" y="8182"/>
                  </a:lnTo>
                  <a:close/>
                  <a:moveTo>
                    <a:pt x="20505" y="8216"/>
                  </a:moveTo>
                  <a:lnTo>
                    <a:pt x="20505" y="8418"/>
                  </a:lnTo>
                  <a:lnTo>
                    <a:pt x="20538" y="8586"/>
                  </a:lnTo>
                  <a:lnTo>
                    <a:pt x="20538" y="8754"/>
                  </a:lnTo>
                  <a:lnTo>
                    <a:pt x="20606" y="8923"/>
                  </a:lnTo>
                  <a:lnTo>
                    <a:pt x="20336" y="8956"/>
                  </a:lnTo>
                  <a:lnTo>
                    <a:pt x="20336" y="8889"/>
                  </a:lnTo>
                  <a:lnTo>
                    <a:pt x="20336" y="8788"/>
                  </a:lnTo>
                  <a:lnTo>
                    <a:pt x="20302" y="8653"/>
                  </a:lnTo>
                  <a:lnTo>
                    <a:pt x="20235" y="8249"/>
                  </a:lnTo>
                  <a:lnTo>
                    <a:pt x="20505" y="8216"/>
                  </a:lnTo>
                  <a:close/>
                  <a:moveTo>
                    <a:pt x="20134" y="8283"/>
                  </a:moveTo>
                  <a:lnTo>
                    <a:pt x="20100" y="8451"/>
                  </a:lnTo>
                  <a:lnTo>
                    <a:pt x="20100" y="8620"/>
                  </a:lnTo>
                  <a:lnTo>
                    <a:pt x="20134" y="8822"/>
                  </a:lnTo>
                  <a:lnTo>
                    <a:pt x="20168" y="8889"/>
                  </a:lnTo>
                  <a:lnTo>
                    <a:pt x="20235" y="8956"/>
                  </a:lnTo>
                  <a:lnTo>
                    <a:pt x="19865" y="8990"/>
                  </a:lnTo>
                  <a:lnTo>
                    <a:pt x="19831" y="8788"/>
                  </a:lnTo>
                  <a:lnTo>
                    <a:pt x="19764" y="8552"/>
                  </a:lnTo>
                  <a:lnTo>
                    <a:pt x="19730" y="8350"/>
                  </a:lnTo>
                  <a:lnTo>
                    <a:pt x="20134" y="8283"/>
                  </a:lnTo>
                  <a:close/>
                  <a:moveTo>
                    <a:pt x="19629" y="8350"/>
                  </a:moveTo>
                  <a:lnTo>
                    <a:pt x="19595" y="8552"/>
                  </a:lnTo>
                  <a:lnTo>
                    <a:pt x="19595" y="8754"/>
                  </a:lnTo>
                  <a:lnTo>
                    <a:pt x="19629" y="9024"/>
                  </a:lnTo>
                  <a:lnTo>
                    <a:pt x="19292" y="9024"/>
                  </a:lnTo>
                  <a:lnTo>
                    <a:pt x="19326" y="8956"/>
                  </a:lnTo>
                  <a:lnTo>
                    <a:pt x="19326" y="8889"/>
                  </a:lnTo>
                  <a:lnTo>
                    <a:pt x="19292" y="8754"/>
                  </a:lnTo>
                  <a:lnTo>
                    <a:pt x="19259" y="8586"/>
                  </a:lnTo>
                  <a:lnTo>
                    <a:pt x="19191" y="8418"/>
                  </a:lnTo>
                  <a:lnTo>
                    <a:pt x="19629" y="8350"/>
                  </a:lnTo>
                  <a:close/>
                  <a:moveTo>
                    <a:pt x="809" y="8855"/>
                  </a:moveTo>
                  <a:lnTo>
                    <a:pt x="842" y="9024"/>
                  </a:lnTo>
                  <a:lnTo>
                    <a:pt x="842" y="9226"/>
                  </a:lnTo>
                  <a:lnTo>
                    <a:pt x="640" y="9259"/>
                  </a:lnTo>
                  <a:lnTo>
                    <a:pt x="438" y="9327"/>
                  </a:lnTo>
                  <a:lnTo>
                    <a:pt x="337" y="9091"/>
                  </a:lnTo>
                  <a:lnTo>
                    <a:pt x="203" y="8855"/>
                  </a:lnTo>
                  <a:lnTo>
                    <a:pt x="405" y="8855"/>
                  </a:lnTo>
                  <a:lnTo>
                    <a:pt x="607" y="8889"/>
                  </a:lnTo>
                  <a:lnTo>
                    <a:pt x="708" y="8889"/>
                  </a:lnTo>
                  <a:lnTo>
                    <a:pt x="809" y="8855"/>
                  </a:lnTo>
                  <a:close/>
                  <a:moveTo>
                    <a:pt x="876" y="8586"/>
                  </a:moveTo>
                  <a:lnTo>
                    <a:pt x="1078" y="8620"/>
                  </a:lnTo>
                  <a:lnTo>
                    <a:pt x="1448" y="8620"/>
                  </a:lnTo>
                  <a:lnTo>
                    <a:pt x="1482" y="8855"/>
                  </a:lnTo>
                  <a:lnTo>
                    <a:pt x="1516" y="9091"/>
                  </a:lnTo>
                  <a:lnTo>
                    <a:pt x="1516" y="9293"/>
                  </a:lnTo>
                  <a:lnTo>
                    <a:pt x="1213" y="9360"/>
                  </a:lnTo>
                  <a:lnTo>
                    <a:pt x="1044" y="9360"/>
                  </a:lnTo>
                  <a:lnTo>
                    <a:pt x="1044" y="9259"/>
                  </a:lnTo>
                  <a:lnTo>
                    <a:pt x="1044" y="9226"/>
                  </a:lnTo>
                  <a:lnTo>
                    <a:pt x="1011" y="9024"/>
                  </a:lnTo>
                  <a:lnTo>
                    <a:pt x="977" y="8788"/>
                  </a:lnTo>
                  <a:lnTo>
                    <a:pt x="876" y="8586"/>
                  </a:lnTo>
                  <a:close/>
                  <a:moveTo>
                    <a:pt x="19191" y="5388"/>
                  </a:moveTo>
                  <a:lnTo>
                    <a:pt x="19191" y="5590"/>
                  </a:lnTo>
                  <a:lnTo>
                    <a:pt x="19225" y="5825"/>
                  </a:lnTo>
                  <a:lnTo>
                    <a:pt x="19259" y="6027"/>
                  </a:lnTo>
                  <a:lnTo>
                    <a:pt x="19326" y="6229"/>
                  </a:lnTo>
                  <a:lnTo>
                    <a:pt x="18686" y="6330"/>
                  </a:lnTo>
                  <a:lnTo>
                    <a:pt x="18047" y="6465"/>
                  </a:lnTo>
                  <a:lnTo>
                    <a:pt x="18013" y="6465"/>
                  </a:lnTo>
                  <a:lnTo>
                    <a:pt x="17979" y="6499"/>
                  </a:lnTo>
                  <a:lnTo>
                    <a:pt x="17946" y="6532"/>
                  </a:lnTo>
                  <a:lnTo>
                    <a:pt x="17946" y="6566"/>
                  </a:lnTo>
                  <a:lnTo>
                    <a:pt x="17979" y="6600"/>
                  </a:lnTo>
                  <a:lnTo>
                    <a:pt x="17979" y="7105"/>
                  </a:lnTo>
                  <a:lnTo>
                    <a:pt x="18013" y="7576"/>
                  </a:lnTo>
                  <a:lnTo>
                    <a:pt x="18181" y="8552"/>
                  </a:lnTo>
                  <a:lnTo>
                    <a:pt x="18215" y="8586"/>
                  </a:lnTo>
                  <a:lnTo>
                    <a:pt x="18249" y="8620"/>
                  </a:lnTo>
                  <a:lnTo>
                    <a:pt x="18316" y="8620"/>
                  </a:lnTo>
                  <a:lnTo>
                    <a:pt x="18383" y="8586"/>
                  </a:lnTo>
                  <a:lnTo>
                    <a:pt x="18383" y="8485"/>
                  </a:lnTo>
                  <a:lnTo>
                    <a:pt x="18383" y="8418"/>
                  </a:lnTo>
                  <a:lnTo>
                    <a:pt x="18754" y="8451"/>
                  </a:lnTo>
                  <a:lnTo>
                    <a:pt x="19124" y="8418"/>
                  </a:lnTo>
                  <a:lnTo>
                    <a:pt x="19124" y="8552"/>
                  </a:lnTo>
                  <a:lnTo>
                    <a:pt x="19124" y="8721"/>
                  </a:lnTo>
                  <a:lnTo>
                    <a:pt x="19124" y="8889"/>
                  </a:lnTo>
                  <a:lnTo>
                    <a:pt x="19158" y="8990"/>
                  </a:lnTo>
                  <a:lnTo>
                    <a:pt x="19191" y="9057"/>
                  </a:lnTo>
                  <a:lnTo>
                    <a:pt x="18855" y="9091"/>
                  </a:lnTo>
                  <a:lnTo>
                    <a:pt x="18552" y="9158"/>
                  </a:lnTo>
                  <a:lnTo>
                    <a:pt x="18249" y="9226"/>
                  </a:lnTo>
                  <a:lnTo>
                    <a:pt x="17979" y="9360"/>
                  </a:lnTo>
                  <a:lnTo>
                    <a:pt x="17946" y="9327"/>
                  </a:lnTo>
                  <a:lnTo>
                    <a:pt x="17744" y="8182"/>
                  </a:lnTo>
                  <a:lnTo>
                    <a:pt x="17676" y="7576"/>
                  </a:lnTo>
                  <a:lnTo>
                    <a:pt x="17643" y="7004"/>
                  </a:lnTo>
                  <a:lnTo>
                    <a:pt x="17643" y="6667"/>
                  </a:lnTo>
                  <a:lnTo>
                    <a:pt x="17643" y="6297"/>
                  </a:lnTo>
                  <a:lnTo>
                    <a:pt x="17643" y="5893"/>
                  </a:lnTo>
                  <a:lnTo>
                    <a:pt x="17575" y="5556"/>
                  </a:lnTo>
                  <a:lnTo>
                    <a:pt x="18215" y="5489"/>
                  </a:lnTo>
                  <a:lnTo>
                    <a:pt x="18821" y="5421"/>
                  </a:lnTo>
                  <a:lnTo>
                    <a:pt x="18821" y="5590"/>
                  </a:lnTo>
                  <a:lnTo>
                    <a:pt x="18821" y="6128"/>
                  </a:lnTo>
                  <a:lnTo>
                    <a:pt x="18821" y="6196"/>
                  </a:lnTo>
                  <a:lnTo>
                    <a:pt x="18888" y="6229"/>
                  </a:lnTo>
                  <a:lnTo>
                    <a:pt x="18922" y="6263"/>
                  </a:lnTo>
                  <a:lnTo>
                    <a:pt x="18989" y="6229"/>
                  </a:lnTo>
                  <a:lnTo>
                    <a:pt x="19023" y="6196"/>
                  </a:lnTo>
                  <a:lnTo>
                    <a:pt x="19023" y="6128"/>
                  </a:lnTo>
                  <a:lnTo>
                    <a:pt x="19023" y="5792"/>
                  </a:lnTo>
                  <a:lnTo>
                    <a:pt x="18989" y="5421"/>
                  </a:lnTo>
                  <a:lnTo>
                    <a:pt x="19191" y="5388"/>
                  </a:lnTo>
                  <a:close/>
                  <a:moveTo>
                    <a:pt x="3401" y="7441"/>
                  </a:moveTo>
                  <a:lnTo>
                    <a:pt x="3367" y="7744"/>
                  </a:lnTo>
                  <a:lnTo>
                    <a:pt x="3334" y="8047"/>
                  </a:lnTo>
                  <a:lnTo>
                    <a:pt x="3300" y="8687"/>
                  </a:lnTo>
                  <a:lnTo>
                    <a:pt x="3334" y="9360"/>
                  </a:lnTo>
                  <a:lnTo>
                    <a:pt x="3401" y="10000"/>
                  </a:lnTo>
                  <a:lnTo>
                    <a:pt x="2862" y="9865"/>
                  </a:lnTo>
                  <a:lnTo>
                    <a:pt x="2627" y="9764"/>
                  </a:lnTo>
                  <a:lnTo>
                    <a:pt x="2391" y="9663"/>
                  </a:lnTo>
                  <a:lnTo>
                    <a:pt x="2189" y="9529"/>
                  </a:lnTo>
                  <a:lnTo>
                    <a:pt x="1953" y="9394"/>
                  </a:lnTo>
                  <a:lnTo>
                    <a:pt x="1785" y="9360"/>
                  </a:lnTo>
                  <a:lnTo>
                    <a:pt x="1785" y="9327"/>
                  </a:lnTo>
                  <a:lnTo>
                    <a:pt x="1751" y="9293"/>
                  </a:lnTo>
                  <a:lnTo>
                    <a:pt x="1718" y="9091"/>
                  </a:lnTo>
                  <a:lnTo>
                    <a:pt x="1718" y="8923"/>
                  </a:lnTo>
                  <a:lnTo>
                    <a:pt x="1684" y="8586"/>
                  </a:lnTo>
                  <a:lnTo>
                    <a:pt x="1785" y="8586"/>
                  </a:lnTo>
                  <a:lnTo>
                    <a:pt x="1852" y="8552"/>
                  </a:lnTo>
                  <a:lnTo>
                    <a:pt x="1852" y="8485"/>
                  </a:lnTo>
                  <a:lnTo>
                    <a:pt x="1819" y="8451"/>
                  </a:lnTo>
                  <a:lnTo>
                    <a:pt x="1785" y="8418"/>
                  </a:lnTo>
                  <a:lnTo>
                    <a:pt x="1617" y="8451"/>
                  </a:lnTo>
                  <a:lnTo>
                    <a:pt x="1852" y="8317"/>
                  </a:lnTo>
                  <a:lnTo>
                    <a:pt x="2054" y="8216"/>
                  </a:lnTo>
                  <a:lnTo>
                    <a:pt x="2458" y="7946"/>
                  </a:lnTo>
                  <a:lnTo>
                    <a:pt x="3401" y="7441"/>
                  </a:lnTo>
                  <a:close/>
                  <a:moveTo>
                    <a:pt x="4176" y="6970"/>
                  </a:moveTo>
                  <a:lnTo>
                    <a:pt x="4176" y="7845"/>
                  </a:lnTo>
                  <a:lnTo>
                    <a:pt x="4209" y="8721"/>
                  </a:lnTo>
                  <a:lnTo>
                    <a:pt x="4209" y="9394"/>
                  </a:lnTo>
                  <a:lnTo>
                    <a:pt x="4243" y="9731"/>
                  </a:lnTo>
                  <a:lnTo>
                    <a:pt x="4277" y="10067"/>
                  </a:lnTo>
                  <a:lnTo>
                    <a:pt x="4176" y="9966"/>
                  </a:lnTo>
                  <a:lnTo>
                    <a:pt x="4142" y="9798"/>
                  </a:lnTo>
                  <a:lnTo>
                    <a:pt x="4108" y="9630"/>
                  </a:lnTo>
                  <a:lnTo>
                    <a:pt x="4108" y="9428"/>
                  </a:lnTo>
                  <a:lnTo>
                    <a:pt x="4108" y="8721"/>
                  </a:lnTo>
                  <a:lnTo>
                    <a:pt x="4075" y="8014"/>
                  </a:lnTo>
                  <a:lnTo>
                    <a:pt x="4041" y="7307"/>
                  </a:lnTo>
                  <a:lnTo>
                    <a:pt x="4075" y="7307"/>
                  </a:lnTo>
                  <a:lnTo>
                    <a:pt x="4108" y="7273"/>
                  </a:lnTo>
                  <a:lnTo>
                    <a:pt x="4075" y="7239"/>
                  </a:lnTo>
                  <a:lnTo>
                    <a:pt x="4041" y="7172"/>
                  </a:lnTo>
                  <a:lnTo>
                    <a:pt x="4007" y="6970"/>
                  </a:lnTo>
                  <a:close/>
                  <a:moveTo>
                    <a:pt x="3637" y="7307"/>
                  </a:moveTo>
                  <a:lnTo>
                    <a:pt x="3872" y="7340"/>
                  </a:lnTo>
                  <a:lnTo>
                    <a:pt x="3839" y="8014"/>
                  </a:lnTo>
                  <a:lnTo>
                    <a:pt x="3872" y="8721"/>
                  </a:lnTo>
                  <a:lnTo>
                    <a:pt x="3974" y="10135"/>
                  </a:lnTo>
                  <a:lnTo>
                    <a:pt x="3805" y="10168"/>
                  </a:lnTo>
                  <a:lnTo>
                    <a:pt x="3771" y="10168"/>
                  </a:lnTo>
                  <a:lnTo>
                    <a:pt x="3771" y="10101"/>
                  </a:lnTo>
                  <a:lnTo>
                    <a:pt x="3738" y="10067"/>
                  </a:lnTo>
                  <a:lnTo>
                    <a:pt x="3704" y="10034"/>
                  </a:lnTo>
                  <a:lnTo>
                    <a:pt x="3637" y="10034"/>
                  </a:lnTo>
                  <a:lnTo>
                    <a:pt x="3603" y="9360"/>
                  </a:lnTo>
                  <a:lnTo>
                    <a:pt x="3569" y="8687"/>
                  </a:lnTo>
                  <a:lnTo>
                    <a:pt x="3569" y="8014"/>
                  </a:lnTo>
                  <a:lnTo>
                    <a:pt x="3536" y="7374"/>
                  </a:lnTo>
                  <a:lnTo>
                    <a:pt x="3569" y="7340"/>
                  </a:lnTo>
                  <a:lnTo>
                    <a:pt x="3603" y="7307"/>
                  </a:lnTo>
                  <a:close/>
                  <a:moveTo>
                    <a:pt x="17340" y="5556"/>
                  </a:moveTo>
                  <a:lnTo>
                    <a:pt x="17340" y="6532"/>
                  </a:lnTo>
                  <a:lnTo>
                    <a:pt x="17373" y="7475"/>
                  </a:lnTo>
                  <a:lnTo>
                    <a:pt x="17508" y="8418"/>
                  </a:lnTo>
                  <a:lnTo>
                    <a:pt x="17676" y="9360"/>
                  </a:lnTo>
                  <a:lnTo>
                    <a:pt x="16027" y="9596"/>
                  </a:lnTo>
                  <a:lnTo>
                    <a:pt x="14377" y="9764"/>
                  </a:lnTo>
                  <a:lnTo>
                    <a:pt x="12727" y="9899"/>
                  </a:lnTo>
                  <a:lnTo>
                    <a:pt x="11077" y="10000"/>
                  </a:lnTo>
                  <a:lnTo>
                    <a:pt x="7610" y="10236"/>
                  </a:lnTo>
                  <a:lnTo>
                    <a:pt x="6869" y="10236"/>
                  </a:lnTo>
                  <a:lnTo>
                    <a:pt x="6095" y="10269"/>
                  </a:lnTo>
                  <a:lnTo>
                    <a:pt x="5320" y="10303"/>
                  </a:lnTo>
                  <a:lnTo>
                    <a:pt x="4916" y="10370"/>
                  </a:lnTo>
                  <a:lnTo>
                    <a:pt x="4546" y="10438"/>
                  </a:lnTo>
                  <a:lnTo>
                    <a:pt x="4546" y="10404"/>
                  </a:lnTo>
                  <a:lnTo>
                    <a:pt x="4546" y="10303"/>
                  </a:lnTo>
                  <a:lnTo>
                    <a:pt x="4580" y="10236"/>
                  </a:lnTo>
                  <a:lnTo>
                    <a:pt x="4546" y="10168"/>
                  </a:lnTo>
                  <a:lnTo>
                    <a:pt x="4479" y="9360"/>
                  </a:lnTo>
                  <a:lnTo>
                    <a:pt x="4445" y="8552"/>
                  </a:lnTo>
                  <a:lnTo>
                    <a:pt x="4411" y="7744"/>
                  </a:lnTo>
                  <a:lnTo>
                    <a:pt x="4344" y="6936"/>
                  </a:lnTo>
                  <a:lnTo>
                    <a:pt x="4378" y="6936"/>
                  </a:lnTo>
                  <a:lnTo>
                    <a:pt x="4411" y="6903"/>
                  </a:lnTo>
                  <a:lnTo>
                    <a:pt x="4411" y="6869"/>
                  </a:lnTo>
                  <a:lnTo>
                    <a:pt x="4411" y="6802"/>
                  </a:lnTo>
                  <a:lnTo>
                    <a:pt x="5152" y="6734"/>
                  </a:lnTo>
                  <a:lnTo>
                    <a:pt x="5859" y="6667"/>
                  </a:lnTo>
                  <a:lnTo>
                    <a:pt x="7307" y="6465"/>
                  </a:lnTo>
                  <a:lnTo>
                    <a:pt x="9024" y="6229"/>
                  </a:lnTo>
                  <a:lnTo>
                    <a:pt x="10741" y="6061"/>
                  </a:lnTo>
                  <a:lnTo>
                    <a:pt x="12391" y="5893"/>
                  </a:lnTo>
                  <a:lnTo>
                    <a:pt x="14040" y="5758"/>
                  </a:lnTo>
                  <a:lnTo>
                    <a:pt x="15690" y="5657"/>
                  </a:lnTo>
                  <a:lnTo>
                    <a:pt x="17340" y="5556"/>
                  </a:lnTo>
                  <a:close/>
                  <a:moveTo>
                    <a:pt x="10606" y="1"/>
                  </a:moveTo>
                  <a:lnTo>
                    <a:pt x="10471" y="674"/>
                  </a:lnTo>
                  <a:lnTo>
                    <a:pt x="10370" y="1347"/>
                  </a:lnTo>
                  <a:lnTo>
                    <a:pt x="10202" y="2661"/>
                  </a:lnTo>
                  <a:lnTo>
                    <a:pt x="10067" y="3671"/>
                  </a:lnTo>
                  <a:lnTo>
                    <a:pt x="9933" y="4647"/>
                  </a:lnTo>
                  <a:lnTo>
                    <a:pt x="9798" y="5287"/>
                  </a:lnTo>
                  <a:lnTo>
                    <a:pt x="9731" y="5623"/>
                  </a:lnTo>
                  <a:lnTo>
                    <a:pt x="9697" y="5960"/>
                  </a:lnTo>
                  <a:lnTo>
                    <a:pt x="8350" y="6095"/>
                  </a:lnTo>
                  <a:lnTo>
                    <a:pt x="7004" y="6229"/>
                  </a:lnTo>
                  <a:lnTo>
                    <a:pt x="5657" y="6431"/>
                  </a:lnTo>
                  <a:lnTo>
                    <a:pt x="4984" y="6566"/>
                  </a:lnTo>
                  <a:lnTo>
                    <a:pt x="4344" y="6701"/>
                  </a:lnTo>
                  <a:lnTo>
                    <a:pt x="4310" y="6667"/>
                  </a:lnTo>
                  <a:lnTo>
                    <a:pt x="4310" y="6633"/>
                  </a:lnTo>
                  <a:lnTo>
                    <a:pt x="4243" y="6600"/>
                  </a:lnTo>
                  <a:lnTo>
                    <a:pt x="4209" y="6633"/>
                  </a:lnTo>
                  <a:lnTo>
                    <a:pt x="4209" y="6667"/>
                  </a:lnTo>
                  <a:lnTo>
                    <a:pt x="4209" y="6734"/>
                  </a:lnTo>
                  <a:lnTo>
                    <a:pt x="4142" y="6734"/>
                  </a:lnTo>
                  <a:lnTo>
                    <a:pt x="4108" y="6768"/>
                  </a:lnTo>
                  <a:lnTo>
                    <a:pt x="4108" y="6802"/>
                  </a:lnTo>
                  <a:lnTo>
                    <a:pt x="4007" y="6835"/>
                  </a:lnTo>
                  <a:lnTo>
                    <a:pt x="3940" y="6903"/>
                  </a:lnTo>
                  <a:lnTo>
                    <a:pt x="3906" y="6936"/>
                  </a:lnTo>
                  <a:lnTo>
                    <a:pt x="3940" y="6970"/>
                  </a:lnTo>
                  <a:lnTo>
                    <a:pt x="3906" y="7138"/>
                  </a:lnTo>
                  <a:lnTo>
                    <a:pt x="3502" y="7138"/>
                  </a:lnTo>
                  <a:lnTo>
                    <a:pt x="3435" y="7172"/>
                  </a:lnTo>
                  <a:lnTo>
                    <a:pt x="3435" y="7206"/>
                  </a:lnTo>
                  <a:lnTo>
                    <a:pt x="2357" y="7778"/>
                  </a:lnTo>
                  <a:lnTo>
                    <a:pt x="1920" y="8047"/>
                  </a:lnTo>
                  <a:lnTo>
                    <a:pt x="1718" y="8216"/>
                  </a:lnTo>
                  <a:lnTo>
                    <a:pt x="1549" y="8418"/>
                  </a:lnTo>
                  <a:lnTo>
                    <a:pt x="1482" y="8451"/>
                  </a:lnTo>
                  <a:lnTo>
                    <a:pt x="1280" y="8485"/>
                  </a:lnTo>
                  <a:lnTo>
                    <a:pt x="1078" y="8485"/>
                  </a:lnTo>
                  <a:lnTo>
                    <a:pt x="977" y="8519"/>
                  </a:lnTo>
                  <a:lnTo>
                    <a:pt x="876" y="8552"/>
                  </a:lnTo>
                  <a:lnTo>
                    <a:pt x="842" y="8519"/>
                  </a:lnTo>
                  <a:lnTo>
                    <a:pt x="809" y="8519"/>
                  </a:lnTo>
                  <a:lnTo>
                    <a:pt x="809" y="8721"/>
                  </a:lnTo>
                  <a:lnTo>
                    <a:pt x="472" y="8721"/>
                  </a:lnTo>
                  <a:lnTo>
                    <a:pt x="270" y="8687"/>
                  </a:lnTo>
                  <a:lnTo>
                    <a:pt x="68" y="8721"/>
                  </a:lnTo>
                  <a:lnTo>
                    <a:pt x="68" y="8687"/>
                  </a:lnTo>
                  <a:lnTo>
                    <a:pt x="34" y="8721"/>
                  </a:lnTo>
                  <a:lnTo>
                    <a:pt x="1" y="8721"/>
                  </a:lnTo>
                  <a:lnTo>
                    <a:pt x="1" y="8754"/>
                  </a:lnTo>
                  <a:lnTo>
                    <a:pt x="34" y="8788"/>
                  </a:lnTo>
                  <a:lnTo>
                    <a:pt x="68" y="8956"/>
                  </a:lnTo>
                  <a:lnTo>
                    <a:pt x="135" y="9158"/>
                  </a:lnTo>
                  <a:lnTo>
                    <a:pt x="304" y="9495"/>
                  </a:lnTo>
                  <a:lnTo>
                    <a:pt x="371" y="9529"/>
                  </a:lnTo>
                  <a:lnTo>
                    <a:pt x="405" y="9529"/>
                  </a:lnTo>
                  <a:lnTo>
                    <a:pt x="640" y="9461"/>
                  </a:lnTo>
                  <a:lnTo>
                    <a:pt x="876" y="9394"/>
                  </a:lnTo>
                  <a:lnTo>
                    <a:pt x="910" y="9428"/>
                  </a:lnTo>
                  <a:lnTo>
                    <a:pt x="876" y="9461"/>
                  </a:lnTo>
                  <a:lnTo>
                    <a:pt x="943" y="9529"/>
                  </a:lnTo>
                  <a:lnTo>
                    <a:pt x="1011" y="9562"/>
                  </a:lnTo>
                  <a:lnTo>
                    <a:pt x="1246" y="9596"/>
                  </a:lnTo>
                  <a:lnTo>
                    <a:pt x="1448" y="9562"/>
                  </a:lnTo>
                  <a:lnTo>
                    <a:pt x="1650" y="9495"/>
                  </a:lnTo>
                  <a:lnTo>
                    <a:pt x="1718" y="9495"/>
                  </a:lnTo>
                  <a:lnTo>
                    <a:pt x="2122" y="9731"/>
                  </a:lnTo>
                  <a:lnTo>
                    <a:pt x="2559" y="9933"/>
                  </a:lnTo>
                  <a:lnTo>
                    <a:pt x="2997" y="10101"/>
                  </a:lnTo>
                  <a:lnTo>
                    <a:pt x="3435" y="10202"/>
                  </a:lnTo>
                  <a:lnTo>
                    <a:pt x="3468" y="10370"/>
                  </a:lnTo>
                  <a:lnTo>
                    <a:pt x="3502" y="10438"/>
                  </a:lnTo>
                  <a:lnTo>
                    <a:pt x="3603" y="10438"/>
                  </a:lnTo>
                  <a:lnTo>
                    <a:pt x="3637" y="10370"/>
                  </a:lnTo>
                  <a:lnTo>
                    <a:pt x="3738" y="10404"/>
                  </a:lnTo>
                  <a:lnTo>
                    <a:pt x="3872" y="10404"/>
                  </a:lnTo>
                  <a:lnTo>
                    <a:pt x="4075" y="10370"/>
                  </a:lnTo>
                  <a:lnTo>
                    <a:pt x="4310" y="10337"/>
                  </a:lnTo>
                  <a:lnTo>
                    <a:pt x="4344" y="10438"/>
                  </a:lnTo>
                  <a:lnTo>
                    <a:pt x="4378" y="10471"/>
                  </a:lnTo>
                  <a:lnTo>
                    <a:pt x="4378" y="10505"/>
                  </a:lnTo>
                  <a:lnTo>
                    <a:pt x="4411" y="10539"/>
                  </a:lnTo>
                  <a:lnTo>
                    <a:pt x="4782" y="10572"/>
                  </a:lnTo>
                  <a:lnTo>
                    <a:pt x="5186" y="10606"/>
                  </a:lnTo>
                  <a:lnTo>
                    <a:pt x="5994" y="10572"/>
                  </a:lnTo>
                  <a:lnTo>
                    <a:pt x="7610" y="10438"/>
                  </a:lnTo>
                  <a:lnTo>
                    <a:pt x="11077" y="10202"/>
                  </a:lnTo>
                  <a:lnTo>
                    <a:pt x="12828" y="10101"/>
                  </a:lnTo>
                  <a:lnTo>
                    <a:pt x="14545" y="9966"/>
                  </a:lnTo>
                  <a:lnTo>
                    <a:pt x="14579" y="9966"/>
                  </a:lnTo>
                  <a:lnTo>
                    <a:pt x="14949" y="10135"/>
                  </a:lnTo>
                  <a:lnTo>
                    <a:pt x="15387" y="10303"/>
                  </a:lnTo>
                  <a:lnTo>
                    <a:pt x="15791" y="10438"/>
                  </a:lnTo>
                  <a:lnTo>
                    <a:pt x="16229" y="10539"/>
                  </a:lnTo>
                  <a:lnTo>
                    <a:pt x="17104" y="10707"/>
                  </a:lnTo>
                  <a:lnTo>
                    <a:pt x="18013" y="10808"/>
                  </a:lnTo>
                  <a:lnTo>
                    <a:pt x="18922" y="10876"/>
                  </a:lnTo>
                  <a:lnTo>
                    <a:pt x="19831" y="10943"/>
                  </a:lnTo>
                  <a:lnTo>
                    <a:pt x="20707" y="11010"/>
                  </a:lnTo>
                  <a:lnTo>
                    <a:pt x="21582" y="11078"/>
                  </a:lnTo>
                  <a:lnTo>
                    <a:pt x="22626" y="11212"/>
                  </a:lnTo>
                  <a:lnTo>
                    <a:pt x="23636" y="11347"/>
                  </a:lnTo>
                  <a:lnTo>
                    <a:pt x="25689" y="11684"/>
                  </a:lnTo>
                  <a:lnTo>
                    <a:pt x="27743" y="12054"/>
                  </a:lnTo>
                  <a:lnTo>
                    <a:pt x="29797" y="12391"/>
                  </a:lnTo>
                  <a:lnTo>
                    <a:pt x="29427" y="14882"/>
                  </a:lnTo>
                  <a:lnTo>
                    <a:pt x="29460" y="14949"/>
                  </a:lnTo>
                  <a:lnTo>
                    <a:pt x="29460" y="14983"/>
                  </a:lnTo>
                  <a:lnTo>
                    <a:pt x="29528" y="15017"/>
                  </a:lnTo>
                  <a:lnTo>
                    <a:pt x="29629" y="14983"/>
                  </a:lnTo>
                  <a:lnTo>
                    <a:pt x="29629" y="14949"/>
                  </a:lnTo>
                  <a:lnTo>
                    <a:pt x="29662" y="14916"/>
                  </a:lnTo>
                  <a:lnTo>
                    <a:pt x="29797" y="14815"/>
                  </a:lnTo>
                  <a:lnTo>
                    <a:pt x="29932" y="14680"/>
                  </a:lnTo>
                  <a:lnTo>
                    <a:pt x="30066" y="14545"/>
                  </a:lnTo>
                  <a:lnTo>
                    <a:pt x="30201" y="14444"/>
                  </a:lnTo>
                  <a:lnTo>
                    <a:pt x="30268" y="14613"/>
                  </a:lnTo>
                  <a:lnTo>
                    <a:pt x="30369" y="14747"/>
                  </a:lnTo>
                  <a:lnTo>
                    <a:pt x="30470" y="14882"/>
                  </a:lnTo>
                  <a:lnTo>
                    <a:pt x="30605" y="15017"/>
                  </a:lnTo>
                  <a:lnTo>
                    <a:pt x="30571" y="15151"/>
                  </a:lnTo>
                  <a:lnTo>
                    <a:pt x="30571" y="15219"/>
                  </a:lnTo>
                  <a:lnTo>
                    <a:pt x="30605" y="15252"/>
                  </a:lnTo>
                  <a:lnTo>
                    <a:pt x="30740" y="15252"/>
                  </a:lnTo>
                  <a:lnTo>
                    <a:pt x="30773" y="15219"/>
                  </a:lnTo>
                  <a:lnTo>
                    <a:pt x="30807" y="15151"/>
                  </a:lnTo>
                  <a:lnTo>
                    <a:pt x="30807" y="14949"/>
                  </a:lnTo>
                  <a:lnTo>
                    <a:pt x="31076" y="12492"/>
                  </a:lnTo>
                  <a:lnTo>
                    <a:pt x="31682" y="12593"/>
                  </a:lnTo>
                  <a:lnTo>
                    <a:pt x="32288" y="12694"/>
                  </a:lnTo>
                  <a:lnTo>
                    <a:pt x="33467" y="12795"/>
                  </a:lnTo>
                  <a:lnTo>
                    <a:pt x="34241" y="12896"/>
                  </a:lnTo>
                  <a:lnTo>
                    <a:pt x="34611" y="12963"/>
                  </a:lnTo>
                  <a:lnTo>
                    <a:pt x="34982" y="13064"/>
                  </a:lnTo>
                  <a:lnTo>
                    <a:pt x="35251" y="13131"/>
                  </a:lnTo>
                  <a:lnTo>
                    <a:pt x="35520" y="13165"/>
                  </a:lnTo>
                  <a:lnTo>
                    <a:pt x="35756" y="13199"/>
                  </a:lnTo>
                  <a:lnTo>
                    <a:pt x="36025" y="13165"/>
                  </a:lnTo>
                  <a:lnTo>
                    <a:pt x="36665" y="13165"/>
                  </a:lnTo>
                  <a:lnTo>
                    <a:pt x="36968" y="13232"/>
                  </a:lnTo>
                  <a:lnTo>
                    <a:pt x="37238" y="13300"/>
                  </a:lnTo>
                  <a:lnTo>
                    <a:pt x="37844" y="13434"/>
                  </a:lnTo>
                  <a:lnTo>
                    <a:pt x="38147" y="13502"/>
                  </a:lnTo>
                  <a:lnTo>
                    <a:pt x="38450" y="13502"/>
                  </a:lnTo>
                  <a:lnTo>
                    <a:pt x="39190" y="13569"/>
                  </a:lnTo>
                  <a:lnTo>
                    <a:pt x="39965" y="13670"/>
                  </a:lnTo>
                  <a:lnTo>
                    <a:pt x="41446" y="13872"/>
                  </a:lnTo>
                  <a:lnTo>
                    <a:pt x="44274" y="14377"/>
                  </a:lnTo>
                  <a:lnTo>
                    <a:pt x="45520" y="14646"/>
                  </a:lnTo>
                  <a:lnTo>
                    <a:pt x="46160" y="14714"/>
                  </a:lnTo>
                  <a:lnTo>
                    <a:pt x="46799" y="14747"/>
                  </a:lnTo>
                  <a:lnTo>
                    <a:pt x="47069" y="14714"/>
                  </a:lnTo>
                  <a:lnTo>
                    <a:pt x="47338" y="14646"/>
                  </a:lnTo>
                  <a:lnTo>
                    <a:pt x="47540" y="14579"/>
                  </a:lnTo>
                  <a:lnTo>
                    <a:pt x="47742" y="14444"/>
                  </a:lnTo>
                  <a:lnTo>
                    <a:pt x="47910" y="14310"/>
                  </a:lnTo>
                  <a:lnTo>
                    <a:pt x="48079" y="14141"/>
                  </a:lnTo>
                  <a:lnTo>
                    <a:pt x="48213" y="13939"/>
                  </a:lnTo>
                  <a:lnTo>
                    <a:pt x="48314" y="13737"/>
                  </a:lnTo>
                  <a:lnTo>
                    <a:pt x="48382" y="13535"/>
                  </a:lnTo>
                  <a:lnTo>
                    <a:pt x="48449" y="13300"/>
                  </a:lnTo>
                  <a:lnTo>
                    <a:pt x="48550" y="12828"/>
                  </a:lnTo>
                  <a:lnTo>
                    <a:pt x="48584" y="12323"/>
                  </a:lnTo>
                  <a:lnTo>
                    <a:pt x="48584" y="11852"/>
                  </a:lnTo>
                  <a:lnTo>
                    <a:pt x="48752" y="11111"/>
                  </a:lnTo>
                  <a:lnTo>
                    <a:pt x="48887" y="10404"/>
                  </a:lnTo>
                  <a:lnTo>
                    <a:pt x="49122" y="8956"/>
                  </a:lnTo>
                  <a:lnTo>
                    <a:pt x="49695" y="5522"/>
                  </a:lnTo>
                  <a:lnTo>
                    <a:pt x="50671" y="1"/>
                  </a:lnTo>
                  <a:lnTo>
                    <a:pt x="50402" y="1"/>
                  </a:lnTo>
                  <a:lnTo>
                    <a:pt x="49425" y="5455"/>
                  </a:lnTo>
                  <a:lnTo>
                    <a:pt x="48853" y="8855"/>
                  </a:lnTo>
                  <a:lnTo>
                    <a:pt x="48651" y="10269"/>
                  </a:lnTo>
                  <a:lnTo>
                    <a:pt x="48550" y="10977"/>
                  </a:lnTo>
                  <a:lnTo>
                    <a:pt x="48483" y="11684"/>
                  </a:lnTo>
                  <a:lnTo>
                    <a:pt x="48415" y="11684"/>
                  </a:lnTo>
                  <a:lnTo>
                    <a:pt x="48382" y="11785"/>
                  </a:lnTo>
                  <a:lnTo>
                    <a:pt x="48382" y="12492"/>
                  </a:lnTo>
                  <a:lnTo>
                    <a:pt x="48348" y="12828"/>
                  </a:lnTo>
                  <a:lnTo>
                    <a:pt x="48281" y="13199"/>
                  </a:lnTo>
                  <a:lnTo>
                    <a:pt x="48180" y="13502"/>
                  </a:lnTo>
                  <a:lnTo>
                    <a:pt x="48011" y="13805"/>
                  </a:lnTo>
                  <a:lnTo>
                    <a:pt x="47776" y="14074"/>
                  </a:lnTo>
                  <a:lnTo>
                    <a:pt x="47641" y="14209"/>
                  </a:lnTo>
                  <a:lnTo>
                    <a:pt x="47473" y="14310"/>
                  </a:lnTo>
                  <a:lnTo>
                    <a:pt x="47338" y="14377"/>
                  </a:lnTo>
                  <a:lnTo>
                    <a:pt x="47203" y="14444"/>
                  </a:lnTo>
                  <a:lnTo>
                    <a:pt x="46867" y="14512"/>
                  </a:lnTo>
                  <a:lnTo>
                    <a:pt x="46530" y="14512"/>
                  </a:lnTo>
                  <a:lnTo>
                    <a:pt x="46160" y="14478"/>
                  </a:lnTo>
                  <a:lnTo>
                    <a:pt x="45486" y="14377"/>
                  </a:lnTo>
                  <a:lnTo>
                    <a:pt x="44847" y="14242"/>
                  </a:lnTo>
                  <a:lnTo>
                    <a:pt x="42288" y="13771"/>
                  </a:lnTo>
                  <a:lnTo>
                    <a:pt x="39729" y="13367"/>
                  </a:lnTo>
                  <a:lnTo>
                    <a:pt x="39224" y="13300"/>
                  </a:lnTo>
                  <a:lnTo>
                    <a:pt x="38685" y="13266"/>
                  </a:lnTo>
                  <a:lnTo>
                    <a:pt x="38180" y="13232"/>
                  </a:lnTo>
                  <a:lnTo>
                    <a:pt x="37911" y="13199"/>
                  </a:lnTo>
                  <a:lnTo>
                    <a:pt x="37642" y="13098"/>
                  </a:lnTo>
                  <a:lnTo>
                    <a:pt x="37406" y="13030"/>
                  </a:lnTo>
                  <a:lnTo>
                    <a:pt x="37170" y="12997"/>
                  </a:lnTo>
                  <a:lnTo>
                    <a:pt x="36665" y="12963"/>
                  </a:lnTo>
                  <a:lnTo>
                    <a:pt x="36160" y="12963"/>
                  </a:lnTo>
                  <a:lnTo>
                    <a:pt x="35655" y="12997"/>
                  </a:lnTo>
                  <a:lnTo>
                    <a:pt x="35487" y="12997"/>
                  </a:lnTo>
                  <a:lnTo>
                    <a:pt x="35352" y="12963"/>
                  </a:lnTo>
                  <a:lnTo>
                    <a:pt x="35015" y="12862"/>
                  </a:lnTo>
                  <a:lnTo>
                    <a:pt x="34712" y="12761"/>
                  </a:lnTo>
                  <a:lnTo>
                    <a:pt x="34409" y="12694"/>
                  </a:lnTo>
                  <a:lnTo>
                    <a:pt x="33938" y="12626"/>
                  </a:lnTo>
                  <a:lnTo>
                    <a:pt x="33467" y="12559"/>
                  </a:lnTo>
                  <a:lnTo>
                    <a:pt x="32288" y="12424"/>
                  </a:lnTo>
                  <a:lnTo>
                    <a:pt x="31682" y="12391"/>
                  </a:lnTo>
                  <a:lnTo>
                    <a:pt x="31110" y="12357"/>
                  </a:lnTo>
                  <a:lnTo>
                    <a:pt x="31211" y="11482"/>
                  </a:lnTo>
                  <a:lnTo>
                    <a:pt x="31783" y="11650"/>
                  </a:lnTo>
                  <a:lnTo>
                    <a:pt x="32389" y="11785"/>
                  </a:lnTo>
                  <a:lnTo>
                    <a:pt x="33601" y="12020"/>
                  </a:lnTo>
                  <a:lnTo>
                    <a:pt x="36025" y="12424"/>
                  </a:lnTo>
                  <a:lnTo>
                    <a:pt x="38483" y="12828"/>
                  </a:lnTo>
                  <a:lnTo>
                    <a:pt x="40941" y="13165"/>
                  </a:lnTo>
                  <a:lnTo>
                    <a:pt x="43533" y="13502"/>
                  </a:lnTo>
                  <a:lnTo>
                    <a:pt x="44644" y="13603"/>
                  </a:lnTo>
                  <a:lnTo>
                    <a:pt x="45217" y="13636"/>
                  </a:lnTo>
                  <a:lnTo>
                    <a:pt x="45486" y="13636"/>
                  </a:lnTo>
                  <a:lnTo>
                    <a:pt x="45789" y="13603"/>
                  </a:lnTo>
                  <a:lnTo>
                    <a:pt x="46193" y="13502"/>
                  </a:lnTo>
                  <a:lnTo>
                    <a:pt x="46530" y="13333"/>
                  </a:lnTo>
                  <a:lnTo>
                    <a:pt x="46833" y="13131"/>
                  </a:lnTo>
                  <a:lnTo>
                    <a:pt x="47069" y="12896"/>
                  </a:lnTo>
                  <a:lnTo>
                    <a:pt x="47271" y="12593"/>
                  </a:lnTo>
                  <a:lnTo>
                    <a:pt x="47405" y="12256"/>
                  </a:lnTo>
                  <a:lnTo>
                    <a:pt x="47473" y="11886"/>
                  </a:lnTo>
                  <a:lnTo>
                    <a:pt x="47506" y="11448"/>
                  </a:lnTo>
                  <a:lnTo>
                    <a:pt x="47473" y="11414"/>
                  </a:lnTo>
                  <a:lnTo>
                    <a:pt x="47708" y="10707"/>
                  </a:lnTo>
                  <a:lnTo>
                    <a:pt x="47843" y="10000"/>
                  </a:lnTo>
                  <a:lnTo>
                    <a:pt x="48112" y="8552"/>
                  </a:lnTo>
                  <a:lnTo>
                    <a:pt x="48382" y="6970"/>
                  </a:lnTo>
                  <a:lnTo>
                    <a:pt x="48617" y="5388"/>
                  </a:lnTo>
                  <a:lnTo>
                    <a:pt x="48954" y="2694"/>
                  </a:lnTo>
                  <a:lnTo>
                    <a:pt x="49257" y="1"/>
                  </a:lnTo>
                  <a:lnTo>
                    <a:pt x="48988" y="1"/>
                  </a:lnTo>
                  <a:lnTo>
                    <a:pt x="48685" y="2795"/>
                  </a:lnTo>
                  <a:lnTo>
                    <a:pt x="48314" y="5590"/>
                  </a:lnTo>
                  <a:lnTo>
                    <a:pt x="48079" y="7172"/>
                  </a:lnTo>
                  <a:lnTo>
                    <a:pt x="47843" y="8721"/>
                  </a:lnTo>
                  <a:lnTo>
                    <a:pt x="47574" y="10034"/>
                  </a:lnTo>
                  <a:lnTo>
                    <a:pt x="47473" y="10707"/>
                  </a:lnTo>
                  <a:lnTo>
                    <a:pt x="47405" y="11381"/>
                  </a:lnTo>
                  <a:lnTo>
                    <a:pt x="47338" y="11381"/>
                  </a:lnTo>
                  <a:lnTo>
                    <a:pt x="47304" y="11448"/>
                  </a:lnTo>
                  <a:lnTo>
                    <a:pt x="47304" y="11785"/>
                  </a:lnTo>
                  <a:lnTo>
                    <a:pt x="47237" y="12088"/>
                  </a:lnTo>
                  <a:lnTo>
                    <a:pt x="47170" y="12357"/>
                  </a:lnTo>
                  <a:lnTo>
                    <a:pt x="47035" y="12593"/>
                  </a:lnTo>
                  <a:lnTo>
                    <a:pt x="46900" y="12828"/>
                  </a:lnTo>
                  <a:lnTo>
                    <a:pt x="46698" y="12997"/>
                  </a:lnTo>
                  <a:lnTo>
                    <a:pt x="46429" y="13165"/>
                  </a:lnTo>
                  <a:lnTo>
                    <a:pt x="46126" y="13300"/>
                  </a:lnTo>
                  <a:lnTo>
                    <a:pt x="45890" y="13367"/>
                  </a:lnTo>
                  <a:lnTo>
                    <a:pt x="45621" y="13434"/>
                  </a:lnTo>
                  <a:lnTo>
                    <a:pt x="45116" y="13434"/>
                  </a:lnTo>
                  <a:lnTo>
                    <a:pt x="44577" y="13401"/>
                  </a:lnTo>
                  <a:lnTo>
                    <a:pt x="44072" y="13333"/>
                  </a:lnTo>
                  <a:lnTo>
                    <a:pt x="41749" y="13064"/>
                  </a:lnTo>
                  <a:lnTo>
                    <a:pt x="39426" y="12761"/>
                  </a:lnTo>
                  <a:lnTo>
                    <a:pt x="37339" y="12458"/>
                  </a:lnTo>
                  <a:lnTo>
                    <a:pt x="35285" y="12121"/>
                  </a:lnTo>
                  <a:lnTo>
                    <a:pt x="34275" y="11919"/>
                  </a:lnTo>
                  <a:lnTo>
                    <a:pt x="33265" y="11717"/>
                  </a:lnTo>
                  <a:lnTo>
                    <a:pt x="32221" y="11515"/>
                  </a:lnTo>
                  <a:lnTo>
                    <a:pt x="31211" y="11347"/>
                  </a:lnTo>
                  <a:lnTo>
                    <a:pt x="31480" y="9192"/>
                  </a:lnTo>
                  <a:lnTo>
                    <a:pt x="31750" y="7037"/>
                  </a:lnTo>
                  <a:lnTo>
                    <a:pt x="32322" y="3132"/>
                  </a:lnTo>
                  <a:lnTo>
                    <a:pt x="32457" y="2357"/>
                  </a:lnTo>
                  <a:lnTo>
                    <a:pt x="32591" y="1583"/>
                  </a:lnTo>
                  <a:lnTo>
                    <a:pt x="32726" y="775"/>
                  </a:lnTo>
                  <a:lnTo>
                    <a:pt x="32827" y="1"/>
                  </a:lnTo>
                  <a:lnTo>
                    <a:pt x="32625" y="1"/>
                  </a:lnTo>
                  <a:lnTo>
                    <a:pt x="32457" y="809"/>
                  </a:lnTo>
                  <a:lnTo>
                    <a:pt x="32322" y="1650"/>
                  </a:lnTo>
                  <a:lnTo>
                    <a:pt x="32086" y="3334"/>
                  </a:lnTo>
                  <a:lnTo>
                    <a:pt x="31783" y="5287"/>
                  </a:lnTo>
                  <a:lnTo>
                    <a:pt x="31514" y="7273"/>
                  </a:lnTo>
                  <a:lnTo>
                    <a:pt x="31043" y="10977"/>
                  </a:lnTo>
                  <a:lnTo>
                    <a:pt x="30639" y="14680"/>
                  </a:lnTo>
                  <a:lnTo>
                    <a:pt x="30504" y="14478"/>
                  </a:lnTo>
                  <a:lnTo>
                    <a:pt x="30403" y="14242"/>
                  </a:lnTo>
                  <a:lnTo>
                    <a:pt x="30336" y="14175"/>
                  </a:lnTo>
                  <a:lnTo>
                    <a:pt x="30235" y="14175"/>
                  </a:lnTo>
                  <a:lnTo>
                    <a:pt x="30134" y="14209"/>
                  </a:lnTo>
                  <a:lnTo>
                    <a:pt x="30033" y="14276"/>
                  </a:lnTo>
                  <a:lnTo>
                    <a:pt x="29831" y="14444"/>
                  </a:lnTo>
                  <a:lnTo>
                    <a:pt x="29696" y="14613"/>
                  </a:lnTo>
                  <a:lnTo>
                    <a:pt x="29999" y="12424"/>
                  </a:lnTo>
                  <a:lnTo>
                    <a:pt x="30066" y="12391"/>
                  </a:lnTo>
                  <a:lnTo>
                    <a:pt x="30066" y="12323"/>
                  </a:lnTo>
                  <a:lnTo>
                    <a:pt x="30066" y="12256"/>
                  </a:lnTo>
                  <a:lnTo>
                    <a:pt x="30033" y="12222"/>
                  </a:lnTo>
                  <a:lnTo>
                    <a:pt x="30740" y="7206"/>
                  </a:lnTo>
                  <a:lnTo>
                    <a:pt x="31009" y="5421"/>
                  </a:lnTo>
                  <a:lnTo>
                    <a:pt x="31312" y="3603"/>
                  </a:lnTo>
                  <a:lnTo>
                    <a:pt x="31581" y="1819"/>
                  </a:lnTo>
                  <a:lnTo>
                    <a:pt x="31682" y="910"/>
                  </a:lnTo>
                  <a:lnTo>
                    <a:pt x="31783" y="1"/>
                  </a:lnTo>
                  <a:lnTo>
                    <a:pt x="31615" y="1"/>
                  </a:lnTo>
                  <a:lnTo>
                    <a:pt x="31413" y="876"/>
                  </a:lnTo>
                  <a:lnTo>
                    <a:pt x="31278" y="1785"/>
                  </a:lnTo>
                  <a:lnTo>
                    <a:pt x="31009" y="3570"/>
                  </a:lnTo>
                  <a:lnTo>
                    <a:pt x="30773" y="5354"/>
                  </a:lnTo>
                  <a:lnTo>
                    <a:pt x="30538" y="7138"/>
                  </a:lnTo>
                  <a:lnTo>
                    <a:pt x="29965" y="11145"/>
                  </a:lnTo>
                  <a:lnTo>
                    <a:pt x="29427" y="11111"/>
                  </a:lnTo>
                  <a:lnTo>
                    <a:pt x="30033" y="5421"/>
                  </a:lnTo>
                  <a:lnTo>
                    <a:pt x="30201" y="4075"/>
                  </a:lnTo>
                  <a:lnTo>
                    <a:pt x="30369" y="2728"/>
                  </a:lnTo>
                  <a:lnTo>
                    <a:pt x="30571" y="1347"/>
                  </a:lnTo>
                  <a:lnTo>
                    <a:pt x="30706" y="1"/>
                  </a:lnTo>
                  <a:lnTo>
                    <a:pt x="30470" y="1"/>
                  </a:lnTo>
                  <a:lnTo>
                    <a:pt x="30268" y="1280"/>
                  </a:lnTo>
                  <a:lnTo>
                    <a:pt x="30100" y="2593"/>
                  </a:lnTo>
                  <a:lnTo>
                    <a:pt x="29965" y="3873"/>
                  </a:lnTo>
                  <a:lnTo>
                    <a:pt x="29831" y="5152"/>
                  </a:lnTo>
                  <a:lnTo>
                    <a:pt x="29494" y="8115"/>
                  </a:lnTo>
                  <a:lnTo>
                    <a:pt x="29157" y="11111"/>
                  </a:lnTo>
                  <a:lnTo>
                    <a:pt x="27709" y="11010"/>
                  </a:lnTo>
                  <a:lnTo>
                    <a:pt x="26228" y="10909"/>
                  </a:lnTo>
                  <a:lnTo>
                    <a:pt x="25487" y="10808"/>
                  </a:lnTo>
                  <a:lnTo>
                    <a:pt x="24780" y="10741"/>
                  </a:lnTo>
                  <a:lnTo>
                    <a:pt x="24040" y="10606"/>
                  </a:lnTo>
                  <a:lnTo>
                    <a:pt x="23333" y="10438"/>
                  </a:lnTo>
                  <a:lnTo>
                    <a:pt x="21750" y="10101"/>
                  </a:lnTo>
                  <a:lnTo>
                    <a:pt x="20942" y="9933"/>
                  </a:lnTo>
                  <a:lnTo>
                    <a:pt x="20134" y="9798"/>
                  </a:lnTo>
                  <a:lnTo>
                    <a:pt x="19562" y="9731"/>
                  </a:lnTo>
                  <a:lnTo>
                    <a:pt x="19259" y="9697"/>
                  </a:lnTo>
                  <a:lnTo>
                    <a:pt x="18989" y="9596"/>
                  </a:lnTo>
                  <a:lnTo>
                    <a:pt x="18754" y="9529"/>
                  </a:lnTo>
                  <a:lnTo>
                    <a:pt x="18518" y="9495"/>
                  </a:lnTo>
                  <a:lnTo>
                    <a:pt x="18282" y="9495"/>
                  </a:lnTo>
                  <a:lnTo>
                    <a:pt x="18047" y="9562"/>
                  </a:lnTo>
                  <a:lnTo>
                    <a:pt x="18013" y="9596"/>
                  </a:lnTo>
                  <a:lnTo>
                    <a:pt x="17979" y="9663"/>
                  </a:lnTo>
                  <a:lnTo>
                    <a:pt x="18013" y="9697"/>
                  </a:lnTo>
                  <a:lnTo>
                    <a:pt x="18417" y="9697"/>
                  </a:lnTo>
                  <a:lnTo>
                    <a:pt x="18754" y="9731"/>
                  </a:lnTo>
                  <a:lnTo>
                    <a:pt x="18922" y="9832"/>
                  </a:lnTo>
                  <a:lnTo>
                    <a:pt x="19023" y="9865"/>
                  </a:lnTo>
                  <a:lnTo>
                    <a:pt x="19124" y="9899"/>
                  </a:lnTo>
                  <a:lnTo>
                    <a:pt x="19966" y="10034"/>
                  </a:lnTo>
                  <a:lnTo>
                    <a:pt x="20841" y="10135"/>
                  </a:lnTo>
                  <a:lnTo>
                    <a:pt x="21616" y="10303"/>
                  </a:lnTo>
                  <a:lnTo>
                    <a:pt x="22424" y="10471"/>
                  </a:lnTo>
                  <a:lnTo>
                    <a:pt x="23972" y="10842"/>
                  </a:lnTo>
                  <a:lnTo>
                    <a:pt x="24612" y="10977"/>
                  </a:lnTo>
                  <a:lnTo>
                    <a:pt x="25252" y="11078"/>
                  </a:lnTo>
                  <a:lnTo>
                    <a:pt x="26531" y="11212"/>
                  </a:lnTo>
                  <a:lnTo>
                    <a:pt x="27844" y="11280"/>
                  </a:lnTo>
                  <a:lnTo>
                    <a:pt x="29124" y="11347"/>
                  </a:lnTo>
                  <a:lnTo>
                    <a:pt x="29124" y="11482"/>
                  </a:lnTo>
                  <a:lnTo>
                    <a:pt x="29124" y="11549"/>
                  </a:lnTo>
                  <a:lnTo>
                    <a:pt x="29157" y="11583"/>
                  </a:lnTo>
                  <a:lnTo>
                    <a:pt x="29225" y="11616"/>
                  </a:lnTo>
                  <a:lnTo>
                    <a:pt x="29326" y="11583"/>
                  </a:lnTo>
                  <a:lnTo>
                    <a:pt x="29359" y="11549"/>
                  </a:lnTo>
                  <a:lnTo>
                    <a:pt x="29359" y="11482"/>
                  </a:lnTo>
                  <a:lnTo>
                    <a:pt x="29393" y="11381"/>
                  </a:lnTo>
                  <a:lnTo>
                    <a:pt x="29932" y="11414"/>
                  </a:lnTo>
                  <a:lnTo>
                    <a:pt x="29797" y="12189"/>
                  </a:lnTo>
                  <a:lnTo>
                    <a:pt x="27945" y="11818"/>
                  </a:lnTo>
                  <a:lnTo>
                    <a:pt x="26093" y="11515"/>
                  </a:lnTo>
                  <a:lnTo>
                    <a:pt x="24242" y="11246"/>
                  </a:lnTo>
                  <a:lnTo>
                    <a:pt x="22356" y="10977"/>
                  </a:lnTo>
                  <a:lnTo>
                    <a:pt x="21414" y="10876"/>
                  </a:lnTo>
                  <a:lnTo>
                    <a:pt x="20471" y="10775"/>
                  </a:lnTo>
                  <a:lnTo>
                    <a:pt x="18585" y="10606"/>
                  </a:lnTo>
                  <a:lnTo>
                    <a:pt x="17643" y="10505"/>
                  </a:lnTo>
                  <a:lnTo>
                    <a:pt x="16734" y="10337"/>
                  </a:lnTo>
                  <a:lnTo>
                    <a:pt x="15825" y="10168"/>
                  </a:lnTo>
                  <a:lnTo>
                    <a:pt x="14916" y="9933"/>
                  </a:lnTo>
                  <a:lnTo>
                    <a:pt x="16330" y="9764"/>
                  </a:lnTo>
                  <a:lnTo>
                    <a:pt x="17744" y="9562"/>
                  </a:lnTo>
                  <a:lnTo>
                    <a:pt x="17777" y="9596"/>
                  </a:lnTo>
                  <a:lnTo>
                    <a:pt x="17845" y="9630"/>
                  </a:lnTo>
                  <a:lnTo>
                    <a:pt x="17912" y="9596"/>
                  </a:lnTo>
                  <a:lnTo>
                    <a:pt x="17946" y="9529"/>
                  </a:lnTo>
                  <a:lnTo>
                    <a:pt x="17979" y="9529"/>
                  </a:lnTo>
                  <a:lnTo>
                    <a:pt x="18013" y="9495"/>
                  </a:lnTo>
                  <a:lnTo>
                    <a:pt x="18047" y="9461"/>
                  </a:lnTo>
                  <a:lnTo>
                    <a:pt x="18282" y="9428"/>
                  </a:lnTo>
                  <a:lnTo>
                    <a:pt x="18552" y="9394"/>
                  </a:lnTo>
                  <a:lnTo>
                    <a:pt x="19023" y="9327"/>
                  </a:lnTo>
                  <a:lnTo>
                    <a:pt x="20505" y="9158"/>
                  </a:lnTo>
                  <a:lnTo>
                    <a:pt x="22289" y="8956"/>
                  </a:lnTo>
                  <a:lnTo>
                    <a:pt x="22323" y="8956"/>
                  </a:lnTo>
                  <a:lnTo>
                    <a:pt x="22356" y="8923"/>
                  </a:lnTo>
                  <a:lnTo>
                    <a:pt x="23030" y="8855"/>
                  </a:lnTo>
                  <a:lnTo>
                    <a:pt x="23097" y="8822"/>
                  </a:lnTo>
                  <a:lnTo>
                    <a:pt x="23097" y="8754"/>
                  </a:lnTo>
                  <a:lnTo>
                    <a:pt x="23097" y="8721"/>
                  </a:lnTo>
                  <a:lnTo>
                    <a:pt x="23063" y="8653"/>
                  </a:lnTo>
                  <a:lnTo>
                    <a:pt x="22962" y="8216"/>
                  </a:lnTo>
                  <a:lnTo>
                    <a:pt x="22895" y="7744"/>
                  </a:lnTo>
                  <a:lnTo>
                    <a:pt x="22828" y="6835"/>
                  </a:lnTo>
                  <a:lnTo>
                    <a:pt x="22794" y="5893"/>
                  </a:lnTo>
                  <a:lnTo>
                    <a:pt x="22760" y="5421"/>
                  </a:lnTo>
                  <a:lnTo>
                    <a:pt x="22659" y="4984"/>
                  </a:lnTo>
                  <a:lnTo>
                    <a:pt x="22659" y="4950"/>
                  </a:lnTo>
                  <a:lnTo>
                    <a:pt x="22626" y="4950"/>
                  </a:lnTo>
                  <a:lnTo>
                    <a:pt x="22592" y="4984"/>
                  </a:lnTo>
                  <a:lnTo>
                    <a:pt x="22592" y="5017"/>
                  </a:lnTo>
                  <a:lnTo>
                    <a:pt x="22558" y="5017"/>
                  </a:lnTo>
                  <a:lnTo>
                    <a:pt x="19764" y="5152"/>
                  </a:lnTo>
                  <a:lnTo>
                    <a:pt x="19191" y="5152"/>
                  </a:lnTo>
                  <a:lnTo>
                    <a:pt x="18653" y="5186"/>
                  </a:lnTo>
                  <a:lnTo>
                    <a:pt x="18080" y="5287"/>
                  </a:lnTo>
                  <a:lnTo>
                    <a:pt x="17811" y="5354"/>
                  </a:lnTo>
                  <a:lnTo>
                    <a:pt x="17542" y="5455"/>
                  </a:lnTo>
                  <a:lnTo>
                    <a:pt x="17542" y="5421"/>
                  </a:lnTo>
                  <a:lnTo>
                    <a:pt x="17508" y="5388"/>
                  </a:lnTo>
                  <a:lnTo>
                    <a:pt x="17474" y="5388"/>
                  </a:lnTo>
                  <a:lnTo>
                    <a:pt x="17441" y="5354"/>
                  </a:lnTo>
                  <a:lnTo>
                    <a:pt x="17373" y="5354"/>
                  </a:lnTo>
                  <a:lnTo>
                    <a:pt x="14040" y="5556"/>
                  </a:lnTo>
                  <a:lnTo>
                    <a:pt x="12391" y="5691"/>
                  </a:lnTo>
                  <a:lnTo>
                    <a:pt x="10741" y="5859"/>
                  </a:lnTo>
                  <a:lnTo>
                    <a:pt x="9865" y="5926"/>
                  </a:lnTo>
                  <a:lnTo>
                    <a:pt x="10000" y="5657"/>
                  </a:lnTo>
                  <a:lnTo>
                    <a:pt x="10067" y="5320"/>
                  </a:lnTo>
                  <a:lnTo>
                    <a:pt x="10168" y="4714"/>
                  </a:lnTo>
                  <a:lnTo>
                    <a:pt x="10303" y="3940"/>
                  </a:lnTo>
                  <a:lnTo>
                    <a:pt x="10404" y="3166"/>
                  </a:lnTo>
                  <a:lnTo>
                    <a:pt x="10505" y="2391"/>
                  </a:lnTo>
                  <a:lnTo>
                    <a:pt x="10640" y="1583"/>
                  </a:lnTo>
                  <a:lnTo>
                    <a:pt x="10774" y="809"/>
                  </a:lnTo>
                  <a:lnTo>
                    <a:pt x="1090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7" name="Google Shape;1317;p8"/>
            <p:cNvSpPr/>
            <p:nvPr/>
          </p:nvSpPr>
          <p:spPr>
            <a:xfrm>
              <a:off x="7126300" y="4418850"/>
              <a:ext cx="32850" cy="23575"/>
            </a:xfrm>
            <a:custGeom>
              <a:avLst/>
              <a:gdLst/>
              <a:ahLst/>
              <a:cxnLst/>
              <a:rect l="l" t="t" r="r" b="b"/>
              <a:pathLst>
                <a:path w="1314" h="943" extrusionOk="0">
                  <a:moveTo>
                    <a:pt x="943" y="0"/>
                  </a:moveTo>
                  <a:lnTo>
                    <a:pt x="471" y="169"/>
                  </a:lnTo>
                  <a:lnTo>
                    <a:pt x="236" y="236"/>
                  </a:lnTo>
                  <a:lnTo>
                    <a:pt x="168" y="270"/>
                  </a:lnTo>
                  <a:lnTo>
                    <a:pt x="101" y="270"/>
                  </a:lnTo>
                  <a:lnTo>
                    <a:pt x="101" y="236"/>
                  </a:lnTo>
                  <a:lnTo>
                    <a:pt x="34" y="236"/>
                  </a:lnTo>
                  <a:lnTo>
                    <a:pt x="34" y="270"/>
                  </a:lnTo>
                  <a:lnTo>
                    <a:pt x="0" y="270"/>
                  </a:lnTo>
                  <a:lnTo>
                    <a:pt x="34" y="337"/>
                  </a:lnTo>
                  <a:lnTo>
                    <a:pt x="67" y="404"/>
                  </a:lnTo>
                  <a:lnTo>
                    <a:pt x="101" y="404"/>
                  </a:lnTo>
                  <a:lnTo>
                    <a:pt x="168" y="438"/>
                  </a:lnTo>
                  <a:lnTo>
                    <a:pt x="269" y="438"/>
                  </a:lnTo>
                  <a:lnTo>
                    <a:pt x="572" y="404"/>
                  </a:lnTo>
                  <a:lnTo>
                    <a:pt x="875" y="303"/>
                  </a:lnTo>
                  <a:lnTo>
                    <a:pt x="909" y="472"/>
                  </a:lnTo>
                  <a:lnTo>
                    <a:pt x="976" y="606"/>
                  </a:lnTo>
                  <a:lnTo>
                    <a:pt x="875" y="606"/>
                  </a:lnTo>
                  <a:lnTo>
                    <a:pt x="808" y="674"/>
                  </a:lnTo>
                  <a:lnTo>
                    <a:pt x="640" y="741"/>
                  </a:lnTo>
                  <a:lnTo>
                    <a:pt x="572" y="775"/>
                  </a:lnTo>
                  <a:lnTo>
                    <a:pt x="539" y="775"/>
                  </a:lnTo>
                  <a:lnTo>
                    <a:pt x="572" y="741"/>
                  </a:lnTo>
                  <a:lnTo>
                    <a:pt x="707" y="674"/>
                  </a:lnTo>
                  <a:lnTo>
                    <a:pt x="842" y="573"/>
                  </a:lnTo>
                  <a:lnTo>
                    <a:pt x="842" y="539"/>
                  </a:lnTo>
                  <a:lnTo>
                    <a:pt x="842" y="505"/>
                  </a:lnTo>
                  <a:lnTo>
                    <a:pt x="808" y="472"/>
                  </a:lnTo>
                  <a:lnTo>
                    <a:pt x="741" y="438"/>
                  </a:lnTo>
                  <a:lnTo>
                    <a:pt x="572" y="539"/>
                  </a:lnTo>
                  <a:lnTo>
                    <a:pt x="370" y="640"/>
                  </a:lnTo>
                  <a:lnTo>
                    <a:pt x="269" y="741"/>
                  </a:lnTo>
                  <a:lnTo>
                    <a:pt x="236" y="775"/>
                  </a:lnTo>
                  <a:lnTo>
                    <a:pt x="269" y="842"/>
                  </a:lnTo>
                  <a:lnTo>
                    <a:pt x="303" y="876"/>
                  </a:lnTo>
                  <a:lnTo>
                    <a:pt x="337" y="876"/>
                  </a:lnTo>
                  <a:lnTo>
                    <a:pt x="438" y="808"/>
                  </a:lnTo>
                  <a:lnTo>
                    <a:pt x="438" y="876"/>
                  </a:lnTo>
                  <a:lnTo>
                    <a:pt x="471" y="909"/>
                  </a:lnTo>
                  <a:lnTo>
                    <a:pt x="539" y="943"/>
                  </a:lnTo>
                  <a:lnTo>
                    <a:pt x="707" y="909"/>
                  </a:lnTo>
                  <a:lnTo>
                    <a:pt x="875" y="808"/>
                  </a:lnTo>
                  <a:lnTo>
                    <a:pt x="976" y="741"/>
                  </a:lnTo>
                  <a:lnTo>
                    <a:pt x="1044" y="674"/>
                  </a:lnTo>
                  <a:lnTo>
                    <a:pt x="1111" y="741"/>
                  </a:lnTo>
                  <a:lnTo>
                    <a:pt x="1212" y="741"/>
                  </a:lnTo>
                  <a:lnTo>
                    <a:pt x="1279" y="707"/>
                  </a:lnTo>
                  <a:lnTo>
                    <a:pt x="1313" y="640"/>
                  </a:lnTo>
                  <a:lnTo>
                    <a:pt x="1279" y="573"/>
                  </a:lnTo>
                  <a:lnTo>
                    <a:pt x="1246" y="505"/>
                  </a:lnTo>
                  <a:lnTo>
                    <a:pt x="1145" y="303"/>
                  </a:lnTo>
                  <a:lnTo>
                    <a:pt x="1111" y="135"/>
                  </a:lnTo>
                  <a:lnTo>
                    <a:pt x="1111" y="68"/>
                  </a:lnTo>
                  <a:lnTo>
                    <a:pt x="107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8" name="Google Shape;1318;p8"/>
            <p:cNvSpPr/>
            <p:nvPr/>
          </p:nvSpPr>
          <p:spPr>
            <a:xfrm>
              <a:off x="7000875" y="3964325"/>
              <a:ext cx="17700" cy="17700"/>
            </a:xfrm>
            <a:custGeom>
              <a:avLst/>
              <a:gdLst/>
              <a:ahLst/>
              <a:cxnLst/>
              <a:rect l="l" t="t" r="r" b="b"/>
              <a:pathLst>
                <a:path w="708" h="708" extrusionOk="0">
                  <a:moveTo>
                    <a:pt x="438" y="203"/>
                  </a:moveTo>
                  <a:lnTo>
                    <a:pt x="506" y="236"/>
                  </a:lnTo>
                  <a:lnTo>
                    <a:pt x="539" y="304"/>
                  </a:lnTo>
                  <a:lnTo>
                    <a:pt x="539" y="405"/>
                  </a:lnTo>
                  <a:lnTo>
                    <a:pt x="506" y="472"/>
                  </a:lnTo>
                  <a:lnTo>
                    <a:pt x="438" y="539"/>
                  </a:lnTo>
                  <a:lnTo>
                    <a:pt x="270" y="539"/>
                  </a:lnTo>
                  <a:lnTo>
                    <a:pt x="203" y="506"/>
                  </a:lnTo>
                  <a:lnTo>
                    <a:pt x="169" y="405"/>
                  </a:lnTo>
                  <a:lnTo>
                    <a:pt x="236" y="304"/>
                  </a:lnTo>
                  <a:lnTo>
                    <a:pt x="270" y="270"/>
                  </a:lnTo>
                  <a:lnTo>
                    <a:pt x="337" y="236"/>
                  </a:lnTo>
                  <a:lnTo>
                    <a:pt x="371" y="203"/>
                  </a:lnTo>
                  <a:close/>
                  <a:moveTo>
                    <a:pt x="337" y="1"/>
                  </a:moveTo>
                  <a:lnTo>
                    <a:pt x="270" y="34"/>
                  </a:lnTo>
                  <a:lnTo>
                    <a:pt x="203" y="68"/>
                  </a:lnTo>
                  <a:lnTo>
                    <a:pt x="135" y="135"/>
                  </a:lnTo>
                  <a:lnTo>
                    <a:pt x="102" y="203"/>
                  </a:lnTo>
                  <a:lnTo>
                    <a:pt x="102" y="236"/>
                  </a:lnTo>
                  <a:lnTo>
                    <a:pt x="34" y="337"/>
                  </a:lnTo>
                  <a:lnTo>
                    <a:pt x="1" y="438"/>
                  </a:lnTo>
                  <a:lnTo>
                    <a:pt x="34" y="539"/>
                  </a:lnTo>
                  <a:lnTo>
                    <a:pt x="68" y="607"/>
                  </a:lnTo>
                  <a:lnTo>
                    <a:pt x="135" y="674"/>
                  </a:lnTo>
                  <a:lnTo>
                    <a:pt x="203" y="708"/>
                  </a:lnTo>
                  <a:lnTo>
                    <a:pt x="371" y="708"/>
                  </a:lnTo>
                  <a:lnTo>
                    <a:pt x="506" y="674"/>
                  </a:lnTo>
                  <a:lnTo>
                    <a:pt x="607" y="640"/>
                  </a:lnTo>
                  <a:lnTo>
                    <a:pt x="640" y="573"/>
                  </a:lnTo>
                  <a:lnTo>
                    <a:pt x="708" y="438"/>
                  </a:lnTo>
                  <a:lnTo>
                    <a:pt x="708" y="270"/>
                  </a:lnTo>
                  <a:lnTo>
                    <a:pt x="674" y="169"/>
                  </a:lnTo>
                  <a:lnTo>
                    <a:pt x="640" y="102"/>
                  </a:lnTo>
                  <a:lnTo>
                    <a:pt x="573" y="68"/>
                  </a:lnTo>
                  <a:lnTo>
                    <a:pt x="506" y="34"/>
                  </a:lnTo>
                  <a:lnTo>
                    <a:pt x="33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9" name="Google Shape;1319;p8"/>
            <p:cNvSpPr/>
            <p:nvPr/>
          </p:nvSpPr>
          <p:spPr>
            <a:xfrm>
              <a:off x="7124600" y="4429775"/>
              <a:ext cx="8450" cy="15175"/>
            </a:xfrm>
            <a:custGeom>
              <a:avLst/>
              <a:gdLst/>
              <a:ahLst/>
              <a:cxnLst/>
              <a:rect l="l" t="t" r="r" b="b"/>
              <a:pathLst>
                <a:path w="338" h="607" extrusionOk="0">
                  <a:moveTo>
                    <a:pt x="34" y="1"/>
                  </a:moveTo>
                  <a:lnTo>
                    <a:pt x="1" y="35"/>
                  </a:lnTo>
                  <a:lnTo>
                    <a:pt x="1" y="270"/>
                  </a:lnTo>
                  <a:lnTo>
                    <a:pt x="1" y="472"/>
                  </a:lnTo>
                  <a:lnTo>
                    <a:pt x="34" y="540"/>
                  </a:lnTo>
                  <a:lnTo>
                    <a:pt x="102" y="607"/>
                  </a:lnTo>
                  <a:lnTo>
                    <a:pt x="304" y="607"/>
                  </a:lnTo>
                  <a:lnTo>
                    <a:pt x="337" y="540"/>
                  </a:lnTo>
                  <a:lnTo>
                    <a:pt x="337" y="472"/>
                  </a:lnTo>
                  <a:lnTo>
                    <a:pt x="270" y="405"/>
                  </a:lnTo>
                  <a:lnTo>
                    <a:pt x="236" y="405"/>
                  </a:lnTo>
                  <a:lnTo>
                    <a:pt x="203" y="169"/>
                  </a:lnTo>
                  <a:lnTo>
                    <a:pt x="135" y="102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0" name="Google Shape;1320;p8"/>
            <p:cNvSpPr/>
            <p:nvPr/>
          </p:nvSpPr>
          <p:spPr>
            <a:xfrm>
              <a:off x="6900725" y="2972800"/>
              <a:ext cx="58925" cy="9275"/>
            </a:xfrm>
            <a:custGeom>
              <a:avLst/>
              <a:gdLst/>
              <a:ahLst/>
              <a:cxnLst/>
              <a:rect l="l" t="t" r="r" b="b"/>
              <a:pathLst>
                <a:path w="2357" h="371" extrusionOk="0">
                  <a:moveTo>
                    <a:pt x="1448" y="1"/>
                  </a:moveTo>
                  <a:lnTo>
                    <a:pt x="741" y="34"/>
                  </a:lnTo>
                  <a:lnTo>
                    <a:pt x="370" y="68"/>
                  </a:lnTo>
                  <a:lnTo>
                    <a:pt x="34" y="135"/>
                  </a:lnTo>
                  <a:lnTo>
                    <a:pt x="0" y="169"/>
                  </a:lnTo>
                  <a:lnTo>
                    <a:pt x="34" y="169"/>
                  </a:lnTo>
                  <a:lnTo>
                    <a:pt x="303" y="203"/>
                  </a:lnTo>
                  <a:lnTo>
                    <a:pt x="606" y="203"/>
                  </a:lnTo>
                  <a:lnTo>
                    <a:pt x="1178" y="169"/>
                  </a:lnTo>
                  <a:lnTo>
                    <a:pt x="1448" y="169"/>
                  </a:lnTo>
                  <a:lnTo>
                    <a:pt x="1717" y="203"/>
                  </a:lnTo>
                  <a:lnTo>
                    <a:pt x="1986" y="236"/>
                  </a:lnTo>
                  <a:lnTo>
                    <a:pt x="2256" y="371"/>
                  </a:lnTo>
                  <a:lnTo>
                    <a:pt x="2323" y="371"/>
                  </a:lnTo>
                  <a:lnTo>
                    <a:pt x="2357" y="337"/>
                  </a:lnTo>
                  <a:lnTo>
                    <a:pt x="2357" y="304"/>
                  </a:lnTo>
                  <a:lnTo>
                    <a:pt x="2357" y="236"/>
                  </a:lnTo>
                  <a:lnTo>
                    <a:pt x="2256" y="169"/>
                  </a:lnTo>
                  <a:lnTo>
                    <a:pt x="2155" y="102"/>
                  </a:lnTo>
                  <a:lnTo>
                    <a:pt x="1919" y="34"/>
                  </a:lnTo>
                  <a:lnTo>
                    <a:pt x="168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1" name="Google Shape;1321;p8"/>
            <p:cNvSpPr/>
            <p:nvPr/>
          </p:nvSpPr>
          <p:spPr>
            <a:xfrm>
              <a:off x="6748375" y="3072975"/>
              <a:ext cx="106900" cy="36200"/>
            </a:xfrm>
            <a:custGeom>
              <a:avLst/>
              <a:gdLst/>
              <a:ahLst/>
              <a:cxnLst/>
              <a:rect l="l" t="t" r="r" b="b"/>
              <a:pathLst>
                <a:path w="4276" h="1448" extrusionOk="0">
                  <a:moveTo>
                    <a:pt x="4108" y="0"/>
                  </a:moveTo>
                  <a:lnTo>
                    <a:pt x="3872" y="67"/>
                  </a:lnTo>
                  <a:lnTo>
                    <a:pt x="3502" y="168"/>
                  </a:lnTo>
                  <a:lnTo>
                    <a:pt x="3131" y="303"/>
                  </a:lnTo>
                  <a:lnTo>
                    <a:pt x="2424" y="539"/>
                  </a:lnTo>
                  <a:lnTo>
                    <a:pt x="1212" y="943"/>
                  </a:lnTo>
                  <a:lnTo>
                    <a:pt x="606" y="1145"/>
                  </a:lnTo>
                  <a:lnTo>
                    <a:pt x="34" y="1380"/>
                  </a:lnTo>
                  <a:lnTo>
                    <a:pt x="0" y="1414"/>
                  </a:lnTo>
                  <a:lnTo>
                    <a:pt x="0" y="1448"/>
                  </a:lnTo>
                  <a:lnTo>
                    <a:pt x="34" y="1448"/>
                  </a:lnTo>
                  <a:lnTo>
                    <a:pt x="606" y="1347"/>
                  </a:lnTo>
                  <a:lnTo>
                    <a:pt x="1145" y="1178"/>
                  </a:lnTo>
                  <a:lnTo>
                    <a:pt x="2222" y="842"/>
                  </a:lnTo>
                  <a:lnTo>
                    <a:pt x="3266" y="539"/>
                  </a:lnTo>
                  <a:lnTo>
                    <a:pt x="3805" y="337"/>
                  </a:lnTo>
                  <a:lnTo>
                    <a:pt x="4040" y="236"/>
                  </a:lnTo>
                  <a:lnTo>
                    <a:pt x="4242" y="101"/>
                  </a:lnTo>
                  <a:lnTo>
                    <a:pt x="4276" y="67"/>
                  </a:lnTo>
                  <a:lnTo>
                    <a:pt x="4242" y="34"/>
                  </a:lnTo>
                  <a:lnTo>
                    <a:pt x="417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2" name="Google Shape;1322;p8"/>
            <p:cNvSpPr/>
            <p:nvPr/>
          </p:nvSpPr>
          <p:spPr>
            <a:xfrm>
              <a:off x="7065675" y="3940750"/>
              <a:ext cx="53075" cy="20225"/>
            </a:xfrm>
            <a:custGeom>
              <a:avLst/>
              <a:gdLst/>
              <a:ahLst/>
              <a:cxnLst/>
              <a:rect l="l" t="t" r="r" b="b"/>
              <a:pathLst>
                <a:path w="2123" h="809" extrusionOk="0">
                  <a:moveTo>
                    <a:pt x="1920" y="1"/>
                  </a:moveTo>
                  <a:lnTo>
                    <a:pt x="1853" y="34"/>
                  </a:lnTo>
                  <a:lnTo>
                    <a:pt x="1617" y="102"/>
                  </a:lnTo>
                  <a:lnTo>
                    <a:pt x="1381" y="169"/>
                  </a:lnTo>
                  <a:lnTo>
                    <a:pt x="944" y="270"/>
                  </a:lnTo>
                  <a:lnTo>
                    <a:pt x="472" y="371"/>
                  </a:lnTo>
                  <a:lnTo>
                    <a:pt x="270" y="472"/>
                  </a:lnTo>
                  <a:lnTo>
                    <a:pt x="35" y="573"/>
                  </a:lnTo>
                  <a:lnTo>
                    <a:pt x="1" y="674"/>
                  </a:lnTo>
                  <a:lnTo>
                    <a:pt x="1" y="741"/>
                  </a:lnTo>
                  <a:lnTo>
                    <a:pt x="68" y="809"/>
                  </a:lnTo>
                  <a:lnTo>
                    <a:pt x="136" y="809"/>
                  </a:lnTo>
                  <a:lnTo>
                    <a:pt x="1112" y="640"/>
                  </a:lnTo>
                  <a:lnTo>
                    <a:pt x="1583" y="506"/>
                  </a:lnTo>
                  <a:lnTo>
                    <a:pt x="2021" y="337"/>
                  </a:lnTo>
                  <a:lnTo>
                    <a:pt x="2088" y="304"/>
                  </a:lnTo>
                  <a:lnTo>
                    <a:pt x="2122" y="236"/>
                  </a:lnTo>
                  <a:lnTo>
                    <a:pt x="2122" y="169"/>
                  </a:lnTo>
                  <a:lnTo>
                    <a:pt x="2088" y="102"/>
                  </a:lnTo>
                  <a:lnTo>
                    <a:pt x="2055" y="68"/>
                  </a:lnTo>
                  <a:lnTo>
                    <a:pt x="1987" y="34"/>
                  </a:lnTo>
                  <a:lnTo>
                    <a:pt x="192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3" name="Google Shape;1323;p8"/>
            <p:cNvSpPr/>
            <p:nvPr/>
          </p:nvSpPr>
          <p:spPr>
            <a:xfrm>
              <a:off x="4645800" y="3178175"/>
              <a:ext cx="64825" cy="42100"/>
            </a:xfrm>
            <a:custGeom>
              <a:avLst/>
              <a:gdLst/>
              <a:ahLst/>
              <a:cxnLst/>
              <a:rect l="l" t="t" r="r" b="b"/>
              <a:pathLst>
                <a:path w="2593" h="1684" extrusionOk="0">
                  <a:moveTo>
                    <a:pt x="2222" y="304"/>
                  </a:moveTo>
                  <a:lnTo>
                    <a:pt x="2290" y="910"/>
                  </a:lnTo>
                  <a:lnTo>
                    <a:pt x="2357" y="1381"/>
                  </a:lnTo>
                  <a:lnTo>
                    <a:pt x="2121" y="1347"/>
                  </a:lnTo>
                  <a:lnTo>
                    <a:pt x="1886" y="1347"/>
                  </a:lnTo>
                  <a:lnTo>
                    <a:pt x="1414" y="1381"/>
                  </a:lnTo>
                  <a:lnTo>
                    <a:pt x="808" y="1381"/>
                  </a:lnTo>
                  <a:lnTo>
                    <a:pt x="539" y="1415"/>
                  </a:lnTo>
                  <a:lnTo>
                    <a:pt x="270" y="1482"/>
                  </a:lnTo>
                  <a:lnTo>
                    <a:pt x="236" y="876"/>
                  </a:lnTo>
                  <a:lnTo>
                    <a:pt x="202" y="573"/>
                  </a:lnTo>
                  <a:lnTo>
                    <a:pt x="202" y="438"/>
                  </a:lnTo>
                  <a:lnTo>
                    <a:pt x="169" y="304"/>
                  </a:lnTo>
                  <a:lnTo>
                    <a:pt x="404" y="371"/>
                  </a:lnTo>
                  <a:lnTo>
                    <a:pt x="674" y="405"/>
                  </a:lnTo>
                  <a:lnTo>
                    <a:pt x="1684" y="405"/>
                  </a:lnTo>
                  <a:lnTo>
                    <a:pt x="1953" y="371"/>
                  </a:lnTo>
                  <a:lnTo>
                    <a:pt x="2222" y="304"/>
                  </a:lnTo>
                  <a:close/>
                  <a:moveTo>
                    <a:pt x="2256" y="1"/>
                  </a:moveTo>
                  <a:lnTo>
                    <a:pt x="2222" y="34"/>
                  </a:lnTo>
                  <a:lnTo>
                    <a:pt x="2222" y="68"/>
                  </a:lnTo>
                  <a:lnTo>
                    <a:pt x="2222" y="169"/>
                  </a:lnTo>
                  <a:lnTo>
                    <a:pt x="1785" y="169"/>
                  </a:lnTo>
                  <a:lnTo>
                    <a:pt x="1347" y="203"/>
                  </a:lnTo>
                  <a:lnTo>
                    <a:pt x="438" y="203"/>
                  </a:lnTo>
                  <a:lnTo>
                    <a:pt x="135" y="236"/>
                  </a:lnTo>
                  <a:lnTo>
                    <a:pt x="101" y="236"/>
                  </a:lnTo>
                  <a:lnTo>
                    <a:pt x="68" y="270"/>
                  </a:lnTo>
                  <a:lnTo>
                    <a:pt x="34" y="371"/>
                  </a:lnTo>
                  <a:lnTo>
                    <a:pt x="0" y="506"/>
                  </a:lnTo>
                  <a:lnTo>
                    <a:pt x="34" y="775"/>
                  </a:lnTo>
                  <a:lnTo>
                    <a:pt x="34" y="1549"/>
                  </a:lnTo>
                  <a:lnTo>
                    <a:pt x="68" y="1617"/>
                  </a:lnTo>
                  <a:lnTo>
                    <a:pt x="135" y="1650"/>
                  </a:lnTo>
                  <a:lnTo>
                    <a:pt x="202" y="1617"/>
                  </a:lnTo>
                  <a:lnTo>
                    <a:pt x="236" y="1583"/>
                  </a:lnTo>
                  <a:lnTo>
                    <a:pt x="505" y="1617"/>
                  </a:lnTo>
                  <a:lnTo>
                    <a:pt x="741" y="1617"/>
                  </a:lnTo>
                  <a:lnTo>
                    <a:pt x="1246" y="1583"/>
                  </a:lnTo>
                  <a:lnTo>
                    <a:pt x="1818" y="1583"/>
                  </a:lnTo>
                  <a:lnTo>
                    <a:pt x="2121" y="1549"/>
                  </a:lnTo>
                  <a:lnTo>
                    <a:pt x="2391" y="1482"/>
                  </a:lnTo>
                  <a:lnTo>
                    <a:pt x="2458" y="1684"/>
                  </a:lnTo>
                  <a:lnTo>
                    <a:pt x="2525" y="1684"/>
                  </a:lnTo>
                  <a:lnTo>
                    <a:pt x="2559" y="1650"/>
                  </a:lnTo>
                  <a:lnTo>
                    <a:pt x="2593" y="1482"/>
                  </a:lnTo>
                  <a:lnTo>
                    <a:pt x="2559" y="1280"/>
                  </a:lnTo>
                  <a:lnTo>
                    <a:pt x="2492" y="910"/>
                  </a:lnTo>
                  <a:lnTo>
                    <a:pt x="2391" y="270"/>
                  </a:lnTo>
                  <a:lnTo>
                    <a:pt x="2424" y="236"/>
                  </a:lnTo>
                  <a:lnTo>
                    <a:pt x="2424" y="203"/>
                  </a:lnTo>
                  <a:lnTo>
                    <a:pt x="2391" y="169"/>
                  </a:lnTo>
                  <a:lnTo>
                    <a:pt x="2357" y="169"/>
                  </a:lnTo>
                  <a:lnTo>
                    <a:pt x="2323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4" name="Google Shape;1324;p8"/>
            <p:cNvSpPr/>
            <p:nvPr/>
          </p:nvSpPr>
          <p:spPr>
            <a:xfrm>
              <a:off x="6748375" y="3108325"/>
              <a:ext cx="73250" cy="25275"/>
            </a:xfrm>
            <a:custGeom>
              <a:avLst/>
              <a:gdLst/>
              <a:ahLst/>
              <a:cxnLst/>
              <a:rect l="l" t="t" r="r" b="b"/>
              <a:pathLst>
                <a:path w="2930" h="1011" extrusionOk="0">
                  <a:moveTo>
                    <a:pt x="2862" y="0"/>
                  </a:moveTo>
                  <a:lnTo>
                    <a:pt x="2492" y="67"/>
                  </a:lnTo>
                  <a:lnTo>
                    <a:pt x="2121" y="168"/>
                  </a:lnTo>
                  <a:lnTo>
                    <a:pt x="1414" y="404"/>
                  </a:lnTo>
                  <a:lnTo>
                    <a:pt x="707" y="640"/>
                  </a:lnTo>
                  <a:lnTo>
                    <a:pt x="337" y="774"/>
                  </a:lnTo>
                  <a:lnTo>
                    <a:pt x="34" y="976"/>
                  </a:lnTo>
                  <a:lnTo>
                    <a:pt x="0" y="1010"/>
                  </a:lnTo>
                  <a:lnTo>
                    <a:pt x="34" y="1010"/>
                  </a:lnTo>
                  <a:lnTo>
                    <a:pt x="404" y="943"/>
                  </a:lnTo>
                  <a:lnTo>
                    <a:pt x="774" y="842"/>
                  </a:lnTo>
                  <a:lnTo>
                    <a:pt x="1448" y="572"/>
                  </a:lnTo>
                  <a:lnTo>
                    <a:pt x="2189" y="370"/>
                  </a:lnTo>
                  <a:lnTo>
                    <a:pt x="2559" y="269"/>
                  </a:lnTo>
                  <a:lnTo>
                    <a:pt x="2896" y="135"/>
                  </a:lnTo>
                  <a:lnTo>
                    <a:pt x="2896" y="101"/>
                  </a:lnTo>
                  <a:lnTo>
                    <a:pt x="2929" y="67"/>
                  </a:lnTo>
                  <a:lnTo>
                    <a:pt x="2896" y="34"/>
                  </a:lnTo>
                  <a:lnTo>
                    <a:pt x="286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5" name="Google Shape;1325;p8"/>
            <p:cNvSpPr/>
            <p:nvPr/>
          </p:nvSpPr>
          <p:spPr>
            <a:xfrm>
              <a:off x="6743325" y="3060350"/>
              <a:ext cx="93450" cy="21900"/>
            </a:xfrm>
            <a:custGeom>
              <a:avLst/>
              <a:gdLst/>
              <a:ahLst/>
              <a:cxnLst/>
              <a:rect l="l" t="t" r="r" b="b"/>
              <a:pathLst>
                <a:path w="3738" h="876" extrusionOk="0">
                  <a:moveTo>
                    <a:pt x="3266" y="0"/>
                  </a:moveTo>
                  <a:lnTo>
                    <a:pt x="3098" y="34"/>
                  </a:lnTo>
                  <a:lnTo>
                    <a:pt x="2795" y="168"/>
                  </a:lnTo>
                  <a:lnTo>
                    <a:pt x="2492" y="269"/>
                  </a:lnTo>
                  <a:lnTo>
                    <a:pt x="1886" y="471"/>
                  </a:lnTo>
                  <a:lnTo>
                    <a:pt x="1280" y="572"/>
                  </a:lnTo>
                  <a:lnTo>
                    <a:pt x="34" y="741"/>
                  </a:lnTo>
                  <a:lnTo>
                    <a:pt x="0" y="774"/>
                  </a:lnTo>
                  <a:lnTo>
                    <a:pt x="34" y="808"/>
                  </a:lnTo>
                  <a:lnTo>
                    <a:pt x="269" y="842"/>
                  </a:lnTo>
                  <a:lnTo>
                    <a:pt x="505" y="875"/>
                  </a:lnTo>
                  <a:lnTo>
                    <a:pt x="976" y="875"/>
                  </a:lnTo>
                  <a:lnTo>
                    <a:pt x="1414" y="774"/>
                  </a:lnTo>
                  <a:lnTo>
                    <a:pt x="1886" y="640"/>
                  </a:lnTo>
                  <a:lnTo>
                    <a:pt x="2761" y="337"/>
                  </a:lnTo>
                  <a:lnTo>
                    <a:pt x="3232" y="236"/>
                  </a:lnTo>
                  <a:lnTo>
                    <a:pt x="3704" y="202"/>
                  </a:lnTo>
                  <a:lnTo>
                    <a:pt x="3737" y="168"/>
                  </a:lnTo>
                  <a:lnTo>
                    <a:pt x="3737" y="135"/>
                  </a:lnTo>
                  <a:lnTo>
                    <a:pt x="3704" y="101"/>
                  </a:lnTo>
                  <a:lnTo>
                    <a:pt x="3569" y="34"/>
                  </a:lnTo>
                  <a:lnTo>
                    <a:pt x="34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6" name="Google Shape;1326;p8"/>
            <p:cNvSpPr/>
            <p:nvPr/>
          </p:nvSpPr>
          <p:spPr>
            <a:xfrm>
              <a:off x="7182675" y="4392750"/>
              <a:ext cx="76625" cy="40425"/>
            </a:xfrm>
            <a:custGeom>
              <a:avLst/>
              <a:gdLst/>
              <a:ahLst/>
              <a:cxnLst/>
              <a:rect l="l" t="t" r="r" b="b"/>
              <a:pathLst>
                <a:path w="3065" h="1617" extrusionOk="0">
                  <a:moveTo>
                    <a:pt x="2896" y="1"/>
                  </a:moveTo>
                  <a:lnTo>
                    <a:pt x="1482" y="371"/>
                  </a:lnTo>
                  <a:lnTo>
                    <a:pt x="68" y="809"/>
                  </a:lnTo>
                  <a:lnTo>
                    <a:pt x="1" y="842"/>
                  </a:lnTo>
                  <a:lnTo>
                    <a:pt x="1" y="910"/>
                  </a:lnTo>
                  <a:lnTo>
                    <a:pt x="35" y="977"/>
                  </a:lnTo>
                  <a:lnTo>
                    <a:pt x="102" y="977"/>
                  </a:lnTo>
                  <a:lnTo>
                    <a:pt x="775" y="842"/>
                  </a:lnTo>
                  <a:lnTo>
                    <a:pt x="1449" y="674"/>
                  </a:lnTo>
                  <a:lnTo>
                    <a:pt x="2762" y="304"/>
                  </a:lnTo>
                  <a:lnTo>
                    <a:pt x="2762" y="405"/>
                  </a:lnTo>
                  <a:lnTo>
                    <a:pt x="2762" y="506"/>
                  </a:lnTo>
                  <a:lnTo>
                    <a:pt x="2728" y="607"/>
                  </a:lnTo>
                  <a:lnTo>
                    <a:pt x="2694" y="708"/>
                  </a:lnTo>
                  <a:lnTo>
                    <a:pt x="2526" y="842"/>
                  </a:lnTo>
                  <a:lnTo>
                    <a:pt x="2290" y="977"/>
                  </a:lnTo>
                  <a:lnTo>
                    <a:pt x="2021" y="1078"/>
                  </a:lnTo>
                  <a:lnTo>
                    <a:pt x="1785" y="1145"/>
                  </a:lnTo>
                  <a:lnTo>
                    <a:pt x="1348" y="1246"/>
                  </a:lnTo>
                  <a:lnTo>
                    <a:pt x="573" y="1381"/>
                  </a:lnTo>
                  <a:lnTo>
                    <a:pt x="439" y="1347"/>
                  </a:lnTo>
                  <a:lnTo>
                    <a:pt x="338" y="1280"/>
                  </a:lnTo>
                  <a:lnTo>
                    <a:pt x="237" y="1213"/>
                  </a:lnTo>
                  <a:lnTo>
                    <a:pt x="136" y="1145"/>
                  </a:lnTo>
                  <a:lnTo>
                    <a:pt x="102" y="1179"/>
                  </a:lnTo>
                  <a:lnTo>
                    <a:pt x="136" y="1280"/>
                  </a:lnTo>
                  <a:lnTo>
                    <a:pt x="169" y="1381"/>
                  </a:lnTo>
                  <a:lnTo>
                    <a:pt x="304" y="1583"/>
                  </a:lnTo>
                  <a:lnTo>
                    <a:pt x="371" y="1617"/>
                  </a:lnTo>
                  <a:lnTo>
                    <a:pt x="439" y="1617"/>
                  </a:lnTo>
                  <a:lnTo>
                    <a:pt x="1550" y="1448"/>
                  </a:lnTo>
                  <a:lnTo>
                    <a:pt x="2088" y="1314"/>
                  </a:lnTo>
                  <a:lnTo>
                    <a:pt x="2358" y="1213"/>
                  </a:lnTo>
                  <a:lnTo>
                    <a:pt x="2627" y="1112"/>
                  </a:lnTo>
                  <a:lnTo>
                    <a:pt x="2728" y="1044"/>
                  </a:lnTo>
                  <a:lnTo>
                    <a:pt x="2795" y="943"/>
                  </a:lnTo>
                  <a:lnTo>
                    <a:pt x="2930" y="741"/>
                  </a:lnTo>
                  <a:lnTo>
                    <a:pt x="2997" y="472"/>
                  </a:lnTo>
                  <a:lnTo>
                    <a:pt x="2997" y="337"/>
                  </a:lnTo>
                  <a:lnTo>
                    <a:pt x="2964" y="236"/>
                  </a:lnTo>
                  <a:lnTo>
                    <a:pt x="3031" y="203"/>
                  </a:lnTo>
                  <a:lnTo>
                    <a:pt x="3065" y="169"/>
                  </a:lnTo>
                  <a:lnTo>
                    <a:pt x="3065" y="68"/>
                  </a:lnTo>
                  <a:lnTo>
                    <a:pt x="299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7" name="Google Shape;1327;p8"/>
            <p:cNvSpPr/>
            <p:nvPr/>
          </p:nvSpPr>
          <p:spPr>
            <a:xfrm>
              <a:off x="6135600" y="2891150"/>
              <a:ext cx="26975" cy="145650"/>
            </a:xfrm>
            <a:custGeom>
              <a:avLst/>
              <a:gdLst/>
              <a:ahLst/>
              <a:cxnLst/>
              <a:rect l="l" t="t" r="r" b="b"/>
              <a:pathLst>
                <a:path w="1079" h="5826" extrusionOk="0">
                  <a:moveTo>
                    <a:pt x="842" y="1"/>
                  </a:moveTo>
                  <a:lnTo>
                    <a:pt x="405" y="2896"/>
                  </a:lnTo>
                  <a:lnTo>
                    <a:pt x="135" y="4479"/>
                  </a:lnTo>
                  <a:lnTo>
                    <a:pt x="34" y="5152"/>
                  </a:lnTo>
                  <a:lnTo>
                    <a:pt x="1" y="5489"/>
                  </a:lnTo>
                  <a:lnTo>
                    <a:pt x="34" y="5792"/>
                  </a:lnTo>
                  <a:lnTo>
                    <a:pt x="68" y="5825"/>
                  </a:lnTo>
                  <a:lnTo>
                    <a:pt x="203" y="5522"/>
                  </a:lnTo>
                  <a:lnTo>
                    <a:pt x="270" y="5186"/>
                  </a:lnTo>
                  <a:lnTo>
                    <a:pt x="371" y="4546"/>
                  </a:lnTo>
                  <a:lnTo>
                    <a:pt x="640" y="2964"/>
                  </a:lnTo>
                  <a:lnTo>
                    <a:pt x="107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8" name="Google Shape;1328;p8"/>
            <p:cNvSpPr/>
            <p:nvPr/>
          </p:nvSpPr>
          <p:spPr>
            <a:xfrm>
              <a:off x="3843650" y="2891150"/>
              <a:ext cx="1028600" cy="388050"/>
            </a:xfrm>
            <a:custGeom>
              <a:avLst/>
              <a:gdLst/>
              <a:ahLst/>
              <a:cxnLst/>
              <a:rect l="l" t="t" r="r" b="b"/>
              <a:pathLst>
                <a:path w="41144" h="15522" extrusionOk="0">
                  <a:moveTo>
                    <a:pt x="40604" y="1"/>
                  </a:moveTo>
                  <a:lnTo>
                    <a:pt x="40705" y="2425"/>
                  </a:lnTo>
                  <a:lnTo>
                    <a:pt x="40773" y="4849"/>
                  </a:lnTo>
                  <a:lnTo>
                    <a:pt x="40806" y="7374"/>
                  </a:lnTo>
                  <a:lnTo>
                    <a:pt x="40806" y="9899"/>
                  </a:lnTo>
                  <a:lnTo>
                    <a:pt x="40773" y="11078"/>
                  </a:lnTo>
                  <a:lnTo>
                    <a:pt x="40705" y="12256"/>
                  </a:lnTo>
                  <a:lnTo>
                    <a:pt x="40705" y="12626"/>
                  </a:lnTo>
                  <a:lnTo>
                    <a:pt x="40638" y="12997"/>
                  </a:lnTo>
                  <a:lnTo>
                    <a:pt x="40604" y="13199"/>
                  </a:lnTo>
                  <a:lnTo>
                    <a:pt x="40503" y="13367"/>
                  </a:lnTo>
                  <a:lnTo>
                    <a:pt x="40369" y="13468"/>
                  </a:lnTo>
                  <a:lnTo>
                    <a:pt x="40200" y="13535"/>
                  </a:lnTo>
                  <a:lnTo>
                    <a:pt x="39998" y="13569"/>
                  </a:lnTo>
                  <a:lnTo>
                    <a:pt x="39830" y="13603"/>
                  </a:lnTo>
                  <a:lnTo>
                    <a:pt x="29629" y="13939"/>
                  </a:lnTo>
                  <a:lnTo>
                    <a:pt x="19461" y="14276"/>
                  </a:lnTo>
                  <a:lnTo>
                    <a:pt x="14276" y="14478"/>
                  </a:lnTo>
                  <a:lnTo>
                    <a:pt x="9091" y="14714"/>
                  </a:lnTo>
                  <a:lnTo>
                    <a:pt x="6499" y="14882"/>
                  </a:lnTo>
                  <a:lnTo>
                    <a:pt x="3940" y="15050"/>
                  </a:lnTo>
                  <a:lnTo>
                    <a:pt x="1179" y="15252"/>
                  </a:lnTo>
                  <a:lnTo>
                    <a:pt x="607" y="15286"/>
                  </a:lnTo>
                  <a:lnTo>
                    <a:pt x="304" y="15320"/>
                  </a:lnTo>
                  <a:lnTo>
                    <a:pt x="1" y="15286"/>
                  </a:lnTo>
                  <a:lnTo>
                    <a:pt x="1" y="15522"/>
                  </a:lnTo>
                  <a:lnTo>
                    <a:pt x="910" y="15522"/>
                  </a:lnTo>
                  <a:lnTo>
                    <a:pt x="3671" y="15320"/>
                  </a:lnTo>
                  <a:lnTo>
                    <a:pt x="6398" y="15118"/>
                  </a:lnTo>
                  <a:lnTo>
                    <a:pt x="9226" y="14949"/>
                  </a:lnTo>
                  <a:lnTo>
                    <a:pt x="12020" y="14815"/>
                  </a:lnTo>
                  <a:lnTo>
                    <a:pt x="17676" y="14579"/>
                  </a:lnTo>
                  <a:lnTo>
                    <a:pt x="23164" y="14377"/>
                  </a:lnTo>
                  <a:lnTo>
                    <a:pt x="28619" y="14209"/>
                  </a:lnTo>
                  <a:lnTo>
                    <a:pt x="39594" y="13872"/>
                  </a:lnTo>
                  <a:lnTo>
                    <a:pt x="39662" y="13939"/>
                  </a:lnTo>
                  <a:lnTo>
                    <a:pt x="39729" y="13973"/>
                  </a:lnTo>
                  <a:lnTo>
                    <a:pt x="39763" y="13939"/>
                  </a:lnTo>
                  <a:lnTo>
                    <a:pt x="39897" y="13906"/>
                  </a:lnTo>
                  <a:lnTo>
                    <a:pt x="40066" y="13872"/>
                  </a:lnTo>
                  <a:lnTo>
                    <a:pt x="40167" y="13872"/>
                  </a:lnTo>
                  <a:lnTo>
                    <a:pt x="40234" y="13838"/>
                  </a:lnTo>
                  <a:lnTo>
                    <a:pt x="40402" y="13805"/>
                  </a:lnTo>
                  <a:lnTo>
                    <a:pt x="40571" y="13737"/>
                  </a:lnTo>
                  <a:lnTo>
                    <a:pt x="40705" y="13636"/>
                  </a:lnTo>
                  <a:lnTo>
                    <a:pt x="40806" y="13468"/>
                  </a:lnTo>
                  <a:lnTo>
                    <a:pt x="40907" y="13232"/>
                  </a:lnTo>
                  <a:lnTo>
                    <a:pt x="40975" y="12997"/>
                  </a:lnTo>
                  <a:lnTo>
                    <a:pt x="41042" y="12458"/>
                  </a:lnTo>
                  <a:lnTo>
                    <a:pt x="41076" y="11414"/>
                  </a:lnTo>
                  <a:lnTo>
                    <a:pt x="41109" y="10000"/>
                  </a:lnTo>
                  <a:lnTo>
                    <a:pt x="41143" y="8586"/>
                  </a:lnTo>
                  <a:lnTo>
                    <a:pt x="41109" y="5758"/>
                  </a:lnTo>
                  <a:lnTo>
                    <a:pt x="41042" y="3065"/>
                  </a:lnTo>
                  <a:lnTo>
                    <a:pt x="40907" y="337"/>
                  </a:lnTo>
                  <a:lnTo>
                    <a:pt x="4090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9" name="Google Shape;1329;p8"/>
            <p:cNvSpPr/>
            <p:nvPr/>
          </p:nvSpPr>
          <p:spPr>
            <a:xfrm>
              <a:off x="6583400" y="4932275"/>
              <a:ext cx="707875" cy="436025"/>
            </a:xfrm>
            <a:custGeom>
              <a:avLst/>
              <a:gdLst/>
              <a:ahLst/>
              <a:cxnLst/>
              <a:rect l="l" t="t" r="r" b="b"/>
              <a:pathLst>
                <a:path w="28315" h="17441" extrusionOk="0">
                  <a:moveTo>
                    <a:pt x="2929" y="1011"/>
                  </a:moveTo>
                  <a:lnTo>
                    <a:pt x="2997" y="1112"/>
                  </a:lnTo>
                  <a:lnTo>
                    <a:pt x="3064" y="1145"/>
                  </a:lnTo>
                  <a:lnTo>
                    <a:pt x="3098" y="1179"/>
                  </a:lnTo>
                  <a:lnTo>
                    <a:pt x="3199" y="1145"/>
                  </a:lnTo>
                  <a:lnTo>
                    <a:pt x="3199" y="1213"/>
                  </a:lnTo>
                  <a:lnTo>
                    <a:pt x="3232" y="1280"/>
                  </a:lnTo>
                  <a:lnTo>
                    <a:pt x="3232" y="1280"/>
                  </a:lnTo>
                  <a:lnTo>
                    <a:pt x="3098" y="1213"/>
                  </a:lnTo>
                  <a:lnTo>
                    <a:pt x="2997" y="1145"/>
                  </a:lnTo>
                  <a:lnTo>
                    <a:pt x="2929" y="1011"/>
                  </a:lnTo>
                  <a:close/>
                  <a:moveTo>
                    <a:pt x="2088" y="236"/>
                  </a:moveTo>
                  <a:lnTo>
                    <a:pt x="2492" y="304"/>
                  </a:lnTo>
                  <a:lnTo>
                    <a:pt x="2492" y="371"/>
                  </a:lnTo>
                  <a:lnTo>
                    <a:pt x="2458" y="472"/>
                  </a:lnTo>
                  <a:lnTo>
                    <a:pt x="2458" y="573"/>
                  </a:lnTo>
                  <a:lnTo>
                    <a:pt x="2492" y="842"/>
                  </a:lnTo>
                  <a:lnTo>
                    <a:pt x="2593" y="1044"/>
                  </a:lnTo>
                  <a:lnTo>
                    <a:pt x="2727" y="1246"/>
                  </a:lnTo>
                  <a:lnTo>
                    <a:pt x="2896" y="1415"/>
                  </a:lnTo>
                  <a:lnTo>
                    <a:pt x="2997" y="1482"/>
                  </a:lnTo>
                  <a:lnTo>
                    <a:pt x="3098" y="1550"/>
                  </a:lnTo>
                  <a:lnTo>
                    <a:pt x="3199" y="1550"/>
                  </a:lnTo>
                  <a:lnTo>
                    <a:pt x="3333" y="1583"/>
                  </a:lnTo>
                  <a:lnTo>
                    <a:pt x="3434" y="1550"/>
                  </a:lnTo>
                  <a:lnTo>
                    <a:pt x="3468" y="1516"/>
                  </a:lnTo>
                  <a:lnTo>
                    <a:pt x="3502" y="1482"/>
                  </a:lnTo>
                  <a:lnTo>
                    <a:pt x="3468" y="1886"/>
                  </a:lnTo>
                  <a:lnTo>
                    <a:pt x="3367" y="2257"/>
                  </a:lnTo>
                  <a:lnTo>
                    <a:pt x="3030" y="2156"/>
                  </a:lnTo>
                  <a:lnTo>
                    <a:pt x="2727" y="2055"/>
                  </a:lnTo>
                  <a:lnTo>
                    <a:pt x="2458" y="1853"/>
                  </a:lnTo>
                  <a:lnTo>
                    <a:pt x="2189" y="1617"/>
                  </a:lnTo>
                  <a:lnTo>
                    <a:pt x="2088" y="1482"/>
                  </a:lnTo>
                  <a:lnTo>
                    <a:pt x="1987" y="1314"/>
                  </a:lnTo>
                  <a:lnTo>
                    <a:pt x="1852" y="977"/>
                  </a:lnTo>
                  <a:lnTo>
                    <a:pt x="1751" y="640"/>
                  </a:lnTo>
                  <a:lnTo>
                    <a:pt x="1684" y="270"/>
                  </a:lnTo>
                  <a:lnTo>
                    <a:pt x="2088" y="236"/>
                  </a:lnTo>
                  <a:close/>
                  <a:moveTo>
                    <a:pt x="1583" y="304"/>
                  </a:moveTo>
                  <a:lnTo>
                    <a:pt x="1583" y="674"/>
                  </a:lnTo>
                  <a:lnTo>
                    <a:pt x="1650" y="1078"/>
                  </a:lnTo>
                  <a:lnTo>
                    <a:pt x="1818" y="1449"/>
                  </a:lnTo>
                  <a:lnTo>
                    <a:pt x="2020" y="1785"/>
                  </a:lnTo>
                  <a:lnTo>
                    <a:pt x="2290" y="2055"/>
                  </a:lnTo>
                  <a:lnTo>
                    <a:pt x="2626" y="2324"/>
                  </a:lnTo>
                  <a:lnTo>
                    <a:pt x="2761" y="2391"/>
                  </a:lnTo>
                  <a:lnTo>
                    <a:pt x="2929" y="2425"/>
                  </a:lnTo>
                  <a:lnTo>
                    <a:pt x="3232" y="2459"/>
                  </a:lnTo>
                  <a:lnTo>
                    <a:pt x="3064" y="2728"/>
                  </a:lnTo>
                  <a:lnTo>
                    <a:pt x="2896" y="2896"/>
                  </a:lnTo>
                  <a:lnTo>
                    <a:pt x="2727" y="2997"/>
                  </a:lnTo>
                  <a:lnTo>
                    <a:pt x="2525" y="3065"/>
                  </a:lnTo>
                  <a:lnTo>
                    <a:pt x="2290" y="3132"/>
                  </a:lnTo>
                  <a:lnTo>
                    <a:pt x="1987" y="3166"/>
                  </a:lnTo>
                  <a:lnTo>
                    <a:pt x="1785" y="3166"/>
                  </a:lnTo>
                  <a:lnTo>
                    <a:pt x="1684" y="3132"/>
                  </a:lnTo>
                  <a:lnTo>
                    <a:pt x="1650" y="3098"/>
                  </a:lnTo>
                  <a:lnTo>
                    <a:pt x="1616" y="3098"/>
                  </a:lnTo>
                  <a:lnTo>
                    <a:pt x="1616" y="3132"/>
                  </a:lnTo>
                  <a:lnTo>
                    <a:pt x="1616" y="3199"/>
                  </a:lnTo>
                  <a:lnTo>
                    <a:pt x="1650" y="3267"/>
                  </a:lnTo>
                  <a:lnTo>
                    <a:pt x="1751" y="3334"/>
                  </a:lnTo>
                  <a:lnTo>
                    <a:pt x="2189" y="3334"/>
                  </a:lnTo>
                  <a:lnTo>
                    <a:pt x="2525" y="3267"/>
                  </a:lnTo>
                  <a:lnTo>
                    <a:pt x="2525" y="3300"/>
                  </a:lnTo>
                  <a:lnTo>
                    <a:pt x="2694" y="3502"/>
                  </a:lnTo>
                  <a:lnTo>
                    <a:pt x="2896" y="3738"/>
                  </a:lnTo>
                  <a:lnTo>
                    <a:pt x="3367" y="4108"/>
                  </a:lnTo>
                  <a:lnTo>
                    <a:pt x="3771" y="4479"/>
                  </a:lnTo>
                  <a:lnTo>
                    <a:pt x="3973" y="4681"/>
                  </a:lnTo>
                  <a:lnTo>
                    <a:pt x="4141" y="4950"/>
                  </a:lnTo>
                  <a:lnTo>
                    <a:pt x="4276" y="5152"/>
                  </a:lnTo>
                  <a:lnTo>
                    <a:pt x="4444" y="5354"/>
                  </a:lnTo>
                  <a:lnTo>
                    <a:pt x="4781" y="5758"/>
                  </a:lnTo>
                  <a:lnTo>
                    <a:pt x="5185" y="6128"/>
                  </a:lnTo>
                  <a:lnTo>
                    <a:pt x="5589" y="6499"/>
                  </a:lnTo>
                  <a:lnTo>
                    <a:pt x="5421" y="6701"/>
                  </a:lnTo>
                  <a:lnTo>
                    <a:pt x="5252" y="6936"/>
                  </a:lnTo>
                  <a:lnTo>
                    <a:pt x="5118" y="7138"/>
                  </a:lnTo>
                  <a:lnTo>
                    <a:pt x="3300" y="5388"/>
                  </a:lnTo>
                  <a:lnTo>
                    <a:pt x="2424" y="4546"/>
                  </a:lnTo>
                  <a:lnTo>
                    <a:pt x="1953" y="4142"/>
                  </a:lnTo>
                  <a:lnTo>
                    <a:pt x="1482" y="3805"/>
                  </a:lnTo>
                  <a:lnTo>
                    <a:pt x="909" y="3469"/>
                  </a:lnTo>
                  <a:lnTo>
                    <a:pt x="674" y="3267"/>
                  </a:lnTo>
                  <a:lnTo>
                    <a:pt x="573" y="3132"/>
                  </a:lnTo>
                  <a:lnTo>
                    <a:pt x="472" y="2997"/>
                  </a:lnTo>
                  <a:lnTo>
                    <a:pt x="371" y="2829"/>
                  </a:lnTo>
                  <a:lnTo>
                    <a:pt x="337" y="2661"/>
                  </a:lnTo>
                  <a:lnTo>
                    <a:pt x="270" y="2290"/>
                  </a:lnTo>
                  <a:lnTo>
                    <a:pt x="270" y="1954"/>
                  </a:lnTo>
                  <a:lnTo>
                    <a:pt x="303" y="1583"/>
                  </a:lnTo>
                  <a:lnTo>
                    <a:pt x="371" y="1314"/>
                  </a:lnTo>
                  <a:lnTo>
                    <a:pt x="472" y="1078"/>
                  </a:lnTo>
                  <a:lnTo>
                    <a:pt x="606" y="876"/>
                  </a:lnTo>
                  <a:lnTo>
                    <a:pt x="775" y="708"/>
                  </a:lnTo>
                  <a:lnTo>
                    <a:pt x="943" y="573"/>
                  </a:lnTo>
                  <a:lnTo>
                    <a:pt x="1145" y="438"/>
                  </a:lnTo>
                  <a:lnTo>
                    <a:pt x="1347" y="337"/>
                  </a:lnTo>
                  <a:lnTo>
                    <a:pt x="1583" y="304"/>
                  </a:lnTo>
                  <a:close/>
                  <a:moveTo>
                    <a:pt x="21548" y="6701"/>
                  </a:moveTo>
                  <a:lnTo>
                    <a:pt x="21682" y="6903"/>
                  </a:lnTo>
                  <a:lnTo>
                    <a:pt x="21548" y="7037"/>
                  </a:lnTo>
                  <a:lnTo>
                    <a:pt x="21447" y="7206"/>
                  </a:lnTo>
                  <a:lnTo>
                    <a:pt x="21346" y="7071"/>
                  </a:lnTo>
                  <a:lnTo>
                    <a:pt x="21278" y="7004"/>
                  </a:lnTo>
                  <a:lnTo>
                    <a:pt x="21413" y="6869"/>
                  </a:lnTo>
                  <a:lnTo>
                    <a:pt x="21480" y="6802"/>
                  </a:lnTo>
                  <a:lnTo>
                    <a:pt x="21514" y="6734"/>
                  </a:lnTo>
                  <a:lnTo>
                    <a:pt x="21548" y="6701"/>
                  </a:lnTo>
                  <a:close/>
                  <a:moveTo>
                    <a:pt x="22086" y="7004"/>
                  </a:moveTo>
                  <a:lnTo>
                    <a:pt x="22288" y="7037"/>
                  </a:lnTo>
                  <a:lnTo>
                    <a:pt x="22490" y="7105"/>
                  </a:lnTo>
                  <a:lnTo>
                    <a:pt x="22692" y="7206"/>
                  </a:lnTo>
                  <a:lnTo>
                    <a:pt x="22894" y="7307"/>
                  </a:lnTo>
                  <a:lnTo>
                    <a:pt x="23063" y="7475"/>
                  </a:lnTo>
                  <a:lnTo>
                    <a:pt x="23770" y="8115"/>
                  </a:lnTo>
                  <a:lnTo>
                    <a:pt x="24477" y="8754"/>
                  </a:lnTo>
                  <a:lnTo>
                    <a:pt x="25117" y="9428"/>
                  </a:lnTo>
                  <a:lnTo>
                    <a:pt x="25723" y="10101"/>
                  </a:lnTo>
                  <a:lnTo>
                    <a:pt x="26295" y="10842"/>
                  </a:lnTo>
                  <a:lnTo>
                    <a:pt x="26800" y="11549"/>
                  </a:lnTo>
                  <a:lnTo>
                    <a:pt x="26733" y="11583"/>
                  </a:lnTo>
                  <a:lnTo>
                    <a:pt x="26699" y="11616"/>
                  </a:lnTo>
                  <a:lnTo>
                    <a:pt x="26665" y="11684"/>
                  </a:lnTo>
                  <a:lnTo>
                    <a:pt x="26665" y="11751"/>
                  </a:lnTo>
                  <a:lnTo>
                    <a:pt x="26699" y="11785"/>
                  </a:lnTo>
                  <a:lnTo>
                    <a:pt x="26733" y="11852"/>
                  </a:lnTo>
                  <a:lnTo>
                    <a:pt x="26800" y="11987"/>
                  </a:lnTo>
                  <a:lnTo>
                    <a:pt x="26564" y="12290"/>
                  </a:lnTo>
                  <a:lnTo>
                    <a:pt x="26531" y="12357"/>
                  </a:lnTo>
                  <a:lnTo>
                    <a:pt x="26463" y="12391"/>
                  </a:lnTo>
                  <a:lnTo>
                    <a:pt x="26329" y="12391"/>
                  </a:lnTo>
                  <a:lnTo>
                    <a:pt x="26160" y="12357"/>
                  </a:lnTo>
                  <a:lnTo>
                    <a:pt x="25992" y="12256"/>
                  </a:lnTo>
                  <a:lnTo>
                    <a:pt x="25655" y="12020"/>
                  </a:lnTo>
                  <a:lnTo>
                    <a:pt x="25453" y="11852"/>
                  </a:lnTo>
                  <a:lnTo>
                    <a:pt x="25083" y="11549"/>
                  </a:lnTo>
                  <a:lnTo>
                    <a:pt x="24746" y="11246"/>
                  </a:lnTo>
                  <a:lnTo>
                    <a:pt x="24107" y="10573"/>
                  </a:lnTo>
                  <a:lnTo>
                    <a:pt x="23433" y="9832"/>
                  </a:lnTo>
                  <a:lnTo>
                    <a:pt x="22793" y="9057"/>
                  </a:lnTo>
                  <a:lnTo>
                    <a:pt x="22120" y="8317"/>
                  </a:lnTo>
                  <a:lnTo>
                    <a:pt x="21783" y="7946"/>
                  </a:lnTo>
                  <a:lnTo>
                    <a:pt x="21413" y="7610"/>
                  </a:lnTo>
                  <a:lnTo>
                    <a:pt x="21548" y="7408"/>
                  </a:lnTo>
                  <a:lnTo>
                    <a:pt x="21716" y="7206"/>
                  </a:lnTo>
                  <a:lnTo>
                    <a:pt x="21884" y="7071"/>
                  </a:lnTo>
                  <a:lnTo>
                    <a:pt x="22086" y="7004"/>
                  </a:lnTo>
                  <a:close/>
                  <a:moveTo>
                    <a:pt x="26935" y="12088"/>
                  </a:moveTo>
                  <a:lnTo>
                    <a:pt x="27271" y="12222"/>
                  </a:lnTo>
                  <a:lnTo>
                    <a:pt x="27406" y="12323"/>
                  </a:lnTo>
                  <a:lnTo>
                    <a:pt x="27507" y="12424"/>
                  </a:lnTo>
                  <a:lnTo>
                    <a:pt x="27339" y="12694"/>
                  </a:lnTo>
                  <a:lnTo>
                    <a:pt x="27137" y="12896"/>
                  </a:lnTo>
                  <a:lnTo>
                    <a:pt x="26800" y="12424"/>
                  </a:lnTo>
                  <a:lnTo>
                    <a:pt x="26867" y="12256"/>
                  </a:lnTo>
                  <a:lnTo>
                    <a:pt x="26935" y="12088"/>
                  </a:lnTo>
                  <a:close/>
                  <a:moveTo>
                    <a:pt x="1650" y="1"/>
                  </a:moveTo>
                  <a:lnTo>
                    <a:pt x="1414" y="68"/>
                  </a:lnTo>
                  <a:lnTo>
                    <a:pt x="1179" y="135"/>
                  </a:lnTo>
                  <a:lnTo>
                    <a:pt x="977" y="236"/>
                  </a:lnTo>
                  <a:lnTo>
                    <a:pt x="775" y="371"/>
                  </a:lnTo>
                  <a:lnTo>
                    <a:pt x="539" y="607"/>
                  </a:lnTo>
                  <a:lnTo>
                    <a:pt x="371" y="842"/>
                  </a:lnTo>
                  <a:lnTo>
                    <a:pt x="236" y="1078"/>
                  </a:lnTo>
                  <a:lnTo>
                    <a:pt x="101" y="1347"/>
                  </a:lnTo>
                  <a:lnTo>
                    <a:pt x="34" y="1651"/>
                  </a:lnTo>
                  <a:lnTo>
                    <a:pt x="0" y="1920"/>
                  </a:lnTo>
                  <a:lnTo>
                    <a:pt x="0" y="2223"/>
                  </a:lnTo>
                  <a:lnTo>
                    <a:pt x="34" y="2526"/>
                  </a:lnTo>
                  <a:lnTo>
                    <a:pt x="101" y="2728"/>
                  </a:lnTo>
                  <a:lnTo>
                    <a:pt x="135" y="2930"/>
                  </a:lnTo>
                  <a:lnTo>
                    <a:pt x="236" y="3098"/>
                  </a:lnTo>
                  <a:lnTo>
                    <a:pt x="337" y="3233"/>
                  </a:lnTo>
                  <a:lnTo>
                    <a:pt x="573" y="3502"/>
                  </a:lnTo>
                  <a:lnTo>
                    <a:pt x="842" y="3738"/>
                  </a:lnTo>
                  <a:lnTo>
                    <a:pt x="1482" y="4142"/>
                  </a:lnTo>
                  <a:lnTo>
                    <a:pt x="1785" y="4378"/>
                  </a:lnTo>
                  <a:lnTo>
                    <a:pt x="2088" y="4613"/>
                  </a:lnTo>
                  <a:lnTo>
                    <a:pt x="3535" y="5994"/>
                  </a:lnTo>
                  <a:lnTo>
                    <a:pt x="4949" y="7374"/>
                  </a:lnTo>
                  <a:lnTo>
                    <a:pt x="5017" y="7408"/>
                  </a:lnTo>
                  <a:lnTo>
                    <a:pt x="5084" y="7408"/>
                  </a:lnTo>
                  <a:lnTo>
                    <a:pt x="5151" y="7340"/>
                  </a:lnTo>
                  <a:lnTo>
                    <a:pt x="5185" y="7307"/>
                  </a:lnTo>
                  <a:lnTo>
                    <a:pt x="5320" y="7172"/>
                  </a:lnTo>
                  <a:lnTo>
                    <a:pt x="5421" y="7037"/>
                  </a:lnTo>
                  <a:lnTo>
                    <a:pt x="5488" y="7037"/>
                  </a:lnTo>
                  <a:lnTo>
                    <a:pt x="5757" y="7374"/>
                  </a:lnTo>
                  <a:lnTo>
                    <a:pt x="5993" y="7643"/>
                  </a:lnTo>
                  <a:lnTo>
                    <a:pt x="6363" y="8014"/>
                  </a:lnTo>
                  <a:lnTo>
                    <a:pt x="6801" y="8384"/>
                  </a:lnTo>
                  <a:lnTo>
                    <a:pt x="7205" y="8687"/>
                  </a:lnTo>
                  <a:lnTo>
                    <a:pt x="7643" y="8956"/>
                  </a:lnTo>
                  <a:lnTo>
                    <a:pt x="8114" y="9192"/>
                  </a:lnTo>
                  <a:lnTo>
                    <a:pt x="8619" y="9360"/>
                  </a:lnTo>
                  <a:lnTo>
                    <a:pt x="8922" y="9428"/>
                  </a:lnTo>
                  <a:lnTo>
                    <a:pt x="9259" y="9461"/>
                  </a:lnTo>
                  <a:lnTo>
                    <a:pt x="9899" y="9529"/>
                  </a:lnTo>
                  <a:lnTo>
                    <a:pt x="10202" y="9563"/>
                  </a:lnTo>
                  <a:lnTo>
                    <a:pt x="10505" y="9664"/>
                  </a:lnTo>
                  <a:lnTo>
                    <a:pt x="10774" y="9832"/>
                  </a:lnTo>
                  <a:lnTo>
                    <a:pt x="11043" y="10034"/>
                  </a:lnTo>
                  <a:lnTo>
                    <a:pt x="11245" y="10303"/>
                  </a:lnTo>
                  <a:lnTo>
                    <a:pt x="11414" y="10606"/>
                  </a:lnTo>
                  <a:lnTo>
                    <a:pt x="11515" y="10977"/>
                  </a:lnTo>
                  <a:lnTo>
                    <a:pt x="11616" y="11347"/>
                  </a:lnTo>
                  <a:lnTo>
                    <a:pt x="11717" y="12088"/>
                  </a:lnTo>
                  <a:lnTo>
                    <a:pt x="11784" y="12761"/>
                  </a:lnTo>
                  <a:lnTo>
                    <a:pt x="11885" y="13805"/>
                  </a:lnTo>
                  <a:lnTo>
                    <a:pt x="11919" y="14310"/>
                  </a:lnTo>
                  <a:lnTo>
                    <a:pt x="11986" y="14781"/>
                  </a:lnTo>
                  <a:lnTo>
                    <a:pt x="12121" y="15252"/>
                  </a:lnTo>
                  <a:lnTo>
                    <a:pt x="12188" y="15488"/>
                  </a:lnTo>
                  <a:lnTo>
                    <a:pt x="12289" y="15690"/>
                  </a:lnTo>
                  <a:lnTo>
                    <a:pt x="12424" y="15892"/>
                  </a:lnTo>
                  <a:lnTo>
                    <a:pt x="12592" y="16094"/>
                  </a:lnTo>
                  <a:lnTo>
                    <a:pt x="12760" y="16296"/>
                  </a:lnTo>
                  <a:lnTo>
                    <a:pt x="12962" y="16464"/>
                  </a:lnTo>
                  <a:lnTo>
                    <a:pt x="13164" y="16599"/>
                  </a:lnTo>
                  <a:lnTo>
                    <a:pt x="13400" y="16734"/>
                  </a:lnTo>
                  <a:lnTo>
                    <a:pt x="13838" y="16936"/>
                  </a:lnTo>
                  <a:lnTo>
                    <a:pt x="14309" y="17070"/>
                  </a:lnTo>
                  <a:lnTo>
                    <a:pt x="14780" y="17205"/>
                  </a:lnTo>
                  <a:lnTo>
                    <a:pt x="15252" y="17306"/>
                  </a:lnTo>
                  <a:lnTo>
                    <a:pt x="15757" y="17373"/>
                  </a:lnTo>
                  <a:lnTo>
                    <a:pt x="16296" y="17441"/>
                  </a:lnTo>
                  <a:lnTo>
                    <a:pt x="16531" y="17407"/>
                  </a:lnTo>
                  <a:lnTo>
                    <a:pt x="16767" y="17407"/>
                  </a:lnTo>
                  <a:lnTo>
                    <a:pt x="17205" y="17340"/>
                  </a:lnTo>
                  <a:lnTo>
                    <a:pt x="17609" y="17239"/>
                  </a:lnTo>
                  <a:lnTo>
                    <a:pt x="18013" y="17070"/>
                  </a:lnTo>
                  <a:lnTo>
                    <a:pt x="18383" y="16902"/>
                  </a:lnTo>
                  <a:lnTo>
                    <a:pt x="18753" y="16700"/>
                  </a:lnTo>
                  <a:lnTo>
                    <a:pt x="19090" y="16464"/>
                  </a:lnTo>
                  <a:lnTo>
                    <a:pt x="19393" y="16161"/>
                  </a:lnTo>
                  <a:lnTo>
                    <a:pt x="19629" y="15791"/>
                  </a:lnTo>
                  <a:lnTo>
                    <a:pt x="19763" y="15555"/>
                  </a:lnTo>
                  <a:lnTo>
                    <a:pt x="19831" y="15320"/>
                  </a:lnTo>
                  <a:lnTo>
                    <a:pt x="19898" y="15084"/>
                  </a:lnTo>
                  <a:lnTo>
                    <a:pt x="19898" y="14815"/>
                  </a:lnTo>
                  <a:lnTo>
                    <a:pt x="19898" y="14579"/>
                  </a:lnTo>
                  <a:lnTo>
                    <a:pt x="19831" y="14343"/>
                  </a:lnTo>
                  <a:lnTo>
                    <a:pt x="19763" y="14108"/>
                  </a:lnTo>
                  <a:lnTo>
                    <a:pt x="19696" y="13872"/>
                  </a:lnTo>
                  <a:lnTo>
                    <a:pt x="19460" y="13367"/>
                  </a:lnTo>
                  <a:lnTo>
                    <a:pt x="19225" y="12929"/>
                  </a:lnTo>
                  <a:lnTo>
                    <a:pt x="18922" y="12492"/>
                  </a:lnTo>
                  <a:lnTo>
                    <a:pt x="18652" y="12121"/>
                  </a:lnTo>
                  <a:lnTo>
                    <a:pt x="18248" y="11549"/>
                  </a:lnTo>
                  <a:lnTo>
                    <a:pt x="17878" y="10909"/>
                  </a:lnTo>
                  <a:lnTo>
                    <a:pt x="17575" y="10202"/>
                  </a:lnTo>
                  <a:lnTo>
                    <a:pt x="17339" y="9529"/>
                  </a:lnTo>
                  <a:lnTo>
                    <a:pt x="17238" y="9158"/>
                  </a:lnTo>
                  <a:lnTo>
                    <a:pt x="17171" y="8788"/>
                  </a:lnTo>
                  <a:lnTo>
                    <a:pt x="17104" y="8418"/>
                  </a:lnTo>
                  <a:lnTo>
                    <a:pt x="17070" y="8047"/>
                  </a:lnTo>
                  <a:lnTo>
                    <a:pt x="17070" y="7711"/>
                  </a:lnTo>
                  <a:lnTo>
                    <a:pt x="17104" y="7340"/>
                  </a:lnTo>
                  <a:lnTo>
                    <a:pt x="17137" y="6970"/>
                  </a:lnTo>
                  <a:lnTo>
                    <a:pt x="17238" y="6633"/>
                  </a:lnTo>
                  <a:lnTo>
                    <a:pt x="17339" y="6297"/>
                  </a:lnTo>
                  <a:lnTo>
                    <a:pt x="17541" y="5960"/>
                  </a:lnTo>
                  <a:lnTo>
                    <a:pt x="17777" y="5691"/>
                  </a:lnTo>
                  <a:lnTo>
                    <a:pt x="18046" y="5455"/>
                  </a:lnTo>
                  <a:lnTo>
                    <a:pt x="18349" y="5253"/>
                  </a:lnTo>
                  <a:lnTo>
                    <a:pt x="18686" y="5152"/>
                  </a:lnTo>
                  <a:lnTo>
                    <a:pt x="19023" y="5085"/>
                  </a:lnTo>
                  <a:lnTo>
                    <a:pt x="19393" y="5085"/>
                  </a:lnTo>
                  <a:lnTo>
                    <a:pt x="19696" y="5186"/>
                  </a:lnTo>
                  <a:lnTo>
                    <a:pt x="19965" y="5320"/>
                  </a:lnTo>
                  <a:lnTo>
                    <a:pt x="20235" y="5489"/>
                  </a:lnTo>
                  <a:lnTo>
                    <a:pt x="20470" y="5724"/>
                  </a:lnTo>
                  <a:lnTo>
                    <a:pt x="20672" y="5960"/>
                  </a:lnTo>
                  <a:lnTo>
                    <a:pt x="20874" y="6196"/>
                  </a:lnTo>
                  <a:lnTo>
                    <a:pt x="21211" y="6734"/>
                  </a:lnTo>
                  <a:lnTo>
                    <a:pt x="21076" y="6936"/>
                  </a:lnTo>
                  <a:lnTo>
                    <a:pt x="21043" y="6936"/>
                  </a:lnTo>
                  <a:lnTo>
                    <a:pt x="21043" y="7037"/>
                  </a:lnTo>
                  <a:lnTo>
                    <a:pt x="21076" y="7071"/>
                  </a:lnTo>
                  <a:lnTo>
                    <a:pt x="21144" y="7071"/>
                  </a:lnTo>
                  <a:lnTo>
                    <a:pt x="21177" y="7138"/>
                  </a:lnTo>
                  <a:lnTo>
                    <a:pt x="21245" y="7273"/>
                  </a:lnTo>
                  <a:lnTo>
                    <a:pt x="21278" y="7340"/>
                  </a:lnTo>
                  <a:lnTo>
                    <a:pt x="21346" y="7374"/>
                  </a:lnTo>
                  <a:lnTo>
                    <a:pt x="21312" y="7542"/>
                  </a:lnTo>
                  <a:lnTo>
                    <a:pt x="21245" y="7576"/>
                  </a:lnTo>
                  <a:lnTo>
                    <a:pt x="21211" y="7643"/>
                  </a:lnTo>
                  <a:lnTo>
                    <a:pt x="21245" y="7677"/>
                  </a:lnTo>
                  <a:lnTo>
                    <a:pt x="21649" y="8216"/>
                  </a:lnTo>
                  <a:lnTo>
                    <a:pt x="22086" y="8721"/>
                  </a:lnTo>
                  <a:lnTo>
                    <a:pt x="22962" y="9697"/>
                  </a:lnTo>
                  <a:lnTo>
                    <a:pt x="23837" y="10674"/>
                  </a:lnTo>
                  <a:lnTo>
                    <a:pt x="24275" y="11145"/>
                  </a:lnTo>
                  <a:lnTo>
                    <a:pt x="24746" y="11583"/>
                  </a:lnTo>
                  <a:lnTo>
                    <a:pt x="25049" y="11886"/>
                  </a:lnTo>
                  <a:lnTo>
                    <a:pt x="25453" y="12256"/>
                  </a:lnTo>
                  <a:lnTo>
                    <a:pt x="25689" y="12424"/>
                  </a:lnTo>
                  <a:lnTo>
                    <a:pt x="25925" y="12593"/>
                  </a:lnTo>
                  <a:lnTo>
                    <a:pt x="26127" y="12660"/>
                  </a:lnTo>
                  <a:lnTo>
                    <a:pt x="26295" y="12694"/>
                  </a:lnTo>
                  <a:lnTo>
                    <a:pt x="26497" y="12660"/>
                  </a:lnTo>
                  <a:lnTo>
                    <a:pt x="26665" y="12593"/>
                  </a:lnTo>
                  <a:lnTo>
                    <a:pt x="26699" y="12559"/>
                  </a:lnTo>
                  <a:lnTo>
                    <a:pt x="27036" y="13064"/>
                  </a:lnTo>
                  <a:lnTo>
                    <a:pt x="27103" y="13098"/>
                  </a:lnTo>
                  <a:lnTo>
                    <a:pt x="27170" y="13098"/>
                  </a:lnTo>
                  <a:lnTo>
                    <a:pt x="27440" y="12862"/>
                  </a:lnTo>
                  <a:lnTo>
                    <a:pt x="27608" y="13030"/>
                  </a:lnTo>
                  <a:lnTo>
                    <a:pt x="27810" y="13165"/>
                  </a:lnTo>
                  <a:lnTo>
                    <a:pt x="28046" y="13232"/>
                  </a:lnTo>
                  <a:lnTo>
                    <a:pt x="28315" y="13266"/>
                  </a:lnTo>
                  <a:lnTo>
                    <a:pt x="28315" y="12862"/>
                  </a:lnTo>
                  <a:lnTo>
                    <a:pt x="27978" y="12795"/>
                  </a:lnTo>
                  <a:lnTo>
                    <a:pt x="27608" y="12660"/>
                  </a:lnTo>
                  <a:lnTo>
                    <a:pt x="27709" y="12525"/>
                  </a:lnTo>
                  <a:lnTo>
                    <a:pt x="27743" y="12458"/>
                  </a:lnTo>
                  <a:lnTo>
                    <a:pt x="27709" y="12357"/>
                  </a:lnTo>
                  <a:lnTo>
                    <a:pt x="27574" y="12189"/>
                  </a:lnTo>
                  <a:lnTo>
                    <a:pt x="27372" y="12020"/>
                  </a:lnTo>
                  <a:lnTo>
                    <a:pt x="27170" y="11919"/>
                  </a:lnTo>
                  <a:lnTo>
                    <a:pt x="27204" y="11852"/>
                  </a:lnTo>
                  <a:lnTo>
                    <a:pt x="27204" y="11751"/>
                  </a:lnTo>
                  <a:lnTo>
                    <a:pt x="27137" y="11650"/>
                  </a:lnTo>
                  <a:lnTo>
                    <a:pt x="27137" y="11616"/>
                  </a:lnTo>
                  <a:lnTo>
                    <a:pt x="27137" y="11583"/>
                  </a:lnTo>
                  <a:lnTo>
                    <a:pt x="27137" y="11549"/>
                  </a:lnTo>
                  <a:lnTo>
                    <a:pt x="27069" y="11549"/>
                  </a:lnTo>
                  <a:lnTo>
                    <a:pt x="26733" y="10977"/>
                  </a:lnTo>
                  <a:lnTo>
                    <a:pt x="26362" y="10438"/>
                  </a:lnTo>
                  <a:lnTo>
                    <a:pt x="25958" y="9933"/>
                  </a:lnTo>
                  <a:lnTo>
                    <a:pt x="25521" y="9428"/>
                  </a:lnTo>
                  <a:lnTo>
                    <a:pt x="25049" y="8956"/>
                  </a:lnTo>
                  <a:lnTo>
                    <a:pt x="24578" y="8519"/>
                  </a:lnTo>
                  <a:lnTo>
                    <a:pt x="23601" y="7610"/>
                  </a:lnTo>
                  <a:lnTo>
                    <a:pt x="23298" y="7307"/>
                  </a:lnTo>
                  <a:lnTo>
                    <a:pt x="22928" y="6970"/>
                  </a:lnTo>
                  <a:lnTo>
                    <a:pt x="22726" y="6835"/>
                  </a:lnTo>
                  <a:lnTo>
                    <a:pt x="22524" y="6734"/>
                  </a:lnTo>
                  <a:lnTo>
                    <a:pt x="22288" y="6667"/>
                  </a:lnTo>
                  <a:lnTo>
                    <a:pt x="22086" y="6701"/>
                  </a:lnTo>
                  <a:lnTo>
                    <a:pt x="21884" y="6768"/>
                  </a:lnTo>
                  <a:lnTo>
                    <a:pt x="21783" y="6600"/>
                  </a:lnTo>
                  <a:lnTo>
                    <a:pt x="21682" y="6431"/>
                  </a:lnTo>
                  <a:lnTo>
                    <a:pt x="21649" y="6398"/>
                  </a:lnTo>
                  <a:lnTo>
                    <a:pt x="21581" y="6364"/>
                  </a:lnTo>
                  <a:lnTo>
                    <a:pt x="21514" y="6364"/>
                  </a:lnTo>
                  <a:lnTo>
                    <a:pt x="21480" y="6398"/>
                  </a:lnTo>
                  <a:lnTo>
                    <a:pt x="21413" y="6499"/>
                  </a:lnTo>
                  <a:lnTo>
                    <a:pt x="21177" y="6162"/>
                  </a:lnTo>
                  <a:lnTo>
                    <a:pt x="20942" y="5825"/>
                  </a:lnTo>
                  <a:lnTo>
                    <a:pt x="20639" y="5522"/>
                  </a:lnTo>
                  <a:lnTo>
                    <a:pt x="20336" y="5219"/>
                  </a:lnTo>
                  <a:lnTo>
                    <a:pt x="19999" y="4984"/>
                  </a:lnTo>
                  <a:lnTo>
                    <a:pt x="19831" y="4916"/>
                  </a:lnTo>
                  <a:lnTo>
                    <a:pt x="19662" y="4849"/>
                  </a:lnTo>
                  <a:lnTo>
                    <a:pt x="19460" y="4782"/>
                  </a:lnTo>
                  <a:lnTo>
                    <a:pt x="19258" y="4748"/>
                  </a:lnTo>
                  <a:lnTo>
                    <a:pt x="19056" y="4748"/>
                  </a:lnTo>
                  <a:lnTo>
                    <a:pt x="18854" y="4782"/>
                  </a:lnTo>
                  <a:lnTo>
                    <a:pt x="18585" y="4849"/>
                  </a:lnTo>
                  <a:lnTo>
                    <a:pt x="18383" y="4916"/>
                  </a:lnTo>
                  <a:lnTo>
                    <a:pt x="18147" y="5017"/>
                  </a:lnTo>
                  <a:lnTo>
                    <a:pt x="17945" y="5152"/>
                  </a:lnTo>
                  <a:lnTo>
                    <a:pt x="17777" y="5287"/>
                  </a:lnTo>
                  <a:lnTo>
                    <a:pt x="17609" y="5421"/>
                  </a:lnTo>
                  <a:lnTo>
                    <a:pt x="17474" y="5590"/>
                  </a:lnTo>
                  <a:lnTo>
                    <a:pt x="17339" y="5792"/>
                  </a:lnTo>
                  <a:lnTo>
                    <a:pt x="17104" y="6162"/>
                  </a:lnTo>
                  <a:lnTo>
                    <a:pt x="16935" y="6600"/>
                  </a:lnTo>
                  <a:lnTo>
                    <a:pt x="16834" y="7071"/>
                  </a:lnTo>
                  <a:lnTo>
                    <a:pt x="16767" y="7542"/>
                  </a:lnTo>
                  <a:lnTo>
                    <a:pt x="16767" y="8148"/>
                  </a:lnTo>
                  <a:lnTo>
                    <a:pt x="16834" y="8754"/>
                  </a:lnTo>
                  <a:lnTo>
                    <a:pt x="16969" y="9360"/>
                  </a:lnTo>
                  <a:lnTo>
                    <a:pt x="17137" y="9933"/>
                  </a:lnTo>
                  <a:lnTo>
                    <a:pt x="17339" y="10505"/>
                  </a:lnTo>
                  <a:lnTo>
                    <a:pt x="17609" y="11078"/>
                  </a:lnTo>
                  <a:lnTo>
                    <a:pt x="17912" y="11616"/>
                  </a:lnTo>
                  <a:lnTo>
                    <a:pt x="18248" y="12088"/>
                  </a:lnTo>
                  <a:lnTo>
                    <a:pt x="18652" y="12626"/>
                  </a:lnTo>
                  <a:lnTo>
                    <a:pt x="18989" y="13165"/>
                  </a:lnTo>
                  <a:lnTo>
                    <a:pt x="19157" y="13434"/>
                  </a:lnTo>
                  <a:lnTo>
                    <a:pt x="19292" y="13737"/>
                  </a:lnTo>
                  <a:lnTo>
                    <a:pt x="19427" y="14040"/>
                  </a:lnTo>
                  <a:lnTo>
                    <a:pt x="19528" y="14377"/>
                  </a:lnTo>
                  <a:lnTo>
                    <a:pt x="19561" y="14579"/>
                  </a:lnTo>
                  <a:lnTo>
                    <a:pt x="19595" y="14781"/>
                  </a:lnTo>
                  <a:lnTo>
                    <a:pt x="19561" y="14983"/>
                  </a:lnTo>
                  <a:lnTo>
                    <a:pt x="19528" y="15185"/>
                  </a:lnTo>
                  <a:lnTo>
                    <a:pt x="19494" y="15353"/>
                  </a:lnTo>
                  <a:lnTo>
                    <a:pt x="19427" y="15522"/>
                  </a:lnTo>
                  <a:lnTo>
                    <a:pt x="19225" y="15858"/>
                  </a:lnTo>
                  <a:lnTo>
                    <a:pt x="18955" y="16161"/>
                  </a:lnTo>
                  <a:lnTo>
                    <a:pt x="18652" y="16397"/>
                  </a:lnTo>
                  <a:lnTo>
                    <a:pt x="18316" y="16599"/>
                  </a:lnTo>
                  <a:lnTo>
                    <a:pt x="17945" y="16767"/>
                  </a:lnTo>
                  <a:lnTo>
                    <a:pt x="17676" y="16902"/>
                  </a:lnTo>
                  <a:lnTo>
                    <a:pt x="17373" y="16969"/>
                  </a:lnTo>
                  <a:lnTo>
                    <a:pt x="17070" y="17037"/>
                  </a:lnTo>
                  <a:lnTo>
                    <a:pt x="16733" y="17070"/>
                  </a:lnTo>
                  <a:lnTo>
                    <a:pt x="16094" y="17104"/>
                  </a:lnTo>
                  <a:lnTo>
                    <a:pt x="15420" y="17070"/>
                  </a:lnTo>
                  <a:lnTo>
                    <a:pt x="14747" y="16936"/>
                  </a:lnTo>
                  <a:lnTo>
                    <a:pt x="14444" y="16868"/>
                  </a:lnTo>
                  <a:lnTo>
                    <a:pt x="14141" y="16734"/>
                  </a:lnTo>
                  <a:lnTo>
                    <a:pt x="13838" y="16633"/>
                  </a:lnTo>
                  <a:lnTo>
                    <a:pt x="13535" y="16464"/>
                  </a:lnTo>
                  <a:lnTo>
                    <a:pt x="13299" y="16330"/>
                  </a:lnTo>
                  <a:lnTo>
                    <a:pt x="13030" y="16128"/>
                  </a:lnTo>
                  <a:lnTo>
                    <a:pt x="12760" y="15892"/>
                  </a:lnTo>
                  <a:lnTo>
                    <a:pt x="12558" y="15589"/>
                  </a:lnTo>
                  <a:lnTo>
                    <a:pt x="12390" y="15286"/>
                  </a:lnTo>
                  <a:lnTo>
                    <a:pt x="12323" y="14949"/>
                  </a:lnTo>
                  <a:lnTo>
                    <a:pt x="12255" y="14613"/>
                  </a:lnTo>
                  <a:lnTo>
                    <a:pt x="12188" y="14276"/>
                  </a:lnTo>
                  <a:lnTo>
                    <a:pt x="12154" y="13535"/>
                  </a:lnTo>
                  <a:lnTo>
                    <a:pt x="12087" y="12862"/>
                  </a:lnTo>
                  <a:lnTo>
                    <a:pt x="12020" y="12222"/>
                  </a:lnTo>
                  <a:lnTo>
                    <a:pt x="11919" y="11549"/>
                  </a:lnTo>
                  <a:lnTo>
                    <a:pt x="11784" y="10909"/>
                  </a:lnTo>
                  <a:lnTo>
                    <a:pt x="11649" y="10539"/>
                  </a:lnTo>
                  <a:lnTo>
                    <a:pt x="11481" y="10135"/>
                  </a:lnTo>
                  <a:lnTo>
                    <a:pt x="11380" y="9967"/>
                  </a:lnTo>
                  <a:lnTo>
                    <a:pt x="11245" y="9798"/>
                  </a:lnTo>
                  <a:lnTo>
                    <a:pt x="11111" y="9664"/>
                  </a:lnTo>
                  <a:lnTo>
                    <a:pt x="10942" y="9563"/>
                  </a:lnTo>
                  <a:lnTo>
                    <a:pt x="10673" y="9428"/>
                  </a:lnTo>
                  <a:lnTo>
                    <a:pt x="10404" y="9327"/>
                  </a:lnTo>
                  <a:lnTo>
                    <a:pt x="10134" y="9259"/>
                  </a:lnTo>
                  <a:lnTo>
                    <a:pt x="9831" y="9192"/>
                  </a:lnTo>
                  <a:lnTo>
                    <a:pt x="9259" y="9158"/>
                  </a:lnTo>
                  <a:lnTo>
                    <a:pt x="8687" y="9057"/>
                  </a:lnTo>
                  <a:lnTo>
                    <a:pt x="8350" y="8990"/>
                  </a:lnTo>
                  <a:lnTo>
                    <a:pt x="8013" y="8855"/>
                  </a:lnTo>
                  <a:lnTo>
                    <a:pt x="7710" y="8687"/>
                  </a:lnTo>
                  <a:lnTo>
                    <a:pt x="7407" y="8485"/>
                  </a:lnTo>
                  <a:lnTo>
                    <a:pt x="6835" y="8047"/>
                  </a:lnTo>
                  <a:lnTo>
                    <a:pt x="6296" y="7576"/>
                  </a:lnTo>
                  <a:lnTo>
                    <a:pt x="6128" y="7408"/>
                  </a:lnTo>
                  <a:lnTo>
                    <a:pt x="5993" y="7206"/>
                  </a:lnTo>
                  <a:lnTo>
                    <a:pt x="5825" y="7004"/>
                  </a:lnTo>
                  <a:lnTo>
                    <a:pt x="5656" y="6869"/>
                  </a:lnTo>
                  <a:lnTo>
                    <a:pt x="5589" y="6835"/>
                  </a:lnTo>
                  <a:lnTo>
                    <a:pt x="5724" y="6667"/>
                  </a:lnTo>
                  <a:lnTo>
                    <a:pt x="5757" y="6600"/>
                  </a:lnTo>
                  <a:lnTo>
                    <a:pt x="5825" y="6600"/>
                  </a:lnTo>
                  <a:lnTo>
                    <a:pt x="5892" y="6566"/>
                  </a:lnTo>
                  <a:lnTo>
                    <a:pt x="5892" y="6499"/>
                  </a:lnTo>
                  <a:lnTo>
                    <a:pt x="5858" y="6431"/>
                  </a:lnTo>
                  <a:lnTo>
                    <a:pt x="4983" y="5590"/>
                  </a:lnTo>
                  <a:lnTo>
                    <a:pt x="4579" y="5152"/>
                  </a:lnTo>
                  <a:lnTo>
                    <a:pt x="4411" y="4916"/>
                  </a:lnTo>
                  <a:lnTo>
                    <a:pt x="4242" y="4681"/>
                  </a:lnTo>
                  <a:lnTo>
                    <a:pt x="4108" y="4445"/>
                  </a:lnTo>
                  <a:lnTo>
                    <a:pt x="3939" y="4243"/>
                  </a:lnTo>
                  <a:lnTo>
                    <a:pt x="3737" y="4041"/>
                  </a:lnTo>
                  <a:lnTo>
                    <a:pt x="3502" y="3873"/>
                  </a:lnTo>
                  <a:lnTo>
                    <a:pt x="3064" y="3536"/>
                  </a:lnTo>
                  <a:lnTo>
                    <a:pt x="2626" y="3233"/>
                  </a:lnTo>
                  <a:lnTo>
                    <a:pt x="2896" y="3132"/>
                  </a:lnTo>
                  <a:lnTo>
                    <a:pt x="3030" y="3065"/>
                  </a:lnTo>
                  <a:lnTo>
                    <a:pt x="3165" y="2964"/>
                  </a:lnTo>
                  <a:lnTo>
                    <a:pt x="3367" y="2728"/>
                  </a:lnTo>
                  <a:lnTo>
                    <a:pt x="3502" y="2459"/>
                  </a:lnTo>
                  <a:lnTo>
                    <a:pt x="3636" y="2156"/>
                  </a:lnTo>
                  <a:lnTo>
                    <a:pt x="3704" y="1819"/>
                  </a:lnTo>
                  <a:lnTo>
                    <a:pt x="3737" y="1516"/>
                  </a:lnTo>
                  <a:lnTo>
                    <a:pt x="3737" y="1179"/>
                  </a:lnTo>
                  <a:lnTo>
                    <a:pt x="3704" y="876"/>
                  </a:lnTo>
                  <a:lnTo>
                    <a:pt x="3670" y="775"/>
                  </a:lnTo>
                  <a:lnTo>
                    <a:pt x="3535" y="775"/>
                  </a:lnTo>
                  <a:lnTo>
                    <a:pt x="3502" y="809"/>
                  </a:lnTo>
                  <a:lnTo>
                    <a:pt x="3502" y="876"/>
                  </a:lnTo>
                  <a:lnTo>
                    <a:pt x="3502" y="1145"/>
                  </a:lnTo>
                  <a:lnTo>
                    <a:pt x="3401" y="876"/>
                  </a:lnTo>
                  <a:lnTo>
                    <a:pt x="3232" y="674"/>
                  </a:lnTo>
                  <a:lnTo>
                    <a:pt x="3030" y="539"/>
                  </a:lnTo>
                  <a:lnTo>
                    <a:pt x="2963" y="472"/>
                  </a:lnTo>
                  <a:lnTo>
                    <a:pt x="2896" y="337"/>
                  </a:lnTo>
                  <a:lnTo>
                    <a:pt x="2862" y="236"/>
                  </a:lnTo>
                  <a:lnTo>
                    <a:pt x="2761" y="203"/>
                  </a:lnTo>
                  <a:lnTo>
                    <a:pt x="2694" y="169"/>
                  </a:lnTo>
                  <a:lnTo>
                    <a:pt x="2593" y="169"/>
                  </a:lnTo>
                  <a:lnTo>
                    <a:pt x="2559" y="203"/>
                  </a:lnTo>
                  <a:lnTo>
                    <a:pt x="2357" y="102"/>
                  </a:lnTo>
                  <a:lnTo>
                    <a:pt x="2121" y="34"/>
                  </a:lnTo>
                  <a:lnTo>
                    <a:pt x="188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0" name="Google Shape;1330;p8"/>
            <p:cNvSpPr/>
            <p:nvPr/>
          </p:nvSpPr>
          <p:spPr>
            <a:xfrm>
              <a:off x="4783000" y="3183225"/>
              <a:ext cx="5075" cy="33700"/>
            </a:xfrm>
            <a:custGeom>
              <a:avLst/>
              <a:gdLst/>
              <a:ahLst/>
              <a:cxnLst/>
              <a:rect l="l" t="t" r="r" b="b"/>
              <a:pathLst>
                <a:path w="203" h="1348" extrusionOk="0">
                  <a:moveTo>
                    <a:pt x="101" y="1"/>
                  </a:moveTo>
                  <a:lnTo>
                    <a:pt x="34" y="102"/>
                  </a:lnTo>
                  <a:lnTo>
                    <a:pt x="0" y="236"/>
                  </a:lnTo>
                  <a:lnTo>
                    <a:pt x="34" y="506"/>
                  </a:lnTo>
                  <a:lnTo>
                    <a:pt x="34" y="1280"/>
                  </a:lnTo>
                  <a:lnTo>
                    <a:pt x="68" y="1347"/>
                  </a:lnTo>
                  <a:lnTo>
                    <a:pt x="135" y="1347"/>
                  </a:lnTo>
                  <a:lnTo>
                    <a:pt x="169" y="1314"/>
                  </a:lnTo>
                  <a:lnTo>
                    <a:pt x="202" y="1280"/>
                  </a:lnTo>
                  <a:lnTo>
                    <a:pt x="169" y="472"/>
                  </a:lnTo>
                  <a:lnTo>
                    <a:pt x="169" y="236"/>
                  </a:lnTo>
                  <a:lnTo>
                    <a:pt x="169" y="102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1" name="Google Shape;1331;p8"/>
            <p:cNvSpPr/>
            <p:nvPr/>
          </p:nvSpPr>
          <p:spPr>
            <a:xfrm>
              <a:off x="4735025" y="2891150"/>
              <a:ext cx="100175" cy="42125"/>
            </a:xfrm>
            <a:custGeom>
              <a:avLst/>
              <a:gdLst/>
              <a:ahLst/>
              <a:cxnLst/>
              <a:rect l="l" t="t" r="r" b="b"/>
              <a:pathLst>
                <a:path w="4007" h="1685" extrusionOk="0">
                  <a:moveTo>
                    <a:pt x="0" y="1"/>
                  </a:moveTo>
                  <a:lnTo>
                    <a:pt x="0" y="539"/>
                  </a:lnTo>
                  <a:lnTo>
                    <a:pt x="0" y="1011"/>
                  </a:lnTo>
                  <a:lnTo>
                    <a:pt x="68" y="1246"/>
                  </a:lnTo>
                  <a:lnTo>
                    <a:pt x="135" y="1448"/>
                  </a:lnTo>
                  <a:lnTo>
                    <a:pt x="202" y="1482"/>
                  </a:lnTo>
                  <a:lnTo>
                    <a:pt x="202" y="1516"/>
                  </a:lnTo>
                  <a:lnTo>
                    <a:pt x="236" y="1549"/>
                  </a:lnTo>
                  <a:lnTo>
                    <a:pt x="674" y="1617"/>
                  </a:lnTo>
                  <a:lnTo>
                    <a:pt x="1111" y="1650"/>
                  </a:lnTo>
                  <a:lnTo>
                    <a:pt x="2020" y="1684"/>
                  </a:lnTo>
                  <a:lnTo>
                    <a:pt x="2929" y="1650"/>
                  </a:lnTo>
                  <a:lnTo>
                    <a:pt x="3805" y="1549"/>
                  </a:lnTo>
                  <a:lnTo>
                    <a:pt x="3872" y="1583"/>
                  </a:lnTo>
                  <a:lnTo>
                    <a:pt x="3906" y="1583"/>
                  </a:lnTo>
                  <a:lnTo>
                    <a:pt x="3973" y="1549"/>
                  </a:lnTo>
                  <a:lnTo>
                    <a:pt x="4007" y="1482"/>
                  </a:lnTo>
                  <a:lnTo>
                    <a:pt x="3906" y="1"/>
                  </a:lnTo>
                  <a:lnTo>
                    <a:pt x="3704" y="1"/>
                  </a:lnTo>
                  <a:lnTo>
                    <a:pt x="3771" y="1347"/>
                  </a:lnTo>
                  <a:lnTo>
                    <a:pt x="2020" y="1381"/>
                  </a:lnTo>
                  <a:lnTo>
                    <a:pt x="1111" y="1381"/>
                  </a:lnTo>
                  <a:lnTo>
                    <a:pt x="236" y="1448"/>
                  </a:lnTo>
                  <a:lnTo>
                    <a:pt x="236" y="1415"/>
                  </a:lnTo>
                  <a:lnTo>
                    <a:pt x="270" y="1213"/>
                  </a:lnTo>
                  <a:lnTo>
                    <a:pt x="236" y="977"/>
                  </a:lnTo>
                  <a:lnTo>
                    <a:pt x="169" y="539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2" name="Google Shape;1332;p8"/>
            <p:cNvSpPr/>
            <p:nvPr/>
          </p:nvSpPr>
          <p:spPr>
            <a:xfrm>
              <a:off x="6612850" y="4974375"/>
              <a:ext cx="14325" cy="15175"/>
            </a:xfrm>
            <a:custGeom>
              <a:avLst/>
              <a:gdLst/>
              <a:ahLst/>
              <a:cxnLst/>
              <a:rect l="l" t="t" r="r" b="b"/>
              <a:pathLst>
                <a:path w="573" h="607" extrusionOk="0">
                  <a:moveTo>
                    <a:pt x="405" y="0"/>
                  </a:moveTo>
                  <a:lnTo>
                    <a:pt x="337" y="34"/>
                  </a:lnTo>
                  <a:lnTo>
                    <a:pt x="270" y="68"/>
                  </a:lnTo>
                  <a:lnTo>
                    <a:pt x="102" y="303"/>
                  </a:lnTo>
                  <a:lnTo>
                    <a:pt x="34" y="438"/>
                  </a:lnTo>
                  <a:lnTo>
                    <a:pt x="1" y="573"/>
                  </a:lnTo>
                  <a:lnTo>
                    <a:pt x="34" y="606"/>
                  </a:lnTo>
                  <a:lnTo>
                    <a:pt x="169" y="573"/>
                  </a:lnTo>
                  <a:lnTo>
                    <a:pt x="304" y="505"/>
                  </a:lnTo>
                  <a:lnTo>
                    <a:pt x="506" y="303"/>
                  </a:lnTo>
                  <a:lnTo>
                    <a:pt x="539" y="236"/>
                  </a:lnTo>
                  <a:lnTo>
                    <a:pt x="573" y="169"/>
                  </a:lnTo>
                  <a:lnTo>
                    <a:pt x="539" y="135"/>
                  </a:lnTo>
                  <a:lnTo>
                    <a:pt x="506" y="68"/>
                  </a:lnTo>
                  <a:lnTo>
                    <a:pt x="438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3" name="Google Shape;1333;p8"/>
            <p:cNvSpPr/>
            <p:nvPr/>
          </p:nvSpPr>
          <p:spPr>
            <a:xfrm>
              <a:off x="6971425" y="3905400"/>
              <a:ext cx="319850" cy="567325"/>
            </a:xfrm>
            <a:custGeom>
              <a:avLst/>
              <a:gdLst/>
              <a:ahLst/>
              <a:cxnLst/>
              <a:rect l="l" t="t" r="r" b="b"/>
              <a:pathLst>
                <a:path w="12794" h="22693" extrusionOk="0">
                  <a:moveTo>
                    <a:pt x="10774" y="3334"/>
                  </a:moveTo>
                  <a:lnTo>
                    <a:pt x="10841" y="3368"/>
                  </a:lnTo>
                  <a:lnTo>
                    <a:pt x="11178" y="4209"/>
                  </a:lnTo>
                  <a:lnTo>
                    <a:pt x="11245" y="4378"/>
                  </a:lnTo>
                  <a:lnTo>
                    <a:pt x="11346" y="4580"/>
                  </a:lnTo>
                  <a:lnTo>
                    <a:pt x="11346" y="4681"/>
                  </a:lnTo>
                  <a:lnTo>
                    <a:pt x="11346" y="4748"/>
                  </a:lnTo>
                  <a:lnTo>
                    <a:pt x="11313" y="4815"/>
                  </a:lnTo>
                  <a:lnTo>
                    <a:pt x="11212" y="4849"/>
                  </a:lnTo>
                  <a:lnTo>
                    <a:pt x="11111" y="4546"/>
                  </a:lnTo>
                  <a:lnTo>
                    <a:pt x="10774" y="3334"/>
                  </a:lnTo>
                  <a:close/>
                  <a:moveTo>
                    <a:pt x="6868" y="1"/>
                  </a:moveTo>
                  <a:lnTo>
                    <a:pt x="6363" y="34"/>
                  </a:lnTo>
                  <a:lnTo>
                    <a:pt x="5892" y="102"/>
                  </a:lnTo>
                  <a:lnTo>
                    <a:pt x="5387" y="169"/>
                  </a:lnTo>
                  <a:lnTo>
                    <a:pt x="4882" y="270"/>
                  </a:lnTo>
                  <a:lnTo>
                    <a:pt x="3939" y="506"/>
                  </a:lnTo>
                  <a:lnTo>
                    <a:pt x="2963" y="809"/>
                  </a:lnTo>
                  <a:lnTo>
                    <a:pt x="2492" y="977"/>
                  </a:lnTo>
                  <a:lnTo>
                    <a:pt x="2020" y="1145"/>
                  </a:lnTo>
                  <a:lnTo>
                    <a:pt x="1583" y="1381"/>
                  </a:lnTo>
                  <a:lnTo>
                    <a:pt x="1145" y="1617"/>
                  </a:lnTo>
                  <a:lnTo>
                    <a:pt x="876" y="1819"/>
                  </a:lnTo>
                  <a:lnTo>
                    <a:pt x="640" y="2021"/>
                  </a:lnTo>
                  <a:lnTo>
                    <a:pt x="438" y="2257"/>
                  </a:lnTo>
                  <a:lnTo>
                    <a:pt x="236" y="2560"/>
                  </a:lnTo>
                  <a:lnTo>
                    <a:pt x="101" y="2829"/>
                  </a:lnTo>
                  <a:lnTo>
                    <a:pt x="0" y="3132"/>
                  </a:lnTo>
                  <a:lnTo>
                    <a:pt x="0" y="3469"/>
                  </a:lnTo>
                  <a:lnTo>
                    <a:pt x="34" y="3772"/>
                  </a:lnTo>
                  <a:lnTo>
                    <a:pt x="34" y="3805"/>
                  </a:lnTo>
                  <a:lnTo>
                    <a:pt x="34" y="3839"/>
                  </a:lnTo>
                  <a:lnTo>
                    <a:pt x="101" y="4378"/>
                  </a:lnTo>
                  <a:lnTo>
                    <a:pt x="236" y="4883"/>
                  </a:lnTo>
                  <a:lnTo>
                    <a:pt x="505" y="5893"/>
                  </a:lnTo>
                  <a:lnTo>
                    <a:pt x="808" y="6903"/>
                  </a:lnTo>
                  <a:lnTo>
                    <a:pt x="1111" y="7946"/>
                  </a:lnTo>
                  <a:lnTo>
                    <a:pt x="1583" y="10101"/>
                  </a:lnTo>
                  <a:lnTo>
                    <a:pt x="2020" y="12256"/>
                  </a:lnTo>
                  <a:lnTo>
                    <a:pt x="2559" y="14478"/>
                  </a:lnTo>
                  <a:lnTo>
                    <a:pt x="3131" y="16700"/>
                  </a:lnTo>
                  <a:lnTo>
                    <a:pt x="3704" y="18889"/>
                  </a:lnTo>
                  <a:lnTo>
                    <a:pt x="4377" y="21077"/>
                  </a:lnTo>
                  <a:lnTo>
                    <a:pt x="4411" y="21144"/>
                  </a:lnTo>
                  <a:lnTo>
                    <a:pt x="4411" y="21346"/>
                  </a:lnTo>
                  <a:lnTo>
                    <a:pt x="4478" y="21481"/>
                  </a:lnTo>
                  <a:lnTo>
                    <a:pt x="4613" y="21649"/>
                  </a:lnTo>
                  <a:lnTo>
                    <a:pt x="4747" y="21818"/>
                  </a:lnTo>
                  <a:lnTo>
                    <a:pt x="5084" y="22087"/>
                  </a:lnTo>
                  <a:lnTo>
                    <a:pt x="5421" y="22255"/>
                  </a:lnTo>
                  <a:lnTo>
                    <a:pt x="5724" y="22424"/>
                  </a:lnTo>
                  <a:lnTo>
                    <a:pt x="6027" y="22525"/>
                  </a:lnTo>
                  <a:lnTo>
                    <a:pt x="6363" y="22626"/>
                  </a:lnTo>
                  <a:lnTo>
                    <a:pt x="6734" y="22659"/>
                  </a:lnTo>
                  <a:lnTo>
                    <a:pt x="7070" y="22693"/>
                  </a:lnTo>
                  <a:lnTo>
                    <a:pt x="7407" y="22693"/>
                  </a:lnTo>
                  <a:lnTo>
                    <a:pt x="8114" y="22659"/>
                  </a:lnTo>
                  <a:lnTo>
                    <a:pt x="8720" y="22592"/>
                  </a:lnTo>
                  <a:lnTo>
                    <a:pt x="9293" y="22491"/>
                  </a:lnTo>
                  <a:lnTo>
                    <a:pt x="9899" y="22390"/>
                  </a:lnTo>
                  <a:lnTo>
                    <a:pt x="10471" y="22255"/>
                  </a:lnTo>
                  <a:lnTo>
                    <a:pt x="11649" y="21919"/>
                  </a:lnTo>
                  <a:lnTo>
                    <a:pt x="12794" y="21515"/>
                  </a:lnTo>
                  <a:lnTo>
                    <a:pt x="12794" y="21212"/>
                  </a:lnTo>
                  <a:lnTo>
                    <a:pt x="11313" y="21717"/>
                  </a:lnTo>
                  <a:lnTo>
                    <a:pt x="10538" y="21919"/>
                  </a:lnTo>
                  <a:lnTo>
                    <a:pt x="9798" y="22121"/>
                  </a:lnTo>
                  <a:lnTo>
                    <a:pt x="9124" y="22255"/>
                  </a:lnTo>
                  <a:lnTo>
                    <a:pt x="8485" y="22390"/>
                  </a:lnTo>
                  <a:lnTo>
                    <a:pt x="7811" y="22424"/>
                  </a:lnTo>
                  <a:lnTo>
                    <a:pt x="7138" y="22457"/>
                  </a:lnTo>
                  <a:lnTo>
                    <a:pt x="6801" y="22424"/>
                  </a:lnTo>
                  <a:lnTo>
                    <a:pt x="6498" y="22390"/>
                  </a:lnTo>
                  <a:lnTo>
                    <a:pt x="6195" y="22289"/>
                  </a:lnTo>
                  <a:lnTo>
                    <a:pt x="5858" y="22188"/>
                  </a:lnTo>
                  <a:lnTo>
                    <a:pt x="5522" y="22053"/>
                  </a:lnTo>
                  <a:lnTo>
                    <a:pt x="5320" y="21919"/>
                  </a:lnTo>
                  <a:lnTo>
                    <a:pt x="5084" y="21784"/>
                  </a:lnTo>
                  <a:lnTo>
                    <a:pt x="4916" y="21616"/>
                  </a:lnTo>
                  <a:lnTo>
                    <a:pt x="4747" y="21447"/>
                  </a:lnTo>
                  <a:lnTo>
                    <a:pt x="4646" y="21279"/>
                  </a:lnTo>
                  <a:lnTo>
                    <a:pt x="4613" y="21077"/>
                  </a:lnTo>
                  <a:lnTo>
                    <a:pt x="4613" y="21043"/>
                  </a:lnTo>
                  <a:lnTo>
                    <a:pt x="4007" y="18889"/>
                  </a:lnTo>
                  <a:lnTo>
                    <a:pt x="3434" y="16734"/>
                  </a:lnTo>
                  <a:lnTo>
                    <a:pt x="2862" y="14579"/>
                  </a:lnTo>
                  <a:lnTo>
                    <a:pt x="2323" y="12424"/>
                  </a:lnTo>
                  <a:lnTo>
                    <a:pt x="1852" y="10269"/>
                  </a:lnTo>
                  <a:lnTo>
                    <a:pt x="1414" y="8115"/>
                  </a:lnTo>
                  <a:lnTo>
                    <a:pt x="1280" y="7576"/>
                  </a:lnTo>
                  <a:lnTo>
                    <a:pt x="1145" y="7037"/>
                  </a:lnTo>
                  <a:lnTo>
                    <a:pt x="808" y="5960"/>
                  </a:lnTo>
                  <a:lnTo>
                    <a:pt x="472" y="4883"/>
                  </a:lnTo>
                  <a:lnTo>
                    <a:pt x="303" y="4344"/>
                  </a:lnTo>
                  <a:lnTo>
                    <a:pt x="169" y="3805"/>
                  </a:lnTo>
                  <a:lnTo>
                    <a:pt x="135" y="3772"/>
                  </a:lnTo>
                  <a:lnTo>
                    <a:pt x="202" y="3368"/>
                  </a:lnTo>
                  <a:lnTo>
                    <a:pt x="303" y="2997"/>
                  </a:lnTo>
                  <a:lnTo>
                    <a:pt x="472" y="2694"/>
                  </a:lnTo>
                  <a:lnTo>
                    <a:pt x="674" y="2391"/>
                  </a:lnTo>
                  <a:lnTo>
                    <a:pt x="909" y="2122"/>
                  </a:lnTo>
                  <a:lnTo>
                    <a:pt x="1179" y="1920"/>
                  </a:lnTo>
                  <a:lnTo>
                    <a:pt x="1482" y="1684"/>
                  </a:lnTo>
                  <a:lnTo>
                    <a:pt x="1818" y="1516"/>
                  </a:lnTo>
                  <a:lnTo>
                    <a:pt x="2155" y="1347"/>
                  </a:lnTo>
                  <a:lnTo>
                    <a:pt x="2525" y="1213"/>
                  </a:lnTo>
                  <a:lnTo>
                    <a:pt x="3266" y="943"/>
                  </a:lnTo>
                  <a:lnTo>
                    <a:pt x="4007" y="741"/>
                  </a:lnTo>
                  <a:lnTo>
                    <a:pt x="4714" y="573"/>
                  </a:lnTo>
                  <a:lnTo>
                    <a:pt x="5555" y="405"/>
                  </a:lnTo>
                  <a:lnTo>
                    <a:pt x="5959" y="337"/>
                  </a:lnTo>
                  <a:lnTo>
                    <a:pt x="6397" y="304"/>
                  </a:lnTo>
                  <a:lnTo>
                    <a:pt x="6801" y="270"/>
                  </a:lnTo>
                  <a:lnTo>
                    <a:pt x="7239" y="304"/>
                  </a:lnTo>
                  <a:lnTo>
                    <a:pt x="7643" y="304"/>
                  </a:lnTo>
                  <a:lnTo>
                    <a:pt x="8080" y="371"/>
                  </a:lnTo>
                  <a:lnTo>
                    <a:pt x="8518" y="472"/>
                  </a:lnTo>
                  <a:lnTo>
                    <a:pt x="8922" y="607"/>
                  </a:lnTo>
                  <a:lnTo>
                    <a:pt x="9326" y="809"/>
                  </a:lnTo>
                  <a:lnTo>
                    <a:pt x="9495" y="943"/>
                  </a:lnTo>
                  <a:lnTo>
                    <a:pt x="9697" y="1078"/>
                  </a:lnTo>
                  <a:lnTo>
                    <a:pt x="9831" y="1246"/>
                  </a:lnTo>
                  <a:lnTo>
                    <a:pt x="9966" y="1448"/>
                  </a:lnTo>
                  <a:lnTo>
                    <a:pt x="10101" y="1650"/>
                  </a:lnTo>
                  <a:lnTo>
                    <a:pt x="10202" y="1852"/>
                  </a:lnTo>
                  <a:lnTo>
                    <a:pt x="10168" y="1886"/>
                  </a:lnTo>
                  <a:lnTo>
                    <a:pt x="10168" y="2088"/>
                  </a:lnTo>
                  <a:lnTo>
                    <a:pt x="10202" y="2223"/>
                  </a:lnTo>
                  <a:lnTo>
                    <a:pt x="10303" y="2593"/>
                  </a:lnTo>
                  <a:lnTo>
                    <a:pt x="10707" y="4108"/>
                  </a:lnTo>
                  <a:lnTo>
                    <a:pt x="11616" y="7138"/>
                  </a:lnTo>
                  <a:lnTo>
                    <a:pt x="12491" y="10168"/>
                  </a:lnTo>
                  <a:lnTo>
                    <a:pt x="12794" y="11347"/>
                  </a:lnTo>
                  <a:lnTo>
                    <a:pt x="12794" y="10337"/>
                  </a:lnTo>
                  <a:lnTo>
                    <a:pt x="12727" y="10101"/>
                  </a:lnTo>
                  <a:lnTo>
                    <a:pt x="11919" y="7340"/>
                  </a:lnTo>
                  <a:lnTo>
                    <a:pt x="11582" y="6196"/>
                  </a:lnTo>
                  <a:lnTo>
                    <a:pt x="11279" y="5085"/>
                  </a:lnTo>
                  <a:lnTo>
                    <a:pt x="11346" y="5085"/>
                  </a:lnTo>
                  <a:lnTo>
                    <a:pt x="11414" y="5051"/>
                  </a:lnTo>
                  <a:lnTo>
                    <a:pt x="11447" y="5017"/>
                  </a:lnTo>
                  <a:lnTo>
                    <a:pt x="11515" y="4916"/>
                  </a:lnTo>
                  <a:lnTo>
                    <a:pt x="11582" y="4849"/>
                  </a:lnTo>
                  <a:lnTo>
                    <a:pt x="11616" y="4815"/>
                  </a:lnTo>
                  <a:lnTo>
                    <a:pt x="11616" y="4748"/>
                  </a:lnTo>
                  <a:lnTo>
                    <a:pt x="11346" y="3974"/>
                  </a:lnTo>
                  <a:lnTo>
                    <a:pt x="11043" y="3233"/>
                  </a:lnTo>
                  <a:lnTo>
                    <a:pt x="10976" y="3166"/>
                  </a:lnTo>
                  <a:lnTo>
                    <a:pt x="10707" y="3166"/>
                  </a:lnTo>
                  <a:lnTo>
                    <a:pt x="10471" y="2560"/>
                  </a:lnTo>
                  <a:lnTo>
                    <a:pt x="10639" y="2560"/>
                  </a:lnTo>
                  <a:lnTo>
                    <a:pt x="10673" y="2492"/>
                  </a:lnTo>
                  <a:lnTo>
                    <a:pt x="10673" y="2425"/>
                  </a:lnTo>
                  <a:lnTo>
                    <a:pt x="10538" y="2054"/>
                  </a:lnTo>
                  <a:lnTo>
                    <a:pt x="10404" y="1718"/>
                  </a:lnTo>
                  <a:lnTo>
                    <a:pt x="10235" y="1415"/>
                  </a:lnTo>
                  <a:lnTo>
                    <a:pt x="10033" y="1112"/>
                  </a:lnTo>
                  <a:lnTo>
                    <a:pt x="9798" y="876"/>
                  </a:lnTo>
                  <a:lnTo>
                    <a:pt x="9528" y="640"/>
                  </a:lnTo>
                  <a:lnTo>
                    <a:pt x="9225" y="472"/>
                  </a:lnTo>
                  <a:lnTo>
                    <a:pt x="8855" y="304"/>
                  </a:lnTo>
                  <a:lnTo>
                    <a:pt x="8384" y="169"/>
                  </a:lnTo>
                  <a:lnTo>
                    <a:pt x="7878" y="68"/>
                  </a:lnTo>
                  <a:lnTo>
                    <a:pt x="7373" y="34"/>
                  </a:lnTo>
                  <a:lnTo>
                    <a:pt x="68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4" name="Google Shape;1334;p8"/>
            <p:cNvSpPr/>
            <p:nvPr/>
          </p:nvSpPr>
          <p:spPr>
            <a:xfrm>
              <a:off x="7159950" y="3928975"/>
              <a:ext cx="10975" cy="10125"/>
            </a:xfrm>
            <a:custGeom>
              <a:avLst/>
              <a:gdLst/>
              <a:ahLst/>
              <a:cxnLst/>
              <a:rect l="l" t="t" r="r" b="b"/>
              <a:pathLst>
                <a:path w="439" h="405" extrusionOk="0">
                  <a:moveTo>
                    <a:pt x="135" y="0"/>
                  </a:moveTo>
                  <a:lnTo>
                    <a:pt x="34" y="101"/>
                  </a:lnTo>
                  <a:lnTo>
                    <a:pt x="34" y="169"/>
                  </a:lnTo>
                  <a:lnTo>
                    <a:pt x="1" y="236"/>
                  </a:lnTo>
                  <a:lnTo>
                    <a:pt x="34" y="337"/>
                  </a:lnTo>
                  <a:lnTo>
                    <a:pt x="68" y="371"/>
                  </a:lnTo>
                  <a:lnTo>
                    <a:pt x="135" y="404"/>
                  </a:lnTo>
                  <a:lnTo>
                    <a:pt x="203" y="404"/>
                  </a:lnTo>
                  <a:lnTo>
                    <a:pt x="270" y="371"/>
                  </a:lnTo>
                  <a:lnTo>
                    <a:pt x="371" y="337"/>
                  </a:lnTo>
                  <a:lnTo>
                    <a:pt x="405" y="270"/>
                  </a:lnTo>
                  <a:lnTo>
                    <a:pt x="438" y="169"/>
                  </a:lnTo>
                  <a:lnTo>
                    <a:pt x="405" y="101"/>
                  </a:lnTo>
                  <a:lnTo>
                    <a:pt x="337" y="34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5" name="Google Shape;1335;p8"/>
            <p:cNvSpPr/>
            <p:nvPr/>
          </p:nvSpPr>
          <p:spPr>
            <a:xfrm>
              <a:off x="7158275" y="5139350"/>
              <a:ext cx="67350" cy="65675"/>
            </a:xfrm>
            <a:custGeom>
              <a:avLst/>
              <a:gdLst/>
              <a:ahLst/>
              <a:cxnLst/>
              <a:rect l="l" t="t" r="r" b="b"/>
              <a:pathLst>
                <a:path w="2694" h="2627" extrusionOk="0">
                  <a:moveTo>
                    <a:pt x="505" y="337"/>
                  </a:moveTo>
                  <a:lnTo>
                    <a:pt x="775" y="539"/>
                  </a:lnTo>
                  <a:lnTo>
                    <a:pt x="1044" y="741"/>
                  </a:lnTo>
                  <a:lnTo>
                    <a:pt x="977" y="842"/>
                  </a:lnTo>
                  <a:lnTo>
                    <a:pt x="910" y="943"/>
                  </a:lnTo>
                  <a:lnTo>
                    <a:pt x="842" y="1077"/>
                  </a:lnTo>
                  <a:lnTo>
                    <a:pt x="606" y="842"/>
                  </a:lnTo>
                  <a:lnTo>
                    <a:pt x="674" y="741"/>
                  </a:lnTo>
                  <a:lnTo>
                    <a:pt x="707" y="539"/>
                  </a:lnTo>
                  <a:lnTo>
                    <a:pt x="707" y="505"/>
                  </a:lnTo>
                  <a:lnTo>
                    <a:pt x="573" y="640"/>
                  </a:lnTo>
                  <a:lnTo>
                    <a:pt x="505" y="774"/>
                  </a:lnTo>
                  <a:lnTo>
                    <a:pt x="135" y="471"/>
                  </a:lnTo>
                  <a:lnTo>
                    <a:pt x="337" y="370"/>
                  </a:lnTo>
                  <a:lnTo>
                    <a:pt x="438" y="337"/>
                  </a:lnTo>
                  <a:close/>
                  <a:moveTo>
                    <a:pt x="1179" y="875"/>
                  </a:moveTo>
                  <a:lnTo>
                    <a:pt x="1415" y="1077"/>
                  </a:lnTo>
                  <a:lnTo>
                    <a:pt x="1482" y="1178"/>
                  </a:lnTo>
                  <a:lnTo>
                    <a:pt x="1381" y="1313"/>
                  </a:lnTo>
                  <a:lnTo>
                    <a:pt x="1280" y="1515"/>
                  </a:lnTo>
                  <a:lnTo>
                    <a:pt x="1145" y="1381"/>
                  </a:lnTo>
                  <a:lnTo>
                    <a:pt x="977" y="1212"/>
                  </a:lnTo>
                  <a:lnTo>
                    <a:pt x="1044" y="1111"/>
                  </a:lnTo>
                  <a:lnTo>
                    <a:pt x="1112" y="976"/>
                  </a:lnTo>
                  <a:lnTo>
                    <a:pt x="1179" y="875"/>
                  </a:lnTo>
                  <a:close/>
                  <a:moveTo>
                    <a:pt x="1583" y="1246"/>
                  </a:moveTo>
                  <a:lnTo>
                    <a:pt x="1852" y="1583"/>
                  </a:lnTo>
                  <a:lnTo>
                    <a:pt x="1751" y="1717"/>
                  </a:lnTo>
                  <a:lnTo>
                    <a:pt x="1684" y="1886"/>
                  </a:lnTo>
                  <a:lnTo>
                    <a:pt x="1448" y="1650"/>
                  </a:lnTo>
                  <a:lnTo>
                    <a:pt x="1516" y="1414"/>
                  </a:lnTo>
                  <a:lnTo>
                    <a:pt x="1583" y="1246"/>
                  </a:lnTo>
                  <a:close/>
                  <a:moveTo>
                    <a:pt x="1920" y="1684"/>
                  </a:moveTo>
                  <a:lnTo>
                    <a:pt x="2122" y="1919"/>
                  </a:lnTo>
                  <a:lnTo>
                    <a:pt x="2021" y="2020"/>
                  </a:lnTo>
                  <a:lnTo>
                    <a:pt x="2021" y="2088"/>
                  </a:lnTo>
                  <a:lnTo>
                    <a:pt x="2021" y="2155"/>
                  </a:lnTo>
                  <a:lnTo>
                    <a:pt x="1819" y="1987"/>
                  </a:lnTo>
                  <a:lnTo>
                    <a:pt x="1852" y="1919"/>
                  </a:lnTo>
                  <a:lnTo>
                    <a:pt x="1886" y="1818"/>
                  </a:lnTo>
                  <a:lnTo>
                    <a:pt x="1920" y="1684"/>
                  </a:lnTo>
                  <a:close/>
                  <a:moveTo>
                    <a:pt x="2122" y="1953"/>
                  </a:moveTo>
                  <a:lnTo>
                    <a:pt x="2324" y="2155"/>
                  </a:lnTo>
                  <a:lnTo>
                    <a:pt x="2223" y="2357"/>
                  </a:lnTo>
                  <a:lnTo>
                    <a:pt x="2054" y="2189"/>
                  </a:lnTo>
                  <a:lnTo>
                    <a:pt x="2054" y="2054"/>
                  </a:lnTo>
                  <a:lnTo>
                    <a:pt x="2088" y="1987"/>
                  </a:lnTo>
                  <a:lnTo>
                    <a:pt x="2122" y="1953"/>
                  </a:lnTo>
                  <a:close/>
                  <a:moveTo>
                    <a:pt x="404" y="0"/>
                  </a:moveTo>
                  <a:lnTo>
                    <a:pt x="303" y="34"/>
                  </a:lnTo>
                  <a:lnTo>
                    <a:pt x="135" y="202"/>
                  </a:lnTo>
                  <a:lnTo>
                    <a:pt x="68" y="337"/>
                  </a:lnTo>
                  <a:lnTo>
                    <a:pt x="34" y="438"/>
                  </a:lnTo>
                  <a:lnTo>
                    <a:pt x="0" y="471"/>
                  </a:lnTo>
                  <a:lnTo>
                    <a:pt x="34" y="505"/>
                  </a:lnTo>
                  <a:lnTo>
                    <a:pt x="236" y="808"/>
                  </a:lnTo>
                  <a:lnTo>
                    <a:pt x="472" y="1077"/>
                  </a:lnTo>
                  <a:lnTo>
                    <a:pt x="1011" y="1616"/>
                  </a:lnTo>
                  <a:lnTo>
                    <a:pt x="1617" y="2121"/>
                  </a:lnTo>
                  <a:lnTo>
                    <a:pt x="2189" y="2593"/>
                  </a:lnTo>
                  <a:lnTo>
                    <a:pt x="2223" y="2626"/>
                  </a:lnTo>
                  <a:lnTo>
                    <a:pt x="2290" y="2626"/>
                  </a:lnTo>
                  <a:lnTo>
                    <a:pt x="2324" y="2593"/>
                  </a:lnTo>
                  <a:lnTo>
                    <a:pt x="2357" y="2559"/>
                  </a:lnTo>
                  <a:lnTo>
                    <a:pt x="2458" y="2290"/>
                  </a:lnTo>
                  <a:lnTo>
                    <a:pt x="2593" y="2391"/>
                  </a:lnTo>
                  <a:lnTo>
                    <a:pt x="2627" y="2424"/>
                  </a:lnTo>
                  <a:lnTo>
                    <a:pt x="2694" y="2391"/>
                  </a:lnTo>
                  <a:lnTo>
                    <a:pt x="2694" y="2357"/>
                  </a:lnTo>
                  <a:lnTo>
                    <a:pt x="2694" y="2290"/>
                  </a:lnTo>
                  <a:lnTo>
                    <a:pt x="2559" y="1987"/>
                  </a:lnTo>
                  <a:lnTo>
                    <a:pt x="2324" y="1717"/>
                  </a:lnTo>
                  <a:lnTo>
                    <a:pt x="1852" y="1145"/>
                  </a:lnTo>
                  <a:lnTo>
                    <a:pt x="1583" y="875"/>
                  </a:lnTo>
                  <a:lnTo>
                    <a:pt x="1280" y="606"/>
                  </a:lnTo>
                  <a:lnTo>
                    <a:pt x="1280" y="539"/>
                  </a:lnTo>
                  <a:lnTo>
                    <a:pt x="1246" y="539"/>
                  </a:lnTo>
                  <a:lnTo>
                    <a:pt x="1213" y="572"/>
                  </a:lnTo>
                  <a:lnTo>
                    <a:pt x="842" y="269"/>
                  </a:lnTo>
                  <a:lnTo>
                    <a:pt x="472" y="34"/>
                  </a:lnTo>
                  <a:lnTo>
                    <a:pt x="40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6" name="Google Shape;1336;p8"/>
            <p:cNvSpPr/>
            <p:nvPr/>
          </p:nvSpPr>
          <p:spPr>
            <a:xfrm>
              <a:off x="6637250" y="5024025"/>
              <a:ext cx="49700" cy="49675"/>
            </a:xfrm>
            <a:custGeom>
              <a:avLst/>
              <a:gdLst/>
              <a:ahLst/>
              <a:cxnLst/>
              <a:rect l="l" t="t" r="r" b="b"/>
              <a:pathLst>
                <a:path w="1988" h="1987" extrusionOk="0">
                  <a:moveTo>
                    <a:pt x="35" y="1"/>
                  </a:moveTo>
                  <a:lnTo>
                    <a:pt x="1" y="34"/>
                  </a:lnTo>
                  <a:lnTo>
                    <a:pt x="68" y="203"/>
                  </a:lnTo>
                  <a:lnTo>
                    <a:pt x="169" y="371"/>
                  </a:lnTo>
                  <a:lnTo>
                    <a:pt x="439" y="640"/>
                  </a:lnTo>
                  <a:lnTo>
                    <a:pt x="1112" y="1314"/>
                  </a:lnTo>
                  <a:lnTo>
                    <a:pt x="1348" y="1583"/>
                  </a:lnTo>
                  <a:lnTo>
                    <a:pt x="1583" y="1852"/>
                  </a:lnTo>
                  <a:lnTo>
                    <a:pt x="1651" y="1920"/>
                  </a:lnTo>
                  <a:lnTo>
                    <a:pt x="1752" y="1953"/>
                  </a:lnTo>
                  <a:lnTo>
                    <a:pt x="1819" y="1987"/>
                  </a:lnTo>
                  <a:lnTo>
                    <a:pt x="1920" y="1953"/>
                  </a:lnTo>
                  <a:lnTo>
                    <a:pt x="1987" y="1886"/>
                  </a:lnTo>
                  <a:lnTo>
                    <a:pt x="1954" y="1819"/>
                  </a:lnTo>
                  <a:lnTo>
                    <a:pt x="1954" y="1785"/>
                  </a:lnTo>
                  <a:lnTo>
                    <a:pt x="1718" y="1583"/>
                  </a:lnTo>
                  <a:lnTo>
                    <a:pt x="1516" y="1381"/>
                  </a:lnTo>
                  <a:lnTo>
                    <a:pt x="1112" y="943"/>
                  </a:lnTo>
                  <a:lnTo>
                    <a:pt x="540" y="371"/>
                  </a:lnTo>
                  <a:lnTo>
                    <a:pt x="304" y="135"/>
                  </a:lnTo>
                  <a:lnTo>
                    <a:pt x="169" y="68"/>
                  </a:lnTo>
                  <a:lnTo>
                    <a:pt x="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7" name="Google Shape;1337;p8"/>
            <p:cNvSpPr/>
            <p:nvPr/>
          </p:nvSpPr>
          <p:spPr>
            <a:xfrm>
              <a:off x="7121250" y="4706700"/>
              <a:ext cx="170025" cy="420875"/>
            </a:xfrm>
            <a:custGeom>
              <a:avLst/>
              <a:gdLst/>
              <a:ahLst/>
              <a:cxnLst/>
              <a:rect l="l" t="t" r="r" b="b"/>
              <a:pathLst>
                <a:path w="6801" h="16835" extrusionOk="0">
                  <a:moveTo>
                    <a:pt x="6195" y="472"/>
                  </a:moveTo>
                  <a:lnTo>
                    <a:pt x="5892" y="943"/>
                  </a:lnTo>
                  <a:lnTo>
                    <a:pt x="5825" y="910"/>
                  </a:lnTo>
                  <a:lnTo>
                    <a:pt x="5791" y="842"/>
                  </a:lnTo>
                  <a:lnTo>
                    <a:pt x="5757" y="809"/>
                  </a:lnTo>
                  <a:lnTo>
                    <a:pt x="6195" y="472"/>
                  </a:lnTo>
                  <a:close/>
                  <a:moveTo>
                    <a:pt x="5589" y="977"/>
                  </a:moveTo>
                  <a:lnTo>
                    <a:pt x="5656" y="1078"/>
                  </a:lnTo>
                  <a:lnTo>
                    <a:pt x="5724" y="1145"/>
                  </a:lnTo>
                  <a:lnTo>
                    <a:pt x="5589" y="1381"/>
                  </a:lnTo>
                  <a:lnTo>
                    <a:pt x="5387" y="1246"/>
                  </a:lnTo>
                  <a:lnTo>
                    <a:pt x="5488" y="1112"/>
                  </a:lnTo>
                  <a:lnTo>
                    <a:pt x="5589" y="977"/>
                  </a:lnTo>
                  <a:close/>
                  <a:moveTo>
                    <a:pt x="5252" y="1381"/>
                  </a:moveTo>
                  <a:lnTo>
                    <a:pt x="5353" y="1482"/>
                  </a:lnTo>
                  <a:lnTo>
                    <a:pt x="5454" y="1549"/>
                  </a:lnTo>
                  <a:lnTo>
                    <a:pt x="5320" y="1819"/>
                  </a:lnTo>
                  <a:lnTo>
                    <a:pt x="5286" y="1785"/>
                  </a:lnTo>
                  <a:lnTo>
                    <a:pt x="5084" y="1684"/>
                  </a:lnTo>
                  <a:lnTo>
                    <a:pt x="5050" y="1684"/>
                  </a:lnTo>
                  <a:lnTo>
                    <a:pt x="5252" y="1381"/>
                  </a:lnTo>
                  <a:close/>
                  <a:moveTo>
                    <a:pt x="4949" y="1886"/>
                  </a:moveTo>
                  <a:lnTo>
                    <a:pt x="5084" y="1920"/>
                  </a:lnTo>
                  <a:lnTo>
                    <a:pt x="5219" y="1987"/>
                  </a:lnTo>
                  <a:lnTo>
                    <a:pt x="5084" y="2223"/>
                  </a:lnTo>
                  <a:lnTo>
                    <a:pt x="4815" y="1987"/>
                  </a:lnTo>
                  <a:lnTo>
                    <a:pt x="4882" y="1886"/>
                  </a:lnTo>
                  <a:close/>
                  <a:moveTo>
                    <a:pt x="4411" y="1920"/>
                  </a:moveTo>
                  <a:lnTo>
                    <a:pt x="4680" y="2189"/>
                  </a:lnTo>
                  <a:lnTo>
                    <a:pt x="4815" y="2324"/>
                  </a:lnTo>
                  <a:lnTo>
                    <a:pt x="4983" y="2459"/>
                  </a:lnTo>
                  <a:lnTo>
                    <a:pt x="4949" y="2459"/>
                  </a:lnTo>
                  <a:lnTo>
                    <a:pt x="4949" y="2526"/>
                  </a:lnTo>
                  <a:lnTo>
                    <a:pt x="4983" y="2593"/>
                  </a:lnTo>
                  <a:lnTo>
                    <a:pt x="5050" y="2593"/>
                  </a:lnTo>
                  <a:lnTo>
                    <a:pt x="5084" y="2560"/>
                  </a:lnTo>
                  <a:lnTo>
                    <a:pt x="5118" y="2526"/>
                  </a:lnTo>
                  <a:lnTo>
                    <a:pt x="4040" y="3704"/>
                  </a:lnTo>
                  <a:lnTo>
                    <a:pt x="3973" y="3839"/>
                  </a:lnTo>
                  <a:lnTo>
                    <a:pt x="3872" y="4041"/>
                  </a:lnTo>
                  <a:lnTo>
                    <a:pt x="3737" y="4176"/>
                  </a:lnTo>
                  <a:lnTo>
                    <a:pt x="3670" y="4209"/>
                  </a:lnTo>
                  <a:lnTo>
                    <a:pt x="3603" y="4209"/>
                  </a:lnTo>
                  <a:lnTo>
                    <a:pt x="3266" y="3940"/>
                  </a:lnTo>
                  <a:lnTo>
                    <a:pt x="2862" y="3570"/>
                  </a:lnTo>
                  <a:lnTo>
                    <a:pt x="3098" y="3401"/>
                  </a:lnTo>
                  <a:lnTo>
                    <a:pt x="3300" y="3199"/>
                  </a:lnTo>
                  <a:lnTo>
                    <a:pt x="3704" y="2762"/>
                  </a:lnTo>
                  <a:lnTo>
                    <a:pt x="4074" y="2357"/>
                  </a:lnTo>
                  <a:lnTo>
                    <a:pt x="4242" y="2155"/>
                  </a:lnTo>
                  <a:lnTo>
                    <a:pt x="4411" y="1920"/>
                  </a:lnTo>
                  <a:close/>
                  <a:moveTo>
                    <a:pt x="2963" y="4041"/>
                  </a:moveTo>
                  <a:lnTo>
                    <a:pt x="3030" y="4108"/>
                  </a:lnTo>
                  <a:lnTo>
                    <a:pt x="2997" y="4142"/>
                  </a:lnTo>
                  <a:lnTo>
                    <a:pt x="2862" y="4277"/>
                  </a:lnTo>
                  <a:lnTo>
                    <a:pt x="2694" y="4479"/>
                  </a:lnTo>
                  <a:lnTo>
                    <a:pt x="2593" y="4647"/>
                  </a:lnTo>
                  <a:lnTo>
                    <a:pt x="2559" y="4782"/>
                  </a:lnTo>
                  <a:lnTo>
                    <a:pt x="2525" y="4883"/>
                  </a:lnTo>
                  <a:lnTo>
                    <a:pt x="2391" y="4748"/>
                  </a:lnTo>
                  <a:lnTo>
                    <a:pt x="2256" y="4647"/>
                  </a:lnTo>
                  <a:lnTo>
                    <a:pt x="2424" y="4512"/>
                  </a:lnTo>
                  <a:lnTo>
                    <a:pt x="2559" y="4344"/>
                  </a:lnTo>
                  <a:lnTo>
                    <a:pt x="2761" y="4176"/>
                  </a:lnTo>
                  <a:lnTo>
                    <a:pt x="2963" y="4041"/>
                  </a:lnTo>
                  <a:close/>
                  <a:moveTo>
                    <a:pt x="6565" y="1"/>
                  </a:moveTo>
                  <a:lnTo>
                    <a:pt x="6498" y="34"/>
                  </a:lnTo>
                  <a:lnTo>
                    <a:pt x="5959" y="371"/>
                  </a:lnTo>
                  <a:lnTo>
                    <a:pt x="5690" y="573"/>
                  </a:lnTo>
                  <a:lnTo>
                    <a:pt x="5454" y="809"/>
                  </a:lnTo>
                  <a:lnTo>
                    <a:pt x="5219" y="1078"/>
                  </a:lnTo>
                  <a:lnTo>
                    <a:pt x="5017" y="1347"/>
                  </a:lnTo>
                  <a:lnTo>
                    <a:pt x="4848" y="1650"/>
                  </a:lnTo>
                  <a:lnTo>
                    <a:pt x="4747" y="1953"/>
                  </a:lnTo>
                  <a:lnTo>
                    <a:pt x="4613" y="1785"/>
                  </a:lnTo>
                  <a:lnTo>
                    <a:pt x="4444" y="1650"/>
                  </a:lnTo>
                  <a:lnTo>
                    <a:pt x="4377" y="1617"/>
                  </a:lnTo>
                  <a:lnTo>
                    <a:pt x="4343" y="1650"/>
                  </a:lnTo>
                  <a:lnTo>
                    <a:pt x="4276" y="1684"/>
                  </a:lnTo>
                  <a:lnTo>
                    <a:pt x="4108" y="1953"/>
                  </a:lnTo>
                  <a:lnTo>
                    <a:pt x="3939" y="2189"/>
                  </a:lnTo>
                  <a:lnTo>
                    <a:pt x="3535" y="2627"/>
                  </a:lnTo>
                  <a:lnTo>
                    <a:pt x="3131" y="3031"/>
                  </a:lnTo>
                  <a:lnTo>
                    <a:pt x="2929" y="3267"/>
                  </a:lnTo>
                  <a:lnTo>
                    <a:pt x="2795" y="3536"/>
                  </a:lnTo>
                  <a:lnTo>
                    <a:pt x="2761" y="3536"/>
                  </a:lnTo>
                  <a:lnTo>
                    <a:pt x="2761" y="3570"/>
                  </a:lnTo>
                  <a:lnTo>
                    <a:pt x="2795" y="3704"/>
                  </a:lnTo>
                  <a:lnTo>
                    <a:pt x="2862" y="3839"/>
                  </a:lnTo>
                  <a:lnTo>
                    <a:pt x="2626" y="3974"/>
                  </a:lnTo>
                  <a:lnTo>
                    <a:pt x="2458" y="4142"/>
                  </a:lnTo>
                  <a:lnTo>
                    <a:pt x="2222" y="4378"/>
                  </a:lnTo>
                  <a:lnTo>
                    <a:pt x="2155" y="4479"/>
                  </a:lnTo>
                  <a:lnTo>
                    <a:pt x="2087" y="4613"/>
                  </a:lnTo>
                  <a:lnTo>
                    <a:pt x="2087" y="4681"/>
                  </a:lnTo>
                  <a:lnTo>
                    <a:pt x="2121" y="4714"/>
                  </a:lnTo>
                  <a:lnTo>
                    <a:pt x="2188" y="4849"/>
                  </a:lnTo>
                  <a:lnTo>
                    <a:pt x="2256" y="4984"/>
                  </a:lnTo>
                  <a:lnTo>
                    <a:pt x="2188" y="5017"/>
                  </a:lnTo>
                  <a:lnTo>
                    <a:pt x="1953" y="5186"/>
                  </a:lnTo>
                  <a:lnTo>
                    <a:pt x="1717" y="5388"/>
                  </a:lnTo>
                  <a:lnTo>
                    <a:pt x="1515" y="5590"/>
                  </a:lnTo>
                  <a:lnTo>
                    <a:pt x="1313" y="5792"/>
                  </a:lnTo>
                  <a:lnTo>
                    <a:pt x="976" y="6263"/>
                  </a:lnTo>
                  <a:lnTo>
                    <a:pt x="707" y="6768"/>
                  </a:lnTo>
                  <a:lnTo>
                    <a:pt x="505" y="7307"/>
                  </a:lnTo>
                  <a:lnTo>
                    <a:pt x="337" y="7879"/>
                  </a:lnTo>
                  <a:lnTo>
                    <a:pt x="202" y="8451"/>
                  </a:lnTo>
                  <a:lnTo>
                    <a:pt x="101" y="9024"/>
                  </a:lnTo>
                  <a:lnTo>
                    <a:pt x="34" y="9663"/>
                  </a:lnTo>
                  <a:lnTo>
                    <a:pt x="0" y="10303"/>
                  </a:lnTo>
                  <a:lnTo>
                    <a:pt x="0" y="10943"/>
                  </a:lnTo>
                  <a:lnTo>
                    <a:pt x="34" y="11583"/>
                  </a:lnTo>
                  <a:lnTo>
                    <a:pt x="135" y="12189"/>
                  </a:lnTo>
                  <a:lnTo>
                    <a:pt x="202" y="12492"/>
                  </a:lnTo>
                  <a:lnTo>
                    <a:pt x="303" y="12795"/>
                  </a:lnTo>
                  <a:lnTo>
                    <a:pt x="404" y="13064"/>
                  </a:lnTo>
                  <a:lnTo>
                    <a:pt x="572" y="13367"/>
                  </a:lnTo>
                  <a:lnTo>
                    <a:pt x="741" y="13636"/>
                  </a:lnTo>
                  <a:lnTo>
                    <a:pt x="909" y="13906"/>
                  </a:lnTo>
                  <a:lnTo>
                    <a:pt x="1347" y="14377"/>
                  </a:lnTo>
                  <a:lnTo>
                    <a:pt x="1784" y="14848"/>
                  </a:lnTo>
                  <a:lnTo>
                    <a:pt x="2289" y="15286"/>
                  </a:lnTo>
                  <a:lnTo>
                    <a:pt x="2761" y="15690"/>
                  </a:lnTo>
                  <a:lnTo>
                    <a:pt x="3266" y="16027"/>
                  </a:lnTo>
                  <a:lnTo>
                    <a:pt x="3535" y="16161"/>
                  </a:lnTo>
                  <a:lnTo>
                    <a:pt x="3805" y="16296"/>
                  </a:lnTo>
                  <a:lnTo>
                    <a:pt x="4108" y="16363"/>
                  </a:lnTo>
                  <a:lnTo>
                    <a:pt x="4377" y="16431"/>
                  </a:lnTo>
                  <a:lnTo>
                    <a:pt x="4680" y="16397"/>
                  </a:lnTo>
                  <a:lnTo>
                    <a:pt x="4983" y="16330"/>
                  </a:lnTo>
                  <a:lnTo>
                    <a:pt x="5151" y="16262"/>
                  </a:lnTo>
                  <a:lnTo>
                    <a:pt x="5320" y="16195"/>
                  </a:lnTo>
                  <a:lnTo>
                    <a:pt x="5623" y="15926"/>
                  </a:lnTo>
                  <a:lnTo>
                    <a:pt x="5858" y="16161"/>
                  </a:lnTo>
                  <a:lnTo>
                    <a:pt x="6094" y="16397"/>
                  </a:lnTo>
                  <a:lnTo>
                    <a:pt x="6229" y="16532"/>
                  </a:lnTo>
                  <a:lnTo>
                    <a:pt x="6431" y="16633"/>
                  </a:lnTo>
                  <a:lnTo>
                    <a:pt x="6801" y="16835"/>
                  </a:lnTo>
                  <a:lnTo>
                    <a:pt x="6801" y="16532"/>
                  </a:lnTo>
                  <a:lnTo>
                    <a:pt x="6532" y="16330"/>
                  </a:lnTo>
                  <a:lnTo>
                    <a:pt x="6296" y="16128"/>
                  </a:lnTo>
                  <a:lnTo>
                    <a:pt x="6060" y="15926"/>
                  </a:lnTo>
                  <a:lnTo>
                    <a:pt x="5858" y="15690"/>
                  </a:lnTo>
                  <a:lnTo>
                    <a:pt x="6262" y="15151"/>
                  </a:lnTo>
                  <a:lnTo>
                    <a:pt x="6599" y="14714"/>
                  </a:lnTo>
                  <a:lnTo>
                    <a:pt x="6801" y="14411"/>
                  </a:lnTo>
                  <a:lnTo>
                    <a:pt x="6801" y="13906"/>
                  </a:lnTo>
                  <a:lnTo>
                    <a:pt x="6229" y="14680"/>
                  </a:lnTo>
                  <a:lnTo>
                    <a:pt x="5623" y="15387"/>
                  </a:lnTo>
                  <a:lnTo>
                    <a:pt x="5252" y="14815"/>
                  </a:lnTo>
                  <a:lnTo>
                    <a:pt x="4882" y="14175"/>
                  </a:lnTo>
                  <a:lnTo>
                    <a:pt x="4613" y="13636"/>
                  </a:lnTo>
                  <a:lnTo>
                    <a:pt x="4343" y="13064"/>
                  </a:lnTo>
                  <a:lnTo>
                    <a:pt x="4141" y="12525"/>
                  </a:lnTo>
                  <a:lnTo>
                    <a:pt x="3973" y="11987"/>
                  </a:lnTo>
                  <a:lnTo>
                    <a:pt x="3838" y="11414"/>
                  </a:lnTo>
                  <a:lnTo>
                    <a:pt x="3771" y="10842"/>
                  </a:lnTo>
                  <a:lnTo>
                    <a:pt x="3771" y="10236"/>
                  </a:lnTo>
                  <a:lnTo>
                    <a:pt x="3838" y="9630"/>
                  </a:lnTo>
                  <a:lnTo>
                    <a:pt x="3939" y="9057"/>
                  </a:lnTo>
                  <a:lnTo>
                    <a:pt x="4007" y="8754"/>
                  </a:lnTo>
                  <a:lnTo>
                    <a:pt x="4108" y="8519"/>
                  </a:lnTo>
                  <a:lnTo>
                    <a:pt x="4242" y="8249"/>
                  </a:lnTo>
                  <a:lnTo>
                    <a:pt x="4411" y="8047"/>
                  </a:lnTo>
                  <a:lnTo>
                    <a:pt x="4613" y="7845"/>
                  </a:lnTo>
                  <a:lnTo>
                    <a:pt x="4882" y="7677"/>
                  </a:lnTo>
                  <a:lnTo>
                    <a:pt x="5084" y="7576"/>
                  </a:lnTo>
                  <a:lnTo>
                    <a:pt x="5320" y="7509"/>
                  </a:lnTo>
                  <a:lnTo>
                    <a:pt x="5555" y="7441"/>
                  </a:lnTo>
                  <a:lnTo>
                    <a:pt x="5791" y="7408"/>
                  </a:lnTo>
                  <a:lnTo>
                    <a:pt x="6262" y="7374"/>
                  </a:lnTo>
                  <a:lnTo>
                    <a:pt x="6734" y="7374"/>
                  </a:lnTo>
                  <a:lnTo>
                    <a:pt x="6801" y="7408"/>
                  </a:lnTo>
                  <a:lnTo>
                    <a:pt x="6801" y="7004"/>
                  </a:lnTo>
                  <a:lnTo>
                    <a:pt x="6128" y="7004"/>
                  </a:lnTo>
                  <a:lnTo>
                    <a:pt x="5791" y="7037"/>
                  </a:lnTo>
                  <a:lnTo>
                    <a:pt x="5454" y="7105"/>
                  </a:lnTo>
                  <a:lnTo>
                    <a:pt x="5151" y="7206"/>
                  </a:lnTo>
                  <a:lnTo>
                    <a:pt x="4848" y="7340"/>
                  </a:lnTo>
                  <a:lnTo>
                    <a:pt x="4579" y="7475"/>
                  </a:lnTo>
                  <a:lnTo>
                    <a:pt x="4377" y="7610"/>
                  </a:lnTo>
                  <a:lnTo>
                    <a:pt x="4175" y="7812"/>
                  </a:lnTo>
                  <a:lnTo>
                    <a:pt x="4007" y="8014"/>
                  </a:lnTo>
                  <a:lnTo>
                    <a:pt x="3872" y="8249"/>
                  </a:lnTo>
                  <a:lnTo>
                    <a:pt x="3771" y="8485"/>
                  </a:lnTo>
                  <a:lnTo>
                    <a:pt x="3704" y="8721"/>
                  </a:lnTo>
                  <a:lnTo>
                    <a:pt x="3636" y="8990"/>
                  </a:lnTo>
                  <a:lnTo>
                    <a:pt x="3502" y="9529"/>
                  </a:lnTo>
                  <a:lnTo>
                    <a:pt x="3434" y="10202"/>
                  </a:lnTo>
                  <a:lnTo>
                    <a:pt x="3434" y="10876"/>
                  </a:lnTo>
                  <a:lnTo>
                    <a:pt x="3434" y="11212"/>
                  </a:lnTo>
                  <a:lnTo>
                    <a:pt x="3502" y="11549"/>
                  </a:lnTo>
                  <a:lnTo>
                    <a:pt x="3569" y="11886"/>
                  </a:lnTo>
                  <a:lnTo>
                    <a:pt x="3636" y="12222"/>
                  </a:lnTo>
                  <a:lnTo>
                    <a:pt x="3872" y="12795"/>
                  </a:lnTo>
                  <a:lnTo>
                    <a:pt x="4108" y="13401"/>
                  </a:lnTo>
                  <a:lnTo>
                    <a:pt x="4714" y="14512"/>
                  </a:lnTo>
                  <a:lnTo>
                    <a:pt x="5017" y="15084"/>
                  </a:lnTo>
                  <a:lnTo>
                    <a:pt x="5387" y="15623"/>
                  </a:lnTo>
                  <a:lnTo>
                    <a:pt x="5320" y="15690"/>
                  </a:lnTo>
                  <a:lnTo>
                    <a:pt x="5084" y="15926"/>
                  </a:lnTo>
                  <a:lnTo>
                    <a:pt x="4815" y="16027"/>
                  </a:lnTo>
                  <a:lnTo>
                    <a:pt x="4545" y="16094"/>
                  </a:lnTo>
                  <a:lnTo>
                    <a:pt x="4276" y="16094"/>
                  </a:lnTo>
                  <a:lnTo>
                    <a:pt x="3973" y="16027"/>
                  </a:lnTo>
                  <a:lnTo>
                    <a:pt x="3670" y="15892"/>
                  </a:lnTo>
                  <a:lnTo>
                    <a:pt x="3367" y="15724"/>
                  </a:lnTo>
                  <a:lnTo>
                    <a:pt x="3098" y="15522"/>
                  </a:lnTo>
                  <a:lnTo>
                    <a:pt x="2795" y="15286"/>
                  </a:lnTo>
                  <a:lnTo>
                    <a:pt x="2525" y="15050"/>
                  </a:lnTo>
                  <a:lnTo>
                    <a:pt x="1986" y="14545"/>
                  </a:lnTo>
                  <a:lnTo>
                    <a:pt x="1549" y="14040"/>
                  </a:lnTo>
                  <a:lnTo>
                    <a:pt x="1178" y="13636"/>
                  </a:lnTo>
                  <a:lnTo>
                    <a:pt x="1010" y="13401"/>
                  </a:lnTo>
                  <a:lnTo>
                    <a:pt x="842" y="13165"/>
                  </a:lnTo>
                  <a:lnTo>
                    <a:pt x="741" y="12929"/>
                  </a:lnTo>
                  <a:lnTo>
                    <a:pt x="606" y="12660"/>
                  </a:lnTo>
                  <a:lnTo>
                    <a:pt x="539" y="12391"/>
                  </a:lnTo>
                  <a:lnTo>
                    <a:pt x="471" y="12121"/>
                  </a:lnTo>
                  <a:lnTo>
                    <a:pt x="370" y="11549"/>
                  </a:lnTo>
                  <a:lnTo>
                    <a:pt x="337" y="10977"/>
                  </a:lnTo>
                  <a:lnTo>
                    <a:pt x="370" y="10404"/>
                  </a:lnTo>
                  <a:lnTo>
                    <a:pt x="471" y="9259"/>
                  </a:lnTo>
                  <a:lnTo>
                    <a:pt x="539" y="8687"/>
                  </a:lnTo>
                  <a:lnTo>
                    <a:pt x="640" y="8148"/>
                  </a:lnTo>
                  <a:lnTo>
                    <a:pt x="808" y="7610"/>
                  </a:lnTo>
                  <a:lnTo>
                    <a:pt x="976" y="7071"/>
                  </a:lnTo>
                  <a:lnTo>
                    <a:pt x="1246" y="6566"/>
                  </a:lnTo>
                  <a:lnTo>
                    <a:pt x="1549" y="6095"/>
                  </a:lnTo>
                  <a:lnTo>
                    <a:pt x="1717" y="5893"/>
                  </a:lnTo>
                  <a:lnTo>
                    <a:pt x="1919" y="5691"/>
                  </a:lnTo>
                  <a:lnTo>
                    <a:pt x="2155" y="5489"/>
                  </a:lnTo>
                  <a:lnTo>
                    <a:pt x="2391" y="5320"/>
                  </a:lnTo>
                  <a:lnTo>
                    <a:pt x="2458" y="5253"/>
                  </a:lnTo>
                  <a:lnTo>
                    <a:pt x="2458" y="5186"/>
                  </a:lnTo>
                  <a:lnTo>
                    <a:pt x="2593" y="5287"/>
                  </a:lnTo>
                  <a:lnTo>
                    <a:pt x="2626" y="5320"/>
                  </a:lnTo>
                  <a:lnTo>
                    <a:pt x="2660" y="5320"/>
                  </a:lnTo>
                  <a:lnTo>
                    <a:pt x="2727" y="5287"/>
                  </a:lnTo>
                  <a:lnTo>
                    <a:pt x="3199" y="4883"/>
                  </a:lnTo>
                  <a:lnTo>
                    <a:pt x="3333" y="4748"/>
                  </a:lnTo>
                  <a:lnTo>
                    <a:pt x="3401" y="4681"/>
                  </a:lnTo>
                  <a:lnTo>
                    <a:pt x="3434" y="4580"/>
                  </a:lnTo>
                  <a:lnTo>
                    <a:pt x="3401" y="4512"/>
                  </a:lnTo>
                  <a:lnTo>
                    <a:pt x="3266" y="4512"/>
                  </a:lnTo>
                  <a:lnTo>
                    <a:pt x="3165" y="4580"/>
                  </a:lnTo>
                  <a:lnTo>
                    <a:pt x="3030" y="4714"/>
                  </a:lnTo>
                  <a:lnTo>
                    <a:pt x="2660" y="5051"/>
                  </a:lnTo>
                  <a:lnTo>
                    <a:pt x="2559" y="4916"/>
                  </a:lnTo>
                  <a:lnTo>
                    <a:pt x="2727" y="4782"/>
                  </a:lnTo>
                  <a:lnTo>
                    <a:pt x="2828" y="4613"/>
                  </a:lnTo>
                  <a:lnTo>
                    <a:pt x="2997" y="4445"/>
                  </a:lnTo>
                  <a:lnTo>
                    <a:pt x="3131" y="4277"/>
                  </a:lnTo>
                  <a:lnTo>
                    <a:pt x="3165" y="4243"/>
                  </a:lnTo>
                  <a:lnTo>
                    <a:pt x="3333" y="4411"/>
                  </a:lnTo>
                  <a:lnTo>
                    <a:pt x="3502" y="4512"/>
                  </a:lnTo>
                  <a:lnTo>
                    <a:pt x="3670" y="4546"/>
                  </a:lnTo>
                  <a:lnTo>
                    <a:pt x="3838" y="4546"/>
                  </a:lnTo>
                  <a:lnTo>
                    <a:pt x="3939" y="4479"/>
                  </a:lnTo>
                  <a:lnTo>
                    <a:pt x="3973" y="4445"/>
                  </a:lnTo>
                  <a:lnTo>
                    <a:pt x="4007" y="4411"/>
                  </a:lnTo>
                  <a:lnTo>
                    <a:pt x="4108" y="4176"/>
                  </a:lnTo>
                  <a:lnTo>
                    <a:pt x="4242" y="3974"/>
                  </a:lnTo>
                  <a:lnTo>
                    <a:pt x="4411" y="3772"/>
                  </a:lnTo>
                  <a:lnTo>
                    <a:pt x="4613" y="3603"/>
                  </a:lnTo>
                  <a:lnTo>
                    <a:pt x="4882" y="3334"/>
                  </a:lnTo>
                  <a:lnTo>
                    <a:pt x="5118" y="3031"/>
                  </a:lnTo>
                  <a:lnTo>
                    <a:pt x="5353" y="2762"/>
                  </a:lnTo>
                  <a:lnTo>
                    <a:pt x="5555" y="2425"/>
                  </a:lnTo>
                  <a:lnTo>
                    <a:pt x="5589" y="2324"/>
                  </a:lnTo>
                  <a:lnTo>
                    <a:pt x="5522" y="2256"/>
                  </a:lnTo>
                  <a:lnTo>
                    <a:pt x="5454" y="2256"/>
                  </a:lnTo>
                  <a:lnTo>
                    <a:pt x="5387" y="2290"/>
                  </a:lnTo>
                  <a:lnTo>
                    <a:pt x="5286" y="2391"/>
                  </a:lnTo>
                  <a:lnTo>
                    <a:pt x="5252" y="2357"/>
                  </a:lnTo>
                  <a:lnTo>
                    <a:pt x="5623" y="1852"/>
                  </a:lnTo>
                  <a:lnTo>
                    <a:pt x="5993" y="1280"/>
                  </a:lnTo>
                  <a:lnTo>
                    <a:pt x="6666" y="169"/>
                  </a:lnTo>
                  <a:lnTo>
                    <a:pt x="6666" y="102"/>
                  </a:lnTo>
                  <a:lnTo>
                    <a:pt x="6633" y="34"/>
                  </a:lnTo>
                  <a:lnTo>
                    <a:pt x="656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8" name="Google Shape;1338;p8"/>
            <p:cNvSpPr/>
            <p:nvPr/>
          </p:nvSpPr>
          <p:spPr>
            <a:xfrm>
              <a:off x="4027150" y="2993850"/>
              <a:ext cx="23600" cy="16850"/>
            </a:xfrm>
            <a:custGeom>
              <a:avLst/>
              <a:gdLst/>
              <a:ahLst/>
              <a:cxnLst/>
              <a:rect l="l" t="t" r="r" b="b"/>
              <a:pathLst>
                <a:path w="944" h="674" extrusionOk="0">
                  <a:moveTo>
                    <a:pt x="876" y="0"/>
                  </a:moveTo>
                  <a:lnTo>
                    <a:pt x="808" y="34"/>
                  </a:lnTo>
                  <a:lnTo>
                    <a:pt x="741" y="135"/>
                  </a:lnTo>
                  <a:lnTo>
                    <a:pt x="707" y="236"/>
                  </a:lnTo>
                  <a:lnTo>
                    <a:pt x="640" y="505"/>
                  </a:lnTo>
                  <a:lnTo>
                    <a:pt x="539" y="371"/>
                  </a:lnTo>
                  <a:lnTo>
                    <a:pt x="472" y="270"/>
                  </a:lnTo>
                  <a:lnTo>
                    <a:pt x="539" y="169"/>
                  </a:lnTo>
                  <a:lnTo>
                    <a:pt x="539" y="101"/>
                  </a:lnTo>
                  <a:lnTo>
                    <a:pt x="505" y="68"/>
                  </a:lnTo>
                  <a:lnTo>
                    <a:pt x="438" y="68"/>
                  </a:lnTo>
                  <a:lnTo>
                    <a:pt x="371" y="101"/>
                  </a:lnTo>
                  <a:lnTo>
                    <a:pt x="202" y="404"/>
                  </a:lnTo>
                  <a:lnTo>
                    <a:pt x="202" y="371"/>
                  </a:lnTo>
                  <a:lnTo>
                    <a:pt x="169" y="236"/>
                  </a:lnTo>
                  <a:lnTo>
                    <a:pt x="135" y="202"/>
                  </a:lnTo>
                  <a:lnTo>
                    <a:pt x="101" y="169"/>
                  </a:lnTo>
                  <a:lnTo>
                    <a:pt x="68" y="135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0" y="270"/>
                  </a:lnTo>
                  <a:lnTo>
                    <a:pt x="34" y="371"/>
                  </a:lnTo>
                  <a:lnTo>
                    <a:pt x="101" y="606"/>
                  </a:lnTo>
                  <a:lnTo>
                    <a:pt x="135" y="674"/>
                  </a:lnTo>
                  <a:lnTo>
                    <a:pt x="202" y="674"/>
                  </a:lnTo>
                  <a:lnTo>
                    <a:pt x="270" y="640"/>
                  </a:lnTo>
                  <a:lnTo>
                    <a:pt x="404" y="404"/>
                  </a:lnTo>
                  <a:lnTo>
                    <a:pt x="438" y="472"/>
                  </a:lnTo>
                  <a:lnTo>
                    <a:pt x="505" y="606"/>
                  </a:lnTo>
                  <a:lnTo>
                    <a:pt x="640" y="674"/>
                  </a:lnTo>
                  <a:lnTo>
                    <a:pt x="707" y="674"/>
                  </a:lnTo>
                  <a:lnTo>
                    <a:pt x="741" y="640"/>
                  </a:lnTo>
                  <a:lnTo>
                    <a:pt x="842" y="371"/>
                  </a:lnTo>
                  <a:lnTo>
                    <a:pt x="943" y="101"/>
                  </a:lnTo>
                  <a:lnTo>
                    <a:pt x="943" y="34"/>
                  </a:lnTo>
                  <a:lnTo>
                    <a:pt x="90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9" name="Google Shape;1339;p8"/>
            <p:cNvSpPr/>
            <p:nvPr/>
          </p:nvSpPr>
          <p:spPr>
            <a:xfrm>
              <a:off x="4005250" y="2970275"/>
              <a:ext cx="63175" cy="59775"/>
            </a:xfrm>
            <a:custGeom>
              <a:avLst/>
              <a:gdLst/>
              <a:ahLst/>
              <a:cxnLst/>
              <a:rect l="l" t="t" r="r" b="b"/>
              <a:pathLst>
                <a:path w="2527" h="2391" extrusionOk="0">
                  <a:moveTo>
                    <a:pt x="2257" y="236"/>
                  </a:moveTo>
                  <a:lnTo>
                    <a:pt x="2257" y="674"/>
                  </a:lnTo>
                  <a:lnTo>
                    <a:pt x="2257" y="1078"/>
                  </a:lnTo>
                  <a:lnTo>
                    <a:pt x="2290" y="1617"/>
                  </a:lnTo>
                  <a:lnTo>
                    <a:pt x="2324" y="2122"/>
                  </a:lnTo>
                  <a:lnTo>
                    <a:pt x="2088" y="2088"/>
                  </a:lnTo>
                  <a:lnTo>
                    <a:pt x="1886" y="2088"/>
                  </a:lnTo>
                  <a:lnTo>
                    <a:pt x="1449" y="2122"/>
                  </a:lnTo>
                  <a:lnTo>
                    <a:pt x="910" y="2122"/>
                  </a:lnTo>
                  <a:lnTo>
                    <a:pt x="641" y="2155"/>
                  </a:lnTo>
                  <a:lnTo>
                    <a:pt x="371" y="2223"/>
                  </a:lnTo>
                  <a:lnTo>
                    <a:pt x="304" y="1684"/>
                  </a:lnTo>
                  <a:lnTo>
                    <a:pt x="237" y="1145"/>
                  </a:lnTo>
                  <a:lnTo>
                    <a:pt x="203" y="708"/>
                  </a:lnTo>
                  <a:lnTo>
                    <a:pt x="136" y="270"/>
                  </a:lnTo>
                  <a:lnTo>
                    <a:pt x="1179" y="270"/>
                  </a:lnTo>
                  <a:lnTo>
                    <a:pt x="2257" y="236"/>
                  </a:lnTo>
                  <a:close/>
                  <a:moveTo>
                    <a:pt x="2223" y="1"/>
                  </a:moveTo>
                  <a:lnTo>
                    <a:pt x="1179" y="34"/>
                  </a:lnTo>
                  <a:lnTo>
                    <a:pt x="641" y="34"/>
                  </a:lnTo>
                  <a:lnTo>
                    <a:pt x="136" y="102"/>
                  </a:lnTo>
                  <a:lnTo>
                    <a:pt x="68" y="135"/>
                  </a:lnTo>
                  <a:lnTo>
                    <a:pt x="35" y="203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5" y="1145"/>
                  </a:lnTo>
                  <a:lnTo>
                    <a:pt x="68" y="1751"/>
                  </a:lnTo>
                  <a:lnTo>
                    <a:pt x="136" y="2021"/>
                  </a:lnTo>
                  <a:lnTo>
                    <a:pt x="203" y="2324"/>
                  </a:lnTo>
                  <a:lnTo>
                    <a:pt x="237" y="2357"/>
                  </a:lnTo>
                  <a:lnTo>
                    <a:pt x="338" y="2357"/>
                  </a:lnTo>
                  <a:lnTo>
                    <a:pt x="573" y="2391"/>
                  </a:lnTo>
                  <a:lnTo>
                    <a:pt x="809" y="2391"/>
                  </a:lnTo>
                  <a:lnTo>
                    <a:pt x="1280" y="2357"/>
                  </a:lnTo>
                  <a:lnTo>
                    <a:pt x="2088" y="2357"/>
                  </a:lnTo>
                  <a:lnTo>
                    <a:pt x="2358" y="2290"/>
                  </a:lnTo>
                  <a:lnTo>
                    <a:pt x="2391" y="2324"/>
                  </a:lnTo>
                  <a:lnTo>
                    <a:pt x="2459" y="2324"/>
                  </a:lnTo>
                  <a:lnTo>
                    <a:pt x="2492" y="2256"/>
                  </a:lnTo>
                  <a:lnTo>
                    <a:pt x="2526" y="2021"/>
                  </a:lnTo>
                  <a:lnTo>
                    <a:pt x="2526" y="1751"/>
                  </a:lnTo>
                  <a:lnTo>
                    <a:pt x="2492" y="1246"/>
                  </a:lnTo>
                  <a:lnTo>
                    <a:pt x="2459" y="640"/>
                  </a:lnTo>
                  <a:lnTo>
                    <a:pt x="2425" y="371"/>
                  </a:lnTo>
                  <a:lnTo>
                    <a:pt x="2358" y="68"/>
                  </a:lnTo>
                  <a:lnTo>
                    <a:pt x="2324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0" name="Google Shape;1340;p8"/>
            <p:cNvSpPr/>
            <p:nvPr/>
          </p:nvSpPr>
          <p:spPr>
            <a:xfrm>
              <a:off x="4969000" y="2997200"/>
              <a:ext cx="16875" cy="10125"/>
            </a:xfrm>
            <a:custGeom>
              <a:avLst/>
              <a:gdLst/>
              <a:ahLst/>
              <a:cxnLst/>
              <a:rect l="l" t="t" r="r" b="b"/>
              <a:pathLst>
                <a:path w="675" h="405" extrusionOk="0">
                  <a:moveTo>
                    <a:pt x="68" y="1"/>
                  </a:moveTo>
                  <a:lnTo>
                    <a:pt x="35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35" y="136"/>
                  </a:lnTo>
                  <a:lnTo>
                    <a:pt x="102" y="237"/>
                  </a:lnTo>
                  <a:lnTo>
                    <a:pt x="237" y="304"/>
                  </a:lnTo>
                  <a:lnTo>
                    <a:pt x="371" y="371"/>
                  </a:lnTo>
                  <a:lnTo>
                    <a:pt x="506" y="405"/>
                  </a:lnTo>
                  <a:lnTo>
                    <a:pt x="607" y="405"/>
                  </a:lnTo>
                  <a:lnTo>
                    <a:pt x="674" y="338"/>
                  </a:lnTo>
                  <a:lnTo>
                    <a:pt x="674" y="237"/>
                  </a:lnTo>
                  <a:lnTo>
                    <a:pt x="607" y="136"/>
                  </a:lnTo>
                  <a:lnTo>
                    <a:pt x="472" y="68"/>
                  </a:lnTo>
                  <a:lnTo>
                    <a:pt x="338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1" name="Google Shape;1341;p8"/>
            <p:cNvSpPr/>
            <p:nvPr/>
          </p:nvSpPr>
          <p:spPr>
            <a:xfrm>
              <a:off x="3979175" y="3059500"/>
              <a:ext cx="15175" cy="21900"/>
            </a:xfrm>
            <a:custGeom>
              <a:avLst/>
              <a:gdLst/>
              <a:ahLst/>
              <a:cxnLst/>
              <a:rect l="l" t="t" r="r" b="b"/>
              <a:pathLst>
                <a:path w="607" h="876" extrusionOk="0">
                  <a:moveTo>
                    <a:pt x="303" y="0"/>
                  </a:moveTo>
                  <a:lnTo>
                    <a:pt x="236" y="34"/>
                  </a:lnTo>
                  <a:lnTo>
                    <a:pt x="202" y="68"/>
                  </a:lnTo>
                  <a:lnTo>
                    <a:pt x="101" y="472"/>
                  </a:lnTo>
                  <a:lnTo>
                    <a:pt x="34" y="640"/>
                  </a:lnTo>
                  <a:lnTo>
                    <a:pt x="0" y="741"/>
                  </a:lnTo>
                  <a:lnTo>
                    <a:pt x="0" y="808"/>
                  </a:lnTo>
                  <a:lnTo>
                    <a:pt x="34" y="842"/>
                  </a:lnTo>
                  <a:lnTo>
                    <a:pt x="68" y="842"/>
                  </a:lnTo>
                  <a:lnTo>
                    <a:pt x="169" y="775"/>
                  </a:lnTo>
                  <a:lnTo>
                    <a:pt x="202" y="707"/>
                  </a:lnTo>
                  <a:lnTo>
                    <a:pt x="371" y="707"/>
                  </a:lnTo>
                  <a:lnTo>
                    <a:pt x="438" y="842"/>
                  </a:lnTo>
                  <a:lnTo>
                    <a:pt x="472" y="876"/>
                  </a:lnTo>
                  <a:lnTo>
                    <a:pt x="505" y="876"/>
                  </a:lnTo>
                  <a:lnTo>
                    <a:pt x="573" y="842"/>
                  </a:lnTo>
                  <a:lnTo>
                    <a:pt x="573" y="808"/>
                  </a:lnTo>
                  <a:lnTo>
                    <a:pt x="573" y="674"/>
                  </a:lnTo>
                  <a:lnTo>
                    <a:pt x="573" y="640"/>
                  </a:lnTo>
                  <a:lnTo>
                    <a:pt x="606" y="606"/>
                  </a:lnTo>
                  <a:lnTo>
                    <a:pt x="573" y="573"/>
                  </a:lnTo>
                  <a:lnTo>
                    <a:pt x="539" y="573"/>
                  </a:lnTo>
                  <a:lnTo>
                    <a:pt x="505" y="438"/>
                  </a:lnTo>
                  <a:lnTo>
                    <a:pt x="371" y="68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2" name="Google Shape;1342;p8"/>
            <p:cNvSpPr/>
            <p:nvPr/>
          </p:nvSpPr>
          <p:spPr>
            <a:xfrm>
              <a:off x="3935400" y="2971125"/>
              <a:ext cx="61475" cy="67350"/>
            </a:xfrm>
            <a:custGeom>
              <a:avLst/>
              <a:gdLst/>
              <a:ahLst/>
              <a:cxnLst/>
              <a:rect l="l" t="t" r="r" b="b"/>
              <a:pathLst>
                <a:path w="2459" h="2694" extrusionOk="0">
                  <a:moveTo>
                    <a:pt x="2290" y="236"/>
                  </a:moveTo>
                  <a:lnTo>
                    <a:pt x="2223" y="741"/>
                  </a:lnTo>
                  <a:lnTo>
                    <a:pt x="2189" y="1280"/>
                  </a:lnTo>
                  <a:lnTo>
                    <a:pt x="2223" y="1818"/>
                  </a:lnTo>
                  <a:lnTo>
                    <a:pt x="2290" y="2323"/>
                  </a:lnTo>
                  <a:lnTo>
                    <a:pt x="2290" y="2357"/>
                  </a:lnTo>
                  <a:lnTo>
                    <a:pt x="1819" y="2357"/>
                  </a:lnTo>
                  <a:lnTo>
                    <a:pt x="1347" y="2391"/>
                  </a:lnTo>
                  <a:lnTo>
                    <a:pt x="371" y="2391"/>
                  </a:lnTo>
                  <a:lnTo>
                    <a:pt x="270" y="1313"/>
                  </a:lnTo>
                  <a:lnTo>
                    <a:pt x="169" y="270"/>
                  </a:lnTo>
                  <a:lnTo>
                    <a:pt x="708" y="303"/>
                  </a:lnTo>
                  <a:lnTo>
                    <a:pt x="1213" y="303"/>
                  </a:lnTo>
                  <a:lnTo>
                    <a:pt x="2290" y="236"/>
                  </a:lnTo>
                  <a:close/>
                  <a:moveTo>
                    <a:pt x="2290" y="0"/>
                  </a:moveTo>
                  <a:lnTo>
                    <a:pt x="1751" y="34"/>
                  </a:lnTo>
                  <a:lnTo>
                    <a:pt x="1213" y="68"/>
                  </a:lnTo>
                  <a:lnTo>
                    <a:pt x="674" y="68"/>
                  </a:lnTo>
                  <a:lnTo>
                    <a:pt x="135" y="101"/>
                  </a:lnTo>
                  <a:lnTo>
                    <a:pt x="102" y="135"/>
                  </a:lnTo>
                  <a:lnTo>
                    <a:pt x="68" y="169"/>
                  </a:lnTo>
                  <a:lnTo>
                    <a:pt x="34" y="202"/>
                  </a:lnTo>
                  <a:lnTo>
                    <a:pt x="1" y="236"/>
                  </a:lnTo>
                  <a:lnTo>
                    <a:pt x="1" y="842"/>
                  </a:lnTo>
                  <a:lnTo>
                    <a:pt x="1" y="1448"/>
                  </a:lnTo>
                  <a:lnTo>
                    <a:pt x="68" y="2054"/>
                  </a:lnTo>
                  <a:lnTo>
                    <a:pt x="169" y="2626"/>
                  </a:lnTo>
                  <a:lnTo>
                    <a:pt x="236" y="2694"/>
                  </a:lnTo>
                  <a:lnTo>
                    <a:pt x="304" y="2694"/>
                  </a:lnTo>
                  <a:lnTo>
                    <a:pt x="371" y="2660"/>
                  </a:lnTo>
                  <a:lnTo>
                    <a:pt x="405" y="2593"/>
                  </a:lnTo>
                  <a:lnTo>
                    <a:pt x="371" y="2525"/>
                  </a:lnTo>
                  <a:lnTo>
                    <a:pt x="842" y="2593"/>
                  </a:lnTo>
                  <a:lnTo>
                    <a:pt x="1347" y="2626"/>
                  </a:lnTo>
                  <a:lnTo>
                    <a:pt x="1819" y="2593"/>
                  </a:lnTo>
                  <a:lnTo>
                    <a:pt x="2054" y="2559"/>
                  </a:lnTo>
                  <a:lnTo>
                    <a:pt x="2290" y="2525"/>
                  </a:lnTo>
                  <a:lnTo>
                    <a:pt x="2324" y="2458"/>
                  </a:lnTo>
                  <a:lnTo>
                    <a:pt x="2324" y="2391"/>
                  </a:lnTo>
                  <a:lnTo>
                    <a:pt x="2357" y="2424"/>
                  </a:lnTo>
                  <a:lnTo>
                    <a:pt x="2391" y="2424"/>
                  </a:lnTo>
                  <a:lnTo>
                    <a:pt x="2425" y="2391"/>
                  </a:lnTo>
                  <a:lnTo>
                    <a:pt x="2458" y="2323"/>
                  </a:lnTo>
                  <a:lnTo>
                    <a:pt x="2458" y="1818"/>
                  </a:lnTo>
                  <a:lnTo>
                    <a:pt x="2458" y="1246"/>
                  </a:lnTo>
                  <a:lnTo>
                    <a:pt x="2425" y="707"/>
                  </a:lnTo>
                  <a:lnTo>
                    <a:pt x="2357" y="202"/>
                  </a:lnTo>
                  <a:lnTo>
                    <a:pt x="2391" y="135"/>
                  </a:lnTo>
                  <a:lnTo>
                    <a:pt x="2391" y="68"/>
                  </a:lnTo>
                  <a:lnTo>
                    <a:pt x="2357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3" name="Google Shape;1343;p8"/>
            <p:cNvSpPr/>
            <p:nvPr/>
          </p:nvSpPr>
          <p:spPr>
            <a:xfrm>
              <a:off x="4085225" y="3125150"/>
              <a:ext cx="19375" cy="19375"/>
            </a:xfrm>
            <a:custGeom>
              <a:avLst/>
              <a:gdLst/>
              <a:ahLst/>
              <a:cxnLst/>
              <a:rect l="l" t="t" r="r" b="b"/>
              <a:pathLst>
                <a:path w="775" h="775" extrusionOk="0">
                  <a:moveTo>
                    <a:pt x="674" y="0"/>
                  </a:moveTo>
                  <a:lnTo>
                    <a:pt x="505" y="135"/>
                  </a:lnTo>
                  <a:lnTo>
                    <a:pt x="371" y="236"/>
                  </a:lnTo>
                  <a:lnTo>
                    <a:pt x="169" y="135"/>
                  </a:lnTo>
                  <a:lnTo>
                    <a:pt x="135" y="101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101" y="236"/>
                  </a:lnTo>
                  <a:lnTo>
                    <a:pt x="236" y="371"/>
                  </a:lnTo>
                  <a:lnTo>
                    <a:pt x="135" y="472"/>
                  </a:lnTo>
                  <a:lnTo>
                    <a:pt x="68" y="573"/>
                  </a:lnTo>
                  <a:lnTo>
                    <a:pt x="34" y="606"/>
                  </a:lnTo>
                  <a:lnTo>
                    <a:pt x="0" y="674"/>
                  </a:lnTo>
                  <a:lnTo>
                    <a:pt x="34" y="741"/>
                  </a:lnTo>
                  <a:lnTo>
                    <a:pt x="101" y="775"/>
                  </a:lnTo>
                  <a:lnTo>
                    <a:pt x="202" y="707"/>
                  </a:lnTo>
                  <a:lnTo>
                    <a:pt x="270" y="640"/>
                  </a:lnTo>
                  <a:lnTo>
                    <a:pt x="404" y="472"/>
                  </a:lnTo>
                  <a:lnTo>
                    <a:pt x="640" y="573"/>
                  </a:lnTo>
                  <a:lnTo>
                    <a:pt x="741" y="539"/>
                  </a:lnTo>
                  <a:lnTo>
                    <a:pt x="775" y="472"/>
                  </a:lnTo>
                  <a:lnTo>
                    <a:pt x="775" y="404"/>
                  </a:lnTo>
                  <a:lnTo>
                    <a:pt x="707" y="371"/>
                  </a:lnTo>
                  <a:lnTo>
                    <a:pt x="539" y="337"/>
                  </a:lnTo>
                  <a:lnTo>
                    <a:pt x="606" y="270"/>
                  </a:lnTo>
                  <a:lnTo>
                    <a:pt x="707" y="34"/>
                  </a:lnTo>
                  <a:lnTo>
                    <a:pt x="70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4" name="Google Shape;1344;p8"/>
            <p:cNvSpPr/>
            <p:nvPr/>
          </p:nvSpPr>
          <p:spPr>
            <a:xfrm>
              <a:off x="4075975" y="2966900"/>
              <a:ext cx="63975" cy="60625"/>
            </a:xfrm>
            <a:custGeom>
              <a:avLst/>
              <a:gdLst/>
              <a:ahLst/>
              <a:cxnLst/>
              <a:rect l="l" t="t" r="r" b="b"/>
              <a:pathLst>
                <a:path w="2559" h="2425" extrusionOk="0">
                  <a:moveTo>
                    <a:pt x="168" y="169"/>
                  </a:moveTo>
                  <a:lnTo>
                    <a:pt x="370" y="270"/>
                  </a:lnTo>
                  <a:lnTo>
                    <a:pt x="572" y="304"/>
                  </a:lnTo>
                  <a:lnTo>
                    <a:pt x="1010" y="270"/>
                  </a:lnTo>
                  <a:lnTo>
                    <a:pt x="1650" y="304"/>
                  </a:lnTo>
                  <a:lnTo>
                    <a:pt x="2290" y="338"/>
                  </a:lnTo>
                  <a:lnTo>
                    <a:pt x="2290" y="708"/>
                  </a:lnTo>
                  <a:lnTo>
                    <a:pt x="2323" y="1078"/>
                  </a:lnTo>
                  <a:lnTo>
                    <a:pt x="2323" y="1583"/>
                  </a:lnTo>
                  <a:lnTo>
                    <a:pt x="2323" y="1853"/>
                  </a:lnTo>
                  <a:lnTo>
                    <a:pt x="2391" y="2088"/>
                  </a:lnTo>
                  <a:lnTo>
                    <a:pt x="2357" y="2088"/>
                  </a:lnTo>
                  <a:lnTo>
                    <a:pt x="1313" y="2122"/>
                  </a:lnTo>
                  <a:lnTo>
                    <a:pt x="808" y="2156"/>
                  </a:lnTo>
                  <a:lnTo>
                    <a:pt x="539" y="2189"/>
                  </a:lnTo>
                  <a:lnTo>
                    <a:pt x="303" y="2223"/>
                  </a:lnTo>
                  <a:lnTo>
                    <a:pt x="236" y="1718"/>
                  </a:lnTo>
                  <a:lnTo>
                    <a:pt x="236" y="1213"/>
                  </a:lnTo>
                  <a:lnTo>
                    <a:pt x="269" y="708"/>
                  </a:lnTo>
                  <a:lnTo>
                    <a:pt x="236" y="439"/>
                  </a:lnTo>
                  <a:lnTo>
                    <a:pt x="202" y="304"/>
                  </a:lnTo>
                  <a:lnTo>
                    <a:pt x="168" y="169"/>
                  </a:lnTo>
                  <a:close/>
                  <a:moveTo>
                    <a:pt x="2357" y="1"/>
                  </a:moveTo>
                  <a:lnTo>
                    <a:pt x="2357" y="35"/>
                  </a:lnTo>
                  <a:lnTo>
                    <a:pt x="2323" y="136"/>
                  </a:lnTo>
                  <a:lnTo>
                    <a:pt x="1751" y="68"/>
                  </a:lnTo>
                  <a:lnTo>
                    <a:pt x="1178" y="68"/>
                  </a:lnTo>
                  <a:lnTo>
                    <a:pt x="640" y="35"/>
                  </a:lnTo>
                  <a:lnTo>
                    <a:pt x="404" y="68"/>
                  </a:lnTo>
                  <a:lnTo>
                    <a:pt x="269" y="102"/>
                  </a:lnTo>
                  <a:lnTo>
                    <a:pt x="168" y="169"/>
                  </a:lnTo>
                  <a:lnTo>
                    <a:pt x="135" y="169"/>
                  </a:lnTo>
                  <a:lnTo>
                    <a:pt x="67" y="338"/>
                  </a:lnTo>
                  <a:lnTo>
                    <a:pt x="34" y="506"/>
                  </a:lnTo>
                  <a:lnTo>
                    <a:pt x="0" y="876"/>
                  </a:lnTo>
                  <a:lnTo>
                    <a:pt x="34" y="1583"/>
                  </a:lnTo>
                  <a:lnTo>
                    <a:pt x="34" y="1819"/>
                  </a:lnTo>
                  <a:lnTo>
                    <a:pt x="34" y="2055"/>
                  </a:lnTo>
                  <a:lnTo>
                    <a:pt x="34" y="2189"/>
                  </a:lnTo>
                  <a:lnTo>
                    <a:pt x="67" y="2290"/>
                  </a:lnTo>
                  <a:lnTo>
                    <a:pt x="135" y="2358"/>
                  </a:lnTo>
                  <a:lnTo>
                    <a:pt x="236" y="2425"/>
                  </a:lnTo>
                  <a:lnTo>
                    <a:pt x="303" y="2425"/>
                  </a:lnTo>
                  <a:lnTo>
                    <a:pt x="303" y="2358"/>
                  </a:lnTo>
                  <a:lnTo>
                    <a:pt x="572" y="2391"/>
                  </a:lnTo>
                  <a:lnTo>
                    <a:pt x="808" y="2425"/>
                  </a:lnTo>
                  <a:lnTo>
                    <a:pt x="1347" y="2391"/>
                  </a:lnTo>
                  <a:lnTo>
                    <a:pt x="2357" y="2324"/>
                  </a:lnTo>
                  <a:lnTo>
                    <a:pt x="2424" y="2290"/>
                  </a:lnTo>
                  <a:lnTo>
                    <a:pt x="2492" y="2324"/>
                  </a:lnTo>
                  <a:lnTo>
                    <a:pt x="2525" y="2324"/>
                  </a:lnTo>
                  <a:lnTo>
                    <a:pt x="2525" y="2290"/>
                  </a:lnTo>
                  <a:lnTo>
                    <a:pt x="2559" y="2021"/>
                  </a:lnTo>
                  <a:lnTo>
                    <a:pt x="2559" y="1752"/>
                  </a:lnTo>
                  <a:lnTo>
                    <a:pt x="2525" y="1247"/>
                  </a:lnTo>
                  <a:lnTo>
                    <a:pt x="2492" y="641"/>
                  </a:lnTo>
                  <a:lnTo>
                    <a:pt x="2492" y="338"/>
                  </a:lnTo>
                  <a:lnTo>
                    <a:pt x="2458" y="35"/>
                  </a:lnTo>
                  <a:lnTo>
                    <a:pt x="242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5" name="Google Shape;1345;p8"/>
            <p:cNvSpPr/>
            <p:nvPr/>
          </p:nvSpPr>
          <p:spPr>
            <a:xfrm>
              <a:off x="4101225" y="2991325"/>
              <a:ext cx="16000" cy="19375"/>
            </a:xfrm>
            <a:custGeom>
              <a:avLst/>
              <a:gdLst/>
              <a:ahLst/>
              <a:cxnLst/>
              <a:rect l="l" t="t" r="r" b="b"/>
              <a:pathLst>
                <a:path w="640" h="775" extrusionOk="0">
                  <a:moveTo>
                    <a:pt x="101" y="0"/>
                  </a:moveTo>
                  <a:lnTo>
                    <a:pt x="67" y="34"/>
                  </a:lnTo>
                  <a:lnTo>
                    <a:pt x="34" y="337"/>
                  </a:lnTo>
                  <a:lnTo>
                    <a:pt x="34" y="606"/>
                  </a:lnTo>
                  <a:lnTo>
                    <a:pt x="67" y="640"/>
                  </a:lnTo>
                  <a:lnTo>
                    <a:pt x="67" y="674"/>
                  </a:lnTo>
                  <a:lnTo>
                    <a:pt x="0" y="674"/>
                  </a:lnTo>
                  <a:lnTo>
                    <a:pt x="0" y="707"/>
                  </a:lnTo>
                  <a:lnTo>
                    <a:pt x="168" y="775"/>
                  </a:lnTo>
                  <a:lnTo>
                    <a:pt x="370" y="775"/>
                  </a:lnTo>
                  <a:lnTo>
                    <a:pt x="505" y="741"/>
                  </a:lnTo>
                  <a:lnTo>
                    <a:pt x="573" y="707"/>
                  </a:lnTo>
                  <a:lnTo>
                    <a:pt x="640" y="674"/>
                  </a:lnTo>
                  <a:lnTo>
                    <a:pt x="640" y="640"/>
                  </a:lnTo>
                  <a:lnTo>
                    <a:pt x="606" y="606"/>
                  </a:lnTo>
                  <a:lnTo>
                    <a:pt x="539" y="573"/>
                  </a:lnTo>
                  <a:lnTo>
                    <a:pt x="472" y="606"/>
                  </a:lnTo>
                  <a:lnTo>
                    <a:pt x="337" y="640"/>
                  </a:lnTo>
                  <a:lnTo>
                    <a:pt x="168" y="674"/>
                  </a:lnTo>
                  <a:lnTo>
                    <a:pt x="168" y="606"/>
                  </a:lnTo>
                  <a:lnTo>
                    <a:pt x="168" y="371"/>
                  </a:lnTo>
                  <a:lnTo>
                    <a:pt x="236" y="404"/>
                  </a:lnTo>
                  <a:lnTo>
                    <a:pt x="472" y="404"/>
                  </a:lnTo>
                  <a:lnTo>
                    <a:pt x="505" y="337"/>
                  </a:lnTo>
                  <a:lnTo>
                    <a:pt x="505" y="303"/>
                  </a:lnTo>
                  <a:lnTo>
                    <a:pt x="472" y="236"/>
                  </a:lnTo>
                  <a:lnTo>
                    <a:pt x="202" y="236"/>
                  </a:lnTo>
                  <a:lnTo>
                    <a:pt x="168" y="270"/>
                  </a:lnTo>
                  <a:lnTo>
                    <a:pt x="135" y="34"/>
                  </a:lnTo>
                  <a:lnTo>
                    <a:pt x="101" y="34"/>
                  </a:lnTo>
                  <a:lnTo>
                    <a:pt x="1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6" name="Google Shape;1346;p8"/>
            <p:cNvSpPr/>
            <p:nvPr/>
          </p:nvSpPr>
          <p:spPr>
            <a:xfrm>
              <a:off x="4046500" y="3060350"/>
              <a:ext cx="15175" cy="21900"/>
            </a:xfrm>
            <a:custGeom>
              <a:avLst/>
              <a:gdLst/>
              <a:ahLst/>
              <a:cxnLst/>
              <a:rect l="l" t="t" r="r" b="b"/>
              <a:pathLst>
                <a:path w="607" h="876" extrusionOk="0">
                  <a:moveTo>
                    <a:pt x="371" y="0"/>
                  </a:moveTo>
                  <a:lnTo>
                    <a:pt x="304" y="34"/>
                  </a:lnTo>
                  <a:lnTo>
                    <a:pt x="169" y="67"/>
                  </a:lnTo>
                  <a:lnTo>
                    <a:pt x="102" y="135"/>
                  </a:lnTo>
                  <a:lnTo>
                    <a:pt x="102" y="168"/>
                  </a:lnTo>
                  <a:lnTo>
                    <a:pt x="68" y="269"/>
                  </a:lnTo>
                  <a:lnTo>
                    <a:pt x="68" y="337"/>
                  </a:lnTo>
                  <a:lnTo>
                    <a:pt x="135" y="438"/>
                  </a:lnTo>
                  <a:lnTo>
                    <a:pt x="270" y="505"/>
                  </a:lnTo>
                  <a:lnTo>
                    <a:pt x="405" y="539"/>
                  </a:lnTo>
                  <a:lnTo>
                    <a:pt x="405" y="606"/>
                  </a:lnTo>
                  <a:lnTo>
                    <a:pt x="337" y="673"/>
                  </a:lnTo>
                  <a:lnTo>
                    <a:pt x="304" y="707"/>
                  </a:lnTo>
                  <a:lnTo>
                    <a:pt x="236" y="673"/>
                  </a:lnTo>
                  <a:lnTo>
                    <a:pt x="135" y="640"/>
                  </a:lnTo>
                  <a:lnTo>
                    <a:pt x="34" y="640"/>
                  </a:lnTo>
                  <a:lnTo>
                    <a:pt x="1" y="673"/>
                  </a:lnTo>
                  <a:lnTo>
                    <a:pt x="1" y="741"/>
                  </a:lnTo>
                  <a:lnTo>
                    <a:pt x="34" y="774"/>
                  </a:lnTo>
                  <a:lnTo>
                    <a:pt x="135" y="842"/>
                  </a:lnTo>
                  <a:lnTo>
                    <a:pt x="236" y="875"/>
                  </a:lnTo>
                  <a:lnTo>
                    <a:pt x="337" y="875"/>
                  </a:lnTo>
                  <a:lnTo>
                    <a:pt x="438" y="808"/>
                  </a:lnTo>
                  <a:lnTo>
                    <a:pt x="539" y="741"/>
                  </a:lnTo>
                  <a:lnTo>
                    <a:pt x="573" y="640"/>
                  </a:lnTo>
                  <a:lnTo>
                    <a:pt x="607" y="539"/>
                  </a:lnTo>
                  <a:lnTo>
                    <a:pt x="573" y="438"/>
                  </a:lnTo>
                  <a:lnTo>
                    <a:pt x="539" y="404"/>
                  </a:lnTo>
                  <a:lnTo>
                    <a:pt x="472" y="370"/>
                  </a:lnTo>
                  <a:lnTo>
                    <a:pt x="337" y="337"/>
                  </a:lnTo>
                  <a:lnTo>
                    <a:pt x="304" y="303"/>
                  </a:lnTo>
                  <a:lnTo>
                    <a:pt x="270" y="269"/>
                  </a:lnTo>
                  <a:lnTo>
                    <a:pt x="270" y="202"/>
                  </a:lnTo>
                  <a:lnTo>
                    <a:pt x="337" y="168"/>
                  </a:lnTo>
                  <a:lnTo>
                    <a:pt x="506" y="168"/>
                  </a:lnTo>
                  <a:lnTo>
                    <a:pt x="506" y="135"/>
                  </a:lnTo>
                  <a:lnTo>
                    <a:pt x="472" y="67"/>
                  </a:lnTo>
                  <a:lnTo>
                    <a:pt x="438" y="34"/>
                  </a:lnTo>
                  <a:lnTo>
                    <a:pt x="37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7" name="Google Shape;1347;p8"/>
            <p:cNvSpPr/>
            <p:nvPr/>
          </p:nvSpPr>
          <p:spPr>
            <a:xfrm>
              <a:off x="4022100" y="3037600"/>
              <a:ext cx="61475" cy="60650"/>
            </a:xfrm>
            <a:custGeom>
              <a:avLst/>
              <a:gdLst/>
              <a:ahLst/>
              <a:cxnLst/>
              <a:rect l="l" t="t" r="r" b="b"/>
              <a:pathLst>
                <a:path w="2459" h="2426" extrusionOk="0">
                  <a:moveTo>
                    <a:pt x="2290" y="203"/>
                  </a:moveTo>
                  <a:lnTo>
                    <a:pt x="2256" y="641"/>
                  </a:lnTo>
                  <a:lnTo>
                    <a:pt x="2256" y="1078"/>
                  </a:lnTo>
                  <a:lnTo>
                    <a:pt x="2222" y="1617"/>
                  </a:lnTo>
                  <a:lnTo>
                    <a:pt x="2222" y="2156"/>
                  </a:lnTo>
                  <a:lnTo>
                    <a:pt x="1953" y="2122"/>
                  </a:lnTo>
                  <a:lnTo>
                    <a:pt x="1684" y="2088"/>
                  </a:lnTo>
                  <a:lnTo>
                    <a:pt x="1145" y="2122"/>
                  </a:lnTo>
                  <a:lnTo>
                    <a:pt x="707" y="2156"/>
                  </a:lnTo>
                  <a:lnTo>
                    <a:pt x="472" y="2156"/>
                  </a:lnTo>
                  <a:lnTo>
                    <a:pt x="270" y="2223"/>
                  </a:lnTo>
                  <a:lnTo>
                    <a:pt x="270" y="1684"/>
                  </a:lnTo>
                  <a:lnTo>
                    <a:pt x="236" y="1179"/>
                  </a:lnTo>
                  <a:lnTo>
                    <a:pt x="202" y="742"/>
                  </a:lnTo>
                  <a:lnTo>
                    <a:pt x="202" y="304"/>
                  </a:lnTo>
                  <a:lnTo>
                    <a:pt x="1246" y="270"/>
                  </a:lnTo>
                  <a:lnTo>
                    <a:pt x="1751" y="237"/>
                  </a:lnTo>
                  <a:lnTo>
                    <a:pt x="2290" y="203"/>
                  </a:lnTo>
                  <a:close/>
                  <a:moveTo>
                    <a:pt x="1751" y="1"/>
                  </a:moveTo>
                  <a:lnTo>
                    <a:pt x="1212" y="35"/>
                  </a:lnTo>
                  <a:lnTo>
                    <a:pt x="169" y="102"/>
                  </a:lnTo>
                  <a:lnTo>
                    <a:pt x="135" y="102"/>
                  </a:lnTo>
                  <a:lnTo>
                    <a:pt x="101" y="136"/>
                  </a:lnTo>
                  <a:lnTo>
                    <a:pt x="68" y="169"/>
                  </a:lnTo>
                  <a:lnTo>
                    <a:pt x="0" y="439"/>
                  </a:lnTo>
                  <a:lnTo>
                    <a:pt x="0" y="742"/>
                  </a:lnTo>
                  <a:lnTo>
                    <a:pt x="34" y="1348"/>
                  </a:lnTo>
                  <a:lnTo>
                    <a:pt x="34" y="1853"/>
                  </a:lnTo>
                  <a:lnTo>
                    <a:pt x="68" y="2122"/>
                  </a:lnTo>
                  <a:lnTo>
                    <a:pt x="101" y="2358"/>
                  </a:lnTo>
                  <a:lnTo>
                    <a:pt x="135" y="2391"/>
                  </a:lnTo>
                  <a:lnTo>
                    <a:pt x="169" y="2425"/>
                  </a:lnTo>
                  <a:lnTo>
                    <a:pt x="202" y="2425"/>
                  </a:lnTo>
                  <a:lnTo>
                    <a:pt x="236" y="2391"/>
                  </a:lnTo>
                  <a:lnTo>
                    <a:pt x="775" y="2391"/>
                  </a:lnTo>
                  <a:lnTo>
                    <a:pt x="1313" y="2358"/>
                  </a:lnTo>
                  <a:lnTo>
                    <a:pt x="1785" y="2358"/>
                  </a:lnTo>
                  <a:lnTo>
                    <a:pt x="2020" y="2324"/>
                  </a:lnTo>
                  <a:lnTo>
                    <a:pt x="2256" y="2290"/>
                  </a:lnTo>
                  <a:lnTo>
                    <a:pt x="2256" y="2257"/>
                  </a:lnTo>
                  <a:lnTo>
                    <a:pt x="2323" y="2290"/>
                  </a:lnTo>
                  <a:lnTo>
                    <a:pt x="2357" y="2257"/>
                  </a:lnTo>
                  <a:lnTo>
                    <a:pt x="2391" y="2223"/>
                  </a:lnTo>
                  <a:lnTo>
                    <a:pt x="2424" y="1954"/>
                  </a:lnTo>
                  <a:lnTo>
                    <a:pt x="2458" y="1651"/>
                  </a:lnTo>
                  <a:lnTo>
                    <a:pt x="2458" y="1045"/>
                  </a:lnTo>
                  <a:lnTo>
                    <a:pt x="2458" y="573"/>
                  </a:lnTo>
                  <a:lnTo>
                    <a:pt x="2424" y="338"/>
                  </a:lnTo>
                  <a:lnTo>
                    <a:pt x="2357" y="102"/>
                  </a:lnTo>
                  <a:lnTo>
                    <a:pt x="2357" y="35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8" name="Google Shape;1348;p8"/>
            <p:cNvSpPr/>
            <p:nvPr/>
          </p:nvSpPr>
          <p:spPr>
            <a:xfrm>
              <a:off x="4972375" y="2979525"/>
              <a:ext cx="17700" cy="9300"/>
            </a:xfrm>
            <a:custGeom>
              <a:avLst/>
              <a:gdLst/>
              <a:ahLst/>
              <a:cxnLst/>
              <a:rect l="l" t="t" r="r" b="b"/>
              <a:pathLst>
                <a:path w="708" h="372" extrusionOk="0">
                  <a:moveTo>
                    <a:pt x="169" y="1"/>
                  </a:moveTo>
                  <a:lnTo>
                    <a:pt x="34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34" y="203"/>
                  </a:lnTo>
                  <a:lnTo>
                    <a:pt x="135" y="270"/>
                  </a:lnTo>
                  <a:lnTo>
                    <a:pt x="236" y="304"/>
                  </a:lnTo>
                  <a:lnTo>
                    <a:pt x="506" y="371"/>
                  </a:lnTo>
                  <a:lnTo>
                    <a:pt x="640" y="371"/>
                  </a:lnTo>
                  <a:lnTo>
                    <a:pt x="674" y="338"/>
                  </a:lnTo>
                  <a:lnTo>
                    <a:pt x="708" y="270"/>
                  </a:lnTo>
                  <a:lnTo>
                    <a:pt x="708" y="203"/>
                  </a:lnTo>
                  <a:lnTo>
                    <a:pt x="674" y="169"/>
                  </a:lnTo>
                  <a:lnTo>
                    <a:pt x="640" y="102"/>
                  </a:lnTo>
                  <a:lnTo>
                    <a:pt x="573" y="68"/>
                  </a:lnTo>
                  <a:lnTo>
                    <a:pt x="30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9" name="Google Shape;1349;p8"/>
            <p:cNvSpPr/>
            <p:nvPr/>
          </p:nvSpPr>
          <p:spPr>
            <a:xfrm>
              <a:off x="4949650" y="2944175"/>
              <a:ext cx="274425" cy="118725"/>
            </a:xfrm>
            <a:custGeom>
              <a:avLst/>
              <a:gdLst/>
              <a:ahLst/>
              <a:cxnLst/>
              <a:rect l="l" t="t" r="r" b="b"/>
              <a:pathLst>
                <a:path w="10977" h="4749" extrusionOk="0">
                  <a:moveTo>
                    <a:pt x="438" y="843"/>
                  </a:moveTo>
                  <a:lnTo>
                    <a:pt x="674" y="910"/>
                  </a:lnTo>
                  <a:lnTo>
                    <a:pt x="876" y="977"/>
                  </a:lnTo>
                  <a:lnTo>
                    <a:pt x="1145" y="944"/>
                  </a:lnTo>
                  <a:lnTo>
                    <a:pt x="1415" y="944"/>
                  </a:lnTo>
                  <a:lnTo>
                    <a:pt x="1684" y="977"/>
                  </a:lnTo>
                  <a:lnTo>
                    <a:pt x="1920" y="1078"/>
                  </a:lnTo>
                  <a:lnTo>
                    <a:pt x="1852" y="1651"/>
                  </a:lnTo>
                  <a:lnTo>
                    <a:pt x="1718" y="2829"/>
                  </a:lnTo>
                  <a:lnTo>
                    <a:pt x="1482" y="2762"/>
                  </a:lnTo>
                  <a:lnTo>
                    <a:pt x="1280" y="2694"/>
                  </a:lnTo>
                  <a:lnTo>
                    <a:pt x="1044" y="2627"/>
                  </a:lnTo>
                  <a:lnTo>
                    <a:pt x="809" y="2560"/>
                  </a:lnTo>
                  <a:lnTo>
                    <a:pt x="573" y="2560"/>
                  </a:lnTo>
                  <a:lnTo>
                    <a:pt x="304" y="2526"/>
                  </a:lnTo>
                  <a:lnTo>
                    <a:pt x="236" y="2526"/>
                  </a:lnTo>
                  <a:lnTo>
                    <a:pt x="270" y="2257"/>
                  </a:lnTo>
                  <a:lnTo>
                    <a:pt x="304" y="1987"/>
                  </a:lnTo>
                  <a:lnTo>
                    <a:pt x="371" y="1449"/>
                  </a:lnTo>
                  <a:lnTo>
                    <a:pt x="438" y="1146"/>
                  </a:lnTo>
                  <a:lnTo>
                    <a:pt x="438" y="977"/>
                  </a:lnTo>
                  <a:lnTo>
                    <a:pt x="438" y="843"/>
                  </a:lnTo>
                  <a:close/>
                  <a:moveTo>
                    <a:pt x="3031" y="236"/>
                  </a:moveTo>
                  <a:lnTo>
                    <a:pt x="3367" y="337"/>
                  </a:lnTo>
                  <a:lnTo>
                    <a:pt x="3704" y="405"/>
                  </a:lnTo>
                  <a:lnTo>
                    <a:pt x="4377" y="438"/>
                  </a:lnTo>
                  <a:lnTo>
                    <a:pt x="6229" y="607"/>
                  </a:lnTo>
                  <a:lnTo>
                    <a:pt x="7980" y="775"/>
                  </a:lnTo>
                  <a:lnTo>
                    <a:pt x="9697" y="977"/>
                  </a:lnTo>
                  <a:lnTo>
                    <a:pt x="9764" y="977"/>
                  </a:lnTo>
                  <a:lnTo>
                    <a:pt x="9933" y="1045"/>
                  </a:lnTo>
                  <a:lnTo>
                    <a:pt x="10067" y="1146"/>
                  </a:lnTo>
                  <a:lnTo>
                    <a:pt x="10303" y="1381"/>
                  </a:lnTo>
                  <a:lnTo>
                    <a:pt x="10471" y="1583"/>
                  </a:lnTo>
                  <a:lnTo>
                    <a:pt x="10572" y="1752"/>
                  </a:lnTo>
                  <a:lnTo>
                    <a:pt x="10640" y="1920"/>
                  </a:lnTo>
                  <a:lnTo>
                    <a:pt x="10707" y="2088"/>
                  </a:lnTo>
                  <a:lnTo>
                    <a:pt x="10741" y="2290"/>
                  </a:lnTo>
                  <a:lnTo>
                    <a:pt x="10741" y="2492"/>
                  </a:lnTo>
                  <a:lnTo>
                    <a:pt x="10673" y="2964"/>
                  </a:lnTo>
                  <a:lnTo>
                    <a:pt x="10640" y="3199"/>
                  </a:lnTo>
                  <a:lnTo>
                    <a:pt x="10572" y="3435"/>
                  </a:lnTo>
                  <a:lnTo>
                    <a:pt x="10471" y="3671"/>
                  </a:lnTo>
                  <a:lnTo>
                    <a:pt x="10337" y="3873"/>
                  </a:lnTo>
                  <a:lnTo>
                    <a:pt x="10202" y="4041"/>
                  </a:lnTo>
                  <a:lnTo>
                    <a:pt x="10067" y="4209"/>
                  </a:lnTo>
                  <a:lnTo>
                    <a:pt x="9865" y="4344"/>
                  </a:lnTo>
                  <a:lnTo>
                    <a:pt x="9663" y="4445"/>
                  </a:lnTo>
                  <a:lnTo>
                    <a:pt x="8687" y="4445"/>
                  </a:lnTo>
                  <a:lnTo>
                    <a:pt x="8249" y="4378"/>
                  </a:lnTo>
                  <a:lnTo>
                    <a:pt x="7778" y="4310"/>
                  </a:lnTo>
                  <a:lnTo>
                    <a:pt x="6902" y="4176"/>
                  </a:lnTo>
                  <a:lnTo>
                    <a:pt x="5993" y="4041"/>
                  </a:lnTo>
                  <a:lnTo>
                    <a:pt x="5118" y="3940"/>
                  </a:lnTo>
                  <a:lnTo>
                    <a:pt x="4243" y="3839"/>
                  </a:lnTo>
                  <a:lnTo>
                    <a:pt x="2896" y="3839"/>
                  </a:lnTo>
                  <a:lnTo>
                    <a:pt x="2492" y="3873"/>
                  </a:lnTo>
                  <a:lnTo>
                    <a:pt x="2458" y="3805"/>
                  </a:lnTo>
                  <a:lnTo>
                    <a:pt x="2391" y="3704"/>
                  </a:lnTo>
                  <a:lnTo>
                    <a:pt x="2256" y="3570"/>
                  </a:lnTo>
                  <a:lnTo>
                    <a:pt x="2088" y="3368"/>
                  </a:lnTo>
                  <a:lnTo>
                    <a:pt x="1987" y="3267"/>
                  </a:lnTo>
                  <a:lnTo>
                    <a:pt x="1920" y="3132"/>
                  </a:lnTo>
                  <a:lnTo>
                    <a:pt x="1886" y="3132"/>
                  </a:lnTo>
                  <a:lnTo>
                    <a:pt x="2021" y="1853"/>
                  </a:lnTo>
                  <a:lnTo>
                    <a:pt x="2054" y="1482"/>
                  </a:lnTo>
                  <a:lnTo>
                    <a:pt x="2122" y="1078"/>
                  </a:lnTo>
                  <a:lnTo>
                    <a:pt x="2122" y="1011"/>
                  </a:lnTo>
                  <a:lnTo>
                    <a:pt x="2122" y="910"/>
                  </a:lnTo>
                  <a:lnTo>
                    <a:pt x="2088" y="843"/>
                  </a:lnTo>
                  <a:lnTo>
                    <a:pt x="2256" y="775"/>
                  </a:lnTo>
                  <a:lnTo>
                    <a:pt x="2391" y="708"/>
                  </a:lnTo>
                  <a:lnTo>
                    <a:pt x="2660" y="506"/>
                  </a:lnTo>
                  <a:lnTo>
                    <a:pt x="3031" y="270"/>
                  </a:lnTo>
                  <a:lnTo>
                    <a:pt x="3031" y="236"/>
                  </a:lnTo>
                  <a:close/>
                  <a:moveTo>
                    <a:pt x="2930" y="1"/>
                  </a:moveTo>
                  <a:lnTo>
                    <a:pt x="2862" y="34"/>
                  </a:lnTo>
                  <a:lnTo>
                    <a:pt x="2324" y="405"/>
                  </a:lnTo>
                  <a:lnTo>
                    <a:pt x="2088" y="573"/>
                  </a:lnTo>
                  <a:lnTo>
                    <a:pt x="2021" y="641"/>
                  </a:lnTo>
                  <a:lnTo>
                    <a:pt x="1953" y="775"/>
                  </a:lnTo>
                  <a:lnTo>
                    <a:pt x="1987" y="809"/>
                  </a:lnTo>
                  <a:lnTo>
                    <a:pt x="1987" y="843"/>
                  </a:lnTo>
                  <a:lnTo>
                    <a:pt x="1785" y="742"/>
                  </a:lnTo>
                  <a:lnTo>
                    <a:pt x="1549" y="708"/>
                  </a:lnTo>
                  <a:lnTo>
                    <a:pt x="910" y="708"/>
                  </a:lnTo>
                  <a:lnTo>
                    <a:pt x="741" y="674"/>
                  </a:lnTo>
                  <a:lnTo>
                    <a:pt x="573" y="641"/>
                  </a:lnTo>
                  <a:lnTo>
                    <a:pt x="405" y="674"/>
                  </a:lnTo>
                  <a:lnTo>
                    <a:pt x="405" y="641"/>
                  </a:lnTo>
                  <a:lnTo>
                    <a:pt x="371" y="607"/>
                  </a:lnTo>
                  <a:lnTo>
                    <a:pt x="371" y="641"/>
                  </a:lnTo>
                  <a:lnTo>
                    <a:pt x="270" y="843"/>
                  </a:lnTo>
                  <a:lnTo>
                    <a:pt x="203" y="1078"/>
                  </a:lnTo>
                  <a:lnTo>
                    <a:pt x="102" y="1516"/>
                  </a:lnTo>
                  <a:lnTo>
                    <a:pt x="34" y="2021"/>
                  </a:lnTo>
                  <a:lnTo>
                    <a:pt x="1" y="2290"/>
                  </a:lnTo>
                  <a:lnTo>
                    <a:pt x="1" y="2560"/>
                  </a:lnTo>
                  <a:lnTo>
                    <a:pt x="68" y="2627"/>
                  </a:lnTo>
                  <a:lnTo>
                    <a:pt x="135" y="2661"/>
                  </a:lnTo>
                  <a:lnTo>
                    <a:pt x="203" y="2728"/>
                  </a:lnTo>
                  <a:lnTo>
                    <a:pt x="337" y="2762"/>
                  </a:lnTo>
                  <a:lnTo>
                    <a:pt x="607" y="2795"/>
                  </a:lnTo>
                  <a:lnTo>
                    <a:pt x="876" y="2829"/>
                  </a:lnTo>
                  <a:lnTo>
                    <a:pt x="1145" y="2930"/>
                  </a:lnTo>
                  <a:lnTo>
                    <a:pt x="1415" y="2997"/>
                  </a:lnTo>
                  <a:lnTo>
                    <a:pt x="1718" y="3065"/>
                  </a:lnTo>
                  <a:lnTo>
                    <a:pt x="1684" y="3267"/>
                  </a:lnTo>
                  <a:lnTo>
                    <a:pt x="1684" y="3334"/>
                  </a:lnTo>
                  <a:lnTo>
                    <a:pt x="1718" y="3334"/>
                  </a:lnTo>
                  <a:lnTo>
                    <a:pt x="1785" y="3368"/>
                  </a:lnTo>
                  <a:lnTo>
                    <a:pt x="1920" y="3536"/>
                  </a:lnTo>
                  <a:lnTo>
                    <a:pt x="2155" y="3839"/>
                  </a:lnTo>
                  <a:lnTo>
                    <a:pt x="2256" y="3974"/>
                  </a:lnTo>
                  <a:lnTo>
                    <a:pt x="2324" y="4007"/>
                  </a:lnTo>
                  <a:lnTo>
                    <a:pt x="2458" y="4007"/>
                  </a:lnTo>
                  <a:lnTo>
                    <a:pt x="2930" y="4075"/>
                  </a:lnTo>
                  <a:lnTo>
                    <a:pt x="3401" y="4142"/>
                  </a:lnTo>
                  <a:lnTo>
                    <a:pt x="4344" y="4176"/>
                  </a:lnTo>
                  <a:lnTo>
                    <a:pt x="5253" y="4209"/>
                  </a:lnTo>
                  <a:lnTo>
                    <a:pt x="5724" y="4243"/>
                  </a:lnTo>
                  <a:lnTo>
                    <a:pt x="6195" y="4277"/>
                  </a:lnTo>
                  <a:lnTo>
                    <a:pt x="7711" y="4546"/>
                  </a:lnTo>
                  <a:lnTo>
                    <a:pt x="8451" y="4647"/>
                  </a:lnTo>
                  <a:lnTo>
                    <a:pt x="9192" y="4681"/>
                  </a:lnTo>
                  <a:lnTo>
                    <a:pt x="9226" y="4748"/>
                  </a:lnTo>
                  <a:lnTo>
                    <a:pt x="9495" y="4748"/>
                  </a:lnTo>
                  <a:lnTo>
                    <a:pt x="9697" y="4714"/>
                  </a:lnTo>
                  <a:lnTo>
                    <a:pt x="9865" y="4647"/>
                  </a:lnTo>
                  <a:lnTo>
                    <a:pt x="10034" y="4580"/>
                  </a:lnTo>
                  <a:lnTo>
                    <a:pt x="10168" y="4445"/>
                  </a:lnTo>
                  <a:lnTo>
                    <a:pt x="10303" y="4344"/>
                  </a:lnTo>
                  <a:lnTo>
                    <a:pt x="10505" y="4007"/>
                  </a:lnTo>
                  <a:lnTo>
                    <a:pt x="10707" y="3671"/>
                  </a:lnTo>
                  <a:lnTo>
                    <a:pt x="10808" y="3267"/>
                  </a:lnTo>
                  <a:lnTo>
                    <a:pt x="10909" y="2896"/>
                  </a:lnTo>
                  <a:lnTo>
                    <a:pt x="10976" y="2560"/>
                  </a:lnTo>
                  <a:lnTo>
                    <a:pt x="10976" y="2290"/>
                  </a:lnTo>
                  <a:lnTo>
                    <a:pt x="10943" y="2021"/>
                  </a:lnTo>
                  <a:lnTo>
                    <a:pt x="10842" y="1752"/>
                  </a:lnTo>
                  <a:lnTo>
                    <a:pt x="10673" y="1482"/>
                  </a:lnTo>
                  <a:lnTo>
                    <a:pt x="10505" y="1213"/>
                  </a:lnTo>
                  <a:lnTo>
                    <a:pt x="10303" y="1045"/>
                  </a:lnTo>
                  <a:lnTo>
                    <a:pt x="10168" y="944"/>
                  </a:lnTo>
                  <a:lnTo>
                    <a:pt x="10067" y="910"/>
                  </a:lnTo>
                  <a:lnTo>
                    <a:pt x="9933" y="876"/>
                  </a:lnTo>
                  <a:lnTo>
                    <a:pt x="9798" y="876"/>
                  </a:lnTo>
                  <a:lnTo>
                    <a:pt x="9798" y="775"/>
                  </a:lnTo>
                  <a:lnTo>
                    <a:pt x="9697" y="742"/>
                  </a:lnTo>
                  <a:lnTo>
                    <a:pt x="6229" y="405"/>
                  </a:lnTo>
                  <a:lnTo>
                    <a:pt x="5455" y="304"/>
                  </a:lnTo>
                  <a:lnTo>
                    <a:pt x="4647" y="203"/>
                  </a:lnTo>
                  <a:lnTo>
                    <a:pt x="4243" y="169"/>
                  </a:lnTo>
                  <a:lnTo>
                    <a:pt x="3839" y="135"/>
                  </a:lnTo>
                  <a:lnTo>
                    <a:pt x="3468" y="169"/>
                  </a:lnTo>
                  <a:lnTo>
                    <a:pt x="3098" y="203"/>
                  </a:lnTo>
                  <a:lnTo>
                    <a:pt x="3098" y="102"/>
                  </a:lnTo>
                  <a:lnTo>
                    <a:pt x="3098" y="34"/>
                  </a:lnTo>
                  <a:lnTo>
                    <a:pt x="303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0" name="Google Shape;1350;p8"/>
            <p:cNvSpPr/>
            <p:nvPr/>
          </p:nvSpPr>
          <p:spPr>
            <a:xfrm>
              <a:off x="3969075" y="2891150"/>
              <a:ext cx="5075" cy="8450"/>
            </a:xfrm>
            <a:custGeom>
              <a:avLst/>
              <a:gdLst/>
              <a:ahLst/>
              <a:cxnLst/>
              <a:rect l="l" t="t" r="r" b="b"/>
              <a:pathLst>
                <a:path w="203" h="338" extrusionOk="0">
                  <a:moveTo>
                    <a:pt x="0" y="1"/>
                  </a:moveTo>
                  <a:lnTo>
                    <a:pt x="68" y="270"/>
                  </a:lnTo>
                  <a:lnTo>
                    <a:pt x="101" y="304"/>
                  </a:lnTo>
                  <a:lnTo>
                    <a:pt x="135" y="337"/>
                  </a:lnTo>
                  <a:lnTo>
                    <a:pt x="202" y="304"/>
                  </a:lnTo>
                  <a:lnTo>
                    <a:pt x="202" y="236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1" name="Google Shape;1351;p8"/>
            <p:cNvSpPr/>
            <p:nvPr/>
          </p:nvSpPr>
          <p:spPr>
            <a:xfrm>
              <a:off x="3843650" y="2908000"/>
              <a:ext cx="42125" cy="65675"/>
            </a:xfrm>
            <a:custGeom>
              <a:avLst/>
              <a:gdLst/>
              <a:ahLst/>
              <a:cxnLst/>
              <a:rect l="l" t="t" r="r" b="b"/>
              <a:pathLst>
                <a:path w="1685" h="2627" extrusionOk="0">
                  <a:moveTo>
                    <a:pt x="1516" y="0"/>
                  </a:moveTo>
                  <a:lnTo>
                    <a:pt x="775" y="34"/>
                  </a:lnTo>
                  <a:lnTo>
                    <a:pt x="1" y="67"/>
                  </a:lnTo>
                  <a:lnTo>
                    <a:pt x="1" y="269"/>
                  </a:lnTo>
                  <a:lnTo>
                    <a:pt x="741" y="269"/>
                  </a:lnTo>
                  <a:lnTo>
                    <a:pt x="1516" y="202"/>
                  </a:lnTo>
                  <a:lnTo>
                    <a:pt x="1448" y="741"/>
                  </a:lnTo>
                  <a:lnTo>
                    <a:pt x="1415" y="1279"/>
                  </a:lnTo>
                  <a:lnTo>
                    <a:pt x="1448" y="1818"/>
                  </a:lnTo>
                  <a:lnTo>
                    <a:pt x="1516" y="2323"/>
                  </a:lnTo>
                  <a:lnTo>
                    <a:pt x="1516" y="2357"/>
                  </a:lnTo>
                  <a:lnTo>
                    <a:pt x="1482" y="2357"/>
                  </a:lnTo>
                  <a:lnTo>
                    <a:pt x="1280" y="2323"/>
                  </a:lnTo>
                  <a:lnTo>
                    <a:pt x="1044" y="2357"/>
                  </a:lnTo>
                  <a:lnTo>
                    <a:pt x="1" y="2357"/>
                  </a:lnTo>
                  <a:lnTo>
                    <a:pt x="1" y="2593"/>
                  </a:lnTo>
                  <a:lnTo>
                    <a:pt x="371" y="2626"/>
                  </a:lnTo>
                  <a:lnTo>
                    <a:pt x="775" y="2626"/>
                  </a:lnTo>
                  <a:lnTo>
                    <a:pt x="1145" y="2593"/>
                  </a:lnTo>
                  <a:lnTo>
                    <a:pt x="1516" y="2492"/>
                  </a:lnTo>
                  <a:lnTo>
                    <a:pt x="1549" y="2458"/>
                  </a:lnTo>
                  <a:lnTo>
                    <a:pt x="1549" y="2391"/>
                  </a:lnTo>
                  <a:lnTo>
                    <a:pt x="1650" y="2391"/>
                  </a:lnTo>
                  <a:lnTo>
                    <a:pt x="1684" y="2357"/>
                  </a:lnTo>
                  <a:lnTo>
                    <a:pt x="1684" y="2323"/>
                  </a:lnTo>
                  <a:lnTo>
                    <a:pt x="1684" y="1784"/>
                  </a:lnTo>
                  <a:lnTo>
                    <a:pt x="1684" y="1246"/>
                  </a:lnTo>
                  <a:lnTo>
                    <a:pt x="1650" y="707"/>
                  </a:lnTo>
                  <a:lnTo>
                    <a:pt x="1583" y="168"/>
                  </a:lnTo>
                  <a:lnTo>
                    <a:pt x="1617" y="135"/>
                  </a:lnTo>
                  <a:lnTo>
                    <a:pt x="1617" y="67"/>
                  </a:lnTo>
                  <a:lnTo>
                    <a:pt x="158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2" name="Google Shape;1352;p8"/>
            <p:cNvSpPr/>
            <p:nvPr/>
          </p:nvSpPr>
          <p:spPr>
            <a:xfrm>
              <a:off x="3843650" y="3008150"/>
              <a:ext cx="26975" cy="21900"/>
            </a:xfrm>
            <a:custGeom>
              <a:avLst/>
              <a:gdLst/>
              <a:ahLst/>
              <a:cxnLst/>
              <a:rect l="l" t="t" r="r" b="b"/>
              <a:pathLst>
                <a:path w="1079" h="876" extrusionOk="0">
                  <a:moveTo>
                    <a:pt x="943" y="1"/>
                  </a:moveTo>
                  <a:lnTo>
                    <a:pt x="910" y="34"/>
                  </a:lnTo>
                  <a:lnTo>
                    <a:pt x="910" y="203"/>
                  </a:lnTo>
                  <a:lnTo>
                    <a:pt x="910" y="405"/>
                  </a:lnTo>
                  <a:lnTo>
                    <a:pt x="910" y="472"/>
                  </a:lnTo>
                  <a:lnTo>
                    <a:pt x="876" y="438"/>
                  </a:lnTo>
                  <a:lnTo>
                    <a:pt x="708" y="337"/>
                  </a:lnTo>
                  <a:lnTo>
                    <a:pt x="573" y="169"/>
                  </a:lnTo>
                  <a:lnTo>
                    <a:pt x="438" y="169"/>
                  </a:lnTo>
                  <a:lnTo>
                    <a:pt x="405" y="236"/>
                  </a:lnTo>
                  <a:lnTo>
                    <a:pt x="405" y="304"/>
                  </a:lnTo>
                  <a:lnTo>
                    <a:pt x="438" y="337"/>
                  </a:lnTo>
                  <a:lnTo>
                    <a:pt x="539" y="472"/>
                  </a:lnTo>
                  <a:lnTo>
                    <a:pt x="539" y="472"/>
                  </a:lnTo>
                  <a:lnTo>
                    <a:pt x="337" y="438"/>
                  </a:lnTo>
                  <a:lnTo>
                    <a:pt x="68" y="438"/>
                  </a:lnTo>
                  <a:lnTo>
                    <a:pt x="1" y="472"/>
                  </a:lnTo>
                  <a:lnTo>
                    <a:pt x="1" y="539"/>
                  </a:lnTo>
                  <a:lnTo>
                    <a:pt x="135" y="607"/>
                  </a:lnTo>
                  <a:lnTo>
                    <a:pt x="270" y="607"/>
                  </a:lnTo>
                  <a:lnTo>
                    <a:pt x="573" y="640"/>
                  </a:lnTo>
                  <a:lnTo>
                    <a:pt x="438" y="708"/>
                  </a:lnTo>
                  <a:lnTo>
                    <a:pt x="371" y="741"/>
                  </a:lnTo>
                  <a:lnTo>
                    <a:pt x="405" y="809"/>
                  </a:lnTo>
                  <a:lnTo>
                    <a:pt x="438" y="876"/>
                  </a:lnTo>
                  <a:lnTo>
                    <a:pt x="506" y="876"/>
                  </a:lnTo>
                  <a:lnTo>
                    <a:pt x="708" y="775"/>
                  </a:lnTo>
                  <a:lnTo>
                    <a:pt x="910" y="607"/>
                  </a:lnTo>
                  <a:lnTo>
                    <a:pt x="910" y="809"/>
                  </a:lnTo>
                  <a:lnTo>
                    <a:pt x="943" y="842"/>
                  </a:lnTo>
                  <a:lnTo>
                    <a:pt x="1011" y="876"/>
                  </a:lnTo>
                  <a:lnTo>
                    <a:pt x="1078" y="842"/>
                  </a:lnTo>
                  <a:lnTo>
                    <a:pt x="1078" y="775"/>
                  </a:lnTo>
                  <a:lnTo>
                    <a:pt x="1078" y="371"/>
                  </a:lnTo>
                  <a:lnTo>
                    <a:pt x="1044" y="203"/>
                  </a:lnTo>
                  <a:lnTo>
                    <a:pt x="1011" y="34"/>
                  </a:lnTo>
                  <a:lnTo>
                    <a:pt x="101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3" name="Google Shape;1353;p8"/>
            <p:cNvSpPr/>
            <p:nvPr/>
          </p:nvSpPr>
          <p:spPr>
            <a:xfrm>
              <a:off x="3990950" y="2931550"/>
              <a:ext cx="19375" cy="22750"/>
            </a:xfrm>
            <a:custGeom>
              <a:avLst/>
              <a:gdLst/>
              <a:ahLst/>
              <a:cxnLst/>
              <a:rect l="l" t="t" r="r" b="b"/>
              <a:pathLst>
                <a:path w="775" h="910" extrusionOk="0">
                  <a:moveTo>
                    <a:pt x="371" y="1"/>
                  </a:moveTo>
                  <a:lnTo>
                    <a:pt x="270" y="34"/>
                  </a:lnTo>
                  <a:lnTo>
                    <a:pt x="135" y="102"/>
                  </a:lnTo>
                  <a:lnTo>
                    <a:pt x="102" y="135"/>
                  </a:lnTo>
                  <a:lnTo>
                    <a:pt x="102" y="203"/>
                  </a:lnTo>
                  <a:lnTo>
                    <a:pt x="102" y="270"/>
                  </a:lnTo>
                  <a:lnTo>
                    <a:pt x="169" y="270"/>
                  </a:lnTo>
                  <a:lnTo>
                    <a:pt x="371" y="203"/>
                  </a:lnTo>
                  <a:lnTo>
                    <a:pt x="371" y="203"/>
                  </a:lnTo>
                  <a:lnTo>
                    <a:pt x="203" y="472"/>
                  </a:lnTo>
                  <a:lnTo>
                    <a:pt x="34" y="741"/>
                  </a:lnTo>
                  <a:lnTo>
                    <a:pt x="1" y="775"/>
                  </a:lnTo>
                  <a:lnTo>
                    <a:pt x="34" y="842"/>
                  </a:lnTo>
                  <a:lnTo>
                    <a:pt x="68" y="876"/>
                  </a:lnTo>
                  <a:lnTo>
                    <a:pt x="102" y="910"/>
                  </a:lnTo>
                  <a:lnTo>
                    <a:pt x="438" y="842"/>
                  </a:lnTo>
                  <a:lnTo>
                    <a:pt x="573" y="842"/>
                  </a:lnTo>
                  <a:lnTo>
                    <a:pt x="741" y="775"/>
                  </a:lnTo>
                  <a:lnTo>
                    <a:pt x="775" y="741"/>
                  </a:lnTo>
                  <a:lnTo>
                    <a:pt x="775" y="708"/>
                  </a:lnTo>
                  <a:lnTo>
                    <a:pt x="741" y="674"/>
                  </a:lnTo>
                  <a:lnTo>
                    <a:pt x="708" y="640"/>
                  </a:lnTo>
                  <a:lnTo>
                    <a:pt x="573" y="640"/>
                  </a:lnTo>
                  <a:lnTo>
                    <a:pt x="405" y="674"/>
                  </a:lnTo>
                  <a:lnTo>
                    <a:pt x="304" y="674"/>
                  </a:lnTo>
                  <a:lnTo>
                    <a:pt x="472" y="405"/>
                  </a:lnTo>
                  <a:lnTo>
                    <a:pt x="573" y="135"/>
                  </a:lnTo>
                  <a:lnTo>
                    <a:pt x="573" y="68"/>
                  </a:lnTo>
                  <a:lnTo>
                    <a:pt x="506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4" name="Google Shape;1354;p8"/>
            <p:cNvSpPr/>
            <p:nvPr/>
          </p:nvSpPr>
          <p:spPr>
            <a:xfrm>
              <a:off x="3964850" y="2903775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169" y="169"/>
                  </a:moveTo>
                  <a:lnTo>
                    <a:pt x="371" y="236"/>
                  </a:lnTo>
                  <a:lnTo>
                    <a:pt x="573" y="270"/>
                  </a:lnTo>
                  <a:lnTo>
                    <a:pt x="1011" y="270"/>
                  </a:lnTo>
                  <a:lnTo>
                    <a:pt x="1651" y="304"/>
                  </a:lnTo>
                  <a:lnTo>
                    <a:pt x="2290" y="304"/>
                  </a:lnTo>
                  <a:lnTo>
                    <a:pt x="2290" y="674"/>
                  </a:lnTo>
                  <a:lnTo>
                    <a:pt x="2324" y="1078"/>
                  </a:lnTo>
                  <a:lnTo>
                    <a:pt x="2324" y="1583"/>
                  </a:lnTo>
                  <a:lnTo>
                    <a:pt x="2358" y="1819"/>
                  </a:lnTo>
                  <a:lnTo>
                    <a:pt x="2391" y="2088"/>
                  </a:lnTo>
                  <a:lnTo>
                    <a:pt x="1314" y="2088"/>
                  </a:lnTo>
                  <a:lnTo>
                    <a:pt x="809" y="2122"/>
                  </a:lnTo>
                  <a:lnTo>
                    <a:pt x="540" y="2156"/>
                  </a:lnTo>
                  <a:lnTo>
                    <a:pt x="304" y="2223"/>
                  </a:lnTo>
                  <a:lnTo>
                    <a:pt x="270" y="1718"/>
                  </a:lnTo>
                  <a:lnTo>
                    <a:pt x="237" y="1213"/>
                  </a:lnTo>
                  <a:lnTo>
                    <a:pt x="270" y="674"/>
                  </a:lnTo>
                  <a:lnTo>
                    <a:pt x="237" y="405"/>
                  </a:lnTo>
                  <a:lnTo>
                    <a:pt x="203" y="304"/>
                  </a:lnTo>
                  <a:lnTo>
                    <a:pt x="169" y="169"/>
                  </a:lnTo>
                  <a:close/>
                  <a:moveTo>
                    <a:pt x="2358" y="1"/>
                  </a:moveTo>
                  <a:lnTo>
                    <a:pt x="2358" y="34"/>
                  </a:lnTo>
                  <a:lnTo>
                    <a:pt x="2324" y="102"/>
                  </a:lnTo>
                  <a:lnTo>
                    <a:pt x="1752" y="68"/>
                  </a:lnTo>
                  <a:lnTo>
                    <a:pt x="1179" y="34"/>
                  </a:lnTo>
                  <a:lnTo>
                    <a:pt x="641" y="34"/>
                  </a:lnTo>
                  <a:lnTo>
                    <a:pt x="405" y="68"/>
                  </a:lnTo>
                  <a:lnTo>
                    <a:pt x="270" y="102"/>
                  </a:lnTo>
                  <a:lnTo>
                    <a:pt x="169" y="169"/>
                  </a:lnTo>
                  <a:lnTo>
                    <a:pt x="136" y="169"/>
                  </a:lnTo>
                  <a:lnTo>
                    <a:pt x="68" y="304"/>
                  </a:lnTo>
                  <a:lnTo>
                    <a:pt x="35" y="472"/>
                  </a:lnTo>
                  <a:lnTo>
                    <a:pt x="1" y="842"/>
                  </a:lnTo>
                  <a:lnTo>
                    <a:pt x="35" y="1583"/>
                  </a:lnTo>
                  <a:lnTo>
                    <a:pt x="35" y="1785"/>
                  </a:lnTo>
                  <a:lnTo>
                    <a:pt x="35" y="2054"/>
                  </a:lnTo>
                  <a:lnTo>
                    <a:pt x="35" y="2156"/>
                  </a:lnTo>
                  <a:lnTo>
                    <a:pt x="68" y="2290"/>
                  </a:lnTo>
                  <a:lnTo>
                    <a:pt x="136" y="2358"/>
                  </a:lnTo>
                  <a:lnTo>
                    <a:pt x="237" y="2425"/>
                  </a:lnTo>
                  <a:lnTo>
                    <a:pt x="304" y="2391"/>
                  </a:lnTo>
                  <a:lnTo>
                    <a:pt x="304" y="2358"/>
                  </a:lnTo>
                  <a:lnTo>
                    <a:pt x="573" y="2391"/>
                  </a:lnTo>
                  <a:lnTo>
                    <a:pt x="1348" y="2391"/>
                  </a:lnTo>
                  <a:lnTo>
                    <a:pt x="2391" y="2290"/>
                  </a:lnTo>
                  <a:lnTo>
                    <a:pt x="2526" y="2290"/>
                  </a:lnTo>
                  <a:lnTo>
                    <a:pt x="2526" y="2257"/>
                  </a:lnTo>
                  <a:lnTo>
                    <a:pt x="2560" y="2021"/>
                  </a:lnTo>
                  <a:lnTo>
                    <a:pt x="2560" y="1751"/>
                  </a:lnTo>
                  <a:lnTo>
                    <a:pt x="2526" y="1213"/>
                  </a:lnTo>
                  <a:lnTo>
                    <a:pt x="2492" y="607"/>
                  </a:lnTo>
                  <a:lnTo>
                    <a:pt x="2492" y="304"/>
                  </a:lnTo>
                  <a:lnTo>
                    <a:pt x="2459" y="34"/>
                  </a:lnTo>
                  <a:lnTo>
                    <a:pt x="242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5" name="Google Shape;1355;p8"/>
            <p:cNvSpPr/>
            <p:nvPr/>
          </p:nvSpPr>
          <p:spPr>
            <a:xfrm>
              <a:off x="4104575" y="2989625"/>
              <a:ext cx="13500" cy="5075"/>
            </a:xfrm>
            <a:custGeom>
              <a:avLst/>
              <a:gdLst/>
              <a:ahLst/>
              <a:cxnLst/>
              <a:rect l="l" t="t" r="r" b="b"/>
              <a:pathLst>
                <a:path w="540" h="203" extrusionOk="0">
                  <a:moveTo>
                    <a:pt x="405" y="1"/>
                  </a:moveTo>
                  <a:lnTo>
                    <a:pt x="338" y="35"/>
                  </a:lnTo>
                  <a:lnTo>
                    <a:pt x="68" y="35"/>
                  </a:lnTo>
                  <a:lnTo>
                    <a:pt x="34" y="68"/>
                  </a:lnTo>
                  <a:lnTo>
                    <a:pt x="1" y="102"/>
                  </a:lnTo>
                  <a:lnTo>
                    <a:pt x="34" y="136"/>
                  </a:lnTo>
                  <a:lnTo>
                    <a:pt x="68" y="169"/>
                  </a:lnTo>
                  <a:lnTo>
                    <a:pt x="169" y="203"/>
                  </a:lnTo>
                  <a:lnTo>
                    <a:pt x="371" y="203"/>
                  </a:lnTo>
                  <a:lnTo>
                    <a:pt x="439" y="169"/>
                  </a:lnTo>
                  <a:lnTo>
                    <a:pt x="506" y="136"/>
                  </a:lnTo>
                  <a:lnTo>
                    <a:pt x="540" y="102"/>
                  </a:lnTo>
                  <a:lnTo>
                    <a:pt x="540" y="68"/>
                  </a:lnTo>
                  <a:lnTo>
                    <a:pt x="540" y="35"/>
                  </a:lnTo>
                  <a:lnTo>
                    <a:pt x="506" y="35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6" name="Google Shape;1356;p8"/>
            <p:cNvSpPr/>
            <p:nvPr/>
          </p:nvSpPr>
          <p:spPr>
            <a:xfrm>
              <a:off x="3843650" y="2891150"/>
              <a:ext cx="46325" cy="13500"/>
            </a:xfrm>
            <a:custGeom>
              <a:avLst/>
              <a:gdLst/>
              <a:ahLst/>
              <a:cxnLst/>
              <a:rect l="l" t="t" r="r" b="b"/>
              <a:pathLst>
                <a:path w="1853" h="540" extrusionOk="0">
                  <a:moveTo>
                    <a:pt x="1583" y="1"/>
                  </a:moveTo>
                  <a:lnTo>
                    <a:pt x="1617" y="236"/>
                  </a:lnTo>
                  <a:lnTo>
                    <a:pt x="809" y="270"/>
                  </a:lnTo>
                  <a:lnTo>
                    <a:pt x="1" y="304"/>
                  </a:lnTo>
                  <a:lnTo>
                    <a:pt x="1" y="539"/>
                  </a:lnTo>
                  <a:lnTo>
                    <a:pt x="842" y="472"/>
                  </a:lnTo>
                  <a:lnTo>
                    <a:pt x="1684" y="405"/>
                  </a:lnTo>
                  <a:lnTo>
                    <a:pt x="1718" y="438"/>
                  </a:lnTo>
                  <a:lnTo>
                    <a:pt x="1751" y="405"/>
                  </a:lnTo>
                  <a:lnTo>
                    <a:pt x="1819" y="371"/>
                  </a:lnTo>
                  <a:lnTo>
                    <a:pt x="1852" y="337"/>
                  </a:lnTo>
                  <a:lnTo>
                    <a:pt x="1819" y="270"/>
                  </a:lnTo>
                  <a:lnTo>
                    <a:pt x="1785" y="236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7" name="Google Shape;1357;p8"/>
            <p:cNvSpPr/>
            <p:nvPr/>
          </p:nvSpPr>
          <p:spPr>
            <a:xfrm>
              <a:off x="3843650" y="3044350"/>
              <a:ext cx="101875" cy="60625"/>
            </a:xfrm>
            <a:custGeom>
              <a:avLst/>
              <a:gdLst/>
              <a:ahLst/>
              <a:cxnLst/>
              <a:rect l="l" t="t" r="r" b="b"/>
              <a:pathLst>
                <a:path w="4075" h="2425" extrusionOk="0">
                  <a:moveTo>
                    <a:pt x="2694" y="0"/>
                  </a:moveTo>
                  <a:lnTo>
                    <a:pt x="1448" y="34"/>
                  </a:lnTo>
                  <a:lnTo>
                    <a:pt x="371" y="34"/>
                  </a:lnTo>
                  <a:lnTo>
                    <a:pt x="1" y="101"/>
                  </a:lnTo>
                  <a:lnTo>
                    <a:pt x="1" y="303"/>
                  </a:lnTo>
                  <a:lnTo>
                    <a:pt x="943" y="270"/>
                  </a:lnTo>
                  <a:lnTo>
                    <a:pt x="1920" y="270"/>
                  </a:lnTo>
                  <a:lnTo>
                    <a:pt x="3805" y="236"/>
                  </a:lnTo>
                  <a:lnTo>
                    <a:pt x="3772" y="404"/>
                  </a:lnTo>
                  <a:lnTo>
                    <a:pt x="3772" y="606"/>
                  </a:lnTo>
                  <a:lnTo>
                    <a:pt x="3805" y="977"/>
                  </a:lnTo>
                  <a:lnTo>
                    <a:pt x="3805" y="1515"/>
                  </a:lnTo>
                  <a:lnTo>
                    <a:pt x="3839" y="2088"/>
                  </a:lnTo>
                  <a:lnTo>
                    <a:pt x="1852" y="2088"/>
                  </a:lnTo>
                  <a:lnTo>
                    <a:pt x="910" y="2155"/>
                  </a:lnTo>
                  <a:lnTo>
                    <a:pt x="438" y="2189"/>
                  </a:lnTo>
                  <a:lnTo>
                    <a:pt x="1" y="2290"/>
                  </a:lnTo>
                  <a:lnTo>
                    <a:pt x="1" y="2391"/>
                  </a:lnTo>
                  <a:lnTo>
                    <a:pt x="405" y="2424"/>
                  </a:lnTo>
                  <a:lnTo>
                    <a:pt x="809" y="2391"/>
                  </a:lnTo>
                  <a:lnTo>
                    <a:pt x="1617" y="2323"/>
                  </a:lnTo>
                  <a:lnTo>
                    <a:pt x="2728" y="2290"/>
                  </a:lnTo>
                  <a:lnTo>
                    <a:pt x="3873" y="2290"/>
                  </a:lnTo>
                  <a:lnTo>
                    <a:pt x="3873" y="2357"/>
                  </a:lnTo>
                  <a:lnTo>
                    <a:pt x="3906" y="2424"/>
                  </a:lnTo>
                  <a:lnTo>
                    <a:pt x="4041" y="2424"/>
                  </a:lnTo>
                  <a:lnTo>
                    <a:pt x="4075" y="2323"/>
                  </a:lnTo>
                  <a:lnTo>
                    <a:pt x="4075" y="1751"/>
                  </a:lnTo>
                  <a:lnTo>
                    <a:pt x="4041" y="1145"/>
                  </a:lnTo>
                  <a:lnTo>
                    <a:pt x="4041" y="674"/>
                  </a:lnTo>
                  <a:lnTo>
                    <a:pt x="4007" y="438"/>
                  </a:lnTo>
                  <a:lnTo>
                    <a:pt x="3974" y="236"/>
                  </a:lnTo>
                  <a:lnTo>
                    <a:pt x="4007" y="202"/>
                  </a:lnTo>
                  <a:lnTo>
                    <a:pt x="4007" y="135"/>
                  </a:lnTo>
                  <a:lnTo>
                    <a:pt x="3974" y="68"/>
                  </a:lnTo>
                  <a:lnTo>
                    <a:pt x="3906" y="34"/>
                  </a:lnTo>
                  <a:lnTo>
                    <a:pt x="330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8" name="Google Shape;1358;p8"/>
            <p:cNvSpPr/>
            <p:nvPr/>
          </p:nvSpPr>
          <p:spPr>
            <a:xfrm>
              <a:off x="3894150" y="2907150"/>
              <a:ext cx="63150" cy="58950"/>
            </a:xfrm>
            <a:custGeom>
              <a:avLst/>
              <a:gdLst/>
              <a:ahLst/>
              <a:cxnLst/>
              <a:rect l="l" t="t" r="r" b="b"/>
              <a:pathLst>
                <a:path w="2526" h="2358" extrusionOk="0">
                  <a:moveTo>
                    <a:pt x="2257" y="202"/>
                  </a:moveTo>
                  <a:lnTo>
                    <a:pt x="2257" y="640"/>
                  </a:lnTo>
                  <a:lnTo>
                    <a:pt x="2290" y="1078"/>
                  </a:lnTo>
                  <a:lnTo>
                    <a:pt x="2290" y="1616"/>
                  </a:lnTo>
                  <a:lnTo>
                    <a:pt x="2324" y="2155"/>
                  </a:lnTo>
                  <a:lnTo>
                    <a:pt x="2088" y="2122"/>
                  </a:lnTo>
                  <a:lnTo>
                    <a:pt x="1886" y="2155"/>
                  </a:lnTo>
                  <a:lnTo>
                    <a:pt x="1449" y="2189"/>
                  </a:lnTo>
                  <a:lnTo>
                    <a:pt x="1449" y="2122"/>
                  </a:lnTo>
                  <a:lnTo>
                    <a:pt x="1449" y="1919"/>
                  </a:lnTo>
                  <a:lnTo>
                    <a:pt x="1449" y="1717"/>
                  </a:lnTo>
                  <a:lnTo>
                    <a:pt x="1415" y="1313"/>
                  </a:lnTo>
                  <a:lnTo>
                    <a:pt x="1381" y="1246"/>
                  </a:lnTo>
                  <a:lnTo>
                    <a:pt x="1348" y="1212"/>
                  </a:lnTo>
                  <a:lnTo>
                    <a:pt x="1280" y="1246"/>
                  </a:lnTo>
                  <a:lnTo>
                    <a:pt x="1247" y="1313"/>
                  </a:lnTo>
                  <a:lnTo>
                    <a:pt x="1247" y="1717"/>
                  </a:lnTo>
                  <a:lnTo>
                    <a:pt x="1247" y="1919"/>
                  </a:lnTo>
                  <a:lnTo>
                    <a:pt x="1314" y="2088"/>
                  </a:lnTo>
                  <a:lnTo>
                    <a:pt x="1348" y="2122"/>
                  </a:lnTo>
                  <a:lnTo>
                    <a:pt x="843" y="2122"/>
                  </a:lnTo>
                  <a:lnTo>
                    <a:pt x="607" y="2155"/>
                  </a:lnTo>
                  <a:lnTo>
                    <a:pt x="371" y="2223"/>
                  </a:lnTo>
                  <a:lnTo>
                    <a:pt x="304" y="1684"/>
                  </a:lnTo>
                  <a:lnTo>
                    <a:pt x="236" y="1145"/>
                  </a:lnTo>
                  <a:lnTo>
                    <a:pt x="203" y="707"/>
                  </a:lnTo>
                  <a:lnTo>
                    <a:pt x="135" y="270"/>
                  </a:lnTo>
                  <a:lnTo>
                    <a:pt x="1179" y="270"/>
                  </a:lnTo>
                  <a:lnTo>
                    <a:pt x="2257" y="202"/>
                  </a:lnTo>
                  <a:close/>
                  <a:moveTo>
                    <a:pt x="1179" y="0"/>
                  </a:moveTo>
                  <a:lnTo>
                    <a:pt x="641" y="34"/>
                  </a:lnTo>
                  <a:lnTo>
                    <a:pt x="135" y="68"/>
                  </a:lnTo>
                  <a:lnTo>
                    <a:pt x="68" y="101"/>
                  </a:lnTo>
                  <a:lnTo>
                    <a:pt x="34" y="169"/>
                  </a:lnTo>
                  <a:lnTo>
                    <a:pt x="1" y="438"/>
                  </a:lnTo>
                  <a:lnTo>
                    <a:pt x="1" y="674"/>
                  </a:lnTo>
                  <a:lnTo>
                    <a:pt x="34" y="1145"/>
                  </a:lnTo>
                  <a:lnTo>
                    <a:pt x="102" y="1717"/>
                  </a:lnTo>
                  <a:lnTo>
                    <a:pt x="135" y="2021"/>
                  </a:lnTo>
                  <a:lnTo>
                    <a:pt x="203" y="2290"/>
                  </a:lnTo>
                  <a:lnTo>
                    <a:pt x="236" y="2324"/>
                  </a:lnTo>
                  <a:lnTo>
                    <a:pt x="270" y="2357"/>
                  </a:lnTo>
                  <a:lnTo>
                    <a:pt x="337" y="2324"/>
                  </a:lnTo>
                  <a:lnTo>
                    <a:pt x="337" y="2357"/>
                  </a:lnTo>
                  <a:lnTo>
                    <a:pt x="1314" y="2357"/>
                  </a:lnTo>
                  <a:lnTo>
                    <a:pt x="1819" y="2324"/>
                  </a:lnTo>
                  <a:lnTo>
                    <a:pt x="2088" y="2324"/>
                  </a:lnTo>
                  <a:lnTo>
                    <a:pt x="2358" y="2290"/>
                  </a:lnTo>
                  <a:lnTo>
                    <a:pt x="2391" y="2324"/>
                  </a:lnTo>
                  <a:lnTo>
                    <a:pt x="2425" y="2324"/>
                  </a:lnTo>
                  <a:lnTo>
                    <a:pt x="2459" y="2290"/>
                  </a:lnTo>
                  <a:lnTo>
                    <a:pt x="2492" y="2256"/>
                  </a:lnTo>
                  <a:lnTo>
                    <a:pt x="2526" y="1987"/>
                  </a:lnTo>
                  <a:lnTo>
                    <a:pt x="2526" y="1751"/>
                  </a:lnTo>
                  <a:lnTo>
                    <a:pt x="2492" y="1246"/>
                  </a:lnTo>
                  <a:lnTo>
                    <a:pt x="2459" y="640"/>
                  </a:lnTo>
                  <a:lnTo>
                    <a:pt x="2425" y="337"/>
                  </a:lnTo>
                  <a:lnTo>
                    <a:pt x="2358" y="68"/>
                  </a:lnTo>
                  <a:lnTo>
                    <a:pt x="2324" y="34"/>
                  </a:lnTo>
                  <a:lnTo>
                    <a:pt x="229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9" name="Google Shape;1359;p8"/>
            <p:cNvSpPr/>
            <p:nvPr/>
          </p:nvSpPr>
          <p:spPr>
            <a:xfrm>
              <a:off x="3957275" y="2992150"/>
              <a:ext cx="20225" cy="25275"/>
            </a:xfrm>
            <a:custGeom>
              <a:avLst/>
              <a:gdLst/>
              <a:ahLst/>
              <a:cxnLst/>
              <a:rect l="l" t="t" r="r" b="b"/>
              <a:pathLst>
                <a:path w="809" h="1011" extrusionOk="0">
                  <a:moveTo>
                    <a:pt x="439" y="237"/>
                  </a:moveTo>
                  <a:lnTo>
                    <a:pt x="472" y="270"/>
                  </a:lnTo>
                  <a:lnTo>
                    <a:pt x="472" y="338"/>
                  </a:lnTo>
                  <a:lnTo>
                    <a:pt x="439" y="439"/>
                  </a:lnTo>
                  <a:lnTo>
                    <a:pt x="338" y="540"/>
                  </a:lnTo>
                  <a:lnTo>
                    <a:pt x="203" y="573"/>
                  </a:lnTo>
                  <a:lnTo>
                    <a:pt x="237" y="439"/>
                  </a:lnTo>
                  <a:lnTo>
                    <a:pt x="270" y="338"/>
                  </a:lnTo>
                  <a:lnTo>
                    <a:pt x="338" y="270"/>
                  </a:lnTo>
                  <a:lnTo>
                    <a:pt x="371" y="270"/>
                  </a:lnTo>
                  <a:lnTo>
                    <a:pt x="439" y="237"/>
                  </a:lnTo>
                  <a:close/>
                  <a:moveTo>
                    <a:pt x="405" y="1"/>
                  </a:moveTo>
                  <a:lnTo>
                    <a:pt x="304" y="35"/>
                  </a:lnTo>
                  <a:lnTo>
                    <a:pt x="237" y="102"/>
                  </a:lnTo>
                  <a:lnTo>
                    <a:pt x="136" y="169"/>
                  </a:lnTo>
                  <a:lnTo>
                    <a:pt x="35" y="338"/>
                  </a:lnTo>
                  <a:lnTo>
                    <a:pt x="1" y="506"/>
                  </a:lnTo>
                  <a:lnTo>
                    <a:pt x="1" y="674"/>
                  </a:lnTo>
                  <a:lnTo>
                    <a:pt x="68" y="742"/>
                  </a:lnTo>
                  <a:lnTo>
                    <a:pt x="136" y="775"/>
                  </a:lnTo>
                  <a:lnTo>
                    <a:pt x="304" y="775"/>
                  </a:lnTo>
                  <a:lnTo>
                    <a:pt x="439" y="742"/>
                  </a:lnTo>
                  <a:lnTo>
                    <a:pt x="439" y="775"/>
                  </a:lnTo>
                  <a:lnTo>
                    <a:pt x="506" y="843"/>
                  </a:lnTo>
                  <a:lnTo>
                    <a:pt x="540" y="910"/>
                  </a:lnTo>
                  <a:lnTo>
                    <a:pt x="708" y="1011"/>
                  </a:lnTo>
                  <a:lnTo>
                    <a:pt x="742" y="1011"/>
                  </a:lnTo>
                  <a:lnTo>
                    <a:pt x="775" y="977"/>
                  </a:lnTo>
                  <a:lnTo>
                    <a:pt x="809" y="944"/>
                  </a:lnTo>
                  <a:lnTo>
                    <a:pt x="775" y="876"/>
                  </a:lnTo>
                  <a:lnTo>
                    <a:pt x="641" y="809"/>
                  </a:lnTo>
                  <a:lnTo>
                    <a:pt x="607" y="742"/>
                  </a:lnTo>
                  <a:lnTo>
                    <a:pt x="540" y="674"/>
                  </a:lnTo>
                  <a:lnTo>
                    <a:pt x="607" y="573"/>
                  </a:lnTo>
                  <a:lnTo>
                    <a:pt x="674" y="472"/>
                  </a:lnTo>
                  <a:lnTo>
                    <a:pt x="708" y="371"/>
                  </a:lnTo>
                  <a:lnTo>
                    <a:pt x="708" y="270"/>
                  </a:lnTo>
                  <a:lnTo>
                    <a:pt x="708" y="203"/>
                  </a:lnTo>
                  <a:lnTo>
                    <a:pt x="641" y="102"/>
                  </a:lnTo>
                  <a:lnTo>
                    <a:pt x="607" y="35"/>
                  </a:lnTo>
                  <a:lnTo>
                    <a:pt x="50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0" name="Google Shape;1360;p8"/>
            <p:cNvSpPr/>
            <p:nvPr/>
          </p:nvSpPr>
          <p:spPr>
            <a:xfrm>
              <a:off x="3843650" y="2973650"/>
              <a:ext cx="82525" cy="63975"/>
            </a:xfrm>
            <a:custGeom>
              <a:avLst/>
              <a:gdLst/>
              <a:ahLst/>
              <a:cxnLst/>
              <a:rect l="l" t="t" r="r" b="b"/>
              <a:pathLst>
                <a:path w="3301" h="2559" extrusionOk="0">
                  <a:moveTo>
                    <a:pt x="3098" y="0"/>
                  </a:moveTo>
                  <a:lnTo>
                    <a:pt x="3031" y="34"/>
                  </a:lnTo>
                  <a:lnTo>
                    <a:pt x="2997" y="101"/>
                  </a:lnTo>
                  <a:lnTo>
                    <a:pt x="2997" y="169"/>
                  </a:lnTo>
                  <a:lnTo>
                    <a:pt x="2189" y="101"/>
                  </a:lnTo>
                  <a:lnTo>
                    <a:pt x="337" y="101"/>
                  </a:lnTo>
                  <a:lnTo>
                    <a:pt x="1" y="135"/>
                  </a:lnTo>
                  <a:lnTo>
                    <a:pt x="1" y="337"/>
                  </a:lnTo>
                  <a:lnTo>
                    <a:pt x="573" y="303"/>
                  </a:lnTo>
                  <a:lnTo>
                    <a:pt x="2088" y="303"/>
                  </a:lnTo>
                  <a:lnTo>
                    <a:pt x="2997" y="371"/>
                  </a:lnTo>
                  <a:lnTo>
                    <a:pt x="3065" y="1381"/>
                  </a:lnTo>
                  <a:lnTo>
                    <a:pt x="3031" y="1818"/>
                  </a:lnTo>
                  <a:lnTo>
                    <a:pt x="3031" y="2256"/>
                  </a:lnTo>
                  <a:lnTo>
                    <a:pt x="2930" y="2222"/>
                  </a:lnTo>
                  <a:lnTo>
                    <a:pt x="2795" y="2155"/>
                  </a:lnTo>
                  <a:lnTo>
                    <a:pt x="2155" y="2155"/>
                  </a:lnTo>
                  <a:lnTo>
                    <a:pt x="1920" y="2189"/>
                  </a:lnTo>
                  <a:lnTo>
                    <a:pt x="1381" y="2256"/>
                  </a:lnTo>
                  <a:lnTo>
                    <a:pt x="842" y="2357"/>
                  </a:lnTo>
                  <a:lnTo>
                    <a:pt x="1" y="2357"/>
                  </a:lnTo>
                  <a:lnTo>
                    <a:pt x="1" y="2525"/>
                  </a:lnTo>
                  <a:lnTo>
                    <a:pt x="304" y="2559"/>
                  </a:lnTo>
                  <a:lnTo>
                    <a:pt x="640" y="2559"/>
                  </a:lnTo>
                  <a:lnTo>
                    <a:pt x="1280" y="2492"/>
                  </a:lnTo>
                  <a:lnTo>
                    <a:pt x="1718" y="2458"/>
                  </a:lnTo>
                  <a:lnTo>
                    <a:pt x="2155" y="2424"/>
                  </a:lnTo>
                  <a:lnTo>
                    <a:pt x="2593" y="2458"/>
                  </a:lnTo>
                  <a:lnTo>
                    <a:pt x="3065" y="2458"/>
                  </a:lnTo>
                  <a:lnTo>
                    <a:pt x="3065" y="2492"/>
                  </a:lnTo>
                  <a:lnTo>
                    <a:pt x="3098" y="2525"/>
                  </a:lnTo>
                  <a:lnTo>
                    <a:pt x="3132" y="2559"/>
                  </a:lnTo>
                  <a:lnTo>
                    <a:pt x="3199" y="2525"/>
                  </a:lnTo>
                  <a:lnTo>
                    <a:pt x="3233" y="2492"/>
                  </a:lnTo>
                  <a:lnTo>
                    <a:pt x="3300" y="2222"/>
                  </a:lnTo>
                  <a:lnTo>
                    <a:pt x="3300" y="1919"/>
                  </a:lnTo>
                  <a:lnTo>
                    <a:pt x="3300" y="1381"/>
                  </a:lnTo>
                  <a:lnTo>
                    <a:pt x="3300" y="707"/>
                  </a:lnTo>
                  <a:lnTo>
                    <a:pt x="3267" y="404"/>
                  </a:lnTo>
                  <a:lnTo>
                    <a:pt x="3233" y="68"/>
                  </a:lnTo>
                  <a:lnTo>
                    <a:pt x="316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1" name="Google Shape;1361;p8"/>
            <p:cNvSpPr/>
            <p:nvPr/>
          </p:nvSpPr>
          <p:spPr>
            <a:xfrm>
              <a:off x="4394975" y="3045175"/>
              <a:ext cx="14325" cy="19400"/>
            </a:xfrm>
            <a:custGeom>
              <a:avLst/>
              <a:gdLst/>
              <a:ahLst/>
              <a:cxnLst/>
              <a:rect l="l" t="t" r="r" b="b"/>
              <a:pathLst>
                <a:path w="573" h="776" extrusionOk="0">
                  <a:moveTo>
                    <a:pt x="404" y="1"/>
                  </a:moveTo>
                  <a:lnTo>
                    <a:pt x="438" y="203"/>
                  </a:lnTo>
                  <a:lnTo>
                    <a:pt x="438" y="405"/>
                  </a:lnTo>
                  <a:lnTo>
                    <a:pt x="438" y="472"/>
                  </a:lnTo>
                  <a:lnTo>
                    <a:pt x="371" y="540"/>
                  </a:lnTo>
                  <a:lnTo>
                    <a:pt x="303" y="607"/>
                  </a:lnTo>
                  <a:lnTo>
                    <a:pt x="236" y="607"/>
                  </a:lnTo>
                  <a:lnTo>
                    <a:pt x="236" y="506"/>
                  </a:lnTo>
                  <a:lnTo>
                    <a:pt x="169" y="439"/>
                  </a:lnTo>
                  <a:lnTo>
                    <a:pt x="101" y="405"/>
                  </a:lnTo>
                  <a:lnTo>
                    <a:pt x="68" y="405"/>
                  </a:lnTo>
                  <a:lnTo>
                    <a:pt x="0" y="472"/>
                  </a:lnTo>
                  <a:lnTo>
                    <a:pt x="34" y="540"/>
                  </a:lnTo>
                  <a:lnTo>
                    <a:pt x="68" y="573"/>
                  </a:lnTo>
                  <a:lnTo>
                    <a:pt x="68" y="641"/>
                  </a:lnTo>
                  <a:lnTo>
                    <a:pt x="68" y="708"/>
                  </a:lnTo>
                  <a:lnTo>
                    <a:pt x="135" y="742"/>
                  </a:lnTo>
                  <a:lnTo>
                    <a:pt x="236" y="775"/>
                  </a:lnTo>
                  <a:lnTo>
                    <a:pt x="337" y="742"/>
                  </a:lnTo>
                  <a:lnTo>
                    <a:pt x="438" y="674"/>
                  </a:lnTo>
                  <a:lnTo>
                    <a:pt x="505" y="573"/>
                  </a:lnTo>
                  <a:lnTo>
                    <a:pt x="573" y="439"/>
                  </a:lnTo>
                  <a:lnTo>
                    <a:pt x="573" y="270"/>
                  </a:lnTo>
                  <a:lnTo>
                    <a:pt x="539" y="136"/>
                  </a:lnTo>
                  <a:lnTo>
                    <a:pt x="43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2" name="Google Shape;1362;p8"/>
            <p:cNvSpPr/>
            <p:nvPr/>
          </p:nvSpPr>
          <p:spPr>
            <a:xfrm>
              <a:off x="4464000" y="2891150"/>
              <a:ext cx="55575" cy="53050"/>
            </a:xfrm>
            <a:custGeom>
              <a:avLst/>
              <a:gdLst/>
              <a:ahLst/>
              <a:cxnLst/>
              <a:rect l="l" t="t" r="r" b="b"/>
              <a:pathLst>
                <a:path w="2223" h="2122" extrusionOk="0">
                  <a:moveTo>
                    <a:pt x="1986" y="1"/>
                  </a:moveTo>
                  <a:lnTo>
                    <a:pt x="1986" y="304"/>
                  </a:lnTo>
                  <a:lnTo>
                    <a:pt x="1986" y="640"/>
                  </a:lnTo>
                  <a:lnTo>
                    <a:pt x="2020" y="1819"/>
                  </a:lnTo>
                  <a:lnTo>
                    <a:pt x="1784" y="1785"/>
                  </a:lnTo>
                  <a:lnTo>
                    <a:pt x="1549" y="1785"/>
                  </a:lnTo>
                  <a:lnTo>
                    <a:pt x="1077" y="1819"/>
                  </a:lnTo>
                  <a:lnTo>
                    <a:pt x="505" y="1819"/>
                  </a:lnTo>
                  <a:lnTo>
                    <a:pt x="337" y="1852"/>
                  </a:lnTo>
                  <a:lnTo>
                    <a:pt x="202" y="1852"/>
                  </a:lnTo>
                  <a:lnTo>
                    <a:pt x="101" y="1920"/>
                  </a:lnTo>
                  <a:lnTo>
                    <a:pt x="0" y="1987"/>
                  </a:lnTo>
                  <a:lnTo>
                    <a:pt x="0" y="2021"/>
                  </a:lnTo>
                  <a:lnTo>
                    <a:pt x="101" y="2088"/>
                  </a:lnTo>
                  <a:lnTo>
                    <a:pt x="202" y="2122"/>
                  </a:lnTo>
                  <a:lnTo>
                    <a:pt x="438" y="2122"/>
                  </a:lnTo>
                  <a:lnTo>
                    <a:pt x="943" y="2088"/>
                  </a:lnTo>
                  <a:lnTo>
                    <a:pt x="1784" y="2088"/>
                  </a:lnTo>
                  <a:lnTo>
                    <a:pt x="2054" y="2021"/>
                  </a:lnTo>
                  <a:lnTo>
                    <a:pt x="2087" y="2054"/>
                  </a:lnTo>
                  <a:lnTo>
                    <a:pt x="2155" y="2054"/>
                  </a:lnTo>
                  <a:lnTo>
                    <a:pt x="2222" y="2021"/>
                  </a:lnTo>
                  <a:lnTo>
                    <a:pt x="2222" y="1953"/>
                  </a:lnTo>
                  <a:lnTo>
                    <a:pt x="2188" y="775"/>
                  </a:lnTo>
                  <a:lnTo>
                    <a:pt x="2188" y="405"/>
                  </a:lnTo>
                  <a:lnTo>
                    <a:pt x="2188" y="203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3" name="Google Shape;1363;p8"/>
            <p:cNvSpPr/>
            <p:nvPr/>
          </p:nvSpPr>
          <p:spPr>
            <a:xfrm>
              <a:off x="4452200" y="2976175"/>
              <a:ext cx="5925" cy="17700"/>
            </a:xfrm>
            <a:custGeom>
              <a:avLst/>
              <a:gdLst/>
              <a:ahLst/>
              <a:cxnLst/>
              <a:rect l="l" t="t" r="r" b="b"/>
              <a:pathLst>
                <a:path w="237" h="708" extrusionOk="0">
                  <a:moveTo>
                    <a:pt x="102" y="0"/>
                  </a:moveTo>
                  <a:lnTo>
                    <a:pt x="68" y="34"/>
                  </a:lnTo>
                  <a:lnTo>
                    <a:pt x="1" y="202"/>
                  </a:lnTo>
                  <a:lnTo>
                    <a:pt x="1" y="337"/>
                  </a:lnTo>
                  <a:lnTo>
                    <a:pt x="1" y="505"/>
                  </a:lnTo>
                  <a:lnTo>
                    <a:pt x="1" y="640"/>
                  </a:lnTo>
                  <a:lnTo>
                    <a:pt x="34" y="674"/>
                  </a:lnTo>
                  <a:lnTo>
                    <a:pt x="102" y="707"/>
                  </a:lnTo>
                  <a:lnTo>
                    <a:pt x="169" y="707"/>
                  </a:lnTo>
                  <a:lnTo>
                    <a:pt x="203" y="640"/>
                  </a:lnTo>
                  <a:lnTo>
                    <a:pt x="203" y="606"/>
                  </a:lnTo>
                  <a:lnTo>
                    <a:pt x="203" y="337"/>
                  </a:lnTo>
                  <a:lnTo>
                    <a:pt x="236" y="68"/>
                  </a:lnTo>
                  <a:lnTo>
                    <a:pt x="203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4" name="Google Shape;1364;p8"/>
            <p:cNvSpPr/>
            <p:nvPr/>
          </p:nvSpPr>
          <p:spPr>
            <a:xfrm>
              <a:off x="4373075" y="3023300"/>
              <a:ext cx="61475" cy="60625"/>
            </a:xfrm>
            <a:custGeom>
              <a:avLst/>
              <a:gdLst/>
              <a:ahLst/>
              <a:cxnLst/>
              <a:rect l="l" t="t" r="r" b="b"/>
              <a:pathLst>
                <a:path w="2459" h="2425" extrusionOk="0">
                  <a:moveTo>
                    <a:pt x="2290" y="203"/>
                  </a:moveTo>
                  <a:lnTo>
                    <a:pt x="2257" y="640"/>
                  </a:lnTo>
                  <a:lnTo>
                    <a:pt x="2257" y="1078"/>
                  </a:lnTo>
                  <a:lnTo>
                    <a:pt x="2223" y="1617"/>
                  </a:lnTo>
                  <a:lnTo>
                    <a:pt x="2223" y="2155"/>
                  </a:lnTo>
                  <a:lnTo>
                    <a:pt x="1954" y="2122"/>
                  </a:lnTo>
                  <a:lnTo>
                    <a:pt x="1684" y="2088"/>
                  </a:lnTo>
                  <a:lnTo>
                    <a:pt x="1146" y="2122"/>
                  </a:lnTo>
                  <a:lnTo>
                    <a:pt x="708" y="2155"/>
                  </a:lnTo>
                  <a:lnTo>
                    <a:pt x="506" y="2155"/>
                  </a:lnTo>
                  <a:lnTo>
                    <a:pt x="270" y="2223"/>
                  </a:lnTo>
                  <a:lnTo>
                    <a:pt x="270" y="1684"/>
                  </a:lnTo>
                  <a:lnTo>
                    <a:pt x="237" y="1179"/>
                  </a:lnTo>
                  <a:lnTo>
                    <a:pt x="237" y="741"/>
                  </a:lnTo>
                  <a:lnTo>
                    <a:pt x="203" y="304"/>
                  </a:lnTo>
                  <a:lnTo>
                    <a:pt x="1247" y="270"/>
                  </a:lnTo>
                  <a:lnTo>
                    <a:pt x="1752" y="236"/>
                  </a:lnTo>
                  <a:lnTo>
                    <a:pt x="2290" y="203"/>
                  </a:lnTo>
                  <a:close/>
                  <a:moveTo>
                    <a:pt x="1752" y="1"/>
                  </a:moveTo>
                  <a:lnTo>
                    <a:pt x="1247" y="34"/>
                  </a:lnTo>
                  <a:lnTo>
                    <a:pt x="169" y="102"/>
                  </a:lnTo>
                  <a:lnTo>
                    <a:pt x="136" y="102"/>
                  </a:lnTo>
                  <a:lnTo>
                    <a:pt x="102" y="135"/>
                  </a:lnTo>
                  <a:lnTo>
                    <a:pt x="68" y="169"/>
                  </a:lnTo>
                  <a:lnTo>
                    <a:pt x="35" y="472"/>
                  </a:lnTo>
                  <a:lnTo>
                    <a:pt x="1" y="741"/>
                  </a:lnTo>
                  <a:lnTo>
                    <a:pt x="35" y="1347"/>
                  </a:lnTo>
                  <a:lnTo>
                    <a:pt x="35" y="1852"/>
                  </a:lnTo>
                  <a:lnTo>
                    <a:pt x="68" y="2122"/>
                  </a:lnTo>
                  <a:lnTo>
                    <a:pt x="136" y="2357"/>
                  </a:lnTo>
                  <a:lnTo>
                    <a:pt x="136" y="2391"/>
                  </a:lnTo>
                  <a:lnTo>
                    <a:pt x="169" y="2425"/>
                  </a:lnTo>
                  <a:lnTo>
                    <a:pt x="237" y="2425"/>
                  </a:lnTo>
                  <a:lnTo>
                    <a:pt x="270" y="2391"/>
                  </a:lnTo>
                  <a:lnTo>
                    <a:pt x="775" y="2391"/>
                  </a:lnTo>
                  <a:lnTo>
                    <a:pt x="1314" y="2357"/>
                  </a:lnTo>
                  <a:lnTo>
                    <a:pt x="1785" y="2357"/>
                  </a:lnTo>
                  <a:lnTo>
                    <a:pt x="2021" y="2324"/>
                  </a:lnTo>
                  <a:lnTo>
                    <a:pt x="2257" y="2290"/>
                  </a:lnTo>
                  <a:lnTo>
                    <a:pt x="2324" y="2290"/>
                  </a:lnTo>
                  <a:lnTo>
                    <a:pt x="2358" y="2256"/>
                  </a:lnTo>
                  <a:lnTo>
                    <a:pt x="2391" y="2223"/>
                  </a:lnTo>
                  <a:lnTo>
                    <a:pt x="2459" y="1953"/>
                  </a:lnTo>
                  <a:lnTo>
                    <a:pt x="2459" y="1650"/>
                  </a:lnTo>
                  <a:lnTo>
                    <a:pt x="2459" y="1044"/>
                  </a:lnTo>
                  <a:lnTo>
                    <a:pt x="2459" y="573"/>
                  </a:lnTo>
                  <a:lnTo>
                    <a:pt x="2425" y="337"/>
                  </a:lnTo>
                  <a:lnTo>
                    <a:pt x="2391" y="102"/>
                  </a:lnTo>
                  <a:lnTo>
                    <a:pt x="2358" y="34"/>
                  </a:lnTo>
                  <a:lnTo>
                    <a:pt x="229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5" name="Google Shape;1365;p8"/>
            <p:cNvSpPr/>
            <p:nvPr/>
          </p:nvSpPr>
          <p:spPr>
            <a:xfrm>
              <a:off x="7067375" y="4626750"/>
              <a:ext cx="59775" cy="239900"/>
            </a:xfrm>
            <a:custGeom>
              <a:avLst/>
              <a:gdLst/>
              <a:ahLst/>
              <a:cxnLst/>
              <a:rect l="l" t="t" r="r" b="b"/>
              <a:pathLst>
                <a:path w="2391" h="9596" extrusionOk="0">
                  <a:moveTo>
                    <a:pt x="2323" y="0"/>
                  </a:moveTo>
                  <a:lnTo>
                    <a:pt x="2323" y="34"/>
                  </a:lnTo>
                  <a:lnTo>
                    <a:pt x="2155" y="606"/>
                  </a:lnTo>
                  <a:lnTo>
                    <a:pt x="1987" y="1179"/>
                  </a:lnTo>
                  <a:lnTo>
                    <a:pt x="1751" y="2323"/>
                  </a:lnTo>
                  <a:lnTo>
                    <a:pt x="1515" y="3502"/>
                  </a:lnTo>
                  <a:lnTo>
                    <a:pt x="1246" y="4646"/>
                  </a:lnTo>
                  <a:lnTo>
                    <a:pt x="640" y="7071"/>
                  </a:lnTo>
                  <a:lnTo>
                    <a:pt x="0" y="9495"/>
                  </a:lnTo>
                  <a:lnTo>
                    <a:pt x="0" y="9562"/>
                  </a:lnTo>
                  <a:lnTo>
                    <a:pt x="68" y="9596"/>
                  </a:lnTo>
                  <a:lnTo>
                    <a:pt x="135" y="9596"/>
                  </a:lnTo>
                  <a:lnTo>
                    <a:pt x="169" y="9528"/>
                  </a:lnTo>
                  <a:lnTo>
                    <a:pt x="842" y="7138"/>
                  </a:lnTo>
                  <a:lnTo>
                    <a:pt x="1414" y="4680"/>
                  </a:lnTo>
                  <a:lnTo>
                    <a:pt x="1987" y="2391"/>
                  </a:lnTo>
                  <a:lnTo>
                    <a:pt x="2256" y="1212"/>
                  </a:lnTo>
                  <a:lnTo>
                    <a:pt x="2323" y="640"/>
                  </a:lnTo>
                  <a:lnTo>
                    <a:pt x="2391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6" name="Google Shape;1366;p8"/>
            <p:cNvSpPr/>
            <p:nvPr/>
          </p:nvSpPr>
          <p:spPr>
            <a:xfrm>
              <a:off x="4497650" y="2953450"/>
              <a:ext cx="8450" cy="58100"/>
            </a:xfrm>
            <a:custGeom>
              <a:avLst/>
              <a:gdLst/>
              <a:ahLst/>
              <a:cxnLst/>
              <a:rect l="l" t="t" r="r" b="b"/>
              <a:pathLst>
                <a:path w="338" h="2324" extrusionOk="0">
                  <a:moveTo>
                    <a:pt x="68" y="0"/>
                  </a:moveTo>
                  <a:lnTo>
                    <a:pt x="34" y="34"/>
                  </a:lnTo>
                  <a:lnTo>
                    <a:pt x="1" y="303"/>
                  </a:lnTo>
                  <a:lnTo>
                    <a:pt x="1" y="539"/>
                  </a:lnTo>
                  <a:lnTo>
                    <a:pt x="34" y="1078"/>
                  </a:lnTo>
                  <a:lnTo>
                    <a:pt x="68" y="1684"/>
                  </a:lnTo>
                  <a:lnTo>
                    <a:pt x="102" y="1987"/>
                  </a:lnTo>
                  <a:lnTo>
                    <a:pt x="169" y="2290"/>
                  </a:lnTo>
                  <a:lnTo>
                    <a:pt x="203" y="2323"/>
                  </a:lnTo>
                  <a:lnTo>
                    <a:pt x="304" y="2323"/>
                  </a:lnTo>
                  <a:lnTo>
                    <a:pt x="304" y="2256"/>
                  </a:lnTo>
                  <a:lnTo>
                    <a:pt x="337" y="1953"/>
                  </a:lnTo>
                  <a:lnTo>
                    <a:pt x="304" y="1650"/>
                  </a:lnTo>
                  <a:lnTo>
                    <a:pt x="236" y="1078"/>
                  </a:lnTo>
                  <a:lnTo>
                    <a:pt x="203" y="539"/>
                  </a:lnTo>
                  <a:lnTo>
                    <a:pt x="169" y="303"/>
                  </a:lnTo>
                  <a:lnTo>
                    <a:pt x="135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7" name="Google Shape;1367;p8"/>
            <p:cNvSpPr/>
            <p:nvPr/>
          </p:nvSpPr>
          <p:spPr>
            <a:xfrm>
              <a:off x="4487550" y="3155450"/>
              <a:ext cx="68200" cy="7600"/>
            </a:xfrm>
            <a:custGeom>
              <a:avLst/>
              <a:gdLst/>
              <a:ahLst/>
              <a:cxnLst/>
              <a:rect l="l" t="t" r="r" b="b"/>
              <a:pathLst>
                <a:path w="2728" h="304" extrusionOk="0">
                  <a:moveTo>
                    <a:pt x="708" y="0"/>
                  </a:moveTo>
                  <a:lnTo>
                    <a:pt x="337" y="34"/>
                  </a:lnTo>
                  <a:lnTo>
                    <a:pt x="169" y="68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135" y="236"/>
                  </a:lnTo>
                  <a:lnTo>
                    <a:pt x="304" y="270"/>
                  </a:lnTo>
                  <a:lnTo>
                    <a:pt x="607" y="304"/>
                  </a:lnTo>
                  <a:lnTo>
                    <a:pt x="1246" y="270"/>
                  </a:lnTo>
                  <a:lnTo>
                    <a:pt x="2358" y="270"/>
                  </a:lnTo>
                  <a:lnTo>
                    <a:pt x="2694" y="169"/>
                  </a:lnTo>
                  <a:lnTo>
                    <a:pt x="2728" y="135"/>
                  </a:lnTo>
                  <a:lnTo>
                    <a:pt x="2694" y="102"/>
                  </a:lnTo>
                  <a:lnTo>
                    <a:pt x="2391" y="34"/>
                  </a:lnTo>
                  <a:lnTo>
                    <a:pt x="1415" y="34"/>
                  </a:lnTo>
                  <a:lnTo>
                    <a:pt x="708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8" name="Google Shape;1368;p8"/>
            <p:cNvSpPr/>
            <p:nvPr/>
          </p:nvSpPr>
          <p:spPr>
            <a:xfrm>
              <a:off x="4487550" y="3087275"/>
              <a:ext cx="58100" cy="60625"/>
            </a:xfrm>
            <a:custGeom>
              <a:avLst/>
              <a:gdLst/>
              <a:ahLst/>
              <a:cxnLst/>
              <a:rect l="l" t="t" r="r" b="b"/>
              <a:pathLst>
                <a:path w="2324" h="2425" extrusionOk="0">
                  <a:moveTo>
                    <a:pt x="2122" y="0"/>
                  </a:moveTo>
                  <a:lnTo>
                    <a:pt x="1516" y="34"/>
                  </a:lnTo>
                  <a:lnTo>
                    <a:pt x="203" y="34"/>
                  </a:lnTo>
                  <a:lnTo>
                    <a:pt x="1" y="135"/>
                  </a:lnTo>
                  <a:lnTo>
                    <a:pt x="68" y="202"/>
                  </a:lnTo>
                  <a:lnTo>
                    <a:pt x="169" y="236"/>
                  </a:lnTo>
                  <a:lnTo>
                    <a:pt x="371" y="270"/>
                  </a:lnTo>
                  <a:lnTo>
                    <a:pt x="1415" y="270"/>
                  </a:lnTo>
                  <a:lnTo>
                    <a:pt x="2021" y="236"/>
                  </a:lnTo>
                  <a:lnTo>
                    <a:pt x="2021" y="438"/>
                  </a:lnTo>
                  <a:lnTo>
                    <a:pt x="2021" y="640"/>
                  </a:lnTo>
                  <a:lnTo>
                    <a:pt x="2055" y="1078"/>
                  </a:lnTo>
                  <a:lnTo>
                    <a:pt x="2055" y="1616"/>
                  </a:lnTo>
                  <a:lnTo>
                    <a:pt x="2088" y="1852"/>
                  </a:lnTo>
                  <a:lnTo>
                    <a:pt x="2122" y="2121"/>
                  </a:lnTo>
                  <a:lnTo>
                    <a:pt x="977" y="2155"/>
                  </a:lnTo>
                  <a:lnTo>
                    <a:pt x="573" y="2155"/>
                  </a:lnTo>
                  <a:lnTo>
                    <a:pt x="371" y="2189"/>
                  </a:lnTo>
                  <a:lnTo>
                    <a:pt x="270" y="2222"/>
                  </a:lnTo>
                  <a:lnTo>
                    <a:pt x="203" y="2290"/>
                  </a:lnTo>
                  <a:lnTo>
                    <a:pt x="270" y="2357"/>
                  </a:lnTo>
                  <a:lnTo>
                    <a:pt x="371" y="2391"/>
                  </a:lnTo>
                  <a:lnTo>
                    <a:pt x="573" y="2424"/>
                  </a:lnTo>
                  <a:lnTo>
                    <a:pt x="977" y="2391"/>
                  </a:lnTo>
                  <a:lnTo>
                    <a:pt x="1617" y="2391"/>
                  </a:lnTo>
                  <a:lnTo>
                    <a:pt x="2223" y="2357"/>
                  </a:lnTo>
                  <a:lnTo>
                    <a:pt x="2290" y="2357"/>
                  </a:lnTo>
                  <a:lnTo>
                    <a:pt x="2324" y="2290"/>
                  </a:lnTo>
                  <a:lnTo>
                    <a:pt x="2324" y="2222"/>
                  </a:lnTo>
                  <a:lnTo>
                    <a:pt x="2290" y="2155"/>
                  </a:lnTo>
                  <a:lnTo>
                    <a:pt x="2324" y="1886"/>
                  </a:lnTo>
                  <a:lnTo>
                    <a:pt x="2290" y="1616"/>
                  </a:lnTo>
                  <a:lnTo>
                    <a:pt x="2257" y="1078"/>
                  </a:lnTo>
                  <a:lnTo>
                    <a:pt x="2257" y="640"/>
                  </a:lnTo>
                  <a:lnTo>
                    <a:pt x="2223" y="404"/>
                  </a:lnTo>
                  <a:lnTo>
                    <a:pt x="2189" y="202"/>
                  </a:lnTo>
                  <a:lnTo>
                    <a:pt x="2223" y="135"/>
                  </a:lnTo>
                  <a:lnTo>
                    <a:pt x="2223" y="68"/>
                  </a:lnTo>
                  <a:lnTo>
                    <a:pt x="2189" y="34"/>
                  </a:lnTo>
                  <a:lnTo>
                    <a:pt x="212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9" name="Google Shape;1369;p8"/>
            <p:cNvSpPr/>
            <p:nvPr/>
          </p:nvSpPr>
          <p:spPr>
            <a:xfrm>
              <a:off x="4341950" y="3092325"/>
              <a:ext cx="63150" cy="59775"/>
            </a:xfrm>
            <a:custGeom>
              <a:avLst/>
              <a:gdLst/>
              <a:ahLst/>
              <a:cxnLst/>
              <a:rect l="l" t="t" r="r" b="b"/>
              <a:pathLst>
                <a:path w="2526" h="2391" extrusionOk="0">
                  <a:moveTo>
                    <a:pt x="2256" y="236"/>
                  </a:moveTo>
                  <a:lnTo>
                    <a:pt x="2256" y="674"/>
                  </a:lnTo>
                  <a:lnTo>
                    <a:pt x="2290" y="1111"/>
                  </a:lnTo>
                  <a:lnTo>
                    <a:pt x="2290" y="1616"/>
                  </a:lnTo>
                  <a:lnTo>
                    <a:pt x="2323" y="2121"/>
                  </a:lnTo>
                  <a:lnTo>
                    <a:pt x="1448" y="2121"/>
                  </a:lnTo>
                  <a:lnTo>
                    <a:pt x="909" y="2155"/>
                  </a:lnTo>
                  <a:lnTo>
                    <a:pt x="640" y="2189"/>
                  </a:lnTo>
                  <a:lnTo>
                    <a:pt x="371" y="2222"/>
                  </a:lnTo>
                  <a:lnTo>
                    <a:pt x="337" y="1684"/>
                  </a:lnTo>
                  <a:lnTo>
                    <a:pt x="270" y="1145"/>
                  </a:lnTo>
                  <a:lnTo>
                    <a:pt x="202" y="707"/>
                  </a:lnTo>
                  <a:lnTo>
                    <a:pt x="169" y="303"/>
                  </a:lnTo>
                  <a:lnTo>
                    <a:pt x="674" y="303"/>
                  </a:lnTo>
                  <a:lnTo>
                    <a:pt x="1212" y="270"/>
                  </a:lnTo>
                  <a:lnTo>
                    <a:pt x="2256" y="236"/>
                  </a:lnTo>
                  <a:close/>
                  <a:moveTo>
                    <a:pt x="2256" y="0"/>
                  </a:moveTo>
                  <a:lnTo>
                    <a:pt x="1179" y="34"/>
                  </a:lnTo>
                  <a:lnTo>
                    <a:pt x="674" y="68"/>
                  </a:lnTo>
                  <a:lnTo>
                    <a:pt x="135" y="101"/>
                  </a:lnTo>
                  <a:lnTo>
                    <a:pt x="68" y="135"/>
                  </a:lnTo>
                  <a:lnTo>
                    <a:pt x="68" y="202"/>
                  </a:lnTo>
                  <a:lnTo>
                    <a:pt x="34" y="438"/>
                  </a:lnTo>
                  <a:lnTo>
                    <a:pt x="0" y="674"/>
                  </a:lnTo>
                  <a:lnTo>
                    <a:pt x="34" y="1179"/>
                  </a:lnTo>
                  <a:lnTo>
                    <a:pt x="101" y="1751"/>
                  </a:lnTo>
                  <a:lnTo>
                    <a:pt x="135" y="2054"/>
                  </a:lnTo>
                  <a:lnTo>
                    <a:pt x="236" y="2323"/>
                  </a:lnTo>
                  <a:lnTo>
                    <a:pt x="236" y="2357"/>
                  </a:lnTo>
                  <a:lnTo>
                    <a:pt x="371" y="2357"/>
                  </a:lnTo>
                  <a:lnTo>
                    <a:pt x="606" y="2391"/>
                  </a:lnTo>
                  <a:lnTo>
                    <a:pt x="842" y="2391"/>
                  </a:lnTo>
                  <a:lnTo>
                    <a:pt x="1313" y="2357"/>
                  </a:lnTo>
                  <a:lnTo>
                    <a:pt x="2088" y="2357"/>
                  </a:lnTo>
                  <a:lnTo>
                    <a:pt x="2357" y="2323"/>
                  </a:lnTo>
                  <a:lnTo>
                    <a:pt x="2458" y="2323"/>
                  </a:lnTo>
                  <a:lnTo>
                    <a:pt x="2492" y="2290"/>
                  </a:lnTo>
                  <a:lnTo>
                    <a:pt x="2525" y="2020"/>
                  </a:lnTo>
                  <a:lnTo>
                    <a:pt x="2525" y="1785"/>
                  </a:lnTo>
                  <a:lnTo>
                    <a:pt x="2492" y="1246"/>
                  </a:lnTo>
                  <a:lnTo>
                    <a:pt x="2458" y="674"/>
                  </a:lnTo>
                  <a:lnTo>
                    <a:pt x="2424" y="371"/>
                  </a:lnTo>
                  <a:lnTo>
                    <a:pt x="2357" y="68"/>
                  </a:lnTo>
                  <a:lnTo>
                    <a:pt x="2323" y="34"/>
                  </a:lnTo>
                  <a:lnTo>
                    <a:pt x="2290" y="34"/>
                  </a:lnTo>
                  <a:lnTo>
                    <a:pt x="225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0" name="Google Shape;1370;p8"/>
            <p:cNvSpPr/>
            <p:nvPr/>
          </p:nvSpPr>
          <p:spPr>
            <a:xfrm>
              <a:off x="4566675" y="2947550"/>
              <a:ext cx="64000" cy="60625"/>
            </a:xfrm>
            <a:custGeom>
              <a:avLst/>
              <a:gdLst/>
              <a:ahLst/>
              <a:cxnLst/>
              <a:rect l="l" t="t" r="r" b="b"/>
              <a:pathLst>
                <a:path w="2560" h="2425" extrusionOk="0">
                  <a:moveTo>
                    <a:pt x="2021" y="0"/>
                  </a:moveTo>
                  <a:lnTo>
                    <a:pt x="1617" y="68"/>
                  </a:lnTo>
                  <a:lnTo>
                    <a:pt x="910" y="68"/>
                  </a:lnTo>
                  <a:lnTo>
                    <a:pt x="539" y="101"/>
                  </a:lnTo>
                  <a:lnTo>
                    <a:pt x="203" y="135"/>
                  </a:lnTo>
                  <a:lnTo>
                    <a:pt x="169" y="68"/>
                  </a:lnTo>
                  <a:lnTo>
                    <a:pt x="169" y="34"/>
                  </a:lnTo>
                  <a:lnTo>
                    <a:pt x="102" y="34"/>
                  </a:lnTo>
                  <a:lnTo>
                    <a:pt x="68" y="68"/>
                  </a:lnTo>
                  <a:lnTo>
                    <a:pt x="34" y="303"/>
                  </a:lnTo>
                  <a:lnTo>
                    <a:pt x="1" y="573"/>
                  </a:lnTo>
                  <a:lnTo>
                    <a:pt x="1" y="1112"/>
                  </a:lnTo>
                  <a:lnTo>
                    <a:pt x="34" y="1718"/>
                  </a:lnTo>
                  <a:lnTo>
                    <a:pt x="102" y="2021"/>
                  </a:lnTo>
                  <a:lnTo>
                    <a:pt x="169" y="2324"/>
                  </a:lnTo>
                  <a:lnTo>
                    <a:pt x="203" y="2357"/>
                  </a:lnTo>
                  <a:lnTo>
                    <a:pt x="304" y="2357"/>
                  </a:lnTo>
                  <a:lnTo>
                    <a:pt x="337" y="2290"/>
                  </a:lnTo>
                  <a:lnTo>
                    <a:pt x="337" y="1987"/>
                  </a:lnTo>
                  <a:lnTo>
                    <a:pt x="304" y="1684"/>
                  </a:lnTo>
                  <a:lnTo>
                    <a:pt x="236" y="1078"/>
                  </a:lnTo>
                  <a:lnTo>
                    <a:pt x="236" y="674"/>
                  </a:lnTo>
                  <a:lnTo>
                    <a:pt x="203" y="236"/>
                  </a:lnTo>
                  <a:lnTo>
                    <a:pt x="438" y="270"/>
                  </a:lnTo>
                  <a:lnTo>
                    <a:pt x="1145" y="270"/>
                  </a:lnTo>
                  <a:lnTo>
                    <a:pt x="2223" y="202"/>
                  </a:lnTo>
                  <a:lnTo>
                    <a:pt x="2256" y="236"/>
                  </a:lnTo>
                  <a:lnTo>
                    <a:pt x="2290" y="270"/>
                  </a:lnTo>
                  <a:lnTo>
                    <a:pt x="2357" y="270"/>
                  </a:lnTo>
                  <a:lnTo>
                    <a:pt x="2324" y="573"/>
                  </a:lnTo>
                  <a:lnTo>
                    <a:pt x="2324" y="910"/>
                  </a:lnTo>
                  <a:lnTo>
                    <a:pt x="2357" y="2088"/>
                  </a:lnTo>
                  <a:lnTo>
                    <a:pt x="2122" y="2054"/>
                  </a:lnTo>
                  <a:lnTo>
                    <a:pt x="1886" y="2088"/>
                  </a:lnTo>
                  <a:lnTo>
                    <a:pt x="1415" y="2122"/>
                  </a:lnTo>
                  <a:lnTo>
                    <a:pt x="674" y="2122"/>
                  </a:lnTo>
                  <a:lnTo>
                    <a:pt x="539" y="2155"/>
                  </a:lnTo>
                  <a:lnTo>
                    <a:pt x="438" y="2189"/>
                  </a:lnTo>
                  <a:lnTo>
                    <a:pt x="337" y="2290"/>
                  </a:lnTo>
                  <a:lnTo>
                    <a:pt x="438" y="2357"/>
                  </a:lnTo>
                  <a:lnTo>
                    <a:pt x="539" y="2391"/>
                  </a:lnTo>
                  <a:lnTo>
                    <a:pt x="775" y="2425"/>
                  </a:lnTo>
                  <a:lnTo>
                    <a:pt x="1280" y="2357"/>
                  </a:lnTo>
                  <a:lnTo>
                    <a:pt x="2122" y="2357"/>
                  </a:lnTo>
                  <a:lnTo>
                    <a:pt x="2391" y="2290"/>
                  </a:lnTo>
                  <a:lnTo>
                    <a:pt x="2425" y="2324"/>
                  </a:lnTo>
                  <a:lnTo>
                    <a:pt x="2492" y="2357"/>
                  </a:lnTo>
                  <a:lnTo>
                    <a:pt x="2559" y="2324"/>
                  </a:lnTo>
                  <a:lnTo>
                    <a:pt x="2559" y="2256"/>
                  </a:lnTo>
                  <a:lnTo>
                    <a:pt x="2526" y="1078"/>
                  </a:lnTo>
                  <a:lnTo>
                    <a:pt x="2526" y="573"/>
                  </a:lnTo>
                  <a:lnTo>
                    <a:pt x="2492" y="303"/>
                  </a:lnTo>
                  <a:lnTo>
                    <a:pt x="2425" y="68"/>
                  </a:lnTo>
                  <a:lnTo>
                    <a:pt x="2391" y="68"/>
                  </a:lnTo>
                  <a:lnTo>
                    <a:pt x="2391" y="101"/>
                  </a:lnTo>
                  <a:lnTo>
                    <a:pt x="2324" y="34"/>
                  </a:lnTo>
                  <a:lnTo>
                    <a:pt x="2223" y="34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1" name="Google Shape;1371;p8"/>
            <p:cNvSpPr/>
            <p:nvPr/>
          </p:nvSpPr>
          <p:spPr>
            <a:xfrm>
              <a:off x="4483350" y="3089800"/>
              <a:ext cx="8450" cy="58950"/>
            </a:xfrm>
            <a:custGeom>
              <a:avLst/>
              <a:gdLst/>
              <a:ahLst/>
              <a:cxnLst/>
              <a:rect l="l" t="t" r="r" b="b"/>
              <a:pathLst>
                <a:path w="338" h="2358" extrusionOk="0">
                  <a:moveTo>
                    <a:pt x="68" y="0"/>
                  </a:moveTo>
                  <a:lnTo>
                    <a:pt x="34" y="34"/>
                  </a:lnTo>
                  <a:lnTo>
                    <a:pt x="0" y="303"/>
                  </a:lnTo>
                  <a:lnTo>
                    <a:pt x="0" y="573"/>
                  </a:lnTo>
                  <a:lnTo>
                    <a:pt x="34" y="1078"/>
                  </a:lnTo>
                  <a:lnTo>
                    <a:pt x="68" y="1684"/>
                  </a:lnTo>
                  <a:lnTo>
                    <a:pt x="101" y="1987"/>
                  </a:lnTo>
                  <a:lnTo>
                    <a:pt x="169" y="2290"/>
                  </a:lnTo>
                  <a:lnTo>
                    <a:pt x="202" y="2323"/>
                  </a:lnTo>
                  <a:lnTo>
                    <a:pt x="270" y="2357"/>
                  </a:lnTo>
                  <a:lnTo>
                    <a:pt x="303" y="2323"/>
                  </a:lnTo>
                  <a:lnTo>
                    <a:pt x="337" y="2256"/>
                  </a:lnTo>
                  <a:lnTo>
                    <a:pt x="337" y="1987"/>
                  </a:lnTo>
                  <a:lnTo>
                    <a:pt x="303" y="1684"/>
                  </a:lnTo>
                  <a:lnTo>
                    <a:pt x="236" y="1078"/>
                  </a:lnTo>
                  <a:lnTo>
                    <a:pt x="202" y="539"/>
                  </a:lnTo>
                  <a:lnTo>
                    <a:pt x="202" y="303"/>
                  </a:lnTo>
                  <a:lnTo>
                    <a:pt x="135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2" name="Google Shape;1372;p8"/>
            <p:cNvSpPr/>
            <p:nvPr/>
          </p:nvSpPr>
          <p:spPr>
            <a:xfrm>
              <a:off x="4104575" y="2898725"/>
              <a:ext cx="64000" cy="59800"/>
            </a:xfrm>
            <a:custGeom>
              <a:avLst/>
              <a:gdLst/>
              <a:ahLst/>
              <a:cxnLst/>
              <a:rect l="l" t="t" r="r" b="b"/>
              <a:pathLst>
                <a:path w="2560" h="2392" extrusionOk="0">
                  <a:moveTo>
                    <a:pt x="135" y="1"/>
                  </a:moveTo>
                  <a:lnTo>
                    <a:pt x="102" y="34"/>
                  </a:lnTo>
                  <a:lnTo>
                    <a:pt x="68" y="34"/>
                  </a:lnTo>
                  <a:lnTo>
                    <a:pt x="34" y="304"/>
                  </a:lnTo>
                  <a:lnTo>
                    <a:pt x="1" y="573"/>
                  </a:lnTo>
                  <a:lnTo>
                    <a:pt x="1" y="1078"/>
                  </a:lnTo>
                  <a:lnTo>
                    <a:pt x="34" y="1684"/>
                  </a:lnTo>
                  <a:lnTo>
                    <a:pt x="68" y="2021"/>
                  </a:lnTo>
                  <a:lnTo>
                    <a:pt x="169" y="2290"/>
                  </a:lnTo>
                  <a:lnTo>
                    <a:pt x="203" y="2358"/>
                  </a:lnTo>
                  <a:lnTo>
                    <a:pt x="236" y="2358"/>
                  </a:lnTo>
                  <a:lnTo>
                    <a:pt x="304" y="2324"/>
                  </a:lnTo>
                  <a:lnTo>
                    <a:pt x="338" y="2256"/>
                  </a:lnTo>
                  <a:lnTo>
                    <a:pt x="304" y="1987"/>
                  </a:lnTo>
                  <a:lnTo>
                    <a:pt x="304" y="1684"/>
                  </a:lnTo>
                  <a:lnTo>
                    <a:pt x="236" y="1078"/>
                  </a:lnTo>
                  <a:lnTo>
                    <a:pt x="236" y="640"/>
                  </a:lnTo>
                  <a:lnTo>
                    <a:pt x="203" y="236"/>
                  </a:lnTo>
                  <a:lnTo>
                    <a:pt x="439" y="236"/>
                  </a:lnTo>
                  <a:lnTo>
                    <a:pt x="674" y="270"/>
                  </a:lnTo>
                  <a:lnTo>
                    <a:pt x="1146" y="236"/>
                  </a:lnTo>
                  <a:lnTo>
                    <a:pt x="2223" y="203"/>
                  </a:lnTo>
                  <a:lnTo>
                    <a:pt x="2257" y="236"/>
                  </a:lnTo>
                  <a:lnTo>
                    <a:pt x="2324" y="236"/>
                  </a:lnTo>
                  <a:lnTo>
                    <a:pt x="2290" y="573"/>
                  </a:lnTo>
                  <a:lnTo>
                    <a:pt x="2324" y="910"/>
                  </a:lnTo>
                  <a:lnTo>
                    <a:pt x="2358" y="2088"/>
                  </a:lnTo>
                  <a:lnTo>
                    <a:pt x="2122" y="2054"/>
                  </a:lnTo>
                  <a:lnTo>
                    <a:pt x="1886" y="2054"/>
                  </a:lnTo>
                  <a:lnTo>
                    <a:pt x="1415" y="2088"/>
                  </a:lnTo>
                  <a:lnTo>
                    <a:pt x="843" y="2088"/>
                  </a:lnTo>
                  <a:lnTo>
                    <a:pt x="674" y="2122"/>
                  </a:lnTo>
                  <a:lnTo>
                    <a:pt x="540" y="2122"/>
                  </a:lnTo>
                  <a:lnTo>
                    <a:pt x="405" y="2189"/>
                  </a:lnTo>
                  <a:lnTo>
                    <a:pt x="338" y="2256"/>
                  </a:lnTo>
                  <a:lnTo>
                    <a:pt x="338" y="2290"/>
                  </a:lnTo>
                  <a:lnTo>
                    <a:pt x="405" y="2358"/>
                  </a:lnTo>
                  <a:lnTo>
                    <a:pt x="540" y="2391"/>
                  </a:lnTo>
                  <a:lnTo>
                    <a:pt x="775" y="2391"/>
                  </a:lnTo>
                  <a:lnTo>
                    <a:pt x="1280" y="2358"/>
                  </a:lnTo>
                  <a:lnTo>
                    <a:pt x="2088" y="2358"/>
                  </a:lnTo>
                  <a:lnTo>
                    <a:pt x="2358" y="2290"/>
                  </a:lnTo>
                  <a:lnTo>
                    <a:pt x="2425" y="2324"/>
                  </a:lnTo>
                  <a:lnTo>
                    <a:pt x="2492" y="2324"/>
                  </a:lnTo>
                  <a:lnTo>
                    <a:pt x="2526" y="2290"/>
                  </a:lnTo>
                  <a:lnTo>
                    <a:pt x="2560" y="2223"/>
                  </a:lnTo>
                  <a:lnTo>
                    <a:pt x="2526" y="1044"/>
                  </a:lnTo>
                  <a:lnTo>
                    <a:pt x="2526" y="539"/>
                  </a:lnTo>
                  <a:lnTo>
                    <a:pt x="2492" y="304"/>
                  </a:lnTo>
                  <a:lnTo>
                    <a:pt x="2425" y="68"/>
                  </a:lnTo>
                  <a:lnTo>
                    <a:pt x="2425" y="34"/>
                  </a:lnTo>
                  <a:lnTo>
                    <a:pt x="2391" y="34"/>
                  </a:lnTo>
                  <a:lnTo>
                    <a:pt x="2391" y="102"/>
                  </a:lnTo>
                  <a:lnTo>
                    <a:pt x="2358" y="68"/>
                  </a:lnTo>
                  <a:lnTo>
                    <a:pt x="2290" y="34"/>
                  </a:lnTo>
                  <a:lnTo>
                    <a:pt x="2223" y="1"/>
                  </a:lnTo>
                  <a:lnTo>
                    <a:pt x="1987" y="1"/>
                  </a:lnTo>
                  <a:lnTo>
                    <a:pt x="1617" y="34"/>
                  </a:lnTo>
                  <a:lnTo>
                    <a:pt x="910" y="34"/>
                  </a:lnTo>
                  <a:lnTo>
                    <a:pt x="540" y="68"/>
                  </a:lnTo>
                  <a:lnTo>
                    <a:pt x="203" y="135"/>
                  </a:lnTo>
                  <a:lnTo>
                    <a:pt x="169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3" name="Google Shape;1373;p8"/>
            <p:cNvSpPr/>
            <p:nvPr/>
          </p:nvSpPr>
          <p:spPr>
            <a:xfrm>
              <a:off x="4501875" y="3099900"/>
              <a:ext cx="22750" cy="12650"/>
            </a:xfrm>
            <a:custGeom>
              <a:avLst/>
              <a:gdLst/>
              <a:ahLst/>
              <a:cxnLst/>
              <a:rect l="l" t="t" r="r" b="b"/>
              <a:pathLst>
                <a:path w="910" h="506" extrusionOk="0">
                  <a:moveTo>
                    <a:pt x="572" y="0"/>
                  </a:moveTo>
                  <a:lnTo>
                    <a:pt x="404" y="68"/>
                  </a:lnTo>
                  <a:lnTo>
                    <a:pt x="101" y="236"/>
                  </a:lnTo>
                  <a:lnTo>
                    <a:pt x="34" y="270"/>
                  </a:lnTo>
                  <a:lnTo>
                    <a:pt x="0" y="337"/>
                  </a:lnTo>
                  <a:lnTo>
                    <a:pt x="34" y="371"/>
                  </a:lnTo>
                  <a:lnTo>
                    <a:pt x="101" y="404"/>
                  </a:lnTo>
                  <a:lnTo>
                    <a:pt x="774" y="505"/>
                  </a:lnTo>
                  <a:lnTo>
                    <a:pt x="842" y="472"/>
                  </a:lnTo>
                  <a:lnTo>
                    <a:pt x="909" y="404"/>
                  </a:lnTo>
                  <a:lnTo>
                    <a:pt x="876" y="337"/>
                  </a:lnTo>
                  <a:lnTo>
                    <a:pt x="808" y="303"/>
                  </a:lnTo>
                  <a:lnTo>
                    <a:pt x="505" y="270"/>
                  </a:lnTo>
                  <a:lnTo>
                    <a:pt x="640" y="169"/>
                  </a:lnTo>
                  <a:lnTo>
                    <a:pt x="774" y="68"/>
                  </a:lnTo>
                  <a:lnTo>
                    <a:pt x="77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4" name="Google Shape;1374;p8"/>
            <p:cNvSpPr/>
            <p:nvPr/>
          </p:nvSpPr>
          <p:spPr>
            <a:xfrm>
              <a:off x="5144925" y="2978700"/>
              <a:ext cx="56425" cy="56400"/>
            </a:xfrm>
            <a:custGeom>
              <a:avLst/>
              <a:gdLst/>
              <a:ahLst/>
              <a:cxnLst/>
              <a:rect l="l" t="t" r="r" b="b"/>
              <a:pathLst>
                <a:path w="2257" h="2256" extrusionOk="0">
                  <a:moveTo>
                    <a:pt x="1213" y="169"/>
                  </a:moveTo>
                  <a:lnTo>
                    <a:pt x="1179" y="202"/>
                  </a:lnTo>
                  <a:lnTo>
                    <a:pt x="1179" y="270"/>
                  </a:lnTo>
                  <a:lnTo>
                    <a:pt x="1213" y="337"/>
                  </a:lnTo>
                  <a:lnTo>
                    <a:pt x="1516" y="337"/>
                  </a:lnTo>
                  <a:lnTo>
                    <a:pt x="1684" y="371"/>
                  </a:lnTo>
                  <a:lnTo>
                    <a:pt x="1819" y="505"/>
                  </a:lnTo>
                  <a:lnTo>
                    <a:pt x="1920" y="640"/>
                  </a:lnTo>
                  <a:lnTo>
                    <a:pt x="1987" y="842"/>
                  </a:lnTo>
                  <a:lnTo>
                    <a:pt x="2021" y="1044"/>
                  </a:lnTo>
                  <a:lnTo>
                    <a:pt x="2021" y="1212"/>
                  </a:lnTo>
                  <a:lnTo>
                    <a:pt x="1987" y="1414"/>
                  </a:lnTo>
                  <a:lnTo>
                    <a:pt x="1920" y="1616"/>
                  </a:lnTo>
                  <a:lnTo>
                    <a:pt x="1819" y="1785"/>
                  </a:lnTo>
                  <a:lnTo>
                    <a:pt x="1650" y="1886"/>
                  </a:lnTo>
                  <a:lnTo>
                    <a:pt x="1482" y="1987"/>
                  </a:lnTo>
                  <a:lnTo>
                    <a:pt x="1314" y="2020"/>
                  </a:lnTo>
                  <a:lnTo>
                    <a:pt x="1112" y="2020"/>
                  </a:lnTo>
                  <a:lnTo>
                    <a:pt x="943" y="1987"/>
                  </a:lnTo>
                  <a:lnTo>
                    <a:pt x="741" y="1886"/>
                  </a:lnTo>
                  <a:lnTo>
                    <a:pt x="573" y="1751"/>
                  </a:lnTo>
                  <a:lnTo>
                    <a:pt x="438" y="1616"/>
                  </a:lnTo>
                  <a:lnTo>
                    <a:pt x="337" y="1448"/>
                  </a:lnTo>
                  <a:lnTo>
                    <a:pt x="270" y="1280"/>
                  </a:lnTo>
                  <a:lnTo>
                    <a:pt x="236" y="1111"/>
                  </a:lnTo>
                  <a:lnTo>
                    <a:pt x="270" y="909"/>
                  </a:lnTo>
                  <a:lnTo>
                    <a:pt x="337" y="741"/>
                  </a:lnTo>
                  <a:lnTo>
                    <a:pt x="472" y="539"/>
                  </a:lnTo>
                  <a:lnTo>
                    <a:pt x="640" y="371"/>
                  </a:lnTo>
                  <a:lnTo>
                    <a:pt x="809" y="270"/>
                  </a:lnTo>
                  <a:lnTo>
                    <a:pt x="1011" y="202"/>
                  </a:lnTo>
                  <a:lnTo>
                    <a:pt x="1213" y="169"/>
                  </a:lnTo>
                  <a:close/>
                  <a:moveTo>
                    <a:pt x="1179" y="0"/>
                  </a:moveTo>
                  <a:lnTo>
                    <a:pt x="1011" y="34"/>
                  </a:lnTo>
                  <a:lnTo>
                    <a:pt x="842" y="101"/>
                  </a:lnTo>
                  <a:lnTo>
                    <a:pt x="674" y="169"/>
                  </a:lnTo>
                  <a:lnTo>
                    <a:pt x="506" y="270"/>
                  </a:lnTo>
                  <a:lnTo>
                    <a:pt x="371" y="404"/>
                  </a:lnTo>
                  <a:lnTo>
                    <a:pt x="270" y="539"/>
                  </a:lnTo>
                  <a:lnTo>
                    <a:pt x="135" y="741"/>
                  </a:lnTo>
                  <a:lnTo>
                    <a:pt x="34" y="943"/>
                  </a:lnTo>
                  <a:lnTo>
                    <a:pt x="1" y="1179"/>
                  </a:lnTo>
                  <a:lnTo>
                    <a:pt x="1" y="1313"/>
                  </a:lnTo>
                  <a:lnTo>
                    <a:pt x="68" y="1414"/>
                  </a:lnTo>
                  <a:lnTo>
                    <a:pt x="203" y="1650"/>
                  </a:lnTo>
                  <a:lnTo>
                    <a:pt x="371" y="1886"/>
                  </a:lnTo>
                  <a:lnTo>
                    <a:pt x="607" y="2088"/>
                  </a:lnTo>
                  <a:lnTo>
                    <a:pt x="876" y="2222"/>
                  </a:lnTo>
                  <a:lnTo>
                    <a:pt x="1112" y="2256"/>
                  </a:lnTo>
                  <a:lnTo>
                    <a:pt x="1347" y="2256"/>
                  </a:lnTo>
                  <a:lnTo>
                    <a:pt x="1549" y="2222"/>
                  </a:lnTo>
                  <a:lnTo>
                    <a:pt x="1785" y="2121"/>
                  </a:lnTo>
                  <a:lnTo>
                    <a:pt x="1953" y="1953"/>
                  </a:lnTo>
                  <a:lnTo>
                    <a:pt x="2088" y="1785"/>
                  </a:lnTo>
                  <a:lnTo>
                    <a:pt x="2189" y="1583"/>
                  </a:lnTo>
                  <a:lnTo>
                    <a:pt x="2256" y="1313"/>
                  </a:lnTo>
                  <a:lnTo>
                    <a:pt x="2256" y="1145"/>
                  </a:lnTo>
                  <a:lnTo>
                    <a:pt x="2223" y="943"/>
                  </a:lnTo>
                  <a:lnTo>
                    <a:pt x="2189" y="707"/>
                  </a:lnTo>
                  <a:lnTo>
                    <a:pt x="2088" y="505"/>
                  </a:lnTo>
                  <a:lnTo>
                    <a:pt x="1987" y="303"/>
                  </a:lnTo>
                  <a:lnTo>
                    <a:pt x="1852" y="169"/>
                  </a:lnTo>
                  <a:lnTo>
                    <a:pt x="1684" y="68"/>
                  </a:lnTo>
                  <a:lnTo>
                    <a:pt x="1516" y="68"/>
                  </a:lnTo>
                  <a:lnTo>
                    <a:pt x="1347" y="34"/>
                  </a:lnTo>
                  <a:lnTo>
                    <a:pt x="117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5" name="Google Shape;1375;p8"/>
            <p:cNvSpPr/>
            <p:nvPr/>
          </p:nvSpPr>
          <p:spPr>
            <a:xfrm>
              <a:off x="4186225" y="3053600"/>
              <a:ext cx="17700" cy="26125"/>
            </a:xfrm>
            <a:custGeom>
              <a:avLst/>
              <a:gdLst/>
              <a:ahLst/>
              <a:cxnLst/>
              <a:rect l="l" t="t" r="r" b="b"/>
              <a:pathLst>
                <a:path w="708" h="1045" extrusionOk="0">
                  <a:moveTo>
                    <a:pt x="506" y="1"/>
                  </a:moveTo>
                  <a:lnTo>
                    <a:pt x="371" y="34"/>
                  </a:lnTo>
                  <a:lnTo>
                    <a:pt x="135" y="34"/>
                  </a:lnTo>
                  <a:lnTo>
                    <a:pt x="102" y="68"/>
                  </a:lnTo>
                  <a:lnTo>
                    <a:pt x="34" y="68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34" y="203"/>
                  </a:lnTo>
                  <a:lnTo>
                    <a:pt x="68" y="203"/>
                  </a:lnTo>
                  <a:lnTo>
                    <a:pt x="68" y="607"/>
                  </a:lnTo>
                  <a:lnTo>
                    <a:pt x="169" y="977"/>
                  </a:lnTo>
                  <a:lnTo>
                    <a:pt x="203" y="1044"/>
                  </a:lnTo>
                  <a:lnTo>
                    <a:pt x="270" y="1044"/>
                  </a:lnTo>
                  <a:lnTo>
                    <a:pt x="337" y="1011"/>
                  </a:lnTo>
                  <a:lnTo>
                    <a:pt x="337" y="943"/>
                  </a:lnTo>
                  <a:lnTo>
                    <a:pt x="304" y="573"/>
                  </a:lnTo>
                  <a:lnTo>
                    <a:pt x="371" y="607"/>
                  </a:lnTo>
                  <a:lnTo>
                    <a:pt x="472" y="573"/>
                  </a:lnTo>
                  <a:lnTo>
                    <a:pt x="573" y="539"/>
                  </a:lnTo>
                  <a:lnTo>
                    <a:pt x="607" y="506"/>
                  </a:lnTo>
                  <a:lnTo>
                    <a:pt x="607" y="472"/>
                  </a:lnTo>
                  <a:lnTo>
                    <a:pt x="573" y="405"/>
                  </a:lnTo>
                  <a:lnTo>
                    <a:pt x="506" y="405"/>
                  </a:lnTo>
                  <a:lnTo>
                    <a:pt x="337" y="438"/>
                  </a:lnTo>
                  <a:lnTo>
                    <a:pt x="270" y="472"/>
                  </a:lnTo>
                  <a:lnTo>
                    <a:pt x="236" y="236"/>
                  </a:lnTo>
                  <a:lnTo>
                    <a:pt x="371" y="236"/>
                  </a:lnTo>
                  <a:lnTo>
                    <a:pt x="539" y="203"/>
                  </a:lnTo>
                  <a:lnTo>
                    <a:pt x="607" y="169"/>
                  </a:lnTo>
                  <a:lnTo>
                    <a:pt x="674" y="135"/>
                  </a:lnTo>
                  <a:lnTo>
                    <a:pt x="708" y="102"/>
                  </a:lnTo>
                  <a:lnTo>
                    <a:pt x="708" y="68"/>
                  </a:lnTo>
                  <a:lnTo>
                    <a:pt x="64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6" name="Google Shape;1376;p8"/>
            <p:cNvSpPr/>
            <p:nvPr/>
          </p:nvSpPr>
          <p:spPr>
            <a:xfrm>
              <a:off x="4127300" y="2927350"/>
              <a:ext cx="19400" cy="21900"/>
            </a:xfrm>
            <a:custGeom>
              <a:avLst/>
              <a:gdLst/>
              <a:ahLst/>
              <a:cxnLst/>
              <a:rect l="l" t="t" r="r" b="b"/>
              <a:pathLst>
                <a:path w="776" h="876" extrusionOk="0">
                  <a:moveTo>
                    <a:pt x="405" y="0"/>
                  </a:moveTo>
                  <a:lnTo>
                    <a:pt x="270" y="135"/>
                  </a:lnTo>
                  <a:lnTo>
                    <a:pt x="169" y="270"/>
                  </a:lnTo>
                  <a:lnTo>
                    <a:pt x="1" y="606"/>
                  </a:lnTo>
                  <a:lnTo>
                    <a:pt x="1" y="640"/>
                  </a:lnTo>
                  <a:lnTo>
                    <a:pt x="1" y="674"/>
                  </a:lnTo>
                  <a:lnTo>
                    <a:pt x="35" y="707"/>
                  </a:lnTo>
                  <a:lnTo>
                    <a:pt x="102" y="741"/>
                  </a:lnTo>
                  <a:lnTo>
                    <a:pt x="338" y="741"/>
                  </a:lnTo>
                  <a:lnTo>
                    <a:pt x="573" y="707"/>
                  </a:lnTo>
                  <a:lnTo>
                    <a:pt x="573" y="808"/>
                  </a:lnTo>
                  <a:lnTo>
                    <a:pt x="607" y="876"/>
                  </a:lnTo>
                  <a:lnTo>
                    <a:pt x="708" y="876"/>
                  </a:lnTo>
                  <a:lnTo>
                    <a:pt x="708" y="775"/>
                  </a:lnTo>
                  <a:lnTo>
                    <a:pt x="708" y="674"/>
                  </a:lnTo>
                  <a:lnTo>
                    <a:pt x="775" y="674"/>
                  </a:lnTo>
                  <a:lnTo>
                    <a:pt x="775" y="606"/>
                  </a:lnTo>
                  <a:lnTo>
                    <a:pt x="775" y="539"/>
                  </a:lnTo>
                  <a:lnTo>
                    <a:pt x="708" y="505"/>
                  </a:lnTo>
                  <a:lnTo>
                    <a:pt x="742" y="337"/>
                  </a:lnTo>
                  <a:lnTo>
                    <a:pt x="742" y="270"/>
                  </a:lnTo>
                  <a:lnTo>
                    <a:pt x="708" y="303"/>
                  </a:lnTo>
                  <a:lnTo>
                    <a:pt x="607" y="505"/>
                  </a:lnTo>
                  <a:lnTo>
                    <a:pt x="237" y="539"/>
                  </a:lnTo>
                  <a:lnTo>
                    <a:pt x="237" y="539"/>
                  </a:lnTo>
                  <a:lnTo>
                    <a:pt x="371" y="303"/>
                  </a:lnTo>
                  <a:lnTo>
                    <a:pt x="472" y="68"/>
                  </a:lnTo>
                  <a:lnTo>
                    <a:pt x="472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7" name="Google Shape;1377;p8"/>
            <p:cNvSpPr/>
            <p:nvPr/>
          </p:nvSpPr>
          <p:spPr>
            <a:xfrm>
              <a:off x="4232525" y="3029200"/>
              <a:ext cx="55575" cy="61475"/>
            </a:xfrm>
            <a:custGeom>
              <a:avLst/>
              <a:gdLst/>
              <a:ahLst/>
              <a:cxnLst/>
              <a:rect l="l" t="t" r="r" b="b"/>
              <a:pathLst>
                <a:path w="2223" h="2459" extrusionOk="0">
                  <a:moveTo>
                    <a:pt x="1785" y="0"/>
                  </a:moveTo>
                  <a:lnTo>
                    <a:pt x="1313" y="68"/>
                  </a:lnTo>
                  <a:lnTo>
                    <a:pt x="707" y="68"/>
                  </a:lnTo>
                  <a:lnTo>
                    <a:pt x="101" y="101"/>
                  </a:lnTo>
                  <a:lnTo>
                    <a:pt x="34" y="135"/>
                  </a:lnTo>
                  <a:lnTo>
                    <a:pt x="0" y="202"/>
                  </a:lnTo>
                  <a:lnTo>
                    <a:pt x="34" y="236"/>
                  </a:lnTo>
                  <a:lnTo>
                    <a:pt x="68" y="303"/>
                  </a:lnTo>
                  <a:lnTo>
                    <a:pt x="34" y="505"/>
                  </a:lnTo>
                  <a:lnTo>
                    <a:pt x="34" y="741"/>
                  </a:lnTo>
                  <a:lnTo>
                    <a:pt x="68" y="1179"/>
                  </a:lnTo>
                  <a:lnTo>
                    <a:pt x="68" y="1717"/>
                  </a:lnTo>
                  <a:lnTo>
                    <a:pt x="68" y="2020"/>
                  </a:lnTo>
                  <a:lnTo>
                    <a:pt x="101" y="2290"/>
                  </a:lnTo>
                  <a:lnTo>
                    <a:pt x="68" y="2323"/>
                  </a:lnTo>
                  <a:lnTo>
                    <a:pt x="101" y="2391"/>
                  </a:lnTo>
                  <a:lnTo>
                    <a:pt x="135" y="2458"/>
                  </a:lnTo>
                  <a:lnTo>
                    <a:pt x="202" y="2458"/>
                  </a:lnTo>
                  <a:lnTo>
                    <a:pt x="808" y="2424"/>
                  </a:lnTo>
                  <a:lnTo>
                    <a:pt x="1448" y="2391"/>
                  </a:lnTo>
                  <a:lnTo>
                    <a:pt x="1852" y="2391"/>
                  </a:lnTo>
                  <a:lnTo>
                    <a:pt x="2054" y="2323"/>
                  </a:lnTo>
                  <a:lnTo>
                    <a:pt x="2121" y="2290"/>
                  </a:lnTo>
                  <a:lnTo>
                    <a:pt x="2222" y="2222"/>
                  </a:lnTo>
                  <a:lnTo>
                    <a:pt x="2121" y="2155"/>
                  </a:lnTo>
                  <a:lnTo>
                    <a:pt x="2020" y="2121"/>
                  </a:lnTo>
                  <a:lnTo>
                    <a:pt x="1852" y="2121"/>
                  </a:lnTo>
                  <a:lnTo>
                    <a:pt x="1414" y="2155"/>
                  </a:lnTo>
                  <a:lnTo>
                    <a:pt x="303" y="2222"/>
                  </a:lnTo>
                  <a:lnTo>
                    <a:pt x="303" y="1953"/>
                  </a:lnTo>
                  <a:lnTo>
                    <a:pt x="303" y="1684"/>
                  </a:lnTo>
                  <a:lnTo>
                    <a:pt x="270" y="1179"/>
                  </a:lnTo>
                  <a:lnTo>
                    <a:pt x="270" y="741"/>
                  </a:lnTo>
                  <a:lnTo>
                    <a:pt x="270" y="505"/>
                  </a:lnTo>
                  <a:lnTo>
                    <a:pt x="202" y="303"/>
                  </a:lnTo>
                  <a:lnTo>
                    <a:pt x="842" y="303"/>
                  </a:lnTo>
                  <a:lnTo>
                    <a:pt x="1482" y="270"/>
                  </a:lnTo>
                  <a:lnTo>
                    <a:pt x="1886" y="236"/>
                  </a:lnTo>
                  <a:lnTo>
                    <a:pt x="2088" y="169"/>
                  </a:lnTo>
                  <a:lnTo>
                    <a:pt x="2155" y="135"/>
                  </a:lnTo>
                  <a:lnTo>
                    <a:pt x="2222" y="68"/>
                  </a:lnTo>
                  <a:lnTo>
                    <a:pt x="2222" y="34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8" name="Google Shape;1378;p8"/>
            <p:cNvSpPr/>
            <p:nvPr/>
          </p:nvSpPr>
          <p:spPr>
            <a:xfrm>
              <a:off x="4146675" y="2967750"/>
              <a:ext cx="7600" cy="58100"/>
            </a:xfrm>
            <a:custGeom>
              <a:avLst/>
              <a:gdLst/>
              <a:ahLst/>
              <a:cxnLst/>
              <a:rect l="l" t="t" r="r" b="b"/>
              <a:pathLst>
                <a:path w="304" h="2324" extrusionOk="0">
                  <a:moveTo>
                    <a:pt x="34" y="1"/>
                  </a:moveTo>
                  <a:lnTo>
                    <a:pt x="34" y="34"/>
                  </a:lnTo>
                  <a:lnTo>
                    <a:pt x="0" y="304"/>
                  </a:lnTo>
                  <a:lnTo>
                    <a:pt x="0" y="539"/>
                  </a:lnTo>
                  <a:lnTo>
                    <a:pt x="0" y="1078"/>
                  </a:lnTo>
                  <a:lnTo>
                    <a:pt x="34" y="1684"/>
                  </a:lnTo>
                  <a:lnTo>
                    <a:pt x="101" y="1987"/>
                  </a:lnTo>
                  <a:lnTo>
                    <a:pt x="169" y="2290"/>
                  </a:lnTo>
                  <a:lnTo>
                    <a:pt x="202" y="2324"/>
                  </a:lnTo>
                  <a:lnTo>
                    <a:pt x="303" y="2324"/>
                  </a:lnTo>
                  <a:lnTo>
                    <a:pt x="303" y="2256"/>
                  </a:lnTo>
                  <a:lnTo>
                    <a:pt x="303" y="1953"/>
                  </a:lnTo>
                  <a:lnTo>
                    <a:pt x="303" y="1650"/>
                  </a:lnTo>
                  <a:lnTo>
                    <a:pt x="236" y="1078"/>
                  </a:lnTo>
                  <a:lnTo>
                    <a:pt x="202" y="539"/>
                  </a:lnTo>
                  <a:lnTo>
                    <a:pt x="169" y="270"/>
                  </a:lnTo>
                  <a:lnTo>
                    <a:pt x="135" y="34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9" name="Google Shape;1379;p8"/>
            <p:cNvSpPr/>
            <p:nvPr/>
          </p:nvSpPr>
          <p:spPr>
            <a:xfrm>
              <a:off x="4160975" y="3030025"/>
              <a:ext cx="64850" cy="63175"/>
            </a:xfrm>
            <a:custGeom>
              <a:avLst/>
              <a:gdLst/>
              <a:ahLst/>
              <a:cxnLst/>
              <a:rect l="l" t="t" r="r" b="b"/>
              <a:pathLst>
                <a:path w="2594" h="2527" extrusionOk="0">
                  <a:moveTo>
                    <a:pt x="2290" y="237"/>
                  </a:moveTo>
                  <a:lnTo>
                    <a:pt x="2324" y="674"/>
                  </a:lnTo>
                  <a:lnTo>
                    <a:pt x="2324" y="1078"/>
                  </a:lnTo>
                  <a:lnTo>
                    <a:pt x="2324" y="1684"/>
                  </a:lnTo>
                  <a:lnTo>
                    <a:pt x="2324" y="1987"/>
                  </a:lnTo>
                  <a:lnTo>
                    <a:pt x="2357" y="2290"/>
                  </a:lnTo>
                  <a:lnTo>
                    <a:pt x="2357" y="2290"/>
                  </a:lnTo>
                  <a:lnTo>
                    <a:pt x="2223" y="2223"/>
                  </a:lnTo>
                  <a:lnTo>
                    <a:pt x="2122" y="2156"/>
                  </a:lnTo>
                  <a:lnTo>
                    <a:pt x="1819" y="2156"/>
                  </a:lnTo>
                  <a:lnTo>
                    <a:pt x="1246" y="2189"/>
                  </a:lnTo>
                  <a:lnTo>
                    <a:pt x="775" y="2189"/>
                  </a:lnTo>
                  <a:lnTo>
                    <a:pt x="539" y="2223"/>
                  </a:lnTo>
                  <a:lnTo>
                    <a:pt x="304" y="2257"/>
                  </a:lnTo>
                  <a:lnTo>
                    <a:pt x="236" y="1078"/>
                  </a:lnTo>
                  <a:lnTo>
                    <a:pt x="236" y="742"/>
                  </a:lnTo>
                  <a:lnTo>
                    <a:pt x="169" y="439"/>
                  </a:lnTo>
                  <a:lnTo>
                    <a:pt x="236" y="439"/>
                  </a:lnTo>
                  <a:lnTo>
                    <a:pt x="270" y="405"/>
                  </a:lnTo>
                  <a:lnTo>
                    <a:pt x="304" y="371"/>
                  </a:lnTo>
                  <a:lnTo>
                    <a:pt x="1347" y="338"/>
                  </a:lnTo>
                  <a:lnTo>
                    <a:pt x="1819" y="304"/>
                  </a:lnTo>
                  <a:lnTo>
                    <a:pt x="2054" y="270"/>
                  </a:lnTo>
                  <a:lnTo>
                    <a:pt x="2290" y="237"/>
                  </a:lnTo>
                  <a:close/>
                  <a:moveTo>
                    <a:pt x="2357" y="1"/>
                  </a:moveTo>
                  <a:lnTo>
                    <a:pt x="2324" y="35"/>
                  </a:lnTo>
                  <a:lnTo>
                    <a:pt x="2290" y="35"/>
                  </a:lnTo>
                  <a:lnTo>
                    <a:pt x="2290" y="136"/>
                  </a:lnTo>
                  <a:lnTo>
                    <a:pt x="1953" y="102"/>
                  </a:lnTo>
                  <a:lnTo>
                    <a:pt x="1583" y="102"/>
                  </a:lnTo>
                  <a:lnTo>
                    <a:pt x="876" y="169"/>
                  </a:lnTo>
                  <a:lnTo>
                    <a:pt x="270" y="169"/>
                  </a:lnTo>
                  <a:lnTo>
                    <a:pt x="203" y="203"/>
                  </a:lnTo>
                  <a:lnTo>
                    <a:pt x="135" y="270"/>
                  </a:lnTo>
                  <a:lnTo>
                    <a:pt x="102" y="270"/>
                  </a:lnTo>
                  <a:lnTo>
                    <a:pt x="102" y="237"/>
                  </a:lnTo>
                  <a:lnTo>
                    <a:pt x="68" y="237"/>
                  </a:lnTo>
                  <a:lnTo>
                    <a:pt x="1" y="506"/>
                  </a:lnTo>
                  <a:lnTo>
                    <a:pt x="1" y="742"/>
                  </a:lnTo>
                  <a:lnTo>
                    <a:pt x="68" y="1247"/>
                  </a:lnTo>
                  <a:lnTo>
                    <a:pt x="102" y="2425"/>
                  </a:lnTo>
                  <a:lnTo>
                    <a:pt x="135" y="2492"/>
                  </a:lnTo>
                  <a:lnTo>
                    <a:pt x="203" y="2526"/>
                  </a:lnTo>
                  <a:lnTo>
                    <a:pt x="270" y="2492"/>
                  </a:lnTo>
                  <a:lnTo>
                    <a:pt x="304" y="2459"/>
                  </a:lnTo>
                  <a:lnTo>
                    <a:pt x="573" y="2492"/>
                  </a:lnTo>
                  <a:lnTo>
                    <a:pt x="842" y="2492"/>
                  </a:lnTo>
                  <a:lnTo>
                    <a:pt x="1415" y="2459"/>
                  </a:lnTo>
                  <a:lnTo>
                    <a:pt x="1920" y="2459"/>
                  </a:lnTo>
                  <a:lnTo>
                    <a:pt x="2155" y="2425"/>
                  </a:lnTo>
                  <a:lnTo>
                    <a:pt x="2256" y="2358"/>
                  </a:lnTo>
                  <a:lnTo>
                    <a:pt x="2357" y="2290"/>
                  </a:lnTo>
                  <a:lnTo>
                    <a:pt x="2357" y="2324"/>
                  </a:lnTo>
                  <a:lnTo>
                    <a:pt x="2425" y="2358"/>
                  </a:lnTo>
                  <a:lnTo>
                    <a:pt x="2492" y="2358"/>
                  </a:lnTo>
                  <a:lnTo>
                    <a:pt x="2526" y="2290"/>
                  </a:lnTo>
                  <a:lnTo>
                    <a:pt x="2559" y="1987"/>
                  </a:lnTo>
                  <a:lnTo>
                    <a:pt x="2593" y="1684"/>
                  </a:lnTo>
                  <a:lnTo>
                    <a:pt x="2559" y="1078"/>
                  </a:lnTo>
                  <a:lnTo>
                    <a:pt x="2526" y="540"/>
                  </a:lnTo>
                  <a:lnTo>
                    <a:pt x="2492" y="304"/>
                  </a:lnTo>
                  <a:lnTo>
                    <a:pt x="2425" y="35"/>
                  </a:lnTo>
                  <a:lnTo>
                    <a:pt x="2391" y="35"/>
                  </a:lnTo>
                  <a:lnTo>
                    <a:pt x="235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0" name="Google Shape;1380;p8"/>
            <p:cNvSpPr/>
            <p:nvPr/>
          </p:nvSpPr>
          <p:spPr>
            <a:xfrm>
              <a:off x="4328475" y="3051075"/>
              <a:ext cx="19375" cy="17700"/>
            </a:xfrm>
            <a:custGeom>
              <a:avLst/>
              <a:gdLst/>
              <a:ahLst/>
              <a:cxnLst/>
              <a:rect l="l" t="t" r="r" b="b"/>
              <a:pathLst>
                <a:path w="775" h="708" extrusionOk="0">
                  <a:moveTo>
                    <a:pt x="573" y="1"/>
                  </a:moveTo>
                  <a:lnTo>
                    <a:pt x="506" y="34"/>
                  </a:lnTo>
                  <a:lnTo>
                    <a:pt x="472" y="102"/>
                  </a:lnTo>
                  <a:lnTo>
                    <a:pt x="438" y="236"/>
                  </a:lnTo>
                  <a:lnTo>
                    <a:pt x="438" y="270"/>
                  </a:lnTo>
                  <a:lnTo>
                    <a:pt x="203" y="304"/>
                  </a:lnTo>
                  <a:lnTo>
                    <a:pt x="169" y="135"/>
                  </a:lnTo>
                  <a:lnTo>
                    <a:pt x="135" y="102"/>
                  </a:lnTo>
                  <a:lnTo>
                    <a:pt x="68" y="102"/>
                  </a:lnTo>
                  <a:lnTo>
                    <a:pt x="68" y="135"/>
                  </a:lnTo>
                  <a:lnTo>
                    <a:pt x="34" y="337"/>
                  </a:lnTo>
                  <a:lnTo>
                    <a:pt x="1" y="371"/>
                  </a:lnTo>
                  <a:lnTo>
                    <a:pt x="34" y="438"/>
                  </a:lnTo>
                  <a:lnTo>
                    <a:pt x="68" y="640"/>
                  </a:lnTo>
                  <a:lnTo>
                    <a:pt x="102" y="674"/>
                  </a:lnTo>
                  <a:lnTo>
                    <a:pt x="169" y="674"/>
                  </a:lnTo>
                  <a:lnTo>
                    <a:pt x="203" y="640"/>
                  </a:lnTo>
                  <a:lnTo>
                    <a:pt x="236" y="573"/>
                  </a:lnTo>
                  <a:lnTo>
                    <a:pt x="203" y="472"/>
                  </a:lnTo>
                  <a:lnTo>
                    <a:pt x="472" y="472"/>
                  </a:lnTo>
                  <a:lnTo>
                    <a:pt x="506" y="607"/>
                  </a:lnTo>
                  <a:lnTo>
                    <a:pt x="506" y="640"/>
                  </a:lnTo>
                  <a:lnTo>
                    <a:pt x="573" y="708"/>
                  </a:lnTo>
                  <a:lnTo>
                    <a:pt x="607" y="708"/>
                  </a:lnTo>
                  <a:lnTo>
                    <a:pt x="640" y="674"/>
                  </a:lnTo>
                  <a:lnTo>
                    <a:pt x="640" y="640"/>
                  </a:lnTo>
                  <a:lnTo>
                    <a:pt x="674" y="573"/>
                  </a:lnTo>
                  <a:lnTo>
                    <a:pt x="640" y="438"/>
                  </a:lnTo>
                  <a:lnTo>
                    <a:pt x="741" y="371"/>
                  </a:lnTo>
                  <a:lnTo>
                    <a:pt x="775" y="304"/>
                  </a:lnTo>
                  <a:lnTo>
                    <a:pt x="775" y="270"/>
                  </a:lnTo>
                  <a:lnTo>
                    <a:pt x="741" y="236"/>
                  </a:lnTo>
                  <a:lnTo>
                    <a:pt x="674" y="203"/>
                  </a:lnTo>
                  <a:lnTo>
                    <a:pt x="607" y="236"/>
                  </a:lnTo>
                  <a:lnTo>
                    <a:pt x="607" y="135"/>
                  </a:lnTo>
                  <a:lnTo>
                    <a:pt x="640" y="68"/>
                  </a:lnTo>
                  <a:lnTo>
                    <a:pt x="640" y="34"/>
                  </a:lnTo>
                  <a:lnTo>
                    <a:pt x="64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1" name="Google Shape;1381;p8"/>
            <p:cNvSpPr/>
            <p:nvPr/>
          </p:nvSpPr>
          <p:spPr>
            <a:xfrm>
              <a:off x="4254400" y="3051075"/>
              <a:ext cx="25275" cy="22750"/>
            </a:xfrm>
            <a:custGeom>
              <a:avLst/>
              <a:gdLst/>
              <a:ahLst/>
              <a:cxnLst/>
              <a:rect l="l" t="t" r="r" b="b"/>
              <a:pathLst>
                <a:path w="1011" h="910" extrusionOk="0">
                  <a:moveTo>
                    <a:pt x="371" y="1"/>
                  </a:moveTo>
                  <a:lnTo>
                    <a:pt x="270" y="34"/>
                  </a:lnTo>
                  <a:lnTo>
                    <a:pt x="169" y="135"/>
                  </a:lnTo>
                  <a:lnTo>
                    <a:pt x="68" y="203"/>
                  </a:lnTo>
                  <a:lnTo>
                    <a:pt x="34" y="337"/>
                  </a:lnTo>
                  <a:lnTo>
                    <a:pt x="1" y="472"/>
                  </a:lnTo>
                  <a:lnTo>
                    <a:pt x="34" y="573"/>
                  </a:lnTo>
                  <a:lnTo>
                    <a:pt x="68" y="674"/>
                  </a:lnTo>
                  <a:lnTo>
                    <a:pt x="135" y="741"/>
                  </a:lnTo>
                  <a:lnTo>
                    <a:pt x="203" y="809"/>
                  </a:lnTo>
                  <a:lnTo>
                    <a:pt x="304" y="842"/>
                  </a:lnTo>
                  <a:lnTo>
                    <a:pt x="405" y="876"/>
                  </a:lnTo>
                  <a:lnTo>
                    <a:pt x="506" y="876"/>
                  </a:lnTo>
                  <a:lnTo>
                    <a:pt x="607" y="809"/>
                  </a:lnTo>
                  <a:lnTo>
                    <a:pt x="607" y="876"/>
                  </a:lnTo>
                  <a:lnTo>
                    <a:pt x="640" y="910"/>
                  </a:lnTo>
                  <a:lnTo>
                    <a:pt x="674" y="910"/>
                  </a:lnTo>
                  <a:lnTo>
                    <a:pt x="708" y="876"/>
                  </a:lnTo>
                  <a:lnTo>
                    <a:pt x="708" y="842"/>
                  </a:lnTo>
                  <a:lnTo>
                    <a:pt x="708" y="741"/>
                  </a:lnTo>
                  <a:lnTo>
                    <a:pt x="708" y="607"/>
                  </a:lnTo>
                  <a:lnTo>
                    <a:pt x="708" y="573"/>
                  </a:lnTo>
                  <a:lnTo>
                    <a:pt x="943" y="539"/>
                  </a:lnTo>
                  <a:lnTo>
                    <a:pt x="977" y="506"/>
                  </a:lnTo>
                  <a:lnTo>
                    <a:pt x="1011" y="438"/>
                  </a:lnTo>
                  <a:lnTo>
                    <a:pt x="977" y="371"/>
                  </a:lnTo>
                  <a:lnTo>
                    <a:pt x="910" y="337"/>
                  </a:lnTo>
                  <a:lnTo>
                    <a:pt x="674" y="337"/>
                  </a:lnTo>
                  <a:lnTo>
                    <a:pt x="539" y="371"/>
                  </a:lnTo>
                  <a:lnTo>
                    <a:pt x="438" y="438"/>
                  </a:lnTo>
                  <a:lnTo>
                    <a:pt x="405" y="472"/>
                  </a:lnTo>
                  <a:lnTo>
                    <a:pt x="438" y="506"/>
                  </a:lnTo>
                  <a:lnTo>
                    <a:pt x="607" y="539"/>
                  </a:lnTo>
                  <a:lnTo>
                    <a:pt x="607" y="573"/>
                  </a:lnTo>
                  <a:lnTo>
                    <a:pt x="607" y="640"/>
                  </a:lnTo>
                  <a:lnTo>
                    <a:pt x="506" y="674"/>
                  </a:lnTo>
                  <a:lnTo>
                    <a:pt x="405" y="674"/>
                  </a:lnTo>
                  <a:lnTo>
                    <a:pt x="304" y="640"/>
                  </a:lnTo>
                  <a:lnTo>
                    <a:pt x="236" y="607"/>
                  </a:lnTo>
                  <a:lnTo>
                    <a:pt x="203" y="539"/>
                  </a:lnTo>
                  <a:lnTo>
                    <a:pt x="203" y="438"/>
                  </a:lnTo>
                  <a:lnTo>
                    <a:pt x="203" y="337"/>
                  </a:lnTo>
                  <a:lnTo>
                    <a:pt x="270" y="270"/>
                  </a:lnTo>
                  <a:lnTo>
                    <a:pt x="337" y="203"/>
                  </a:lnTo>
                  <a:lnTo>
                    <a:pt x="539" y="135"/>
                  </a:lnTo>
                  <a:lnTo>
                    <a:pt x="741" y="102"/>
                  </a:lnTo>
                  <a:lnTo>
                    <a:pt x="741" y="68"/>
                  </a:lnTo>
                  <a:lnTo>
                    <a:pt x="60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2" name="Google Shape;1382;p8"/>
            <p:cNvSpPr/>
            <p:nvPr/>
          </p:nvSpPr>
          <p:spPr>
            <a:xfrm>
              <a:off x="4365500" y="3115050"/>
              <a:ext cx="19400" cy="16850"/>
            </a:xfrm>
            <a:custGeom>
              <a:avLst/>
              <a:gdLst/>
              <a:ahLst/>
              <a:cxnLst/>
              <a:rect l="l" t="t" r="r" b="b"/>
              <a:pathLst>
                <a:path w="776" h="674" extrusionOk="0">
                  <a:moveTo>
                    <a:pt x="102" y="0"/>
                  </a:moveTo>
                  <a:lnTo>
                    <a:pt x="35" y="34"/>
                  </a:lnTo>
                  <a:lnTo>
                    <a:pt x="35" y="101"/>
                  </a:lnTo>
                  <a:lnTo>
                    <a:pt x="35" y="135"/>
                  </a:lnTo>
                  <a:lnTo>
                    <a:pt x="1" y="270"/>
                  </a:lnTo>
                  <a:lnTo>
                    <a:pt x="1" y="573"/>
                  </a:lnTo>
                  <a:lnTo>
                    <a:pt x="35" y="640"/>
                  </a:lnTo>
                  <a:lnTo>
                    <a:pt x="102" y="674"/>
                  </a:lnTo>
                  <a:lnTo>
                    <a:pt x="136" y="640"/>
                  </a:lnTo>
                  <a:lnTo>
                    <a:pt x="203" y="606"/>
                  </a:lnTo>
                  <a:lnTo>
                    <a:pt x="203" y="371"/>
                  </a:lnTo>
                  <a:lnTo>
                    <a:pt x="405" y="573"/>
                  </a:lnTo>
                  <a:lnTo>
                    <a:pt x="472" y="606"/>
                  </a:lnTo>
                  <a:lnTo>
                    <a:pt x="573" y="640"/>
                  </a:lnTo>
                  <a:lnTo>
                    <a:pt x="674" y="640"/>
                  </a:lnTo>
                  <a:lnTo>
                    <a:pt x="742" y="573"/>
                  </a:lnTo>
                  <a:lnTo>
                    <a:pt x="775" y="505"/>
                  </a:lnTo>
                  <a:lnTo>
                    <a:pt x="775" y="438"/>
                  </a:lnTo>
                  <a:lnTo>
                    <a:pt x="742" y="270"/>
                  </a:lnTo>
                  <a:lnTo>
                    <a:pt x="708" y="135"/>
                  </a:lnTo>
                  <a:lnTo>
                    <a:pt x="708" y="68"/>
                  </a:lnTo>
                  <a:lnTo>
                    <a:pt x="641" y="34"/>
                  </a:lnTo>
                  <a:lnTo>
                    <a:pt x="607" y="34"/>
                  </a:lnTo>
                  <a:lnTo>
                    <a:pt x="540" y="68"/>
                  </a:lnTo>
                  <a:lnTo>
                    <a:pt x="506" y="169"/>
                  </a:lnTo>
                  <a:lnTo>
                    <a:pt x="506" y="236"/>
                  </a:lnTo>
                  <a:lnTo>
                    <a:pt x="573" y="438"/>
                  </a:lnTo>
                  <a:lnTo>
                    <a:pt x="506" y="404"/>
                  </a:lnTo>
                  <a:lnTo>
                    <a:pt x="439" y="337"/>
                  </a:lnTo>
                  <a:lnTo>
                    <a:pt x="203" y="34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3" name="Google Shape;1383;p8"/>
            <p:cNvSpPr/>
            <p:nvPr/>
          </p:nvSpPr>
          <p:spPr>
            <a:xfrm>
              <a:off x="4301550" y="3025825"/>
              <a:ext cx="64825" cy="60625"/>
            </a:xfrm>
            <a:custGeom>
              <a:avLst/>
              <a:gdLst/>
              <a:ahLst/>
              <a:cxnLst/>
              <a:rect l="l" t="t" r="r" b="b"/>
              <a:pathLst>
                <a:path w="2593" h="2425" extrusionOk="0">
                  <a:moveTo>
                    <a:pt x="1785" y="1"/>
                  </a:moveTo>
                  <a:lnTo>
                    <a:pt x="1280" y="68"/>
                  </a:lnTo>
                  <a:lnTo>
                    <a:pt x="707" y="102"/>
                  </a:lnTo>
                  <a:lnTo>
                    <a:pt x="135" y="203"/>
                  </a:lnTo>
                  <a:lnTo>
                    <a:pt x="101" y="135"/>
                  </a:lnTo>
                  <a:lnTo>
                    <a:pt x="101" y="102"/>
                  </a:lnTo>
                  <a:lnTo>
                    <a:pt x="34" y="102"/>
                  </a:lnTo>
                  <a:lnTo>
                    <a:pt x="0" y="135"/>
                  </a:lnTo>
                  <a:lnTo>
                    <a:pt x="0" y="438"/>
                  </a:lnTo>
                  <a:lnTo>
                    <a:pt x="0" y="741"/>
                  </a:lnTo>
                  <a:lnTo>
                    <a:pt x="34" y="1347"/>
                  </a:lnTo>
                  <a:lnTo>
                    <a:pt x="34" y="1852"/>
                  </a:lnTo>
                  <a:lnTo>
                    <a:pt x="67" y="2122"/>
                  </a:lnTo>
                  <a:lnTo>
                    <a:pt x="101" y="2391"/>
                  </a:lnTo>
                  <a:lnTo>
                    <a:pt x="135" y="2391"/>
                  </a:lnTo>
                  <a:lnTo>
                    <a:pt x="135" y="2425"/>
                  </a:lnTo>
                  <a:lnTo>
                    <a:pt x="202" y="2391"/>
                  </a:lnTo>
                  <a:lnTo>
                    <a:pt x="1313" y="2391"/>
                  </a:lnTo>
                  <a:lnTo>
                    <a:pt x="1818" y="2357"/>
                  </a:lnTo>
                  <a:lnTo>
                    <a:pt x="2088" y="2324"/>
                  </a:lnTo>
                  <a:lnTo>
                    <a:pt x="2323" y="2290"/>
                  </a:lnTo>
                  <a:lnTo>
                    <a:pt x="2357" y="2324"/>
                  </a:lnTo>
                  <a:lnTo>
                    <a:pt x="2391" y="2324"/>
                  </a:lnTo>
                  <a:lnTo>
                    <a:pt x="2492" y="2290"/>
                  </a:lnTo>
                  <a:lnTo>
                    <a:pt x="2559" y="2189"/>
                  </a:lnTo>
                  <a:lnTo>
                    <a:pt x="2559" y="2088"/>
                  </a:lnTo>
                  <a:lnTo>
                    <a:pt x="2593" y="1953"/>
                  </a:lnTo>
                  <a:lnTo>
                    <a:pt x="2559" y="1718"/>
                  </a:lnTo>
                  <a:lnTo>
                    <a:pt x="2525" y="1482"/>
                  </a:lnTo>
                  <a:lnTo>
                    <a:pt x="2525" y="741"/>
                  </a:lnTo>
                  <a:lnTo>
                    <a:pt x="2458" y="405"/>
                  </a:lnTo>
                  <a:lnTo>
                    <a:pt x="2391" y="236"/>
                  </a:lnTo>
                  <a:lnTo>
                    <a:pt x="2323" y="102"/>
                  </a:lnTo>
                  <a:lnTo>
                    <a:pt x="2290" y="102"/>
                  </a:lnTo>
                  <a:lnTo>
                    <a:pt x="2256" y="203"/>
                  </a:lnTo>
                  <a:lnTo>
                    <a:pt x="2256" y="337"/>
                  </a:lnTo>
                  <a:lnTo>
                    <a:pt x="2256" y="607"/>
                  </a:lnTo>
                  <a:lnTo>
                    <a:pt x="2290" y="1145"/>
                  </a:lnTo>
                  <a:lnTo>
                    <a:pt x="2323" y="1650"/>
                  </a:lnTo>
                  <a:lnTo>
                    <a:pt x="2323" y="2155"/>
                  </a:lnTo>
                  <a:lnTo>
                    <a:pt x="2088" y="2122"/>
                  </a:lnTo>
                  <a:lnTo>
                    <a:pt x="1818" y="2088"/>
                  </a:lnTo>
                  <a:lnTo>
                    <a:pt x="1280" y="2088"/>
                  </a:lnTo>
                  <a:lnTo>
                    <a:pt x="269" y="2189"/>
                  </a:lnTo>
                  <a:lnTo>
                    <a:pt x="236" y="2189"/>
                  </a:lnTo>
                  <a:lnTo>
                    <a:pt x="269" y="1920"/>
                  </a:lnTo>
                  <a:lnTo>
                    <a:pt x="269" y="1684"/>
                  </a:lnTo>
                  <a:lnTo>
                    <a:pt x="236" y="1145"/>
                  </a:lnTo>
                  <a:lnTo>
                    <a:pt x="202" y="775"/>
                  </a:lnTo>
                  <a:lnTo>
                    <a:pt x="168" y="405"/>
                  </a:lnTo>
                  <a:lnTo>
                    <a:pt x="808" y="337"/>
                  </a:lnTo>
                  <a:lnTo>
                    <a:pt x="1448" y="270"/>
                  </a:lnTo>
                  <a:lnTo>
                    <a:pt x="1886" y="236"/>
                  </a:lnTo>
                  <a:lnTo>
                    <a:pt x="2088" y="203"/>
                  </a:lnTo>
                  <a:lnTo>
                    <a:pt x="2290" y="102"/>
                  </a:lnTo>
                  <a:lnTo>
                    <a:pt x="2290" y="68"/>
                  </a:lnTo>
                  <a:lnTo>
                    <a:pt x="2155" y="34"/>
                  </a:lnTo>
                  <a:lnTo>
                    <a:pt x="205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384" name="Google Shape;1384;p8"/>
          <p:cNvSpPr txBox="1">
            <a:spLocks noGrp="1"/>
          </p:cNvSpPr>
          <p:nvPr>
            <p:ph type="title"/>
          </p:nvPr>
        </p:nvSpPr>
        <p:spPr>
          <a:xfrm>
            <a:off x="1131750" y="830700"/>
            <a:ext cx="6880500" cy="777000"/>
          </a:xfrm>
          <a:prstGeom prst="rect">
            <a:avLst/>
          </a:prstGeom>
        </p:spPr>
        <p:txBody>
          <a:bodyPr spcFirstLastPara="1" wrap="square" lIns="91425" tIns="91425" rIns="91425" bIns="91425" anchor="b" anchorCtr="0"/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385" name="Google Shape;1385;p8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13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87" name="Google Shape;1387;p9"/>
          <p:cNvGrpSpPr/>
          <p:nvPr/>
        </p:nvGrpSpPr>
        <p:grpSpPr>
          <a:xfrm>
            <a:off x="1" y="5"/>
            <a:ext cx="9152065" cy="6864065"/>
            <a:chOff x="328725" y="238125"/>
            <a:chExt cx="3447625" cy="2585725"/>
          </a:xfrm>
        </p:grpSpPr>
        <p:sp>
          <p:nvSpPr>
            <p:cNvPr id="1388" name="Google Shape;1388;p9"/>
            <p:cNvSpPr/>
            <p:nvPr/>
          </p:nvSpPr>
          <p:spPr>
            <a:xfrm>
              <a:off x="2397625" y="2721125"/>
              <a:ext cx="62300" cy="66525"/>
            </a:xfrm>
            <a:custGeom>
              <a:avLst/>
              <a:gdLst/>
              <a:ahLst/>
              <a:cxnLst/>
              <a:rect l="l" t="t" r="r" b="b"/>
              <a:pathLst>
                <a:path w="2492" h="2661" extrusionOk="0">
                  <a:moveTo>
                    <a:pt x="1885" y="135"/>
                  </a:moveTo>
                  <a:lnTo>
                    <a:pt x="2289" y="169"/>
                  </a:lnTo>
                  <a:lnTo>
                    <a:pt x="2323" y="203"/>
                  </a:lnTo>
                  <a:lnTo>
                    <a:pt x="2357" y="270"/>
                  </a:lnTo>
                  <a:lnTo>
                    <a:pt x="2357" y="539"/>
                  </a:lnTo>
                  <a:lnTo>
                    <a:pt x="2357" y="1011"/>
                  </a:lnTo>
                  <a:lnTo>
                    <a:pt x="2323" y="1617"/>
                  </a:lnTo>
                  <a:lnTo>
                    <a:pt x="2289" y="2223"/>
                  </a:lnTo>
                  <a:lnTo>
                    <a:pt x="2256" y="2324"/>
                  </a:lnTo>
                  <a:lnTo>
                    <a:pt x="2256" y="2391"/>
                  </a:lnTo>
                  <a:lnTo>
                    <a:pt x="2222" y="2425"/>
                  </a:lnTo>
                  <a:lnTo>
                    <a:pt x="2121" y="2425"/>
                  </a:lnTo>
                  <a:lnTo>
                    <a:pt x="1650" y="2492"/>
                  </a:lnTo>
                  <a:lnTo>
                    <a:pt x="741" y="2492"/>
                  </a:lnTo>
                  <a:lnTo>
                    <a:pt x="505" y="2425"/>
                  </a:lnTo>
                  <a:lnTo>
                    <a:pt x="404" y="2391"/>
                  </a:lnTo>
                  <a:lnTo>
                    <a:pt x="337" y="2324"/>
                  </a:lnTo>
                  <a:lnTo>
                    <a:pt x="236" y="2156"/>
                  </a:lnTo>
                  <a:lnTo>
                    <a:pt x="202" y="1920"/>
                  </a:lnTo>
                  <a:lnTo>
                    <a:pt x="135" y="1516"/>
                  </a:lnTo>
                  <a:lnTo>
                    <a:pt x="101" y="1112"/>
                  </a:lnTo>
                  <a:lnTo>
                    <a:pt x="135" y="674"/>
                  </a:lnTo>
                  <a:lnTo>
                    <a:pt x="202" y="270"/>
                  </a:lnTo>
                  <a:lnTo>
                    <a:pt x="236" y="270"/>
                  </a:lnTo>
                  <a:lnTo>
                    <a:pt x="269" y="236"/>
                  </a:lnTo>
                  <a:lnTo>
                    <a:pt x="875" y="203"/>
                  </a:lnTo>
                  <a:lnTo>
                    <a:pt x="1515" y="135"/>
                  </a:lnTo>
                  <a:close/>
                  <a:moveTo>
                    <a:pt x="1279" y="1"/>
                  </a:moveTo>
                  <a:lnTo>
                    <a:pt x="135" y="102"/>
                  </a:lnTo>
                  <a:lnTo>
                    <a:pt x="101" y="135"/>
                  </a:lnTo>
                  <a:lnTo>
                    <a:pt x="67" y="169"/>
                  </a:lnTo>
                  <a:lnTo>
                    <a:pt x="67" y="203"/>
                  </a:lnTo>
                  <a:lnTo>
                    <a:pt x="101" y="236"/>
                  </a:lnTo>
                  <a:lnTo>
                    <a:pt x="135" y="236"/>
                  </a:lnTo>
                  <a:lnTo>
                    <a:pt x="67" y="472"/>
                  </a:lnTo>
                  <a:lnTo>
                    <a:pt x="34" y="708"/>
                  </a:lnTo>
                  <a:lnTo>
                    <a:pt x="0" y="1213"/>
                  </a:lnTo>
                  <a:lnTo>
                    <a:pt x="34" y="1752"/>
                  </a:lnTo>
                  <a:lnTo>
                    <a:pt x="67" y="2088"/>
                  </a:lnTo>
                  <a:lnTo>
                    <a:pt x="135" y="2223"/>
                  </a:lnTo>
                  <a:lnTo>
                    <a:pt x="202" y="2391"/>
                  </a:lnTo>
                  <a:lnTo>
                    <a:pt x="236" y="2459"/>
                  </a:lnTo>
                  <a:lnTo>
                    <a:pt x="303" y="2526"/>
                  </a:lnTo>
                  <a:lnTo>
                    <a:pt x="438" y="2593"/>
                  </a:lnTo>
                  <a:lnTo>
                    <a:pt x="606" y="2627"/>
                  </a:lnTo>
                  <a:lnTo>
                    <a:pt x="741" y="2627"/>
                  </a:lnTo>
                  <a:lnTo>
                    <a:pt x="1212" y="2661"/>
                  </a:lnTo>
                  <a:lnTo>
                    <a:pt x="1683" y="2627"/>
                  </a:lnTo>
                  <a:lnTo>
                    <a:pt x="2020" y="2627"/>
                  </a:lnTo>
                  <a:lnTo>
                    <a:pt x="2222" y="2593"/>
                  </a:lnTo>
                  <a:lnTo>
                    <a:pt x="2289" y="2560"/>
                  </a:lnTo>
                  <a:lnTo>
                    <a:pt x="2357" y="2526"/>
                  </a:lnTo>
                  <a:lnTo>
                    <a:pt x="2424" y="2358"/>
                  </a:lnTo>
                  <a:lnTo>
                    <a:pt x="2458" y="2156"/>
                  </a:lnTo>
                  <a:lnTo>
                    <a:pt x="2458" y="1785"/>
                  </a:lnTo>
                  <a:lnTo>
                    <a:pt x="2491" y="943"/>
                  </a:lnTo>
                  <a:lnTo>
                    <a:pt x="2491" y="102"/>
                  </a:lnTo>
                  <a:lnTo>
                    <a:pt x="2491" y="68"/>
                  </a:lnTo>
                  <a:lnTo>
                    <a:pt x="2458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9" name="Google Shape;1389;p9"/>
            <p:cNvSpPr/>
            <p:nvPr/>
          </p:nvSpPr>
          <p:spPr>
            <a:xfrm>
              <a:off x="2424550" y="2739650"/>
              <a:ext cx="16850" cy="17700"/>
            </a:xfrm>
            <a:custGeom>
              <a:avLst/>
              <a:gdLst/>
              <a:ahLst/>
              <a:cxnLst/>
              <a:rect l="l" t="t" r="r" b="b"/>
              <a:pathLst>
                <a:path w="674" h="708" extrusionOk="0">
                  <a:moveTo>
                    <a:pt x="169" y="0"/>
                  </a:moveTo>
                  <a:lnTo>
                    <a:pt x="135" y="101"/>
                  </a:lnTo>
                  <a:lnTo>
                    <a:pt x="135" y="202"/>
                  </a:lnTo>
                  <a:lnTo>
                    <a:pt x="68" y="202"/>
                  </a:lnTo>
                  <a:lnTo>
                    <a:pt x="0" y="236"/>
                  </a:lnTo>
                  <a:lnTo>
                    <a:pt x="0" y="303"/>
                  </a:lnTo>
                  <a:lnTo>
                    <a:pt x="34" y="337"/>
                  </a:lnTo>
                  <a:lnTo>
                    <a:pt x="135" y="337"/>
                  </a:lnTo>
                  <a:lnTo>
                    <a:pt x="135" y="505"/>
                  </a:lnTo>
                  <a:lnTo>
                    <a:pt x="135" y="674"/>
                  </a:lnTo>
                  <a:lnTo>
                    <a:pt x="169" y="708"/>
                  </a:lnTo>
                  <a:lnTo>
                    <a:pt x="236" y="708"/>
                  </a:lnTo>
                  <a:lnTo>
                    <a:pt x="270" y="674"/>
                  </a:lnTo>
                  <a:lnTo>
                    <a:pt x="270" y="505"/>
                  </a:lnTo>
                  <a:lnTo>
                    <a:pt x="270" y="303"/>
                  </a:lnTo>
                  <a:lnTo>
                    <a:pt x="337" y="303"/>
                  </a:lnTo>
                  <a:lnTo>
                    <a:pt x="505" y="337"/>
                  </a:lnTo>
                  <a:lnTo>
                    <a:pt x="640" y="337"/>
                  </a:lnTo>
                  <a:lnTo>
                    <a:pt x="674" y="303"/>
                  </a:lnTo>
                  <a:lnTo>
                    <a:pt x="674" y="270"/>
                  </a:lnTo>
                  <a:lnTo>
                    <a:pt x="674" y="202"/>
                  </a:lnTo>
                  <a:lnTo>
                    <a:pt x="606" y="169"/>
                  </a:lnTo>
                  <a:lnTo>
                    <a:pt x="270" y="169"/>
                  </a:lnTo>
                  <a:lnTo>
                    <a:pt x="270" y="68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0" name="Google Shape;1390;p9"/>
            <p:cNvSpPr/>
            <p:nvPr/>
          </p:nvSpPr>
          <p:spPr>
            <a:xfrm>
              <a:off x="2276400" y="2759850"/>
              <a:ext cx="13500" cy="17700"/>
            </a:xfrm>
            <a:custGeom>
              <a:avLst/>
              <a:gdLst/>
              <a:ahLst/>
              <a:cxnLst/>
              <a:rect l="l" t="t" r="r" b="b"/>
              <a:pathLst>
                <a:path w="540" h="708" extrusionOk="0">
                  <a:moveTo>
                    <a:pt x="405" y="135"/>
                  </a:moveTo>
                  <a:lnTo>
                    <a:pt x="405" y="236"/>
                  </a:lnTo>
                  <a:lnTo>
                    <a:pt x="405" y="304"/>
                  </a:lnTo>
                  <a:lnTo>
                    <a:pt x="338" y="472"/>
                  </a:lnTo>
                  <a:lnTo>
                    <a:pt x="270" y="607"/>
                  </a:lnTo>
                  <a:lnTo>
                    <a:pt x="203" y="607"/>
                  </a:lnTo>
                  <a:lnTo>
                    <a:pt x="169" y="506"/>
                  </a:lnTo>
                  <a:lnTo>
                    <a:pt x="136" y="405"/>
                  </a:lnTo>
                  <a:lnTo>
                    <a:pt x="136" y="304"/>
                  </a:lnTo>
                  <a:lnTo>
                    <a:pt x="203" y="236"/>
                  </a:lnTo>
                  <a:lnTo>
                    <a:pt x="371" y="169"/>
                  </a:lnTo>
                  <a:lnTo>
                    <a:pt x="338" y="135"/>
                  </a:lnTo>
                  <a:close/>
                  <a:moveTo>
                    <a:pt x="371" y="1"/>
                  </a:moveTo>
                  <a:lnTo>
                    <a:pt x="270" y="34"/>
                  </a:lnTo>
                  <a:lnTo>
                    <a:pt x="203" y="102"/>
                  </a:lnTo>
                  <a:lnTo>
                    <a:pt x="136" y="169"/>
                  </a:lnTo>
                  <a:lnTo>
                    <a:pt x="68" y="236"/>
                  </a:lnTo>
                  <a:lnTo>
                    <a:pt x="1" y="337"/>
                  </a:lnTo>
                  <a:lnTo>
                    <a:pt x="1" y="405"/>
                  </a:lnTo>
                  <a:lnTo>
                    <a:pt x="68" y="607"/>
                  </a:lnTo>
                  <a:lnTo>
                    <a:pt x="136" y="674"/>
                  </a:lnTo>
                  <a:lnTo>
                    <a:pt x="203" y="708"/>
                  </a:lnTo>
                  <a:lnTo>
                    <a:pt x="270" y="708"/>
                  </a:lnTo>
                  <a:lnTo>
                    <a:pt x="371" y="674"/>
                  </a:lnTo>
                  <a:lnTo>
                    <a:pt x="439" y="607"/>
                  </a:lnTo>
                  <a:lnTo>
                    <a:pt x="472" y="539"/>
                  </a:lnTo>
                  <a:lnTo>
                    <a:pt x="506" y="337"/>
                  </a:lnTo>
                  <a:lnTo>
                    <a:pt x="540" y="169"/>
                  </a:lnTo>
                  <a:lnTo>
                    <a:pt x="506" y="68"/>
                  </a:lnTo>
                  <a:lnTo>
                    <a:pt x="439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1" name="Google Shape;1391;p9"/>
            <p:cNvSpPr/>
            <p:nvPr/>
          </p:nvSpPr>
          <p:spPr>
            <a:xfrm>
              <a:off x="1523075" y="2675675"/>
              <a:ext cx="67375" cy="38750"/>
            </a:xfrm>
            <a:custGeom>
              <a:avLst/>
              <a:gdLst/>
              <a:ahLst/>
              <a:cxnLst/>
              <a:rect l="l" t="t" r="r" b="b"/>
              <a:pathLst>
                <a:path w="2695" h="1550" extrusionOk="0">
                  <a:moveTo>
                    <a:pt x="2021" y="135"/>
                  </a:moveTo>
                  <a:lnTo>
                    <a:pt x="2358" y="169"/>
                  </a:lnTo>
                  <a:lnTo>
                    <a:pt x="2492" y="236"/>
                  </a:lnTo>
                  <a:lnTo>
                    <a:pt x="2560" y="304"/>
                  </a:lnTo>
                  <a:lnTo>
                    <a:pt x="2593" y="438"/>
                  </a:lnTo>
                  <a:lnTo>
                    <a:pt x="2593" y="573"/>
                  </a:lnTo>
                  <a:lnTo>
                    <a:pt x="2560" y="876"/>
                  </a:lnTo>
                  <a:lnTo>
                    <a:pt x="2492" y="1112"/>
                  </a:lnTo>
                  <a:lnTo>
                    <a:pt x="2459" y="1246"/>
                  </a:lnTo>
                  <a:lnTo>
                    <a:pt x="2391" y="1314"/>
                  </a:lnTo>
                  <a:lnTo>
                    <a:pt x="2324" y="1347"/>
                  </a:lnTo>
                  <a:lnTo>
                    <a:pt x="2223" y="1381"/>
                  </a:lnTo>
                  <a:lnTo>
                    <a:pt x="1617" y="1448"/>
                  </a:lnTo>
                  <a:lnTo>
                    <a:pt x="1146" y="1448"/>
                  </a:lnTo>
                  <a:lnTo>
                    <a:pt x="641" y="1415"/>
                  </a:lnTo>
                  <a:lnTo>
                    <a:pt x="270" y="1381"/>
                  </a:lnTo>
                  <a:lnTo>
                    <a:pt x="203" y="1381"/>
                  </a:lnTo>
                  <a:lnTo>
                    <a:pt x="169" y="1347"/>
                  </a:lnTo>
                  <a:lnTo>
                    <a:pt x="136" y="1246"/>
                  </a:lnTo>
                  <a:lnTo>
                    <a:pt x="102" y="1044"/>
                  </a:lnTo>
                  <a:lnTo>
                    <a:pt x="136" y="607"/>
                  </a:lnTo>
                  <a:lnTo>
                    <a:pt x="169" y="169"/>
                  </a:lnTo>
                  <a:lnTo>
                    <a:pt x="540" y="203"/>
                  </a:lnTo>
                  <a:lnTo>
                    <a:pt x="910" y="169"/>
                  </a:lnTo>
                  <a:lnTo>
                    <a:pt x="1651" y="135"/>
                  </a:lnTo>
                  <a:close/>
                  <a:moveTo>
                    <a:pt x="1785" y="1"/>
                  </a:moveTo>
                  <a:lnTo>
                    <a:pt x="1247" y="34"/>
                  </a:lnTo>
                  <a:lnTo>
                    <a:pt x="674" y="68"/>
                  </a:lnTo>
                  <a:lnTo>
                    <a:pt x="405" y="68"/>
                  </a:lnTo>
                  <a:lnTo>
                    <a:pt x="169" y="34"/>
                  </a:lnTo>
                  <a:lnTo>
                    <a:pt x="68" y="34"/>
                  </a:lnTo>
                  <a:lnTo>
                    <a:pt x="68" y="102"/>
                  </a:lnTo>
                  <a:lnTo>
                    <a:pt x="68" y="135"/>
                  </a:lnTo>
                  <a:lnTo>
                    <a:pt x="35" y="472"/>
                  </a:lnTo>
                  <a:lnTo>
                    <a:pt x="1" y="910"/>
                  </a:lnTo>
                  <a:lnTo>
                    <a:pt x="1" y="1145"/>
                  </a:lnTo>
                  <a:lnTo>
                    <a:pt x="35" y="1314"/>
                  </a:lnTo>
                  <a:lnTo>
                    <a:pt x="68" y="1448"/>
                  </a:lnTo>
                  <a:lnTo>
                    <a:pt x="136" y="1482"/>
                  </a:lnTo>
                  <a:lnTo>
                    <a:pt x="169" y="1516"/>
                  </a:lnTo>
                  <a:lnTo>
                    <a:pt x="775" y="1549"/>
                  </a:lnTo>
                  <a:lnTo>
                    <a:pt x="1348" y="1549"/>
                  </a:lnTo>
                  <a:lnTo>
                    <a:pt x="1920" y="1516"/>
                  </a:lnTo>
                  <a:lnTo>
                    <a:pt x="2492" y="1448"/>
                  </a:lnTo>
                  <a:lnTo>
                    <a:pt x="2526" y="1415"/>
                  </a:lnTo>
                  <a:lnTo>
                    <a:pt x="2526" y="1381"/>
                  </a:lnTo>
                  <a:lnTo>
                    <a:pt x="2627" y="1011"/>
                  </a:lnTo>
                  <a:lnTo>
                    <a:pt x="2661" y="809"/>
                  </a:lnTo>
                  <a:lnTo>
                    <a:pt x="2694" y="607"/>
                  </a:lnTo>
                  <a:lnTo>
                    <a:pt x="2694" y="405"/>
                  </a:lnTo>
                  <a:lnTo>
                    <a:pt x="2627" y="270"/>
                  </a:lnTo>
                  <a:lnTo>
                    <a:pt x="2593" y="169"/>
                  </a:lnTo>
                  <a:lnTo>
                    <a:pt x="2526" y="135"/>
                  </a:lnTo>
                  <a:lnTo>
                    <a:pt x="2425" y="68"/>
                  </a:lnTo>
                  <a:lnTo>
                    <a:pt x="2324" y="34"/>
                  </a:lnTo>
                  <a:lnTo>
                    <a:pt x="205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2" name="Google Shape;1392;p9"/>
            <p:cNvSpPr/>
            <p:nvPr/>
          </p:nvSpPr>
          <p:spPr>
            <a:xfrm>
              <a:off x="2347950" y="2750600"/>
              <a:ext cx="16025" cy="4225"/>
            </a:xfrm>
            <a:custGeom>
              <a:avLst/>
              <a:gdLst/>
              <a:ahLst/>
              <a:cxnLst/>
              <a:rect l="l" t="t" r="r" b="b"/>
              <a:pathLst>
                <a:path w="641" h="169" extrusionOk="0">
                  <a:moveTo>
                    <a:pt x="34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135" y="135"/>
                  </a:lnTo>
                  <a:lnTo>
                    <a:pt x="270" y="169"/>
                  </a:lnTo>
                  <a:lnTo>
                    <a:pt x="573" y="169"/>
                  </a:lnTo>
                  <a:lnTo>
                    <a:pt x="607" y="135"/>
                  </a:lnTo>
                  <a:lnTo>
                    <a:pt x="640" y="101"/>
                  </a:lnTo>
                  <a:lnTo>
                    <a:pt x="640" y="67"/>
                  </a:lnTo>
                  <a:lnTo>
                    <a:pt x="607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3" name="Google Shape;1393;p9"/>
            <p:cNvSpPr/>
            <p:nvPr/>
          </p:nvSpPr>
          <p:spPr>
            <a:xfrm>
              <a:off x="2319325" y="2720300"/>
              <a:ext cx="69900" cy="66500"/>
            </a:xfrm>
            <a:custGeom>
              <a:avLst/>
              <a:gdLst/>
              <a:ahLst/>
              <a:cxnLst/>
              <a:rect l="l" t="t" r="r" b="b"/>
              <a:pathLst>
                <a:path w="2796" h="2660" extrusionOk="0">
                  <a:moveTo>
                    <a:pt x="439" y="0"/>
                  </a:moveTo>
                  <a:lnTo>
                    <a:pt x="203" y="67"/>
                  </a:lnTo>
                  <a:lnTo>
                    <a:pt x="102" y="101"/>
                  </a:lnTo>
                  <a:lnTo>
                    <a:pt x="35" y="168"/>
                  </a:lnTo>
                  <a:lnTo>
                    <a:pt x="1" y="236"/>
                  </a:lnTo>
                  <a:lnTo>
                    <a:pt x="35" y="269"/>
                  </a:lnTo>
                  <a:lnTo>
                    <a:pt x="102" y="269"/>
                  </a:lnTo>
                  <a:lnTo>
                    <a:pt x="136" y="236"/>
                  </a:lnTo>
                  <a:lnTo>
                    <a:pt x="203" y="202"/>
                  </a:lnTo>
                  <a:lnTo>
                    <a:pt x="304" y="168"/>
                  </a:lnTo>
                  <a:lnTo>
                    <a:pt x="540" y="135"/>
                  </a:lnTo>
                  <a:lnTo>
                    <a:pt x="977" y="168"/>
                  </a:lnTo>
                  <a:lnTo>
                    <a:pt x="1920" y="202"/>
                  </a:lnTo>
                  <a:lnTo>
                    <a:pt x="2257" y="236"/>
                  </a:lnTo>
                  <a:lnTo>
                    <a:pt x="2391" y="269"/>
                  </a:lnTo>
                  <a:lnTo>
                    <a:pt x="2526" y="337"/>
                  </a:lnTo>
                  <a:lnTo>
                    <a:pt x="2593" y="370"/>
                  </a:lnTo>
                  <a:lnTo>
                    <a:pt x="2627" y="438"/>
                  </a:lnTo>
                  <a:lnTo>
                    <a:pt x="2661" y="606"/>
                  </a:lnTo>
                  <a:lnTo>
                    <a:pt x="2627" y="909"/>
                  </a:lnTo>
                  <a:lnTo>
                    <a:pt x="2661" y="1549"/>
                  </a:lnTo>
                  <a:lnTo>
                    <a:pt x="2627" y="2189"/>
                  </a:lnTo>
                  <a:lnTo>
                    <a:pt x="2593" y="2424"/>
                  </a:lnTo>
                  <a:lnTo>
                    <a:pt x="2593" y="2458"/>
                  </a:lnTo>
                  <a:lnTo>
                    <a:pt x="2526" y="2458"/>
                  </a:lnTo>
                  <a:lnTo>
                    <a:pt x="2425" y="2492"/>
                  </a:lnTo>
                  <a:lnTo>
                    <a:pt x="2156" y="2492"/>
                  </a:lnTo>
                  <a:lnTo>
                    <a:pt x="1449" y="2458"/>
                  </a:lnTo>
                  <a:lnTo>
                    <a:pt x="1146" y="2492"/>
                  </a:lnTo>
                  <a:lnTo>
                    <a:pt x="843" y="2525"/>
                  </a:lnTo>
                  <a:lnTo>
                    <a:pt x="708" y="2525"/>
                  </a:lnTo>
                  <a:lnTo>
                    <a:pt x="573" y="2458"/>
                  </a:lnTo>
                  <a:lnTo>
                    <a:pt x="472" y="2391"/>
                  </a:lnTo>
                  <a:lnTo>
                    <a:pt x="405" y="2256"/>
                  </a:lnTo>
                  <a:lnTo>
                    <a:pt x="338" y="2020"/>
                  </a:lnTo>
                  <a:lnTo>
                    <a:pt x="304" y="1785"/>
                  </a:lnTo>
                  <a:lnTo>
                    <a:pt x="304" y="1246"/>
                  </a:lnTo>
                  <a:lnTo>
                    <a:pt x="304" y="774"/>
                  </a:lnTo>
                  <a:lnTo>
                    <a:pt x="338" y="303"/>
                  </a:lnTo>
                  <a:lnTo>
                    <a:pt x="304" y="269"/>
                  </a:lnTo>
                  <a:lnTo>
                    <a:pt x="304" y="236"/>
                  </a:lnTo>
                  <a:lnTo>
                    <a:pt x="270" y="236"/>
                  </a:lnTo>
                  <a:lnTo>
                    <a:pt x="237" y="269"/>
                  </a:lnTo>
                  <a:lnTo>
                    <a:pt x="203" y="505"/>
                  </a:lnTo>
                  <a:lnTo>
                    <a:pt x="169" y="774"/>
                  </a:lnTo>
                  <a:lnTo>
                    <a:pt x="169" y="1246"/>
                  </a:lnTo>
                  <a:lnTo>
                    <a:pt x="203" y="1852"/>
                  </a:lnTo>
                  <a:lnTo>
                    <a:pt x="237" y="2121"/>
                  </a:lnTo>
                  <a:lnTo>
                    <a:pt x="270" y="2290"/>
                  </a:lnTo>
                  <a:lnTo>
                    <a:pt x="304" y="2391"/>
                  </a:lnTo>
                  <a:lnTo>
                    <a:pt x="371" y="2492"/>
                  </a:lnTo>
                  <a:lnTo>
                    <a:pt x="472" y="2559"/>
                  </a:lnTo>
                  <a:lnTo>
                    <a:pt x="540" y="2593"/>
                  </a:lnTo>
                  <a:lnTo>
                    <a:pt x="641" y="2626"/>
                  </a:lnTo>
                  <a:lnTo>
                    <a:pt x="843" y="2660"/>
                  </a:lnTo>
                  <a:lnTo>
                    <a:pt x="1078" y="2626"/>
                  </a:lnTo>
                  <a:lnTo>
                    <a:pt x="2290" y="2626"/>
                  </a:lnTo>
                  <a:lnTo>
                    <a:pt x="2694" y="2593"/>
                  </a:lnTo>
                  <a:lnTo>
                    <a:pt x="2728" y="2559"/>
                  </a:lnTo>
                  <a:lnTo>
                    <a:pt x="2728" y="2525"/>
                  </a:lnTo>
                  <a:lnTo>
                    <a:pt x="2762" y="2054"/>
                  </a:lnTo>
                  <a:lnTo>
                    <a:pt x="2795" y="1616"/>
                  </a:lnTo>
                  <a:lnTo>
                    <a:pt x="2762" y="707"/>
                  </a:lnTo>
                  <a:lnTo>
                    <a:pt x="2762" y="438"/>
                  </a:lnTo>
                  <a:lnTo>
                    <a:pt x="2728" y="370"/>
                  </a:lnTo>
                  <a:lnTo>
                    <a:pt x="2661" y="269"/>
                  </a:lnTo>
                  <a:lnTo>
                    <a:pt x="2593" y="236"/>
                  </a:lnTo>
                  <a:lnTo>
                    <a:pt x="2526" y="168"/>
                  </a:lnTo>
                  <a:lnTo>
                    <a:pt x="2257" y="101"/>
                  </a:lnTo>
                  <a:lnTo>
                    <a:pt x="1920" y="67"/>
                  </a:lnTo>
                  <a:lnTo>
                    <a:pt x="1583" y="67"/>
                  </a:lnTo>
                  <a:lnTo>
                    <a:pt x="910" y="34"/>
                  </a:lnTo>
                  <a:lnTo>
                    <a:pt x="67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4" name="Google Shape;1394;p9"/>
            <p:cNvSpPr/>
            <p:nvPr/>
          </p:nvSpPr>
          <p:spPr>
            <a:xfrm>
              <a:off x="2128275" y="2674000"/>
              <a:ext cx="67350" cy="42100"/>
            </a:xfrm>
            <a:custGeom>
              <a:avLst/>
              <a:gdLst/>
              <a:ahLst/>
              <a:cxnLst/>
              <a:rect l="l" t="t" r="r" b="b"/>
              <a:pathLst>
                <a:path w="2694" h="1684" extrusionOk="0">
                  <a:moveTo>
                    <a:pt x="707" y="135"/>
                  </a:moveTo>
                  <a:lnTo>
                    <a:pt x="977" y="202"/>
                  </a:lnTo>
                  <a:lnTo>
                    <a:pt x="1212" y="202"/>
                  </a:lnTo>
                  <a:lnTo>
                    <a:pt x="1886" y="236"/>
                  </a:lnTo>
                  <a:lnTo>
                    <a:pt x="2222" y="236"/>
                  </a:lnTo>
                  <a:lnTo>
                    <a:pt x="2559" y="202"/>
                  </a:lnTo>
                  <a:lnTo>
                    <a:pt x="2559" y="202"/>
                  </a:lnTo>
                  <a:lnTo>
                    <a:pt x="2492" y="707"/>
                  </a:lnTo>
                  <a:lnTo>
                    <a:pt x="2492" y="1179"/>
                  </a:lnTo>
                  <a:lnTo>
                    <a:pt x="2458" y="1313"/>
                  </a:lnTo>
                  <a:lnTo>
                    <a:pt x="2458" y="1414"/>
                  </a:lnTo>
                  <a:lnTo>
                    <a:pt x="2357" y="1482"/>
                  </a:lnTo>
                  <a:lnTo>
                    <a:pt x="2256" y="1482"/>
                  </a:lnTo>
                  <a:lnTo>
                    <a:pt x="1616" y="1515"/>
                  </a:lnTo>
                  <a:lnTo>
                    <a:pt x="1313" y="1515"/>
                  </a:lnTo>
                  <a:lnTo>
                    <a:pt x="876" y="1549"/>
                  </a:lnTo>
                  <a:lnTo>
                    <a:pt x="640" y="1515"/>
                  </a:lnTo>
                  <a:lnTo>
                    <a:pt x="438" y="1515"/>
                  </a:lnTo>
                  <a:lnTo>
                    <a:pt x="303" y="1448"/>
                  </a:lnTo>
                  <a:lnTo>
                    <a:pt x="270" y="1414"/>
                  </a:lnTo>
                  <a:lnTo>
                    <a:pt x="236" y="1381"/>
                  </a:lnTo>
                  <a:lnTo>
                    <a:pt x="202" y="606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169" y="270"/>
                  </a:lnTo>
                  <a:lnTo>
                    <a:pt x="135" y="236"/>
                  </a:lnTo>
                  <a:lnTo>
                    <a:pt x="169" y="236"/>
                  </a:lnTo>
                  <a:lnTo>
                    <a:pt x="169" y="202"/>
                  </a:lnTo>
                  <a:lnTo>
                    <a:pt x="169" y="169"/>
                  </a:lnTo>
                  <a:lnTo>
                    <a:pt x="438" y="135"/>
                  </a:lnTo>
                  <a:close/>
                  <a:moveTo>
                    <a:pt x="270" y="0"/>
                  </a:moveTo>
                  <a:lnTo>
                    <a:pt x="135" y="34"/>
                  </a:lnTo>
                  <a:lnTo>
                    <a:pt x="34" y="68"/>
                  </a:lnTo>
                  <a:lnTo>
                    <a:pt x="0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101" y="202"/>
                  </a:lnTo>
                  <a:lnTo>
                    <a:pt x="68" y="337"/>
                  </a:lnTo>
                  <a:lnTo>
                    <a:pt x="68" y="472"/>
                  </a:lnTo>
                  <a:lnTo>
                    <a:pt x="68" y="1010"/>
                  </a:lnTo>
                  <a:lnTo>
                    <a:pt x="101" y="1515"/>
                  </a:lnTo>
                  <a:lnTo>
                    <a:pt x="135" y="1549"/>
                  </a:lnTo>
                  <a:lnTo>
                    <a:pt x="169" y="1583"/>
                  </a:lnTo>
                  <a:lnTo>
                    <a:pt x="438" y="1650"/>
                  </a:lnTo>
                  <a:lnTo>
                    <a:pt x="707" y="1684"/>
                  </a:lnTo>
                  <a:lnTo>
                    <a:pt x="2121" y="1684"/>
                  </a:lnTo>
                  <a:lnTo>
                    <a:pt x="2391" y="1650"/>
                  </a:lnTo>
                  <a:lnTo>
                    <a:pt x="2492" y="1616"/>
                  </a:lnTo>
                  <a:lnTo>
                    <a:pt x="2559" y="1549"/>
                  </a:lnTo>
                  <a:lnTo>
                    <a:pt x="2593" y="1482"/>
                  </a:lnTo>
                  <a:lnTo>
                    <a:pt x="2626" y="1381"/>
                  </a:lnTo>
                  <a:lnTo>
                    <a:pt x="2626" y="775"/>
                  </a:lnTo>
                  <a:lnTo>
                    <a:pt x="2660" y="472"/>
                  </a:lnTo>
                  <a:lnTo>
                    <a:pt x="2694" y="169"/>
                  </a:lnTo>
                  <a:lnTo>
                    <a:pt x="2660" y="101"/>
                  </a:lnTo>
                  <a:lnTo>
                    <a:pt x="2593" y="68"/>
                  </a:lnTo>
                  <a:lnTo>
                    <a:pt x="2222" y="101"/>
                  </a:lnTo>
                  <a:lnTo>
                    <a:pt x="1818" y="101"/>
                  </a:lnTo>
                  <a:lnTo>
                    <a:pt x="977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5" name="Google Shape;1395;p9"/>
            <p:cNvSpPr/>
            <p:nvPr/>
          </p:nvSpPr>
          <p:spPr>
            <a:xfrm>
              <a:off x="2107225" y="2721125"/>
              <a:ext cx="60625" cy="64850"/>
            </a:xfrm>
            <a:custGeom>
              <a:avLst/>
              <a:gdLst/>
              <a:ahLst/>
              <a:cxnLst/>
              <a:rect l="l" t="t" r="r" b="b"/>
              <a:pathLst>
                <a:path w="2425" h="2594" extrusionOk="0">
                  <a:moveTo>
                    <a:pt x="1044" y="1"/>
                  </a:moveTo>
                  <a:lnTo>
                    <a:pt x="640" y="34"/>
                  </a:lnTo>
                  <a:lnTo>
                    <a:pt x="371" y="68"/>
                  </a:lnTo>
                  <a:lnTo>
                    <a:pt x="270" y="102"/>
                  </a:lnTo>
                  <a:lnTo>
                    <a:pt x="135" y="169"/>
                  </a:lnTo>
                  <a:lnTo>
                    <a:pt x="102" y="270"/>
                  </a:lnTo>
                  <a:lnTo>
                    <a:pt x="68" y="371"/>
                  </a:lnTo>
                  <a:lnTo>
                    <a:pt x="68" y="607"/>
                  </a:lnTo>
                  <a:lnTo>
                    <a:pt x="34" y="1819"/>
                  </a:lnTo>
                  <a:lnTo>
                    <a:pt x="1" y="2122"/>
                  </a:lnTo>
                  <a:lnTo>
                    <a:pt x="34" y="2290"/>
                  </a:lnTo>
                  <a:lnTo>
                    <a:pt x="68" y="2358"/>
                  </a:lnTo>
                  <a:lnTo>
                    <a:pt x="102" y="2391"/>
                  </a:lnTo>
                  <a:lnTo>
                    <a:pt x="135" y="2391"/>
                  </a:lnTo>
                  <a:lnTo>
                    <a:pt x="135" y="2358"/>
                  </a:lnTo>
                  <a:lnTo>
                    <a:pt x="135" y="2257"/>
                  </a:lnTo>
                  <a:lnTo>
                    <a:pt x="135" y="2088"/>
                  </a:lnTo>
                  <a:lnTo>
                    <a:pt x="169" y="1819"/>
                  </a:lnTo>
                  <a:lnTo>
                    <a:pt x="203" y="842"/>
                  </a:lnTo>
                  <a:lnTo>
                    <a:pt x="203" y="539"/>
                  </a:lnTo>
                  <a:lnTo>
                    <a:pt x="236" y="371"/>
                  </a:lnTo>
                  <a:lnTo>
                    <a:pt x="270" y="304"/>
                  </a:lnTo>
                  <a:lnTo>
                    <a:pt x="337" y="236"/>
                  </a:lnTo>
                  <a:lnTo>
                    <a:pt x="539" y="169"/>
                  </a:lnTo>
                  <a:lnTo>
                    <a:pt x="775" y="135"/>
                  </a:lnTo>
                  <a:lnTo>
                    <a:pt x="1145" y="135"/>
                  </a:lnTo>
                  <a:lnTo>
                    <a:pt x="1549" y="169"/>
                  </a:lnTo>
                  <a:lnTo>
                    <a:pt x="1920" y="203"/>
                  </a:lnTo>
                  <a:lnTo>
                    <a:pt x="2290" y="304"/>
                  </a:lnTo>
                  <a:lnTo>
                    <a:pt x="2256" y="674"/>
                  </a:lnTo>
                  <a:lnTo>
                    <a:pt x="2290" y="1044"/>
                  </a:lnTo>
                  <a:lnTo>
                    <a:pt x="2223" y="1651"/>
                  </a:lnTo>
                  <a:lnTo>
                    <a:pt x="2189" y="2290"/>
                  </a:lnTo>
                  <a:lnTo>
                    <a:pt x="1886" y="2358"/>
                  </a:lnTo>
                  <a:lnTo>
                    <a:pt x="1549" y="2358"/>
                  </a:lnTo>
                  <a:lnTo>
                    <a:pt x="910" y="2290"/>
                  </a:lnTo>
                  <a:lnTo>
                    <a:pt x="438" y="2290"/>
                  </a:lnTo>
                  <a:lnTo>
                    <a:pt x="236" y="2358"/>
                  </a:lnTo>
                  <a:lnTo>
                    <a:pt x="135" y="2391"/>
                  </a:lnTo>
                  <a:lnTo>
                    <a:pt x="68" y="2492"/>
                  </a:lnTo>
                  <a:lnTo>
                    <a:pt x="68" y="2526"/>
                  </a:lnTo>
                  <a:lnTo>
                    <a:pt x="169" y="2526"/>
                  </a:lnTo>
                  <a:lnTo>
                    <a:pt x="304" y="2492"/>
                  </a:lnTo>
                  <a:lnTo>
                    <a:pt x="506" y="2459"/>
                  </a:lnTo>
                  <a:lnTo>
                    <a:pt x="809" y="2459"/>
                  </a:lnTo>
                  <a:lnTo>
                    <a:pt x="1112" y="2492"/>
                  </a:lnTo>
                  <a:lnTo>
                    <a:pt x="1650" y="2526"/>
                  </a:lnTo>
                  <a:lnTo>
                    <a:pt x="1920" y="2526"/>
                  </a:lnTo>
                  <a:lnTo>
                    <a:pt x="2189" y="2459"/>
                  </a:lnTo>
                  <a:lnTo>
                    <a:pt x="2189" y="2526"/>
                  </a:lnTo>
                  <a:lnTo>
                    <a:pt x="2223" y="2560"/>
                  </a:lnTo>
                  <a:lnTo>
                    <a:pt x="2256" y="2593"/>
                  </a:lnTo>
                  <a:lnTo>
                    <a:pt x="2290" y="2593"/>
                  </a:lnTo>
                  <a:lnTo>
                    <a:pt x="2324" y="2560"/>
                  </a:lnTo>
                  <a:lnTo>
                    <a:pt x="2357" y="2358"/>
                  </a:lnTo>
                  <a:lnTo>
                    <a:pt x="2357" y="2156"/>
                  </a:lnTo>
                  <a:lnTo>
                    <a:pt x="2391" y="1752"/>
                  </a:lnTo>
                  <a:lnTo>
                    <a:pt x="2391" y="1381"/>
                  </a:lnTo>
                  <a:lnTo>
                    <a:pt x="2425" y="977"/>
                  </a:lnTo>
                  <a:lnTo>
                    <a:pt x="2391" y="438"/>
                  </a:lnTo>
                  <a:lnTo>
                    <a:pt x="2391" y="304"/>
                  </a:lnTo>
                  <a:lnTo>
                    <a:pt x="2425" y="304"/>
                  </a:lnTo>
                  <a:lnTo>
                    <a:pt x="2425" y="236"/>
                  </a:lnTo>
                  <a:lnTo>
                    <a:pt x="2425" y="203"/>
                  </a:lnTo>
                  <a:lnTo>
                    <a:pt x="2391" y="169"/>
                  </a:lnTo>
                  <a:lnTo>
                    <a:pt x="2357" y="169"/>
                  </a:lnTo>
                  <a:lnTo>
                    <a:pt x="1953" y="68"/>
                  </a:lnTo>
                  <a:lnTo>
                    <a:pt x="151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6" name="Google Shape;1396;p9"/>
            <p:cNvSpPr/>
            <p:nvPr/>
          </p:nvSpPr>
          <p:spPr>
            <a:xfrm>
              <a:off x="2435500" y="2794350"/>
              <a:ext cx="61450" cy="29500"/>
            </a:xfrm>
            <a:custGeom>
              <a:avLst/>
              <a:gdLst/>
              <a:ahLst/>
              <a:cxnLst/>
              <a:rect l="l" t="t" r="r" b="b"/>
              <a:pathLst>
                <a:path w="2458" h="1180" extrusionOk="0">
                  <a:moveTo>
                    <a:pt x="1616" y="1"/>
                  </a:moveTo>
                  <a:lnTo>
                    <a:pt x="1178" y="68"/>
                  </a:lnTo>
                  <a:lnTo>
                    <a:pt x="909" y="102"/>
                  </a:lnTo>
                  <a:lnTo>
                    <a:pt x="640" y="68"/>
                  </a:lnTo>
                  <a:lnTo>
                    <a:pt x="404" y="68"/>
                  </a:lnTo>
                  <a:lnTo>
                    <a:pt x="168" y="136"/>
                  </a:lnTo>
                  <a:lnTo>
                    <a:pt x="168" y="102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7" y="102"/>
                  </a:lnTo>
                  <a:lnTo>
                    <a:pt x="34" y="371"/>
                  </a:lnTo>
                  <a:lnTo>
                    <a:pt x="34" y="641"/>
                  </a:lnTo>
                  <a:lnTo>
                    <a:pt x="0" y="1179"/>
                  </a:lnTo>
                  <a:lnTo>
                    <a:pt x="135" y="1179"/>
                  </a:lnTo>
                  <a:lnTo>
                    <a:pt x="168" y="742"/>
                  </a:lnTo>
                  <a:lnTo>
                    <a:pt x="135" y="270"/>
                  </a:lnTo>
                  <a:lnTo>
                    <a:pt x="404" y="237"/>
                  </a:lnTo>
                  <a:lnTo>
                    <a:pt x="673" y="203"/>
                  </a:lnTo>
                  <a:lnTo>
                    <a:pt x="1414" y="203"/>
                  </a:lnTo>
                  <a:lnTo>
                    <a:pt x="1616" y="169"/>
                  </a:lnTo>
                  <a:lnTo>
                    <a:pt x="1852" y="136"/>
                  </a:lnTo>
                  <a:lnTo>
                    <a:pt x="2054" y="136"/>
                  </a:lnTo>
                  <a:lnTo>
                    <a:pt x="2189" y="203"/>
                  </a:lnTo>
                  <a:lnTo>
                    <a:pt x="2256" y="304"/>
                  </a:lnTo>
                  <a:lnTo>
                    <a:pt x="2323" y="405"/>
                  </a:lnTo>
                  <a:lnTo>
                    <a:pt x="2357" y="573"/>
                  </a:lnTo>
                  <a:lnTo>
                    <a:pt x="2357" y="876"/>
                  </a:lnTo>
                  <a:lnTo>
                    <a:pt x="2357" y="1179"/>
                  </a:lnTo>
                  <a:lnTo>
                    <a:pt x="2458" y="1179"/>
                  </a:lnTo>
                  <a:lnTo>
                    <a:pt x="2458" y="843"/>
                  </a:lnTo>
                  <a:lnTo>
                    <a:pt x="2424" y="472"/>
                  </a:lnTo>
                  <a:lnTo>
                    <a:pt x="2391" y="338"/>
                  </a:lnTo>
                  <a:lnTo>
                    <a:pt x="2290" y="203"/>
                  </a:lnTo>
                  <a:lnTo>
                    <a:pt x="2189" y="68"/>
                  </a:lnTo>
                  <a:lnTo>
                    <a:pt x="202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7" name="Google Shape;1397;p9"/>
            <p:cNvSpPr/>
            <p:nvPr/>
          </p:nvSpPr>
          <p:spPr>
            <a:xfrm>
              <a:off x="2508725" y="2793525"/>
              <a:ext cx="64825" cy="30325"/>
            </a:xfrm>
            <a:custGeom>
              <a:avLst/>
              <a:gdLst/>
              <a:ahLst/>
              <a:cxnLst/>
              <a:rect l="l" t="t" r="r" b="b"/>
              <a:pathLst>
                <a:path w="2593" h="1213" extrusionOk="0">
                  <a:moveTo>
                    <a:pt x="472" y="0"/>
                  </a:moveTo>
                  <a:lnTo>
                    <a:pt x="101" y="101"/>
                  </a:lnTo>
                  <a:lnTo>
                    <a:pt x="68" y="135"/>
                  </a:lnTo>
                  <a:lnTo>
                    <a:pt x="68" y="169"/>
                  </a:lnTo>
                  <a:lnTo>
                    <a:pt x="0" y="674"/>
                  </a:lnTo>
                  <a:lnTo>
                    <a:pt x="0" y="1212"/>
                  </a:lnTo>
                  <a:lnTo>
                    <a:pt x="135" y="1212"/>
                  </a:lnTo>
                  <a:lnTo>
                    <a:pt x="135" y="741"/>
                  </a:lnTo>
                  <a:lnTo>
                    <a:pt x="169" y="472"/>
                  </a:lnTo>
                  <a:lnTo>
                    <a:pt x="169" y="337"/>
                  </a:lnTo>
                  <a:lnTo>
                    <a:pt x="135" y="202"/>
                  </a:lnTo>
                  <a:lnTo>
                    <a:pt x="438" y="169"/>
                  </a:lnTo>
                  <a:lnTo>
                    <a:pt x="741" y="135"/>
                  </a:lnTo>
                  <a:lnTo>
                    <a:pt x="2088" y="135"/>
                  </a:lnTo>
                  <a:lnTo>
                    <a:pt x="2222" y="169"/>
                  </a:lnTo>
                  <a:lnTo>
                    <a:pt x="2323" y="236"/>
                  </a:lnTo>
                  <a:lnTo>
                    <a:pt x="2391" y="337"/>
                  </a:lnTo>
                  <a:lnTo>
                    <a:pt x="2458" y="539"/>
                  </a:lnTo>
                  <a:lnTo>
                    <a:pt x="2458" y="741"/>
                  </a:lnTo>
                  <a:lnTo>
                    <a:pt x="2458" y="1179"/>
                  </a:lnTo>
                  <a:lnTo>
                    <a:pt x="2458" y="1212"/>
                  </a:lnTo>
                  <a:lnTo>
                    <a:pt x="2593" y="1212"/>
                  </a:lnTo>
                  <a:lnTo>
                    <a:pt x="2593" y="707"/>
                  </a:lnTo>
                  <a:lnTo>
                    <a:pt x="2593" y="438"/>
                  </a:lnTo>
                  <a:lnTo>
                    <a:pt x="2559" y="337"/>
                  </a:lnTo>
                  <a:lnTo>
                    <a:pt x="2492" y="236"/>
                  </a:lnTo>
                  <a:lnTo>
                    <a:pt x="2424" y="135"/>
                  </a:lnTo>
                  <a:lnTo>
                    <a:pt x="2323" y="68"/>
                  </a:lnTo>
                  <a:lnTo>
                    <a:pt x="2222" y="34"/>
                  </a:lnTo>
                  <a:lnTo>
                    <a:pt x="212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8" name="Google Shape;1398;p9"/>
            <p:cNvSpPr/>
            <p:nvPr/>
          </p:nvSpPr>
          <p:spPr>
            <a:xfrm>
              <a:off x="1546650" y="2770800"/>
              <a:ext cx="13500" cy="3375"/>
            </a:xfrm>
            <a:custGeom>
              <a:avLst/>
              <a:gdLst/>
              <a:ahLst/>
              <a:cxnLst/>
              <a:rect l="l" t="t" r="r" b="b"/>
              <a:pathLst>
                <a:path w="540" h="135" extrusionOk="0">
                  <a:moveTo>
                    <a:pt x="270" y="0"/>
                  </a:moveTo>
                  <a:lnTo>
                    <a:pt x="135" y="34"/>
                  </a:lnTo>
                  <a:lnTo>
                    <a:pt x="68" y="68"/>
                  </a:lnTo>
                  <a:lnTo>
                    <a:pt x="1" y="68"/>
                  </a:lnTo>
                  <a:lnTo>
                    <a:pt x="1" y="101"/>
                  </a:lnTo>
                  <a:lnTo>
                    <a:pt x="34" y="135"/>
                  </a:lnTo>
                  <a:lnTo>
                    <a:pt x="236" y="135"/>
                  </a:lnTo>
                  <a:lnTo>
                    <a:pt x="472" y="101"/>
                  </a:lnTo>
                  <a:lnTo>
                    <a:pt x="506" y="68"/>
                  </a:lnTo>
                  <a:lnTo>
                    <a:pt x="539" y="68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9" name="Google Shape;1399;p9"/>
            <p:cNvSpPr/>
            <p:nvPr/>
          </p:nvSpPr>
          <p:spPr>
            <a:xfrm>
              <a:off x="2251150" y="2724500"/>
              <a:ext cx="64850" cy="64000"/>
            </a:xfrm>
            <a:custGeom>
              <a:avLst/>
              <a:gdLst/>
              <a:ahLst/>
              <a:cxnLst/>
              <a:rect l="l" t="t" r="r" b="b"/>
              <a:pathLst>
                <a:path w="2594" h="2560" extrusionOk="0">
                  <a:moveTo>
                    <a:pt x="2290" y="101"/>
                  </a:moveTo>
                  <a:lnTo>
                    <a:pt x="2425" y="135"/>
                  </a:lnTo>
                  <a:lnTo>
                    <a:pt x="2459" y="169"/>
                  </a:lnTo>
                  <a:lnTo>
                    <a:pt x="2492" y="808"/>
                  </a:lnTo>
                  <a:lnTo>
                    <a:pt x="2492" y="1448"/>
                  </a:lnTo>
                  <a:lnTo>
                    <a:pt x="2459" y="1751"/>
                  </a:lnTo>
                  <a:lnTo>
                    <a:pt x="2425" y="2054"/>
                  </a:lnTo>
                  <a:lnTo>
                    <a:pt x="2358" y="2189"/>
                  </a:lnTo>
                  <a:lnTo>
                    <a:pt x="2290" y="2290"/>
                  </a:lnTo>
                  <a:lnTo>
                    <a:pt x="2189" y="2391"/>
                  </a:lnTo>
                  <a:lnTo>
                    <a:pt x="2055" y="2425"/>
                  </a:lnTo>
                  <a:lnTo>
                    <a:pt x="1550" y="2425"/>
                  </a:lnTo>
                  <a:lnTo>
                    <a:pt x="1045" y="2391"/>
                  </a:lnTo>
                  <a:lnTo>
                    <a:pt x="741" y="2391"/>
                  </a:lnTo>
                  <a:lnTo>
                    <a:pt x="573" y="2357"/>
                  </a:lnTo>
                  <a:lnTo>
                    <a:pt x="438" y="2324"/>
                  </a:lnTo>
                  <a:lnTo>
                    <a:pt x="337" y="2256"/>
                  </a:lnTo>
                  <a:lnTo>
                    <a:pt x="236" y="2189"/>
                  </a:lnTo>
                  <a:lnTo>
                    <a:pt x="169" y="2054"/>
                  </a:lnTo>
                  <a:lnTo>
                    <a:pt x="135" y="1886"/>
                  </a:lnTo>
                  <a:lnTo>
                    <a:pt x="135" y="1684"/>
                  </a:lnTo>
                  <a:lnTo>
                    <a:pt x="169" y="1482"/>
                  </a:lnTo>
                  <a:lnTo>
                    <a:pt x="203" y="1111"/>
                  </a:lnTo>
                  <a:lnTo>
                    <a:pt x="203" y="876"/>
                  </a:lnTo>
                  <a:lnTo>
                    <a:pt x="169" y="640"/>
                  </a:lnTo>
                  <a:lnTo>
                    <a:pt x="169" y="404"/>
                  </a:lnTo>
                  <a:lnTo>
                    <a:pt x="169" y="169"/>
                  </a:lnTo>
                  <a:lnTo>
                    <a:pt x="1314" y="135"/>
                  </a:lnTo>
                  <a:lnTo>
                    <a:pt x="1954" y="101"/>
                  </a:lnTo>
                  <a:close/>
                  <a:moveTo>
                    <a:pt x="1348" y="0"/>
                  </a:moveTo>
                  <a:lnTo>
                    <a:pt x="169" y="34"/>
                  </a:lnTo>
                  <a:lnTo>
                    <a:pt x="135" y="68"/>
                  </a:lnTo>
                  <a:lnTo>
                    <a:pt x="102" y="68"/>
                  </a:lnTo>
                  <a:lnTo>
                    <a:pt x="34" y="270"/>
                  </a:lnTo>
                  <a:lnTo>
                    <a:pt x="34" y="472"/>
                  </a:lnTo>
                  <a:lnTo>
                    <a:pt x="68" y="909"/>
                  </a:lnTo>
                  <a:lnTo>
                    <a:pt x="68" y="1145"/>
                  </a:lnTo>
                  <a:lnTo>
                    <a:pt x="68" y="1347"/>
                  </a:lnTo>
                  <a:lnTo>
                    <a:pt x="1" y="1819"/>
                  </a:lnTo>
                  <a:lnTo>
                    <a:pt x="34" y="2021"/>
                  </a:lnTo>
                  <a:lnTo>
                    <a:pt x="68" y="2189"/>
                  </a:lnTo>
                  <a:lnTo>
                    <a:pt x="169" y="2290"/>
                  </a:lnTo>
                  <a:lnTo>
                    <a:pt x="270" y="2391"/>
                  </a:lnTo>
                  <a:lnTo>
                    <a:pt x="405" y="2458"/>
                  </a:lnTo>
                  <a:lnTo>
                    <a:pt x="573" y="2492"/>
                  </a:lnTo>
                  <a:lnTo>
                    <a:pt x="944" y="2526"/>
                  </a:lnTo>
                  <a:lnTo>
                    <a:pt x="1482" y="2559"/>
                  </a:lnTo>
                  <a:lnTo>
                    <a:pt x="2055" y="2559"/>
                  </a:lnTo>
                  <a:lnTo>
                    <a:pt x="2189" y="2526"/>
                  </a:lnTo>
                  <a:lnTo>
                    <a:pt x="2324" y="2492"/>
                  </a:lnTo>
                  <a:lnTo>
                    <a:pt x="2459" y="2425"/>
                  </a:lnTo>
                  <a:lnTo>
                    <a:pt x="2492" y="2357"/>
                  </a:lnTo>
                  <a:lnTo>
                    <a:pt x="2526" y="2324"/>
                  </a:lnTo>
                  <a:lnTo>
                    <a:pt x="2560" y="2021"/>
                  </a:lnTo>
                  <a:lnTo>
                    <a:pt x="2593" y="1751"/>
                  </a:lnTo>
                  <a:lnTo>
                    <a:pt x="2593" y="1179"/>
                  </a:lnTo>
                  <a:lnTo>
                    <a:pt x="2560" y="606"/>
                  </a:lnTo>
                  <a:lnTo>
                    <a:pt x="2560" y="34"/>
                  </a:lnTo>
                  <a:lnTo>
                    <a:pt x="256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0" name="Google Shape;1400;p9"/>
            <p:cNvSpPr/>
            <p:nvPr/>
          </p:nvSpPr>
          <p:spPr>
            <a:xfrm>
              <a:off x="1522250" y="2724500"/>
              <a:ext cx="63150" cy="63150"/>
            </a:xfrm>
            <a:custGeom>
              <a:avLst/>
              <a:gdLst/>
              <a:ahLst/>
              <a:cxnLst/>
              <a:rect l="l" t="t" r="r" b="b"/>
              <a:pathLst>
                <a:path w="2526" h="2526" extrusionOk="0">
                  <a:moveTo>
                    <a:pt x="2323" y="135"/>
                  </a:moveTo>
                  <a:lnTo>
                    <a:pt x="2323" y="606"/>
                  </a:lnTo>
                  <a:lnTo>
                    <a:pt x="2290" y="1078"/>
                  </a:lnTo>
                  <a:lnTo>
                    <a:pt x="2323" y="1381"/>
                  </a:lnTo>
                  <a:lnTo>
                    <a:pt x="2357" y="1684"/>
                  </a:lnTo>
                  <a:lnTo>
                    <a:pt x="2391" y="1852"/>
                  </a:lnTo>
                  <a:lnTo>
                    <a:pt x="2391" y="2054"/>
                  </a:lnTo>
                  <a:lnTo>
                    <a:pt x="2357" y="2223"/>
                  </a:lnTo>
                  <a:lnTo>
                    <a:pt x="2290" y="2290"/>
                  </a:lnTo>
                  <a:lnTo>
                    <a:pt x="2222" y="2324"/>
                  </a:lnTo>
                  <a:lnTo>
                    <a:pt x="2054" y="2357"/>
                  </a:lnTo>
                  <a:lnTo>
                    <a:pt x="1886" y="2391"/>
                  </a:lnTo>
                  <a:lnTo>
                    <a:pt x="1010" y="2391"/>
                  </a:lnTo>
                  <a:lnTo>
                    <a:pt x="775" y="2357"/>
                  </a:lnTo>
                  <a:lnTo>
                    <a:pt x="539" y="2324"/>
                  </a:lnTo>
                  <a:lnTo>
                    <a:pt x="236" y="2324"/>
                  </a:lnTo>
                  <a:lnTo>
                    <a:pt x="202" y="2290"/>
                  </a:lnTo>
                  <a:lnTo>
                    <a:pt x="169" y="2256"/>
                  </a:lnTo>
                  <a:lnTo>
                    <a:pt x="135" y="2088"/>
                  </a:lnTo>
                  <a:lnTo>
                    <a:pt x="135" y="1617"/>
                  </a:lnTo>
                  <a:lnTo>
                    <a:pt x="202" y="1145"/>
                  </a:lnTo>
                  <a:lnTo>
                    <a:pt x="202" y="640"/>
                  </a:lnTo>
                  <a:lnTo>
                    <a:pt x="169" y="438"/>
                  </a:lnTo>
                  <a:lnTo>
                    <a:pt x="135" y="202"/>
                  </a:lnTo>
                  <a:lnTo>
                    <a:pt x="674" y="169"/>
                  </a:lnTo>
                  <a:lnTo>
                    <a:pt x="1212" y="202"/>
                  </a:lnTo>
                  <a:lnTo>
                    <a:pt x="1785" y="169"/>
                  </a:lnTo>
                  <a:lnTo>
                    <a:pt x="2323" y="135"/>
                  </a:lnTo>
                  <a:close/>
                  <a:moveTo>
                    <a:pt x="2357" y="0"/>
                  </a:moveTo>
                  <a:lnTo>
                    <a:pt x="2088" y="34"/>
                  </a:lnTo>
                  <a:lnTo>
                    <a:pt x="1785" y="68"/>
                  </a:lnTo>
                  <a:lnTo>
                    <a:pt x="1212" y="68"/>
                  </a:lnTo>
                  <a:lnTo>
                    <a:pt x="640" y="34"/>
                  </a:lnTo>
                  <a:lnTo>
                    <a:pt x="68" y="68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0" y="202"/>
                  </a:lnTo>
                  <a:lnTo>
                    <a:pt x="68" y="202"/>
                  </a:lnTo>
                  <a:lnTo>
                    <a:pt x="34" y="741"/>
                  </a:lnTo>
                  <a:lnTo>
                    <a:pt x="34" y="1280"/>
                  </a:lnTo>
                  <a:lnTo>
                    <a:pt x="0" y="1852"/>
                  </a:lnTo>
                  <a:lnTo>
                    <a:pt x="0" y="2122"/>
                  </a:lnTo>
                  <a:lnTo>
                    <a:pt x="34" y="2391"/>
                  </a:lnTo>
                  <a:lnTo>
                    <a:pt x="34" y="2458"/>
                  </a:lnTo>
                  <a:lnTo>
                    <a:pt x="438" y="2458"/>
                  </a:lnTo>
                  <a:lnTo>
                    <a:pt x="775" y="2492"/>
                  </a:lnTo>
                  <a:lnTo>
                    <a:pt x="1448" y="2526"/>
                  </a:lnTo>
                  <a:lnTo>
                    <a:pt x="1953" y="2526"/>
                  </a:lnTo>
                  <a:lnTo>
                    <a:pt x="2189" y="2492"/>
                  </a:lnTo>
                  <a:lnTo>
                    <a:pt x="2290" y="2458"/>
                  </a:lnTo>
                  <a:lnTo>
                    <a:pt x="2391" y="2391"/>
                  </a:lnTo>
                  <a:lnTo>
                    <a:pt x="2458" y="2324"/>
                  </a:lnTo>
                  <a:lnTo>
                    <a:pt x="2492" y="2223"/>
                  </a:lnTo>
                  <a:lnTo>
                    <a:pt x="2525" y="2021"/>
                  </a:lnTo>
                  <a:lnTo>
                    <a:pt x="2525" y="1819"/>
                  </a:lnTo>
                  <a:lnTo>
                    <a:pt x="2492" y="1617"/>
                  </a:lnTo>
                  <a:lnTo>
                    <a:pt x="2458" y="1347"/>
                  </a:lnTo>
                  <a:lnTo>
                    <a:pt x="2424" y="1078"/>
                  </a:lnTo>
                  <a:lnTo>
                    <a:pt x="2458" y="573"/>
                  </a:lnTo>
                  <a:lnTo>
                    <a:pt x="2458" y="337"/>
                  </a:lnTo>
                  <a:lnTo>
                    <a:pt x="2458" y="68"/>
                  </a:lnTo>
                  <a:lnTo>
                    <a:pt x="2424" y="34"/>
                  </a:lnTo>
                  <a:lnTo>
                    <a:pt x="235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1" name="Google Shape;1401;p9"/>
            <p:cNvSpPr/>
            <p:nvPr/>
          </p:nvSpPr>
          <p:spPr>
            <a:xfrm>
              <a:off x="2179625" y="2722825"/>
              <a:ext cx="64825" cy="64825"/>
            </a:xfrm>
            <a:custGeom>
              <a:avLst/>
              <a:gdLst/>
              <a:ahLst/>
              <a:cxnLst/>
              <a:rect l="l" t="t" r="r" b="b"/>
              <a:pathLst>
                <a:path w="2593" h="2593" extrusionOk="0">
                  <a:moveTo>
                    <a:pt x="606" y="101"/>
                  </a:moveTo>
                  <a:lnTo>
                    <a:pt x="1111" y="135"/>
                  </a:lnTo>
                  <a:lnTo>
                    <a:pt x="1616" y="168"/>
                  </a:lnTo>
                  <a:lnTo>
                    <a:pt x="2121" y="202"/>
                  </a:lnTo>
                  <a:lnTo>
                    <a:pt x="2256" y="236"/>
                  </a:lnTo>
                  <a:lnTo>
                    <a:pt x="2357" y="269"/>
                  </a:lnTo>
                  <a:lnTo>
                    <a:pt x="2390" y="370"/>
                  </a:lnTo>
                  <a:lnTo>
                    <a:pt x="2424" y="471"/>
                  </a:lnTo>
                  <a:lnTo>
                    <a:pt x="2458" y="707"/>
                  </a:lnTo>
                  <a:lnTo>
                    <a:pt x="2458" y="943"/>
                  </a:lnTo>
                  <a:lnTo>
                    <a:pt x="2424" y="1482"/>
                  </a:lnTo>
                  <a:lnTo>
                    <a:pt x="2390" y="2020"/>
                  </a:lnTo>
                  <a:lnTo>
                    <a:pt x="2357" y="2189"/>
                  </a:lnTo>
                  <a:lnTo>
                    <a:pt x="2289" y="2290"/>
                  </a:lnTo>
                  <a:lnTo>
                    <a:pt x="2188" y="2391"/>
                  </a:lnTo>
                  <a:lnTo>
                    <a:pt x="2087" y="2424"/>
                  </a:lnTo>
                  <a:lnTo>
                    <a:pt x="1953" y="2458"/>
                  </a:lnTo>
                  <a:lnTo>
                    <a:pt x="1818" y="2458"/>
                  </a:lnTo>
                  <a:lnTo>
                    <a:pt x="1549" y="2424"/>
                  </a:lnTo>
                  <a:lnTo>
                    <a:pt x="943" y="2391"/>
                  </a:lnTo>
                  <a:lnTo>
                    <a:pt x="539" y="2357"/>
                  </a:lnTo>
                  <a:lnTo>
                    <a:pt x="337" y="2323"/>
                  </a:lnTo>
                  <a:lnTo>
                    <a:pt x="236" y="2256"/>
                  </a:lnTo>
                  <a:lnTo>
                    <a:pt x="202" y="2189"/>
                  </a:lnTo>
                  <a:lnTo>
                    <a:pt x="135" y="1953"/>
                  </a:lnTo>
                  <a:lnTo>
                    <a:pt x="101" y="1717"/>
                  </a:lnTo>
                  <a:lnTo>
                    <a:pt x="101" y="1212"/>
                  </a:lnTo>
                  <a:lnTo>
                    <a:pt x="135" y="707"/>
                  </a:lnTo>
                  <a:lnTo>
                    <a:pt x="135" y="202"/>
                  </a:lnTo>
                  <a:lnTo>
                    <a:pt x="370" y="135"/>
                  </a:lnTo>
                  <a:lnTo>
                    <a:pt x="606" y="101"/>
                  </a:lnTo>
                  <a:close/>
                  <a:moveTo>
                    <a:pt x="438" y="0"/>
                  </a:moveTo>
                  <a:lnTo>
                    <a:pt x="67" y="67"/>
                  </a:lnTo>
                  <a:lnTo>
                    <a:pt x="34" y="101"/>
                  </a:lnTo>
                  <a:lnTo>
                    <a:pt x="34" y="135"/>
                  </a:lnTo>
                  <a:lnTo>
                    <a:pt x="34" y="168"/>
                  </a:lnTo>
                  <a:lnTo>
                    <a:pt x="0" y="842"/>
                  </a:lnTo>
                  <a:lnTo>
                    <a:pt x="0" y="1515"/>
                  </a:lnTo>
                  <a:lnTo>
                    <a:pt x="0" y="1717"/>
                  </a:lnTo>
                  <a:lnTo>
                    <a:pt x="0" y="1987"/>
                  </a:lnTo>
                  <a:lnTo>
                    <a:pt x="34" y="2121"/>
                  </a:lnTo>
                  <a:lnTo>
                    <a:pt x="67" y="2256"/>
                  </a:lnTo>
                  <a:lnTo>
                    <a:pt x="135" y="2357"/>
                  </a:lnTo>
                  <a:lnTo>
                    <a:pt x="236" y="2424"/>
                  </a:lnTo>
                  <a:lnTo>
                    <a:pt x="337" y="2458"/>
                  </a:lnTo>
                  <a:lnTo>
                    <a:pt x="438" y="2492"/>
                  </a:lnTo>
                  <a:lnTo>
                    <a:pt x="673" y="2492"/>
                  </a:lnTo>
                  <a:lnTo>
                    <a:pt x="1178" y="2559"/>
                  </a:lnTo>
                  <a:lnTo>
                    <a:pt x="1650" y="2559"/>
                  </a:lnTo>
                  <a:lnTo>
                    <a:pt x="1885" y="2593"/>
                  </a:lnTo>
                  <a:lnTo>
                    <a:pt x="2121" y="2559"/>
                  </a:lnTo>
                  <a:lnTo>
                    <a:pt x="2222" y="2525"/>
                  </a:lnTo>
                  <a:lnTo>
                    <a:pt x="2323" y="2492"/>
                  </a:lnTo>
                  <a:lnTo>
                    <a:pt x="2390" y="2391"/>
                  </a:lnTo>
                  <a:lnTo>
                    <a:pt x="2458" y="2290"/>
                  </a:lnTo>
                  <a:lnTo>
                    <a:pt x="2525" y="1987"/>
                  </a:lnTo>
                  <a:lnTo>
                    <a:pt x="2559" y="1684"/>
                  </a:lnTo>
                  <a:lnTo>
                    <a:pt x="2559" y="1044"/>
                  </a:lnTo>
                  <a:lnTo>
                    <a:pt x="2592" y="572"/>
                  </a:lnTo>
                  <a:lnTo>
                    <a:pt x="2559" y="370"/>
                  </a:lnTo>
                  <a:lnTo>
                    <a:pt x="2525" y="236"/>
                  </a:lnTo>
                  <a:lnTo>
                    <a:pt x="2458" y="168"/>
                  </a:lnTo>
                  <a:lnTo>
                    <a:pt x="2357" y="101"/>
                  </a:lnTo>
                  <a:lnTo>
                    <a:pt x="2256" y="67"/>
                  </a:lnTo>
                  <a:lnTo>
                    <a:pt x="1986" y="34"/>
                  </a:lnTo>
                  <a:lnTo>
                    <a:pt x="1481" y="34"/>
                  </a:lnTo>
                  <a:lnTo>
                    <a:pt x="77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2" name="Google Shape;1402;p9"/>
            <p:cNvSpPr/>
            <p:nvPr/>
          </p:nvSpPr>
          <p:spPr>
            <a:xfrm>
              <a:off x="2205700" y="2761525"/>
              <a:ext cx="12650" cy="16025"/>
            </a:xfrm>
            <a:custGeom>
              <a:avLst/>
              <a:gdLst/>
              <a:ahLst/>
              <a:cxnLst/>
              <a:rect l="l" t="t" r="r" b="b"/>
              <a:pathLst>
                <a:path w="506" h="641" extrusionOk="0">
                  <a:moveTo>
                    <a:pt x="270" y="136"/>
                  </a:moveTo>
                  <a:lnTo>
                    <a:pt x="371" y="169"/>
                  </a:lnTo>
                  <a:lnTo>
                    <a:pt x="304" y="237"/>
                  </a:lnTo>
                  <a:lnTo>
                    <a:pt x="270" y="270"/>
                  </a:lnTo>
                  <a:lnTo>
                    <a:pt x="169" y="270"/>
                  </a:lnTo>
                  <a:lnTo>
                    <a:pt x="135" y="203"/>
                  </a:lnTo>
                  <a:lnTo>
                    <a:pt x="135" y="136"/>
                  </a:lnTo>
                  <a:close/>
                  <a:moveTo>
                    <a:pt x="203" y="1"/>
                  </a:moveTo>
                  <a:lnTo>
                    <a:pt x="135" y="35"/>
                  </a:lnTo>
                  <a:lnTo>
                    <a:pt x="68" y="68"/>
                  </a:lnTo>
                  <a:lnTo>
                    <a:pt x="34" y="102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68" y="338"/>
                  </a:lnTo>
                  <a:lnTo>
                    <a:pt x="203" y="405"/>
                  </a:lnTo>
                  <a:lnTo>
                    <a:pt x="304" y="405"/>
                  </a:lnTo>
                  <a:lnTo>
                    <a:pt x="270" y="439"/>
                  </a:lnTo>
                  <a:lnTo>
                    <a:pt x="236" y="506"/>
                  </a:lnTo>
                  <a:lnTo>
                    <a:pt x="203" y="472"/>
                  </a:lnTo>
                  <a:lnTo>
                    <a:pt x="135" y="472"/>
                  </a:lnTo>
                  <a:lnTo>
                    <a:pt x="135" y="573"/>
                  </a:lnTo>
                  <a:lnTo>
                    <a:pt x="169" y="641"/>
                  </a:lnTo>
                  <a:lnTo>
                    <a:pt x="236" y="641"/>
                  </a:lnTo>
                  <a:lnTo>
                    <a:pt x="304" y="607"/>
                  </a:lnTo>
                  <a:lnTo>
                    <a:pt x="371" y="540"/>
                  </a:lnTo>
                  <a:lnTo>
                    <a:pt x="438" y="439"/>
                  </a:lnTo>
                  <a:lnTo>
                    <a:pt x="472" y="304"/>
                  </a:lnTo>
                  <a:lnTo>
                    <a:pt x="506" y="203"/>
                  </a:lnTo>
                  <a:lnTo>
                    <a:pt x="472" y="169"/>
                  </a:lnTo>
                  <a:lnTo>
                    <a:pt x="405" y="136"/>
                  </a:lnTo>
                  <a:lnTo>
                    <a:pt x="371" y="68"/>
                  </a:lnTo>
                  <a:lnTo>
                    <a:pt x="304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3" name="Google Shape;1403;p9"/>
            <p:cNvSpPr/>
            <p:nvPr/>
          </p:nvSpPr>
          <p:spPr>
            <a:xfrm>
              <a:off x="1545800" y="2757325"/>
              <a:ext cx="12650" cy="10125"/>
            </a:xfrm>
            <a:custGeom>
              <a:avLst/>
              <a:gdLst/>
              <a:ahLst/>
              <a:cxnLst/>
              <a:rect l="l" t="t" r="r" b="b"/>
              <a:pathLst>
                <a:path w="506" h="405" extrusionOk="0">
                  <a:moveTo>
                    <a:pt x="203" y="102"/>
                  </a:moveTo>
                  <a:lnTo>
                    <a:pt x="203" y="135"/>
                  </a:lnTo>
                  <a:lnTo>
                    <a:pt x="237" y="169"/>
                  </a:lnTo>
                  <a:lnTo>
                    <a:pt x="338" y="135"/>
                  </a:lnTo>
                  <a:lnTo>
                    <a:pt x="203" y="270"/>
                  </a:lnTo>
                  <a:lnTo>
                    <a:pt x="136" y="304"/>
                  </a:lnTo>
                  <a:lnTo>
                    <a:pt x="102" y="304"/>
                  </a:lnTo>
                  <a:lnTo>
                    <a:pt x="136" y="203"/>
                  </a:lnTo>
                  <a:lnTo>
                    <a:pt x="169" y="135"/>
                  </a:lnTo>
                  <a:lnTo>
                    <a:pt x="203" y="102"/>
                  </a:lnTo>
                  <a:close/>
                  <a:moveTo>
                    <a:pt x="169" y="1"/>
                  </a:moveTo>
                  <a:lnTo>
                    <a:pt x="102" y="68"/>
                  </a:lnTo>
                  <a:lnTo>
                    <a:pt x="35" y="102"/>
                  </a:lnTo>
                  <a:lnTo>
                    <a:pt x="1" y="270"/>
                  </a:lnTo>
                  <a:lnTo>
                    <a:pt x="1" y="371"/>
                  </a:lnTo>
                  <a:lnTo>
                    <a:pt x="68" y="405"/>
                  </a:lnTo>
                  <a:lnTo>
                    <a:pt x="237" y="405"/>
                  </a:lnTo>
                  <a:lnTo>
                    <a:pt x="371" y="304"/>
                  </a:lnTo>
                  <a:lnTo>
                    <a:pt x="439" y="236"/>
                  </a:lnTo>
                  <a:lnTo>
                    <a:pt x="506" y="169"/>
                  </a:lnTo>
                  <a:lnTo>
                    <a:pt x="506" y="102"/>
                  </a:lnTo>
                  <a:lnTo>
                    <a:pt x="472" y="34"/>
                  </a:lnTo>
                  <a:lnTo>
                    <a:pt x="439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4" name="Google Shape;1404;p9"/>
            <p:cNvSpPr/>
            <p:nvPr/>
          </p:nvSpPr>
          <p:spPr>
            <a:xfrm>
              <a:off x="2287350" y="2795200"/>
              <a:ext cx="67350" cy="28650"/>
            </a:xfrm>
            <a:custGeom>
              <a:avLst/>
              <a:gdLst/>
              <a:ahLst/>
              <a:cxnLst/>
              <a:rect l="l" t="t" r="r" b="b"/>
              <a:pathLst>
                <a:path w="2694" h="1146" extrusionOk="0">
                  <a:moveTo>
                    <a:pt x="1549" y="1"/>
                  </a:moveTo>
                  <a:lnTo>
                    <a:pt x="1112" y="34"/>
                  </a:lnTo>
                  <a:lnTo>
                    <a:pt x="337" y="34"/>
                  </a:lnTo>
                  <a:lnTo>
                    <a:pt x="102" y="68"/>
                  </a:lnTo>
                  <a:lnTo>
                    <a:pt x="34" y="102"/>
                  </a:lnTo>
                  <a:lnTo>
                    <a:pt x="34" y="169"/>
                  </a:lnTo>
                  <a:lnTo>
                    <a:pt x="1" y="304"/>
                  </a:lnTo>
                  <a:lnTo>
                    <a:pt x="1" y="438"/>
                  </a:lnTo>
                  <a:lnTo>
                    <a:pt x="1" y="741"/>
                  </a:lnTo>
                  <a:lnTo>
                    <a:pt x="1" y="1145"/>
                  </a:lnTo>
                  <a:lnTo>
                    <a:pt x="135" y="1145"/>
                  </a:lnTo>
                  <a:lnTo>
                    <a:pt x="135" y="741"/>
                  </a:lnTo>
                  <a:lnTo>
                    <a:pt x="135" y="337"/>
                  </a:lnTo>
                  <a:lnTo>
                    <a:pt x="135" y="203"/>
                  </a:lnTo>
                  <a:lnTo>
                    <a:pt x="506" y="169"/>
                  </a:lnTo>
                  <a:lnTo>
                    <a:pt x="876" y="135"/>
                  </a:lnTo>
                  <a:lnTo>
                    <a:pt x="1246" y="169"/>
                  </a:lnTo>
                  <a:lnTo>
                    <a:pt x="1583" y="135"/>
                  </a:lnTo>
                  <a:lnTo>
                    <a:pt x="1953" y="135"/>
                  </a:lnTo>
                  <a:lnTo>
                    <a:pt x="2155" y="169"/>
                  </a:lnTo>
                  <a:lnTo>
                    <a:pt x="2324" y="203"/>
                  </a:lnTo>
                  <a:lnTo>
                    <a:pt x="2425" y="236"/>
                  </a:lnTo>
                  <a:lnTo>
                    <a:pt x="2492" y="304"/>
                  </a:lnTo>
                  <a:lnTo>
                    <a:pt x="2526" y="405"/>
                  </a:lnTo>
                  <a:lnTo>
                    <a:pt x="2559" y="506"/>
                  </a:lnTo>
                  <a:lnTo>
                    <a:pt x="2559" y="741"/>
                  </a:lnTo>
                  <a:lnTo>
                    <a:pt x="2559" y="943"/>
                  </a:lnTo>
                  <a:lnTo>
                    <a:pt x="2526" y="1145"/>
                  </a:lnTo>
                  <a:lnTo>
                    <a:pt x="2660" y="1145"/>
                  </a:lnTo>
                  <a:lnTo>
                    <a:pt x="2694" y="876"/>
                  </a:lnTo>
                  <a:lnTo>
                    <a:pt x="2694" y="539"/>
                  </a:lnTo>
                  <a:lnTo>
                    <a:pt x="2660" y="337"/>
                  </a:lnTo>
                  <a:lnTo>
                    <a:pt x="2593" y="203"/>
                  </a:lnTo>
                  <a:lnTo>
                    <a:pt x="2458" y="102"/>
                  </a:lnTo>
                  <a:lnTo>
                    <a:pt x="2324" y="68"/>
                  </a:lnTo>
                  <a:lnTo>
                    <a:pt x="2155" y="34"/>
                  </a:lnTo>
                  <a:lnTo>
                    <a:pt x="198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5" name="Google Shape;1405;p9"/>
            <p:cNvSpPr/>
            <p:nvPr/>
          </p:nvSpPr>
          <p:spPr>
            <a:xfrm>
              <a:off x="1692275" y="2759850"/>
              <a:ext cx="14325" cy="16025"/>
            </a:xfrm>
            <a:custGeom>
              <a:avLst/>
              <a:gdLst/>
              <a:ahLst/>
              <a:cxnLst/>
              <a:rect l="l" t="t" r="r" b="b"/>
              <a:pathLst>
                <a:path w="573" h="641" extrusionOk="0">
                  <a:moveTo>
                    <a:pt x="303" y="1"/>
                  </a:moveTo>
                  <a:lnTo>
                    <a:pt x="169" y="68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68" y="236"/>
                  </a:lnTo>
                  <a:lnTo>
                    <a:pt x="135" y="236"/>
                  </a:lnTo>
                  <a:lnTo>
                    <a:pt x="270" y="135"/>
                  </a:lnTo>
                  <a:lnTo>
                    <a:pt x="371" y="102"/>
                  </a:lnTo>
                  <a:lnTo>
                    <a:pt x="438" y="135"/>
                  </a:lnTo>
                  <a:lnTo>
                    <a:pt x="202" y="337"/>
                  </a:lnTo>
                  <a:lnTo>
                    <a:pt x="34" y="506"/>
                  </a:lnTo>
                  <a:lnTo>
                    <a:pt x="0" y="539"/>
                  </a:lnTo>
                  <a:lnTo>
                    <a:pt x="0" y="607"/>
                  </a:lnTo>
                  <a:lnTo>
                    <a:pt x="34" y="607"/>
                  </a:lnTo>
                  <a:lnTo>
                    <a:pt x="101" y="640"/>
                  </a:lnTo>
                  <a:lnTo>
                    <a:pt x="404" y="573"/>
                  </a:lnTo>
                  <a:lnTo>
                    <a:pt x="539" y="573"/>
                  </a:lnTo>
                  <a:lnTo>
                    <a:pt x="573" y="539"/>
                  </a:lnTo>
                  <a:lnTo>
                    <a:pt x="573" y="472"/>
                  </a:lnTo>
                  <a:lnTo>
                    <a:pt x="539" y="438"/>
                  </a:lnTo>
                  <a:lnTo>
                    <a:pt x="404" y="438"/>
                  </a:lnTo>
                  <a:lnTo>
                    <a:pt x="270" y="472"/>
                  </a:lnTo>
                  <a:lnTo>
                    <a:pt x="539" y="203"/>
                  </a:lnTo>
                  <a:lnTo>
                    <a:pt x="573" y="169"/>
                  </a:lnTo>
                  <a:lnTo>
                    <a:pt x="573" y="135"/>
                  </a:lnTo>
                  <a:lnTo>
                    <a:pt x="539" y="68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6" name="Google Shape;1406;p9"/>
            <p:cNvSpPr/>
            <p:nvPr/>
          </p:nvSpPr>
          <p:spPr>
            <a:xfrm>
              <a:off x="1825250" y="2676525"/>
              <a:ext cx="66525" cy="41275"/>
            </a:xfrm>
            <a:custGeom>
              <a:avLst/>
              <a:gdLst/>
              <a:ahLst/>
              <a:cxnLst/>
              <a:rect l="l" t="t" r="r" b="b"/>
              <a:pathLst>
                <a:path w="2661" h="1651" extrusionOk="0">
                  <a:moveTo>
                    <a:pt x="943" y="135"/>
                  </a:moveTo>
                  <a:lnTo>
                    <a:pt x="1954" y="169"/>
                  </a:lnTo>
                  <a:lnTo>
                    <a:pt x="2257" y="169"/>
                  </a:lnTo>
                  <a:lnTo>
                    <a:pt x="2358" y="202"/>
                  </a:lnTo>
                  <a:lnTo>
                    <a:pt x="2425" y="236"/>
                  </a:lnTo>
                  <a:lnTo>
                    <a:pt x="2459" y="303"/>
                  </a:lnTo>
                  <a:lnTo>
                    <a:pt x="2459" y="438"/>
                  </a:lnTo>
                  <a:lnTo>
                    <a:pt x="2459" y="573"/>
                  </a:lnTo>
                  <a:lnTo>
                    <a:pt x="2425" y="808"/>
                  </a:lnTo>
                  <a:lnTo>
                    <a:pt x="2425" y="1111"/>
                  </a:lnTo>
                  <a:lnTo>
                    <a:pt x="2459" y="1246"/>
                  </a:lnTo>
                  <a:lnTo>
                    <a:pt x="2492" y="1381"/>
                  </a:lnTo>
                  <a:lnTo>
                    <a:pt x="2021" y="1414"/>
                  </a:lnTo>
                  <a:lnTo>
                    <a:pt x="1516" y="1414"/>
                  </a:lnTo>
                  <a:lnTo>
                    <a:pt x="1112" y="1448"/>
                  </a:lnTo>
                  <a:lnTo>
                    <a:pt x="674" y="1515"/>
                  </a:lnTo>
                  <a:lnTo>
                    <a:pt x="438" y="1482"/>
                  </a:lnTo>
                  <a:lnTo>
                    <a:pt x="203" y="1414"/>
                  </a:lnTo>
                  <a:lnTo>
                    <a:pt x="169" y="1381"/>
                  </a:lnTo>
                  <a:lnTo>
                    <a:pt x="135" y="1347"/>
                  </a:lnTo>
                  <a:lnTo>
                    <a:pt x="135" y="1179"/>
                  </a:lnTo>
                  <a:lnTo>
                    <a:pt x="135" y="909"/>
                  </a:lnTo>
                  <a:lnTo>
                    <a:pt x="135" y="573"/>
                  </a:lnTo>
                  <a:lnTo>
                    <a:pt x="102" y="236"/>
                  </a:lnTo>
                  <a:lnTo>
                    <a:pt x="135" y="236"/>
                  </a:lnTo>
                  <a:lnTo>
                    <a:pt x="236" y="169"/>
                  </a:lnTo>
                  <a:lnTo>
                    <a:pt x="337" y="135"/>
                  </a:lnTo>
                  <a:close/>
                  <a:moveTo>
                    <a:pt x="304" y="0"/>
                  </a:moveTo>
                  <a:lnTo>
                    <a:pt x="203" y="34"/>
                  </a:lnTo>
                  <a:lnTo>
                    <a:pt x="102" y="101"/>
                  </a:lnTo>
                  <a:lnTo>
                    <a:pt x="102" y="34"/>
                  </a:lnTo>
                  <a:lnTo>
                    <a:pt x="34" y="34"/>
                  </a:lnTo>
                  <a:lnTo>
                    <a:pt x="1" y="337"/>
                  </a:lnTo>
                  <a:lnTo>
                    <a:pt x="1" y="640"/>
                  </a:lnTo>
                  <a:lnTo>
                    <a:pt x="1" y="1246"/>
                  </a:lnTo>
                  <a:lnTo>
                    <a:pt x="34" y="1347"/>
                  </a:lnTo>
                  <a:lnTo>
                    <a:pt x="68" y="1448"/>
                  </a:lnTo>
                  <a:lnTo>
                    <a:pt x="135" y="1515"/>
                  </a:lnTo>
                  <a:lnTo>
                    <a:pt x="236" y="1583"/>
                  </a:lnTo>
                  <a:lnTo>
                    <a:pt x="472" y="1616"/>
                  </a:lnTo>
                  <a:lnTo>
                    <a:pt x="741" y="1650"/>
                  </a:lnTo>
                  <a:lnTo>
                    <a:pt x="1280" y="1583"/>
                  </a:lnTo>
                  <a:lnTo>
                    <a:pt x="1617" y="1549"/>
                  </a:lnTo>
                  <a:lnTo>
                    <a:pt x="2257" y="1549"/>
                  </a:lnTo>
                  <a:lnTo>
                    <a:pt x="2593" y="1515"/>
                  </a:lnTo>
                  <a:lnTo>
                    <a:pt x="2661" y="1482"/>
                  </a:lnTo>
                  <a:lnTo>
                    <a:pt x="2661" y="1448"/>
                  </a:lnTo>
                  <a:lnTo>
                    <a:pt x="2661" y="1414"/>
                  </a:lnTo>
                  <a:lnTo>
                    <a:pt x="2593" y="1246"/>
                  </a:lnTo>
                  <a:lnTo>
                    <a:pt x="2560" y="1078"/>
                  </a:lnTo>
                  <a:lnTo>
                    <a:pt x="2560" y="741"/>
                  </a:lnTo>
                  <a:lnTo>
                    <a:pt x="2593" y="539"/>
                  </a:lnTo>
                  <a:lnTo>
                    <a:pt x="2593" y="371"/>
                  </a:lnTo>
                  <a:lnTo>
                    <a:pt x="2560" y="202"/>
                  </a:lnTo>
                  <a:lnTo>
                    <a:pt x="2459" y="34"/>
                  </a:lnTo>
                  <a:lnTo>
                    <a:pt x="2425" y="34"/>
                  </a:lnTo>
                  <a:lnTo>
                    <a:pt x="2391" y="0"/>
                  </a:lnTo>
                  <a:lnTo>
                    <a:pt x="2055" y="34"/>
                  </a:lnTo>
                  <a:lnTo>
                    <a:pt x="1718" y="34"/>
                  </a:lnTo>
                  <a:lnTo>
                    <a:pt x="101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7" name="Google Shape;1407;p9"/>
            <p:cNvSpPr/>
            <p:nvPr/>
          </p:nvSpPr>
          <p:spPr>
            <a:xfrm>
              <a:off x="2143425" y="2793525"/>
              <a:ext cx="64825" cy="30325"/>
            </a:xfrm>
            <a:custGeom>
              <a:avLst/>
              <a:gdLst/>
              <a:ahLst/>
              <a:cxnLst/>
              <a:rect l="l" t="t" r="r" b="b"/>
              <a:pathLst>
                <a:path w="2593" h="1213" extrusionOk="0">
                  <a:moveTo>
                    <a:pt x="1852" y="0"/>
                  </a:moveTo>
                  <a:lnTo>
                    <a:pt x="1347" y="34"/>
                  </a:lnTo>
                  <a:lnTo>
                    <a:pt x="842" y="68"/>
                  </a:lnTo>
                  <a:lnTo>
                    <a:pt x="68" y="68"/>
                  </a:lnTo>
                  <a:lnTo>
                    <a:pt x="34" y="101"/>
                  </a:lnTo>
                  <a:lnTo>
                    <a:pt x="0" y="135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0" y="404"/>
                  </a:lnTo>
                  <a:lnTo>
                    <a:pt x="0" y="640"/>
                  </a:lnTo>
                  <a:lnTo>
                    <a:pt x="34" y="1078"/>
                  </a:lnTo>
                  <a:lnTo>
                    <a:pt x="34" y="1212"/>
                  </a:lnTo>
                  <a:lnTo>
                    <a:pt x="169" y="1212"/>
                  </a:lnTo>
                  <a:lnTo>
                    <a:pt x="169" y="741"/>
                  </a:lnTo>
                  <a:lnTo>
                    <a:pt x="135" y="472"/>
                  </a:lnTo>
                  <a:lnTo>
                    <a:pt x="135" y="236"/>
                  </a:lnTo>
                  <a:lnTo>
                    <a:pt x="909" y="202"/>
                  </a:lnTo>
                  <a:lnTo>
                    <a:pt x="1684" y="135"/>
                  </a:lnTo>
                  <a:lnTo>
                    <a:pt x="1953" y="135"/>
                  </a:lnTo>
                  <a:lnTo>
                    <a:pt x="2189" y="169"/>
                  </a:lnTo>
                  <a:lnTo>
                    <a:pt x="2323" y="202"/>
                  </a:lnTo>
                  <a:lnTo>
                    <a:pt x="2391" y="303"/>
                  </a:lnTo>
                  <a:lnTo>
                    <a:pt x="2424" y="404"/>
                  </a:lnTo>
                  <a:lnTo>
                    <a:pt x="2458" y="539"/>
                  </a:lnTo>
                  <a:lnTo>
                    <a:pt x="2458" y="876"/>
                  </a:lnTo>
                  <a:lnTo>
                    <a:pt x="2424" y="1212"/>
                  </a:lnTo>
                  <a:lnTo>
                    <a:pt x="2525" y="1212"/>
                  </a:lnTo>
                  <a:lnTo>
                    <a:pt x="2593" y="842"/>
                  </a:lnTo>
                  <a:lnTo>
                    <a:pt x="2593" y="505"/>
                  </a:lnTo>
                  <a:lnTo>
                    <a:pt x="2559" y="303"/>
                  </a:lnTo>
                  <a:lnTo>
                    <a:pt x="2492" y="169"/>
                  </a:lnTo>
                  <a:lnTo>
                    <a:pt x="2357" y="68"/>
                  </a:lnTo>
                  <a:lnTo>
                    <a:pt x="2189" y="34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8" name="Google Shape;1408;p9"/>
            <p:cNvSpPr/>
            <p:nvPr/>
          </p:nvSpPr>
          <p:spPr>
            <a:xfrm>
              <a:off x="2050825" y="2675675"/>
              <a:ext cx="69050" cy="41275"/>
            </a:xfrm>
            <a:custGeom>
              <a:avLst/>
              <a:gdLst/>
              <a:ahLst/>
              <a:cxnLst/>
              <a:rect l="l" t="t" r="r" b="b"/>
              <a:pathLst>
                <a:path w="2762" h="1651" extrusionOk="0">
                  <a:moveTo>
                    <a:pt x="2593" y="135"/>
                  </a:moveTo>
                  <a:lnTo>
                    <a:pt x="2627" y="169"/>
                  </a:lnTo>
                  <a:lnTo>
                    <a:pt x="2661" y="169"/>
                  </a:lnTo>
                  <a:lnTo>
                    <a:pt x="2661" y="270"/>
                  </a:lnTo>
                  <a:lnTo>
                    <a:pt x="2627" y="573"/>
                  </a:lnTo>
                  <a:lnTo>
                    <a:pt x="2526" y="1145"/>
                  </a:lnTo>
                  <a:lnTo>
                    <a:pt x="2492" y="1314"/>
                  </a:lnTo>
                  <a:lnTo>
                    <a:pt x="2425" y="1415"/>
                  </a:lnTo>
                  <a:lnTo>
                    <a:pt x="2324" y="1448"/>
                  </a:lnTo>
                  <a:lnTo>
                    <a:pt x="2122" y="1482"/>
                  </a:lnTo>
                  <a:lnTo>
                    <a:pt x="1785" y="1516"/>
                  </a:lnTo>
                  <a:lnTo>
                    <a:pt x="1415" y="1482"/>
                  </a:lnTo>
                  <a:lnTo>
                    <a:pt x="843" y="1448"/>
                  </a:lnTo>
                  <a:lnTo>
                    <a:pt x="506" y="1448"/>
                  </a:lnTo>
                  <a:lnTo>
                    <a:pt x="337" y="1415"/>
                  </a:lnTo>
                  <a:lnTo>
                    <a:pt x="270" y="1381"/>
                  </a:lnTo>
                  <a:lnTo>
                    <a:pt x="203" y="1314"/>
                  </a:lnTo>
                  <a:lnTo>
                    <a:pt x="169" y="1246"/>
                  </a:lnTo>
                  <a:lnTo>
                    <a:pt x="135" y="1145"/>
                  </a:lnTo>
                  <a:lnTo>
                    <a:pt x="135" y="910"/>
                  </a:lnTo>
                  <a:lnTo>
                    <a:pt x="135" y="539"/>
                  </a:lnTo>
                  <a:lnTo>
                    <a:pt x="203" y="203"/>
                  </a:lnTo>
                  <a:lnTo>
                    <a:pt x="438" y="169"/>
                  </a:lnTo>
                  <a:lnTo>
                    <a:pt x="742" y="169"/>
                  </a:lnTo>
                  <a:lnTo>
                    <a:pt x="1213" y="135"/>
                  </a:lnTo>
                  <a:close/>
                  <a:moveTo>
                    <a:pt x="742" y="1"/>
                  </a:moveTo>
                  <a:lnTo>
                    <a:pt x="472" y="34"/>
                  </a:lnTo>
                  <a:lnTo>
                    <a:pt x="203" y="68"/>
                  </a:lnTo>
                  <a:lnTo>
                    <a:pt x="169" y="34"/>
                  </a:lnTo>
                  <a:lnTo>
                    <a:pt x="135" y="34"/>
                  </a:lnTo>
                  <a:lnTo>
                    <a:pt x="102" y="68"/>
                  </a:lnTo>
                  <a:lnTo>
                    <a:pt x="102" y="102"/>
                  </a:lnTo>
                  <a:lnTo>
                    <a:pt x="68" y="135"/>
                  </a:lnTo>
                  <a:lnTo>
                    <a:pt x="34" y="203"/>
                  </a:lnTo>
                  <a:lnTo>
                    <a:pt x="34" y="236"/>
                  </a:lnTo>
                  <a:lnTo>
                    <a:pt x="68" y="270"/>
                  </a:lnTo>
                  <a:lnTo>
                    <a:pt x="1" y="708"/>
                  </a:lnTo>
                  <a:lnTo>
                    <a:pt x="1" y="1145"/>
                  </a:lnTo>
                  <a:lnTo>
                    <a:pt x="34" y="1280"/>
                  </a:lnTo>
                  <a:lnTo>
                    <a:pt x="68" y="1381"/>
                  </a:lnTo>
                  <a:lnTo>
                    <a:pt x="135" y="1448"/>
                  </a:lnTo>
                  <a:lnTo>
                    <a:pt x="203" y="1516"/>
                  </a:lnTo>
                  <a:lnTo>
                    <a:pt x="472" y="1583"/>
                  </a:lnTo>
                  <a:lnTo>
                    <a:pt x="742" y="1617"/>
                  </a:lnTo>
                  <a:lnTo>
                    <a:pt x="1314" y="1650"/>
                  </a:lnTo>
                  <a:lnTo>
                    <a:pt x="1954" y="1650"/>
                  </a:lnTo>
                  <a:lnTo>
                    <a:pt x="2257" y="1617"/>
                  </a:lnTo>
                  <a:lnTo>
                    <a:pt x="2593" y="1549"/>
                  </a:lnTo>
                  <a:lnTo>
                    <a:pt x="2627" y="1516"/>
                  </a:lnTo>
                  <a:lnTo>
                    <a:pt x="2627" y="1482"/>
                  </a:lnTo>
                  <a:lnTo>
                    <a:pt x="2661" y="1145"/>
                  </a:lnTo>
                  <a:lnTo>
                    <a:pt x="2694" y="809"/>
                  </a:lnTo>
                  <a:lnTo>
                    <a:pt x="2728" y="472"/>
                  </a:lnTo>
                  <a:lnTo>
                    <a:pt x="2762" y="102"/>
                  </a:lnTo>
                  <a:lnTo>
                    <a:pt x="2762" y="68"/>
                  </a:lnTo>
                  <a:lnTo>
                    <a:pt x="2728" y="68"/>
                  </a:lnTo>
                  <a:lnTo>
                    <a:pt x="2324" y="34"/>
                  </a:lnTo>
                  <a:lnTo>
                    <a:pt x="1954" y="1"/>
                  </a:lnTo>
                  <a:lnTo>
                    <a:pt x="1146" y="34"/>
                  </a:lnTo>
                  <a:lnTo>
                    <a:pt x="74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9" name="Google Shape;1409;p9"/>
            <p:cNvSpPr/>
            <p:nvPr/>
          </p:nvSpPr>
          <p:spPr>
            <a:xfrm>
              <a:off x="1596325" y="2674000"/>
              <a:ext cx="67350" cy="42100"/>
            </a:xfrm>
            <a:custGeom>
              <a:avLst/>
              <a:gdLst/>
              <a:ahLst/>
              <a:cxnLst/>
              <a:rect l="l" t="t" r="r" b="b"/>
              <a:pathLst>
                <a:path w="2694" h="1684" extrusionOk="0">
                  <a:moveTo>
                    <a:pt x="707" y="135"/>
                  </a:moveTo>
                  <a:lnTo>
                    <a:pt x="976" y="202"/>
                  </a:lnTo>
                  <a:lnTo>
                    <a:pt x="1212" y="202"/>
                  </a:lnTo>
                  <a:lnTo>
                    <a:pt x="1885" y="236"/>
                  </a:lnTo>
                  <a:lnTo>
                    <a:pt x="2222" y="236"/>
                  </a:lnTo>
                  <a:lnTo>
                    <a:pt x="2559" y="202"/>
                  </a:lnTo>
                  <a:lnTo>
                    <a:pt x="2559" y="202"/>
                  </a:lnTo>
                  <a:lnTo>
                    <a:pt x="2492" y="707"/>
                  </a:lnTo>
                  <a:lnTo>
                    <a:pt x="2492" y="1179"/>
                  </a:lnTo>
                  <a:lnTo>
                    <a:pt x="2458" y="1313"/>
                  </a:lnTo>
                  <a:lnTo>
                    <a:pt x="2458" y="1414"/>
                  </a:lnTo>
                  <a:lnTo>
                    <a:pt x="2357" y="1482"/>
                  </a:lnTo>
                  <a:lnTo>
                    <a:pt x="2256" y="1482"/>
                  </a:lnTo>
                  <a:lnTo>
                    <a:pt x="1616" y="1515"/>
                  </a:lnTo>
                  <a:lnTo>
                    <a:pt x="1313" y="1515"/>
                  </a:lnTo>
                  <a:lnTo>
                    <a:pt x="875" y="1549"/>
                  </a:lnTo>
                  <a:lnTo>
                    <a:pt x="640" y="1515"/>
                  </a:lnTo>
                  <a:lnTo>
                    <a:pt x="438" y="1515"/>
                  </a:lnTo>
                  <a:lnTo>
                    <a:pt x="303" y="1448"/>
                  </a:lnTo>
                  <a:lnTo>
                    <a:pt x="269" y="1414"/>
                  </a:lnTo>
                  <a:lnTo>
                    <a:pt x="236" y="1381"/>
                  </a:lnTo>
                  <a:lnTo>
                    <a:pt x="202" y="606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168" y="270"/>
                  </a:lnTo>
                  <a:lnTo>
                    <a:pt x="135" y="236"/>
                  </a:lnTo>
                  <a:lnTo>
                    <a:pt x="168" y="236"/>
                  </a:lnTo>
                  <a:lnTo>
                    <a:pt x="168" y="202"/>
                  </a:lnTo>
                  <a:lnTo>
                    <a:pt x="168" y="169"/>
                  </a:lnTo>
                  <a:lnTo>
                    <a:pt x="438" y="135"/>
                  </a:lnTo>
                  <a:close/>
                  <a:moveTo>
                    <a:pt x="269" y="0"/>
                  </a:moveTo>
                  <a:lnTo>
                    <a:pt x="135" y="34"/>
                  </a:lnTo>
                  <a:lnTo>
                    <a:pt x="34" y="68"/>
                  </a:lnTo>
                  <a:lnTo>
                    <a:pt x="0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101" y="202"/>
                  </a:lnTo>
                  <a:lnTo>
                    <a:pt x="67" y="337"/>
                  </a:lnTo>
                  <a:lnTo>
                    <a:pt x="67" y="472"/>
                  </a:lnTo>
                  <a:lnTo>
                    <a:pt x="67" y="1010"/>
                  </a:lnTo>
                  <a:lnTo>
                    <a:pt x="101" y="1515"/>
                  </a:lnTo>
                  <a:lnTo>
                    <a:pt x="135" y="1549"/>
                  </a:lnTo>
                  <a:lnTo>
                    <a:pt x="168" y="1583"/>
                  </a:lnTo>
                  <a:lnTo>
                    <a:pt x="438" y="1650"/>
                  </a:lnTo>
                  <a:lnTo>
                    <a:pt x="707" y="1684"/>
                  </a:lnTo>
                  <a:lnTo>
                    <a:pt x="2121" y="1684"/>
                  </a:lnTo>
                  <a:lnTo>
                    <a:pt x="2390" y="1650"/>
                  </a:lnTo>
                  <a:lnTo>
                    <a:pt x="2492" y="1616"/>
                  </a:lnTo>
                  <a:lnTo>
                    <a:pt x="2559" y="1549"/>
                  </a:lnTo>
                  <a:lnTo>
                    <a:pt x="2593" y="1482"/>
                  </a:lnTo>
                  <a:lnTo>
                    <a:pt x="2626" y="1381"/>
                  </a:lnTo>
                  <a:lnTo>
                    <a:pt x="2626" y="775"/>
                  </a:lnTo>
                  <a:lnTo>
                    <a:pt x="2660" y="472"/>
                  </a:lnTo>
                  <a:lnTo>
                    <a:pt x="2694" y="169"/>
                  </a:lnTo>
                  <a:lnTo>
                    <a:pt x="2660" y="101"/>
                  </a:lnTo>
                  <a:lnTo>
                    <a:pt x="2593" y="68"/>
                  </a:lnTo>
                  <a:lnTo>
                    <a:pt x="2222" y="101"/>
                  </a:lnTo>
                  <a:lnTo>
                    <a:pt x="1818" y="101"/>
                  </a:lnTo>
                  <a:lnTo>
                    <a:pt x="976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0" name="Google Shape;1410;p9"/>
            <p:cNvSpPr/>
            <p:nvPr/>
          </p:nvSpPr>
          <p:spPr>
            <a:xfrm>
              <a:off x="2427925" y="2673150"/>
              <a:ext cx="69875" cy="43800"/>
            </a:xfrm>
            <a:custGeom>
              <a:avLst/>
              <a:gdLst/>
              <a:ahLst/>
              <a:cxnLst/>
              <a:rect l="l" t="t" r="r" b="b"/>
              <a:pathLst>
                <a:path w="2795" h="1752" extrusionOk="0">
                  <a:moveTo>
                    <a:pt x="505" y="102"/>
                  </a:moveTo>
                  <a:lnTo>
                    <a:pt x="909" y="135"/>
                  </a:lnTo>
                  <a:lnTo>
                    <a:pt x="1380" y="169"/>
                  </a:lnTo>
                  <a:lnTo>
                    <a:pt x="1818" y="203"/>
                  </a:lnTo>
                  <a:lnTo>
                    <a:pt x="2155" y="236"/>
                  </a:lnTo>
                  <a:lnTo>
                    <a:pt x="2492" y="236"/>
                  </a:lnTo>
                  <a:lnTo>
                    <a:pt x="2559" y="270"/>
                  </a:lnTo>
                  <a:lnTo>
                    <a:pt x="2593" y="337"/>
                  </a:lnTo>
                  <a:lnTo>
                    <a:pt x="2660" y="607"/>
                  </a:lnTo>
                  <a:lnTo>
                    <a:pt x="2660" y="876"/>
                  </a:lnTo>
                  <a:lnTo>
                    <a:pt x="2660" y="1078"/>
                  </a:lnTo>
                  <a:lnTo>
                    <a:pt x="2660" y="1246"/>
                  </a:lnTo>
                  <a:lnTo>
                    <a:pt x="2626" y="1448"/>
                  </a:lnTo>
                  <a:lnTo>
                    <a:pt x="2593" y="1516"/>
                  </a:lnTo>
                  <a:lnTo>
                    <a:pt x="2559" y="1549"/>
                  </a:lnTo>
                  <a:lnTo>
                    <a:pt x="2424" y="1617"/>
                  </a:lnTo>
                  <a:lnTo>
                    <a:pt x="2155" y="1617"/>
                  </a:lnTo>
                  <a:lnTo>
                    <a:pt x="1717" y="1583"/>
                  </a:lnTo>
                  <a:lnTo>
                    <a:pt x="1481" y="1549"/>
                  </a:lnTo>
                  <a:lnTo>
                    <a:pt x="1279" y="1549"/>
                  </a:lnTo>
                  <a:lnTo>
                    <a:pt x="707" y="1617"/>
                  </a:lnTo>
                  <a:lnTo>
                    <a:pt x="471" y="1583"/>
                  </a:lnTo>
                  <a:lnTo>
                    <a:pt x="404" y="1583"/>
                  </a:lnTo>
                  <a:lnTo>
                    <a:pt x="370" y="1549"/>
                  </a:lnTo>
                  <a:lnTo>
                    <a:pt x="337" y="1482"/>
                  </a:lnTo>
                  <a:lnTo>
                    <a:pt x="303" y="1280"/>
                  </a:lnTo>
                  <a:lnTo>
                    <a:pt x="303" y="741"/>
                  </a:lnTo>
                  <a:lnTo>
                    <a:pt x="303" y="203"/>
                  </a:lnTo>
                  <a:lnTo>
                    <a:pt x="303" y="169"/>
                  </a:lnTo>
                  <a:lnTo>
                    <a:pt x="269" y="135"/>
                  </a:lnTo>
                  <a:lnTo>
                    <a:pt x="505" y="102"/>
                  </a:lnTo>
                  <a:close/>
                  <a:moveTo>
                    <a:pt x="337" y="1"/>
                  </a:moveTo>
                  <a:lnTo>
                    <a:pt x="168" y="34"/>
                  </a:lnTo>
                  <a:lnTo>
                    <a:pt x="34" y="135"/>
                  </a:lnTo>
                  <a:lnTo>
                    <a:pt x="0" y="169"/>
                  </a:lnTo>
                  <a:lnTo>
                    <a:pt x="34" y="203"/>
                  </a:lnTo>
                  <a:lnTo>
                    <a:pt x="67" y="236"/>
                  </a:lnTo>
                  <a:lnTo>
                    <a:pt x="101" y="203"/>
                  </a:lnTo>
                  <a:lnTo>
                    <a:pt x="202" y="169"/>
                  </a:lnTo>
                  <a:lnTo>
                    <a:pt x="236" y="152"/>
                  </a:lnTo>
                  <a:lnTo>
                    <a:pt x="236" y="169"/>
                  </a:lnTo>
                  <a:lnTo>
                    <a:pt x="168" y="506"/>
                  </a:lnTo>
                  <a:lnTo>
                    <a:pt x="135" y="809"/>
                  </a:lnTo>
                  <a:lnTo>
                    <a:pt x="135" y="1011"/>
                  </a:lnTo>
                  <a:lnTo>
                    <a:pt x="168" y="1213"/>
                  </a:lnTo>
                  <a:lnTo>
                    <a:pt x="168" y="1415"/>
                  </a:lnTo>
                  <a:lnTo>
                    <a:pt x="168" y="1617"/>
                  </a:lnTo>
                  <a:lnTo>
                    <a:pt x="202" y="1684"/>
                  </a:lnTo>
                  <a:lnTo>
                    <a:pt x="236" y="1684"/>
                  </a:lnTo>
                  <a:lnTo>
                    <a:pt x="539" y="1718"/>
                  </a:lnTo>
                  <a:lnTo>
                    <a:pt x="842" y="1718"/>
                  </a:lnTo>
                  <a:lnTo>
                    <a:pt x="1481" y="1684"/>
                  </a:lnTo>
                  <a:lnTo>
                    <a:pt x="1717" y="1718"/>
                  </a:lnTo>
                  <a:lnTo>
                    <a:pt x="1953" y="1751"/>
                  </a:lnTo>
                  <a:lnTo>
                    <a:pt x="2458" y="1751"/>
                  </a:lnTo>
                  <a:lnTo>
                    <a:pt x="2593" y="1684"/>
                  </a:lnTo>
                  <a:lnTo>
                    <a:pt x="2727" y="1583"/>
                  </a:lnTo>
                  <a:lnTo>
                    <a:pt x="2761" y="1415"/>
                  </a:lnTo>
                  <a:lnTo>
                    <a:pt x="2795" y="1213"/>
                  </a:lnTo>
                  <a:lnTo>
                    <a:pt x="2795" y="842"/>
                  </a:lnTo>
                  <a:lnTo>
                    <a:pt x="2761" y="506"/>
                  </a:lnTo>
                  <a:lnTo>
                    <a:pt x="2694" y="304"/>
                  </a:lnTo>
                  <a:lnTo>
                    <a:pt x="2626" y="203"/>
                  </a:lnTo>
                  <a:lnTo>
                    <a:pt x="2559" y="135"/>
                  </a:lnTo>
                  <a:lnTo>
                    <a:pt x="2391" y="102"/>
                  </a:lnTo>
                  <a:lnTo>
                    <a:pt x="2222" y="135"/>
                  </a:lnTo>
                  <a:lnTo>
                    <a:pt x="2088" y="135"/>
                  </a:lnTo>
                  <a:lnTo>
                    <a:pt x="1919" y="102"/>
                  </a:lnTo>
                  <a:lnTo>
                    <a:pt x="1616" y="68"/>
                  </a:lnTo>
                  <a:lnTo>
                    <a:pt x="1145" y="34"/>
                  </a:lnTo>
                  <a:lnTo>
                    <a:pt x="67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1" name="Google Shape;1411;p9"/>
            <p:cNvSpPr/>
            <p:nvPr/>
          </p:nvSpPr>
          <p:spPr>
            <a:xfrm>
              <a:off x="2201500" y="2675675"/>
              <a:ext cx="69875" cy="40425"/>
            </a:xfrm>
            <a:custGeom>
              <a:avLst/>
              <a:gdLst/>
              <a:ahLst/>
              <a:cxnLst/>
              <a:rect l="l" t="t" r="r" b="b"/>
              <a:pathLst>
                <a:path w="2795" h="1617" extrusionOk="0">
                  <a:moveTo>
                    <a:pt x="2660" y="169"/>
                  </a:moveTo>
                  <a:lnTo>
                    <a:pt x="2593" y="1415"/>
                  </a:lnTo>
                  <a:lnTo>
                    <a:pt x="2020" y="1448"/>
                  </a:lnTo>
                  <a:lnTo>
                    <a:pt x="1448" y="1415"/>
                  </a:lnTo>
                  <a:lnTo>
                    <a:pt x="876" y="1415"/>
                  </a:lnTo>
                  <a:lnTo>
                    <a:pt x="303" y="1448"/>
                  </a:lnTo>
                  <a:lnTo>
                    <a:pt x="202" y="1145"/>
                  </a:lnTo>
                  <a:lnTo>
                    <a:pt x="169" y="809"/>
                  </a:lnTo>
                  <a:lnTo>
                    <a:pt x="135" y="506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404" y="169"/>
                  </a:lnTo>
                  <a:lnTo>
                    <a:pt x="606" y="203"/>
                  </a:lnTo>
                  <a:lnTo>
                    <a:pt x="1111" y="236"/>
                  </a:lnTo>
                  <a:lnTo>
                    <a:pt x="1886" y="236"/>
                  </a:lnTo>
                  <a:lnTo>
                    <a:pt x="2660" y="169"/>
                  </a:lnTo>
                  <a:close/>
                  <a:moveTo>
                    <a:pt x="404" y="1"/>
                  </a:moveTo>
                  <a:lnTo>
                    <a:pt x="202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8" y="135"/>
                  </a:lnTo>
                  <a:lnTo>
                    <a:pt x="101" y="169"/>
                  </a:lnTo>
                  <a:lnTo>
                    <a:pt x="34" y="337"/>
                  </a:lnTo>
                  <a:lnTo>
                    <a:pt x="0" y="506"/>
                  </a:lnTo>
                  <a:lnTo>
                    <a:pt x="0" y="876"/>
                  </a:lnTo>
                  <a:lnTo>
                    <a:pt x="68" y="1246"/>
                  </a:lnTo>
                  <a:lnTo>
                    <a:pt x="169" y="1549"/>
                  </a:lnTo>
                  <a:lnTo>
                    <a:pt x="202" y="1583"/>
                  </a:lnTo>
                  <a:lnTo>
                    <a:pt x="270" y="1617"/>
                  </a:lnTo>
                  <a:lnTo>
                    <a:pt x="573" y="1583"/>
                  </a:lnTo>
                  <a:lnTo>
                    <a:pt x="876" y="1549"/>
                  </a:lnTo>
                  <a:lnTo>
                    <a:pt x="1482" y="1583"/>
                  </a:lnTo>
                  <a:lnTo>
                    <a:pt x="2088" y="1617"/>
                  </a:lnTo>
                  <a:lnTo>
                    <a:pt x="2694" y="1583"/>
                  </a:lnTo>
                  <a:lnTo>
                    <a:pt x="2727" y="1549"/>
                  </a:lnTo>
                  <a:lnTo>
                    <a:pt x="2761" y="1516"/>
                  </a:lnTo>
                  <a:lnTo>
                    <a:pt x="2761" y="809"/>
                  </a:lnTo>
                  <a:lnTo>
                    <a:pt x="2795" y="102"/>
                  </a:lnTo>
                  <a:lnTo>
                    <a:pt x="2795" y="34"/>
                  </a:lnTo>
                  <a:lnTo>
                    <a:pt x="2727" y="1"/>
                  </a:lnTo>
                  <a:lnTo>
                    <a:pt x="1886" y="68"/>
                  </a:lnTo>
                  <a:lnTo>
                    <a:pt x="1482" y="102"/>
                  </a:lnTo>
                  <a:lnTo>
                    <a:pt x="1044" y="68"/>
                  </a:lnTo>
                  <a:lnTo>
                    <a:pt x="640" y="3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2" name="Google Shape;1412;p9"/>
            <p:cNvSpPr/>
            <p:nvPr/>
          </p:nvSpPr>
          <p:spPr>
            <a:xfrm>
              <a:off x="1668700" y="2721975"/>
              <a:ext cx="64825" cy="65675"/>
            </a:xfrm>
            <a:custGeom>
              <a:avLst/>
              <a:gdLst/>
              <a:ahLst/>
              <a:cxnLst/>
              <a:rect l="l" t="t" r="r" b="b"/>
              <a:pathLst>
                <a:path w="2593" h="2627" extrusionOk="0">
                  <a:moveTo>
                    <a:pt x="1953" y="135"/>
                  </a:moveTo>
                  <a:lnTo>
                    <a:pt x="2189" y="169"/>
                  </a:lnTo>
                  <a:lnTo>
                    <a:pt x="2324" y="202"/>
                  </a:lnTo>
                  <a:lnTo>
                    <a:pt x="2391" y="270"/>
                  </a:lnTo>
                  <a:lnTo>
                    <a:pt x="2425" y="404"/>
                  </a:lnTo>
                  <a:lnTo>
                    <a:pt x="2458" y="539"/>
                  </a:lnTo>
                  <a:lnTo>
                    <a:pt x="2458" y="775"/>
                  </a:lnTo>
                  <a:lnTo>
                    <a:pt x="2425" y="1010"/>
                  </a:lnTo>
                  <a:lnTo>
                    <a:pt x="2357" y="1516"/>
                  </a:lnTo>
                  <a:lnTo>
                    <a:pt x="2357" y="1751"/>
                  </a:lnTo>
                  <a:lnTo>
                    <a:pt x="2357" y="2088"/>
                  </a:lnTo>
                  <a:lnTo>
                    <a:pt x="2357" y="2223"/>
                  </a:lnTo>
                  <a:lnTo>
                    <a:pt x="2324" y="2357"/>
                  </a:lnTo>
                  <a:lnTo>
                    <a:pt x="2223" y="2425"/>
                  </a:lnTo>
                  <a:lnTo>
                    <a:pt x="2122" y="2458"/>
                  </a:lnTo>
                  <a:lnTo>
                    <a:pt x="1987" y="2458"/>
                  </a:lnTo>
                  <a:lnTo>
                    <a:pt x="1852" y="2425"/>
                  </a:lnTo>
                  <a:lnTo>
                    <a:pt x="1617" y="2357"/>
                  </a:lnTo>
                  <a:lnTo>
                    <a:pt x="1246" y="2357"/>
                  </a:lnTo>
                  <a:lnTo>
                    <a:pt x="910" y="2391"/>
                  </a:lnTo>
                  <a:lnTo>
                    <a:pt x="708" y="2425"/>
                  </a:lnTo>
                  <a:lnTo>
                    <a:pt x="472" y="2425"/>
                  </a:lnTo>
                  <a:lnTo>
                    <a:pt x="337" y="2391"/>
                  </a:lnTo>
                  <a:lnTo>
                    <a:pt x="270" y="2357"/>
                  </a:lnTo>
                  <a:lnTo>
                    <a:pt x="169" y="2290"/>
                  </a:lnTo>
                  <a:lnTo>
                    <a:pt x="135" y="2189"/>
                  </a:lnTo>
                  <a:lnTo>
                    <a:pt x="135" y="1819"/>
                  </a:lnTo>
                  <a:lnTo>
                    <a:pt x="135" y="1415"/>
                  </a:lnTo>
                  <a:lnTo>
                    <a:pt x="169" y="1078"/>
                  </a:lnTo>
                  <a:lnTo>
                    <a:pt x="135" y="741"/>
                  </a:lnTo>
                  <a:lnTo>
                    <a:pt x="135" y="472"/>
                  </a:lnTo>
                  <a:lnTo>
                    <a:pt x="135" y="202"/>
                  </a:lnTo>
                  <a:lnTo>
                    <a:pt x="910" y="202"/>
                  </a:lnTo>
                  <a:lnTo>
                    <a:pt x="1684" y="135"/>
                  </a:lnTo>
                  <a:close/>
                  <a:moveTo>
                    <a:pt x="1852" y="0"/>
                  </a:moveTo>
                  <a:lnTo>
                    <a:pt x="1347" y="34"/>
                  </a:lnTo>
                  <a:lnTo>
                    <a:pt x="842" y="68"/>
                  </a:lnTo>
                  <a:lnTo>
                    <a:pt x="68" y="68"/>
                  </a:lnTo>
                  <a:lnTo>
                    <a:pt x="34" y="101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34" y="202"/>
                  </a:lnTo>
                  <a:lnTo>
                    <a:pt x="1" y="404"/>
                  </a:lnTo>
                  <a:lnTo>
                    <a:pt x="1" y="640"/>
                  </a:lnTo>
                  <a:lnTo>
                    <a:pt x="34" y="1078"/>
                  </a:lnTo>
                  <a:lnTo>
                    <a:pt x="1" y="1751"/>
                  </a:lnTo>
                  <a:lnTo>
                    <a:pt x="1" y="2088"/>
                  </a:lnTo>
                  <a:lnTo>
                    <a:pt x="34" y="2425"/>
                  </a:lnTo>
                  <a:lnTo>
                    <a:pt x="68" y="2458"/>
                  </a:lnTo>
                  <a:lnTo>
                    <a:pt x="102" y="2492"/>
                  </a:lnTo>
                  <a:lnTo>
                    <a:pt x="438" y="2526"/>
                  </a:lnTo>
                  <a:lnTo>
                    <a:pt x="775" y="2559"/>
                  </a:lnTo>
                  <a:lnTo>
                    <a:pt x="1482" y="2492"/>
                  </a:lnTo>
                  <a:lnTo>
                    <a:pt x="1684" y="2526"/>
                  </a:lnTo>
                  <a:lnTo>
                    <a:pt x="1920" y="2593"/>
                  </a:lnTo>
                  <a:lnTo>
                    <a:pt x="2189" y="2627"/>
                  </a:lnTo>
                  <a:lnTo>
                    <a:pt x="2290" y="2593"/>
                  </a:lnTo>
                  <a:lnTo>
                    <a:pt x="2357" y="2559"/>
                  </a:lnTo>
                  <a:lnTo>
                    <a:pt x="2425" y="2458"/>
                  </a:lnTo>
                  <a:lnTo>
                    <a:pt x="2458" y="2391"/>
                  </a:lnTo>
                  <a:lnTo>
                    <a:pt x="2492" y="2189"/>
                  </a:lnTo>
                  <a:lnTo>
                    <a:pt x="2492" y="1785"/>
                  </a:lnTo>
                  <a:lnTo>
                    <a:pt x="2492" y="1549"/>
                  </a:lnTo>
                  <a:lnTo>
                    <a:pt x="2526" y="1314"/>
                  </a:lnTo>
                  <a:lnTo>
                    <a:pt x="2559" y="842"/>
                  </a:lnTo>
                  <a:lnTo>
                    <a:pt x="2593" y="505"/>
                  </a:lnTo>
                  <a:lnTo>
                    <a:pt x="2559" y="303"/>
                  </a:lnTo>
                  <a:lnTo>
                    <a:pt x="2492" y="169"/>
                  </a:lnTo>
                  <a:lnTo>
                    <a:pt x="2357" y="68"/>
                  </a:lnTo>
                  <a:lnTo>
                    <a:pt x="2189" y="34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3" name="Google Shape;1413;p9"/>
            <p:cNvSpPr/>
            <p:nvPr/>
          </p:nvSpPr>
          <p:spPr>
            <a:xfrm>
              <a:off x="1669550" y="2675675"/>
              <a:ext cx="69875" cy="40425"/>
            </a:xfrm>
            <a:custGeom>
              <a:avLst/>
              <a:gdLst/>
              <a:ahLst/>
              <a:cxnLst/>
              <a:rect l="l" t="t" r="r" b="b"/>
              <a:pathLst>
                <a:path w="2795" h="1617" extrusionOk="0">
                  <a:moveTo>
                    <a:pt x="2660" y="169"/>
                  </a:moveTo>
                  <a:lnTo>
                    <a:pt x="2593" y="1415"/>
                  </a:lnTo>
                  <a:lnTo>
                    <a:pt x="2020" y="1448"/>
                  </a:lnTo>
                  <a:lnTo>
                    <a:pt x="1448" y="1415"/>
                  </a:lnTo>
                  <a:lnTo>
                    <a:pt x="876" y="1415"/>
                  </a:lnTo>
                  <a:lnTo>
                    <a:pt x="303" y="1448"/>
                  </a:lnTo>
                  <a:lnTo>
                    <a:pt x="202" y="1145"/>
                  </a:lnTo>
                  <a:lnTo>
                    <a:pt x="169" y="809"/>
                  </a:lnTo>
                  <a:lnTo>
                    <a:pt x="135" y="506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404" y="169"/>
                  </a:lnTo>
                  <a:lnTo>
                    <a:pt x="606" y="203"/>
                  </a:lnTo>
                  <a:lnTo>
                    <a:pt x="1111" y="236"/>
                  </a:lnTo>
                  <a:lnTo>
                    <a:pt x="1886" y="236"/>
                  </a:lnTo>
                  <a:lnTo>
                    <a:pt x="2660" y="169"/>
                  </a:lnTo>
                  <a:close/>
                  <a:moveTo>
                    <a:pt x="404" y="1"/>
                  </a:moveTo>
                  <a:lnTo>
                    <a:pt x="202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8" y="135"/>
                  </a:lnTo>
                  <a:lnTo>
                    <a:pt x="101" y="169"/>
                  </a:lnTo>
                  <a:lnTo>
                    <a:pt x="34" y="337"/>
                  </a:lnTo>
                  <a:lnTo>
                    <a:pt x="0" y="506"/>
                  </a:lnTo>
                  <a:lnTo>
                    <a:pt x="0" y="876"/>
                  </a:lnTo>
                  <a:lnTo>
                    <a:pt x="68" y="1246"/>
                  </a:lnTo>
                  <a:lnTo>
                    <a:pt x="169" y="1549"/>
                  </a:lnTo>
                  <a:lnTo>
                    <a:pt x="202" y="1583"/>
                  </a:lnTo>
                  <a:lnTo>
                    <a:pt x="270" y="1617"/>
                  </a:lnTo>
                  <a:lnTo>
                    <a:pt x="573" y="1583"/>
                  </a:lnTo>
                  <a:lnTo>
                    <a:pt x="876" y="1549"/>
                  </a:lnTo>
                  <a:lnTo>
                    <a:pt x="1482" y="1583"/>
                  </a:lnTo>
                  <a:lnTo>
                    <a:pt x="2088" y="1617"/>
                  </a:lnTo>
                  <a:lnTo>
                    <a:pt x="2694" y="1583"/>
                  </a:lnTo>
                  <a:lnTo>
                    <a:pt x="2727" y="1549"/>
                  </a:lnTo>
                  <a:lnTo>
                    <a:pt x="2761" y="1516"/>
                  </a:lnTo>
                  <a:lnTo>
                    <a:pt x="2761" y="809"/>
                  </a:lnTo>
                  <a:lnTo>
                    <a:pt x="2795" y="102"/>
                  </a:lnTo>
                  <a:lnTo>
                    <a:pt x="2795" y="34"/>
                  </a:lnTo>
                  <a:lnTo>
                    <a:pt x="2727" y="1"/>
                  </a:lnTo>
                  <a:lnTo>
                    <a:pt x="1886" y="68"/>
                  </a:lnTo>
                  <a:lnTo>
                    <a:pt x="1482" y="102"/>
                  </a:lnTo>
                  <a:lnTo>
                    <a:pt x="1044" y="68"/>
                  </a:lnTo>
                  <a:lnTo>
                    <a:pt x="640" y="3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4" name="Google Shape;1414;p9"/>
            <p:cNvSpPr/>
            <p:nvPr/>
          </p:nvSpPr>
          <p:spPr>
            <a:xfrm>
              <a:off x="1704050" y="2795200"/>
              <a:ext cx="59775" cy="28650"/>
            </a:xfrm>
            <a:custGeom>
              <a:avLst/>
              <a:gdLst/>
              <a:ahLst/>
              <a:cxnLst/>
              <a:rect l="l" t="t" r="r" b="b"/>
              <a:pathLst>
                <a:path w="2391" h="1146" extrusionOk="0">
                  <a:moveTo>
                    <a:pt x="1011" y="1"/>
                  </a:moveTo>
                  <a:lnTo>
                    <a:pt x="607" y="34"/>
                  </a:lnTo>
                  <a:lnTo>
                    <a:pt x="337" y="68"/>
                  </a:lnTo>
                  <a:lnTo>
                    <a:pt x="236" y="102"/>
                  </a:lnTo>
                  <a:lnTo>
                    <a:pt x="102" y="169"/>
                  </a:lnTo>
                  <a:lnTo>
                    <a:pt x="68" y="270"/>
                  </a:lnTo>
                  <a:lnTo>
                    <a:pt x="34" y="371"/>
                  </a:lnTo>
                  <a:lnTo>
                    <a:pt x="34" y="607"/>
                  </a:lnTo>
                  <a:lnTo>
                    <a:pt x="1" y="1145"/>
                  </a:lnTo>
                  <a:lnTo>
                    <a:pt x="135" y="1145"/>
                  </a:lnTo>
                  <a:lnTo>
                    <a:pt x="169" y="842"/>
                  </a:lnTo>
                  <a:lnTo>
                    <a:pt x="169" y="539"/>
                  </a:lnTo>
                  <a:lnTo>
                    <a:pt x="203" y="371"/>
                  </a:lnTo>
                  <a:lnTo>
                    <a:pt x="236" y="304"/>
                  </a:lnTo>
                  <a:lnTo>
                    <a:pt x="304" y="236"/>
                  </a:lnTo>
                  <a:lnTo>
                    <a:pt x="506" y="169"/>
                  </a:lnTo>
                  <a:lnTo>
                    <a:pt x="741" y="135"/>
                  </a:lnTo>
                  <a:lnTo>
                    <a:pt x="1112" y="135"/>
                  </a:lnTo>
                  <a:lnTo>
                    <a:pt x="1516" y="169"/>
                  </a:lnTo>
                  <a:lnTo>
                    <a:pt x="1886" y="203"/>
                  </a:lnTo>
                  <a:lnTo>
                    <a:pt x="2256" y="304"/>
                  </a:lnTo>
                  <a:lnTo>
                    <a:pt x="2223" y="674"/>
                  </a:lnTo>
                  <a:lnTo>
                    <a:pt x="2256" y="1044"/>
                  </a:lnTo>
                  <a:lnTo>
                    <a:pt x="2223" y="1145"/>
                  </a:lnTo>
                  <a:lnTo>
                    <a:pt x="2391" y="1145"/>
                  </a:lnTo>
                  <a:lnTo>
                    <a:pt x="2391" y="977"/>
                  </a:lnTo>
                  <a:lnTo>
                    <a:pt x="2357" y="438"/>
                  </a:lnTo>
                  <a:lnTo>
                    <a:pt x="2357" y="304"/>
                  </a:lnTo>
                  <a:lnTo>
                    <a:pt x="2391" y="304"/>
                  </a:lnTo>
                  <a:lnTo>
                    <a:pt x="2391" y="236"/>
                  </a:lnTo>
                  <a:lnTo>
                    <a:pt x="2391" y="203"/>
                  </a:lnTo>
                  <a:lnTo>
                    <a:pt x="2357" y="169"/>
                  </a:lnTo>
                  <a:lnTo>
                    <a:pt x="2324" y="169"/>
                  </a:lnTo>
                  <a:lnTo>
                    <a:pt x="1920" y="68"/>
                  </a:lnTo>
                  <a:lnTo>
                    <a:pt x="148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5" name="Google Shape;1415;p9"/>
            <p:cNvSpPr/>
            <p:nvPr/>
          </p:nvSpPr>
          <p:spPr>
            <a:xfrm>
              <a:off x="2215800" y="2793525"/>
              <a:ext cx="61475" cy="30325"/>
            </a:xfrm>
            <a:custGeom>
              <a:avLst/>
              <a:gdLst/>
              <a:ahLst/>
              <a:cxnLst/>
              <a:rect l="l" t="t" r="r" b="b"/>
              <a:pathLst>
                <a:path w="2459" h="1213" extrusionOk="0">
                  <a:moveTo>
                    <a:pt x="2391" y="0"/>
                  </a:moveTo>
                  <a:lnTo>
                    <a:pt x="2021" y="34"/>
                  </a:lnTo>
                  <a:lnTo>
                    <a:pt x="1650" y="68"/>
                  </a:lnTo>
                  <a:lnTo>
                    <a:pt x="1280" y="101"/>
                  </a:lnTo>
                  <a:lnTo>
                    <a:pt x="304" y="101"/>
                  </a:lnTo>
                  <a:lnTo>
                    <a:pt x="169" y="68"/>
                  </a:lnTo>
                  <a:lnTo>
                    <a:pt x="34" y="101"/>
                  </a:lnTo>
                  <a:lnTo>
                    <a:pt x="1" y="169"/>
                  </a:lnTo>
                  <a:lnTo>
                    <a:pt x="1" y="202"/>
                  </a:lnTo>
                  <a:lnTo>
                    <a:pt x="34" y="236"/>
                  </a:lnTo>
                  <a:lnTo>
                    <a:pt x="34" y="404"/>
                  </a:lnTo>
                  <a:lnTo>
                    <a:pt x="34" y="573"/>
                  </a:lnTo>
                  <a:lnTo>
                    <a:pt x="68" y="876"/>
                  </a:lnTo>
                  <a:lnTo>
                    <a:pt x="68" y="1212"/>
                  </a:lnTo>
                  <a:lnTo>
                    <a:pt x="203" y="1212"/>
                  </a:lnTo>
                  <a:lnTo>
                    <a:pt x="203" y="1010"/>
                  </a:lnTo>
                  <a:lnTo>
                    <a:pt x="203" y="808"/>
                  </a:lnTo>
                  <a:lnTo>
                    <a:pt x="169" y="606"/>
                  </a:lnTo>
                  <a:lnTo>
                    <a:pt x="135" y="404"/>
                  </a:lnTo>
                  <a:lnTo>
                    <a:pt x="169" y="202"/>
                  </a:lnTo>
                  <a:lnTo>
                    <a:pt x="270" y="236"/>
                  </a:lnTo>
                  <a:lnTo>
                    <a:pt x="506" y="270"/>
                  </a:lnTo>
                  <a:lnTo>
                    <a:pt x="1145" y="236"/>
                  </a:lnTo>
                  <a:lnTo>
                    <a:pt x="2324" y="169"/>
                  </a:lnTo>
                  <a:lnTo>
                    <a:pt x="2324" y="674"/>
                  </a:lnTo>
                  <a:lnTo>
                    <a:pt x="2290" y="1212"/>
                  </a:lnTo>
                  <a:lnTo>
                    <a:pt x="2459" y="1212"/>
                  </a:lnTo>
                  <a:lnTo>
                    <a:pt x="2459" y="640"/>
                  </a:lnTo>
                  <a:lnTo>
                    <a:pt x="2459" y="68"/>
                  </a:lnTo>
                  <a:lnTo>
                    <a:pt x="2425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6" name="Google Shape;1416;p9"/>
            <p:cNvSpPr/>
            <p:nvPr/>
          </p:nvSpPr>
          <p:spPr>
            <a:xfrm>
              <a:off x="1746125" y="2674000"/>
              <a:ext cx="68225" cy="42100"/>
            </a:xfrm>
            <a:custGeom>
              <a:avLst/>
              <a:gdLst/>
              <a:ahLst/>
              <a:cxnLst/>
              <a:rect l="l" t="t" r="r" b="b"/>
              <a:pathLst>
                <a:path w="2729" h="1684" extrusionOk="0">
                  <a:moveTo>
                    <a:pt x="1853" y="101"/>
                  </a:moveTo>
                  <a:lnTo>
                    <a:pt x="2324" y="135"/>
                  </a:lnTo>
                  <a:lnTo>
                    <a:pt x="2391" y="169"/>
                  </a:lnTo>
                  <a:lnTo>
                    <a:pt x="2459" y="169"/>
                  </a:lnTo>
                  <a:lnTo>
                    <a:pt x="2492" y="202"/>
                  </a:lnTo>
                  <a:lnTo>
                    <a:pt x="2492" y="270"/>
                  </a:lnTo>
                  <a:lnTo>
                    <a:pt x="2526" y="404"/>
                  </a:lnTo>
                  <a:lnTo>
                    <a:pt x="2492" y="539"/>
                  </a:lnTo>
                  <a:lnTo>
                    <a:pt x="2492" y="1010"/>
                  </a:lnTo>
                  <a:lnTo>
                    <a:pt x="2526" y="1246"/>
                  </a:lnTo>
                  <a:lnTo>
                    <a:pt x="2560" y="1448"/>
                  </a:lnTo>
                  <a:lnTo>
                    <a:pt x="1449" y="1515"/>
                  </a:lnTo>
                  <a:lnTo>
                    <a:pt x="304" y="1515"/>
                  </a:lnTo>
                  <a:lnTo>
                    <a:pt x="237" y="707"/>
                  </a:lnTo>
                  <a:lnTo>
                    <a:pt x="237" y="303"/>
                  </a:lnTo>
                  <a:lnTo>
                    <a:pt x="237" y="236"/>
                  </a:lnTo>
                  <a:lnTo>
                    <a:pt x="641" y="202"/>
                  </a:lnTo>
                  <a:lnTo>
                    <a:pt x="1045" y="169"/>
                  </a:lnTo>
                  <a:lnTo>
                    <a:pt x="1449" y="135"/>
                  </a:lnTo>
                  <a:lnTo>
                    <a:pt x="1853" y="101"/>
                  </a:lnTo>
                  <a:close/>
                  <a:moveTo>
                    <a:pt x="1146" y="0"/>
                  </a:moveTo>
                  <a:lnTo>
                    <a:pt x="708" y="68"/>
                  </a:lnTo>
                  <a:lnTo>
                    <a:pt x="237" y="101"/>
                  </a:lnTo>
                  <a:lnTo>
                    <a:pt x="237" y="34"/>
                  </a:lnTo>
                  <a:lnTo>
                    <a:pt x="169" y="34"/>
                  </a:lnTo>
                  <a:lnTo>
                    <a:pt x="169" y="101"/>
                  </a:lnTo>
                  <a:lnTo>
                    <a:pt x="35" y="101"/>
                  </a:lnTo>
                  <a:lnTo>
                    <a:pt x="1" y="169"/>
                  </a:lnTo>
                  <a:lnTo>
                    <a:pt x="35" y="202"/>
                  </a:lnTo>
                  <a:lnTo>
                    <a:pt x="68" y="236"/>
                  </a:lnTo>
                  <a:lnTo>
                    <a:pt x="136" y="236"/>
                  </a:lnTo>
                  <a:lnTo>
                    <a:pt x="102" y="573"/>
                  </a:lnTo>
                  <a:lnTo>
                    <a:pt x="102" y="909"/>
                  </a:lnTo>
                  <a:lnTo>
                    <a:pt x="169" y="1583"/>
                  </a:lnTo>
                  <a:lnTo>
                    <a:pt x="203" y="1650"/>
                  </a:lnTo>
                  <a:lnTo>
                    <a:pt x="237" y="1684"/>
                  </a:lnTo>
                  <a:lnTo>
                    <a:pt x="1449" y="1684"/>
                  </a:lnTo>
                  <a:lnTo>
                    <a:pt x="2661" y="1583"/>
                  </a:lnTo>
                  <a:lnTo>
                    <a:pt x="2694" y="1583"/>
                  </a:lnTo>
                  <a:lnTo>
                    <a:pt x="2728" y="1515"/>
                  </a:lnTo>
                  <a:lnTo>
                    <a:pt x="2661" y="1145"/>
                  </a:lnTo>
                  <a:lnTo>
                    <a:pt x="2627" y="808"/>
                  </a:lnTo>
                  <a:lnTo>
                    <a:pt x="2627" y="438"/>
                  </a:lnTo>
                  <a:lnTo>
                    <a:pt x="2627" y="101"/>
                  </a:lnTo>
                  <a:lnTo>
                    <a:pt x="2593" y="34"/>
                  </a:lnTo>
                  <a:lnTo>
                    <a:pt x="2560" y="34"/>
                  </a:lnTo>
                  <a:lnTo>
                    <a:pt x="185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7" name="Google Shape;1417;p9"/>
            <p:cNvSpPr/>
            <p:nvPr/>
          </p:nvSpPr>
          <p:spPr>
            <a:xfrm>
              <a:off x="2278100" y="267400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1852" y="101"/>
                  </a:moveTo>
                  <a:lnTo>
                    <a:pt x="2323" y="135"/>
                  </a:lnTo>
                  <a:lnTo>
                    <a:pt x="2391" y="169"/>
                  </a:lnTo>
                  <a:lnTo>
                    <a:pt x="2458" y="169"/>
                  </a:lnTo>
                  <a:lnTo>
                    <a:pt x="2492" y="202"/>
                  </a:lnTo>
                  <a:lnTo>
                    <a:pt x="2492" y="270"/>
                  </a:lnTo>
                  <a:lnTo>
                    <a:pt x="2525" y="404"/>
                  </a:lnTo>
                  <a:lnTo>
                    <a:pt x="2492" y="539"/>
                  </a:lnTo>
                  <a:lnTo>
                    <a:pt x="2492" y="1010"/>
                  </a:lnTo>
                  <a:lnTo>
                    <a:pt x="2525" y="1246"/>
                  </a:lnTo>
                  <a:lnTo>
                    <a:pt x="2559" y="1448"/>
                  </a:lnTo>
                  <a:lnTo>
                    <a:pt x="1448" y="1515"/>
                  </a:lnTo>
                  <a:lnTo>
                    <a:pt x="303" y="1515"/>
                  </a:lnTo>
                  <a:lnTo>
                    <a:pt x="236" y="707"/>
                  </a:lnTo>
                  <a:lnTo>
                    <a:pt x="236" y="303"/>
                  </a:lnTo>
                  <a:lnTo>
                    <a:pt x="236" y="236"/>
                  </a:lnTo>
                  <a:lnTo>
                    <a:pt x="640" y="202"/>
                  </a:lnTo>
                  <a:lnTo>
                    <a:pt x="1044" y="169"/>
                  </a:lnTo>
                  <a:lnTo>
                    <a:pt x="1448" y="135"/>
                  </a:lnTo>
                  <a:lnTo>
                    <a:pt x="1852" y="101"/>
                  </a:lnTo>
                  <a:close/>
                  <a:moveTo>
                    <a:pt x="1145" y="0"/>
                  </a:moveTo>
                  <a:lnTo>
                    <a:pt x="707" y="68"/>
                  </a:lnTo>
                  <a:lnTo>
                    <a:pt x="236" y="101"/>
                  </a:lnTo>
                  <a:lnTo>
                    <a:pt x="236" y="34"/>
                  </a:lnTo>
                  <a:lnTo>
                    <a:pt x="169" y="34"/>
                  </a:lnTo>
                  <a:lnTo>
                    <a:pt x="169" y="101"/>
                  </a:lnTo>
                  <a:lnTo>
                    <a:pt x="34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68" y="236"/>
                  </a:lnTo>
                  <a:lnTo>
                    <a:pt x="135" y="236"/>
                  </a:lnTo>
                  <a:lnTo>
                    <a:pt x="101" y="573"/>
                  </a:lnTo>
                  <a:lnTo>
                    <a:pt x="101" y="909"/>
                  </a:lnTo>
                  <a:lnTo>
                    <a:pt x="169" y="1583"/>
                  </a:lnTo>
                  <a:lnTo>
                    <a:pt x="202" y="1650"/>
                  </a:lnTo>
                  <a:lnTo>
                    <a:pt x="236" y="1684"/>
                  </a:lnTo>
                  <a:lnTo>
                    <a:pt x="1448" y="1684"/>
                  </a:lnTo>
                  <a:lnTo>
                    <a:pt x="2660" y="1583"/>
                  </a:lnTo>
                  <a:lnTo>
                    <a:pt x="2694" y="1583"/>
                  </a:lnTo>
                  <a:lnTo>
                    <a:pt x="2727" y="1515"/>
                  </a:lnTo>
                  <a:lnTo>
                    <a:pt x="2660" y="1145"/>
                  </a:lnTo>
                  <a:lnTo>
                    <a:pt x="2626" y="808"/>
                  </a:lnTo>
                  <a:lnTo>
                    <a:pt x="2626" y="438"/>
                  </a:lnTo>
                  <a:lnTo>
                    <a:pt x="2626" y="101"/>
                  </a:lnTo>
                  <a:lnTo>
                    <a:pt x="2593" y="34"/>
                  </a:lnTo>
                  <a:lnTo>
                    <a:pt x="2559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8" name="Google Shape;1418;p9"/>
            <p:cNvSpPr/>
            <p:nvPr/>
          </p:nvSpPr>
          <p:spPr>
            <a:xfrm>
              <a:off x="2538175" y="2765750"/>
              <a:ext cx="24425" cy="11800"/>
            </a:xfrm>
            <a:custGeom>
              <a:avLst/>
              <a:gdLst/>
              <a:ahLst/>
              <a:cxnLst/>
              <a:rect l="l" t="t" r="r" b="b"/>
              <a:pathLst>
                <a:path w="977" h="472" extrusionOk="0">
                  <a:moveTo>
                    <a:pt x="371" y="0"/>
                  </a:moveTo>
                  <a:lnTo>
                    <a:pt x="270" y="34"/>
                  </a:lnTo>
                  <a:lnTo>
                    <a:pt x="169" y="101"/>
                  </a:lnTo>
                  <a:lnTo>
                    <a:pt x="68" y="135"/>
                  </a:lnTo>
                  <a:lnTo>
                    <a:pt x="1" y="202"/>
                  </a:lnTo>
                  <a:lnTo>
                    <a:pt x="1" y="236"/>
                  </a:lnTo>
                  <a:lnTo>
                    <a:pt x="1" y="303"/>
                  </a:lnTo>
                  <a:lnTo>
                    <a:pt x="34" y="371"/>
                  </a:lnTo>
                  <a:lnTo>
                    <a:pt x="102" y="404"/>
                  </a:lnTo>
                  <a:lnTo>
                    <a:pt x="270" y="472"/>
                  </a:lnTo>
                  <a:lnTo>
                    <a:pt x="337" y="472"/>
                  </a:lnTo>
                  <a:lnTo>
                    <a:pt x="371" y="438"/>
                  </a:lnTo>
                  <a:lnTo>
                    <a:pt x="337" y="371"/>
                  </a:lnTo>
                  <a:lnTo>
                    <a:pt x="304" y="337"/>
                  </a:lnTo>
                  <a:lnTo>
                    <a:pt x="708" y="337"/>
                  </a:lnTo>
                  <a:lnTo>
                    <a:pt x="910" y="303"/>
                  </a:lnTo>
                  <a:lnTo>
                    <a:pt x="943" y="270"/>
                  </a:lnTo>
                  <a:lnTo>
                    <a:pt x="977" y="236"/>
                  </a:lnTo>
                  <a:lnTo>
                    <a:pt x="943" y="202"/>
                  </a:lnTo>
                  <a:lnTo>
                    <a:pt x="910" y="169"/>
                  </a:lnTo>
                  <a:lnTo>
                    <a:pt x="506" y="202"/>
                  </a:lnTo>
                  <a:lnTo>
                    <a:pt x="236" y="202"/>
                  </a:lnTo>
                  <a:lnTo>
                    <a:pt x="304" y="169"/>
                  </a:lnTo>
                  <a:lnTo>
                    <a:pt x="405" y="101"/>
                  </a:lnTo>
                  <a:lnTo>
                    <a:pt x="438" y="68"/>
                  </a:lnTo>
                  <a:lnTo>
                    <a:pt x="438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9" name="Google Shape;1419;p9"/>
            <p:cNvSpPr/>
            <p:nvPr/>
          </p:nvSpPr>
          <p:spPr>
            <a:xfrm>
              <a:off x="2505350" y="267485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236" y="135"/>
                  </a:moveTo>
                  <a:lnTo>
                    <a:pt x="640" y="168"/>
                  </a:lnTo>
                  <a:lnTo>
                    <a:pt x="1785" y="202"/>
                  </a:lnTo>
                  <a:lnTo>
                    <a:pt x="2189" y="202"/>
                  </a:lnTo>
                  <a:lnTo>
                    <a:pt x="2391" y="236"/>
                  </a:lnTo>
                  <a:lnTo>
                    <a:pt x="2492" y="236"/>
                  </a:lnTo>
                  <a:lnTo>
                    <a:pt x="2559" y="269"/>
                  </a:lnTo>
                  <a:lnTo>
                    <a:pt x="2593" y="404"/>
                  </a:lnTo>
                  <a:lnTo>
                    <a:pt x="2593" y="539"/>
                  </a:lnTo>
                  <a:lnTo>
                    <a:pt x="2593" y="808"/>
                  </a:lnTo>
                  <a:lnTo>
                    <a:pt x="2593" y="1414"/>
                  </a:lnTo>
                  <a:lnTo>
                    <a:pt x="2559" y="1448"/>
                  </a:lnTo>
                  <a:lnTo>
                    <a:pt x="2492" y="1515"/>
                  </a:lnTo>
                  <a:lnTo>
                    <a:pt x="2290" y="1549"/>
                  </a:lnTo>
                  <a:lnTo>
                    <a:pt x="1617" y="1549"/>
                  </a:lnTo>
                  <a:lnTo>
                    <a:pt x="910" y="1481"/>
                  </a:lnTo>
                  <a:lnTo>
                    <a:pt x="472" y="1448"/>
                  </a:lnTo>
                  <a:lnTo>
                    <a:pt x="371" y="1414"/>
                  </a:lnTo>
                  <a:lnTo>
                    <a:pt x="304" y="1313"/>
                  </a:lnTo>
                  <a:lnTo>
                    <a:pt x="236" y="1178"/>
                  </a:lnTo>
                  <a:lnTo>
                    <a:pt x="236" y="1044"/>
                  </a:lnTo>
                  <a:lnTo>
                    <a:pt x="203" y="707"/>
                  </a:lnTo>
                  <a:lnTo>
                    <a:pt x="203" y="438"/>
                  </a:lnTo>
                  <a:lnTo>
                    <a:pt x="236" y="303"/>
                  </a:lnTo>
                  <a:lnTo>
                    <a:pt x="203" y="135"/>
                  </a:lnTo>
                  <a:close/>
                  <a:moveTo>
                    <a:pt x="236" y="0"/>
                  </a:moveTo>
                  <a:lnTo>
                    <a:pt x="34" y="34"/>
                  </a:lnTo>
                  <a:lnTo>
                    <a:pt x="1" y="67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4" y="168"/>
                  </a:lnTo>
                  <a:lnTo>
                    <a:pt x="102" y="168"/>
                  </a:lnTo>
                  <a:lnTo>
                    <a:pt x="102" y="202"/>
                  </a:lnTo>
                  <a:lnTo>
                    <a:pt x="102" y="303"/>
                  </a:lnTo>
                  <a:lnTo>
                    <a:pt x="68" y="471"/>
                  </a:lnTo>
                  <a:lnTo>
                    <a:pt x="68" y="673"/>
                  </a:lnTo>
                  <a:lnTo>
                    <a:pt x="102" y="1111"/>
                  </a:lnTo>
                  <a:lnTo>
                    <a:pt x="203" y="1549"/>
                  </a:lnTo>
                  <a:lnTo>
                    <a:pt x="236" y="1582"/>
                  </a:lnTo>
                  <a:lnTo>
                    <a:pt x="573" y="1582"/>
                  </a:lnTo>
                  <a:lnTo>
                    <a:pt x="876" y="1616"/>
                  </a:lnTo>
                  <a:lnTo>
                    <a:pt x="1482" y="1683"/>
                  </a:lnTo>
                  <a:lnTo>
                    <a:pt x="2357" y="1683"/>
                  </a:lnTo>
                  <a:lnTo>
                    <a:pt x="2660" y="1616"/>
                  </a:lnTo>
                  <a:lnTo>
                    <a:pt x="2694" y="1582"/>
                  </a:lnTo>
                  <a:lnTo>
                    <a:pt x="2728" y="1549"/>
                  </a:lnTo>
                  <a:lnTo>
                    <a:pt x="2728" y="909"/>
                  </a:lnTo>
                  <a:lnTo>
                    <a:pt x="2728" y="572"/>
                  </a:lnTo>
                  <a:lnTo>
                    <a:pt x="2660" y="269"/>
                  </a:lnTo>
                  <a:lnTo>
                    <a:pt x="2627" y="168"/>
                  </a:lnTo>
                  <a:lnTo>
                    <a:pt x="2526" y="135"/>
                  </a:lnTo>
                  <a:lnTo>
                    <a:pt x="2425" y="101"/>
                  </a:lnTo>
                  <a:lnTo>
                    <a:pt x="1650" y="101"/>
                  </a:lnTo>
                  <a:lnTo>
                    <a:pt x="977" y="34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0" name="Google Shape;1420;p9"/>
            <p:cNvSpPr/>
            <p:nvPr/>
          </p:nvSpPr>
          <p:spPr>
            <a:xfrm>
              <a:off x="2469150" y="2722825"/>
              <a:ext cx="103550" cy="64825"/>
            </a:xfrm>
            <a:custGeom>
              <a:avLst/>
              <a:gdLst/>
              <a:ahLst/>
              <a:cxnLst/>
              <a:rect l="l" t="t" r="r" b="b"/>
              <a:pathLst>
                <a:path w="4142" h="2593" extrusionOk="0">
                  <a:moveTo>
                    <a:pt x="2661" y="135"/>
                  </a:moveTo>
                  <a:lnTo>
                    <a:pt x="3772" y="168"/>
                  </a:lnTo>
                  <a:lnTo>
                    <a:pt x="3873" y="168"/>
                  </a:lnTo>
                  <a:lnTo>
                    <a:pt x="3940" y="269"/>
                  </a:lnTo>
                  <a:lnTo>
                    <a:pt x="3974" y="404"/>
                  </a:lnTo>
                  <a:lnTo>
                    <a:pt x="4007" y="539"/>
                  </a:lnTo>
                  <a:lnTo>
                    <a:pt x="4007" y="842"/>
                  </a:lnTo>
                  <a:lnTo>
                    <a:pt x="4007" y="1044"/>
                  </a:lnTo>
                  <a:lnTo>
                    <a:pt x="4007" y="1751"/>
                  </a:lnTo>
                  <a:lnTo>
                    <a:pt x="3974" y="2189"/>
                  </a:lnTo>
                  <a:lnTo>
                    <a:pt x="3940" y="2323"/>
                  </a:lnTo>
                  <a:lnTo>
                    <a:pt x="3873" y="2357"/>
                  </a:lnTo>
                  <a:lnTo>
                    <a:pt x="3267" y="2424"/>
                  </a:lnTo>
                  <a:lnTo>
                    <a:pt x="2021" y="2424"/>
                  </a:lnTo>
                  <a:lnTo>
                    <a:pt x="1415" y="2357"/>
                  </a:lnTo>
                  <a:lnTo>
                    <a:pt x="809" y="2323"/>
                  </a:lnTo>
                  <a:lnTo>
                    <a:pt x="506" y="2323"/>
                  </a:lnTo>
                  <a:lnTo>
                    <a:pt x="203" y="2357"/>
                  </a:lnTo>
                  <a:lnTo>
                    <a:pt x="169" y="1616"/>
                  </a:lnTo>
                  <a:lnTo>
                    <a:pt x="135" y="875"/>
                  </a:lnTo>
                  <a:lnTo>
                    <a:pt x="203" y="539"/>
                  </a:lnTo>
                  <a:lnTo>
                    <a:pt x="203" y="370"/>
                  </a:lnTo>
                  <a:lnTo>
                    <a:pt x="203" y="202"/>
                  </a:lnTo>
                  <a:lnTo>
                    <a:pt x="270" y="202"/>
                  </a:lnTo>
                  <a:lnTo>
                    <a:pt x="371" y="168"/>
                  </a:lnTo>
                  <a:lnTo>
                    <a:pt x="775" y="168"/>
                  </a:lnTo>
                  <a:lnTo>
                    <a:pt x="1415" y="135"/>
                  </a:lnTo>
                  <a:close/>
                  <a:moveTo>
                    <a:pt x="540" y="0"/>
                  </a:moveTo>
                  <a:lnTo>
                    <a:pt x="371" y="34"/>
                  </a:lnTo>
                  <a:lnTo>
                    <a:pt x="203" y="67"/>
                  </a:lnTo>
                  <a:lnTo>
                    <a:pt x="169" y="101"/>
                  </a:lnTo>
                  <a:lnTo>
                    <a:pt x="135" y="101"/>
                  </a:lnTo>
                  <a:lnTo>
                    <a:pt x="102" y="135"/>
                  </a:lnTo>
                  <a:lnTo>
                    <a:pt x="102" y="168"/>
                  </a:lnTo>
                  <a:lnTo>
                    <a:pt x="135" y="202"/>
                  </a:lnTo>
                  <a:lnTo>
                    <a:pt x="169" y="202"/>
                  </a:lnTo>
                  <a:lnTo>
                    <a:pt x="102" y="269"/>
                  </a:lnTo>
                  <a:lnTo>
                    <a:pt x="68" y="337"/>
                  </a:lnTo>
                  <a:lnTo>
                    <a:pt x="34" y="572"/>
                  </a:lnTo>
                  <a:lnTo>
                    <a:pt x="1" y="1010"/>
                  </a:lnTo>
                  <a:lnTo>
                    <a:pt x="1" y="1717"/>
                  </a:lnTo>
                  <a:lnTo>
                    <a:pt x="68" y="2458"/>
                  </a:lnTo>
                  <a:lnTo>
                    <a:pt x="102" y="2492"/>
                  </a:lnTo>
                  <a:lnTo>
                    <a:pt x="169" y="2525"/>
                  </a:lnTo>
                  <a:lnTo>
                    <a:pt x="641" y="2492"/>
                  </a:lnTo>
                  <a:lnTo>
                    <a:pt x="1146" y="2492"/>
                  </a:lnTo>
                  <a:lnTo>
                    <a:pt x="2122" y="2559"/>
                  </a:lnTo>
                  <a:lnTo>
                    <a:pt x="2593" y="2593"/>
                  </a:lnTo>
                  <a:lnTo>
                    <a:pt x="3065" y="2559"/>
                  </a:lnTo>
                  <a:lnTo>
                    <a:pt x="4007" y="2492"/>
                  </a:lnTo>
                  <a:lnTo>
                    <a:pt x="4041" y="2458"/>
                  </a:lnTo>
                  <a:lnTo>
                    <a:pt x="4075" y="2424"/>
                  </a:lnTo>
                  <a:lnTo>
                    <a:pt x="4108" y="1987"/>
                  </a:lnTo>
                  <a:lnTo>
                    <a:pt x="4142" y="1515"/>
                  </a:lnTo>
                  <a:lnTo>
                    <a:pt x="4142" y="606"/>
                  </a:lnTo>
                  <a:lnTo>
                    <a:pt x="4108" y="404"/>
                  </a:lnTo>
                  <a:lnTo>
                    <a:pt x="4041" y="236"/>
                  </a:lnTo>
                  <a:lnTo>
                    <a:pt x="4007" y="135"/>
                  </a:lnTo>
                  <a:lnTo>
                    <a:pt x="3940" y="101"/>
                  </a:lnTo>
                  <a:lnTo>
                    <a:pt x="3873" y="34"/>
                  </a:lnTo>
                  <a:lnTo>
                    <a:pt x="3772" y="34"/>
                  </a:lnTo>
                  <a:lnTo>
                    <a:pt x="2863" y="0"/>
                  </a:lnTo>
                  <a:lnTo>
                    <a:pt x="1920" y="0"/>
                  </a:lnTo>
                  <a:lnTo>
                    <a:pt x="910" y="34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1" name="Google Shape;1421;p9"/>
            <p:cNvSpPr/>
            <p:nvPr/>
          </p:nvSpPr>
          <p:spPr>
            <a:xfrm>
              <a:off x="1623250" y="2758175"/>
              <a:ext cx="9275" cy="17700"/>
            </a:xfrm>
            <a:custGeom>
              <a:avLst/>
              <a:gdLst/>
              <a:ahLst/>
              <a:cxnLst/>
              <a:rect l="l" t="t" r="r" b="b"/>
              <a:pathLst>
                <a:path w="371" h="708" extrusionOk="0">
                  <a:moveTo>
                    <a:pt x="303" y="0"/>
                  </a:moveTo>
                  <a:lnTo>
                    <a:pt x="270" y="34"/>
                  </a:lnTo>
                  <a:lnTo>
                    <a:pt x="135" y="135"/>
                  </a:lnTo>
                  <a:lnTo>
                    <a:pt x="0" y="270"/>
                  </a:lnTo>
                  <a:lnTo>
                    <a:pt x="0" y="337"/>
                  </a:lnTo>
                  <a:lnTo>
                    <a:pt x="34" y="371"/>
                  </a:lnTo>
                  <a:lnTo>
                    <a:pt x="68" y="371"/>
                  </a:lnTo>
                  <a:lnTo>
                    <a:pt x="202" y="270"/>
                  </a:lnTo>
                  <a:lnTo>
                    <a:pt x="202" y="270"/>
                  </a:lnTo>
                  <a:lnTo>
                    <a:pt x="169" y="640"/>
                  </a:lnTo>
                  <a:lnTo>
                    <a:pt x="202" y="674"/>
                  </a:lnTo>
                  <a:lnTo>
                    <a:pt x="236" y="707"/>
                  </a:lnTo>
                  <a:lnTo>
                    <a:pt x="303" y="674"/>
                  </a:lnTo>
                  <a:lnTo>
                    <a:pt x="303" y="640"/>
                  </a:lnTo>
                  <a:lnTo>
                    <a:pt x="337" y="371"/>
                  </a:lnTo>
                  <a:lnTo>
                    <a:pt x="371" y="101"/>
                  </a:lnTo>
                  <a:lnTo>
                    <a:pt x="371" y="34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2" name="Google Shape;1422;p9"/>
            <p:cNvSpPr/>
            <p:nvPr/>
          </p:nvSpPr>
          <p:spPr>
            <a:xfrm>
              <a:off x="2357200" y="2676525"/>
              <a:ext cx="66525" cy="41275"/>
            </a:xfrm>
            <a:custGeom>
              <a:avLst/>
              <a:gdLst/>
              <a:ahLst/>
              <a:cxnLst/>
              <a:rect l="l" t="t" r="r" b="b"/>
              <a:pathLst>
                <a:path w="2661" h="1651" extrusionOk="0">
                  <a:moveTo>
                    <a:pt x="944" y="135"/>
                  </a:moveTo>
                  <a:lnTo>
                    <a:pt x="1954" y="169"/>
                  </a:lnTo>
                  <a:lnTo>
                    <a:pt x="2257" y="169"/>
                  </a:lnTo>
                  <a:lnTo>
                    <a:pt x="2358" y="202"/>
                  </a:lnTo>
                  <a:lnTo>
                    <a:pt x="2425" y="236"/>
                  </a:lnTo>
                  <a:lnTo>
                    <a:pt x="2459" y="303"/>
                  </a:lnTo>
                  <a:lnTo>
                    <a:pt x="2459" y="438"/>
                  </a:lnTo>
                  <a:lnTo>
                    <a:pt x="2459" y="573"/>
                  </a:lnTo>
                  <a:lnTo>
                    <a:pt x="2425" y="808"/>
                  </a:lnTo>
                  <a:lnTo>
                    <a:pt x="2425" y="1111"/>
                  </a:lnTo>
                  <a:lnTo>
                    <a:pt x="2459" y="1246"/>
                  </a:lnTo>
                  <a:lnTo>
                    <a:pt x="2492" y="1381"/>
                  </a:lnTo>
                  <a:lnTo>
                    <a:pt x="2021" y="1414"/>
                  </a:lnTo>
                  <a:lnTo>
                    <a:pt x="1516" y="1414"/>
                  </a:lnTo>
                  <a:lnTo>
                    <a:pt x="1112" y="1448"/>
                  </a:lnTo>
                  <a:lnTo>
                    <a:pt x="674" y="1515"/>
                  </a:lnTo>
                  <a:lnTo>
                    <a:pt x="439" y="1482"/>
                  </a:lnTo>
                  <a:lnTo>
                    <a:pt x="203" y="1414"/>
                  </a:lnTo>
                  <a:lnTo>
                    <a:pt x="169" y="1381"/>
                  </a:lnTo>
                  <a:lnTo>
                    <a:pt x="136" y="1347"/>
                  </a:lnTo>
                  <a:lnTo>
                    <a:pt x="136" y="1179"/>
                  </a:lnTo>
                  <a:lnTo>
                    <a:pt x="136" y="909"/>
                  </a:lnTo>
                  <a:lnTo>
                    <a:pt x="136" y="573"/>
                  </a:lnTo>
                  <a:lnTo>
                    <a:pt x="102" y="236"/>
                  </a:lnTo>
                  <a:lnTo>
                    <a:pt x="136" y="236"/>
                  </a:lnTo>
                  <a:lnTo>
                    <a:pt x="237" y="169"/>
                  </a:lnTo>
                  <a:lnTo>
                    <a:pt x="338" y="135"/>
                  </a:lnTo>
                  <a:close/>
                  <a:moveTo>
                    <a:pt x="304" y="0"/>
                  </a:moveTo>
                  <a:lnTo>
                    <a:pt x="203" y="34"/>
                  </a:lnTo>
                  <a:lnTo>
                    <a:pt x="102" y="101"/>
                  </a:lnTo>
                  <a:lnTo>
                    <a:pt x="102" y="34"/>
                  </a:lnTo>
                  <a:lnTo>
                    <a:pt x="35" y="34"/>
                  </a:lnTo>
                  <a:lnTo>
                    <a:pt x="1" y="337"/>
                  </a:lnTo>
                  <a:lnTo>
                    <a:pt x="1" y="640"/>
                  </a:lnTo>
                  <a:lnTo>
                    <a:pt x="1" y="1246"/>
                  </a:lnTo>
                  <a:lnTo>
                    <a:pt x="35" y="1347"/>
                  </a:lnTo>
                  <a:lnTo>
                    <a:pt x="68" y="1448"/>
                  </a:lnTo>
                  <a:lnTo>
                    <a:pt x="136" y="1515"/>
                  </a:lnTo>
                  <a:lnTo>
                    <a:pt x="237" y="1583"/>
                  </a:lnTo>
                  <a:lnTo>
                    <a:pt x="472" y="1616"/>
                  </a:lnTo>
                  <a:lnTo>
                    <a:pt x="742" y="1650"/>
                  </a:lnTo>
                  <a:lnTo>
                    <a:pt x="1280" y="1583"/>
                  </a:lnTo>
                  <a:lnTo>
                    <a:pt x="1617" y="1549"/>
                  </a:lnTo>
                  <a:lnTo>
                    <a:pt x="2257" y="1549"/>
                  </a:lnTo>
                  <a:lnTo>
                    <a:pt x="2593" y="1515"/>
                  </a:lnTo>
                  <a:lnTo>
                    <a:pt x="2661" y="1482"/>
                  </a:lnTo>
                  <a:lnTo>
                    <a:pt x="2661" y="1448"/>
                  </a:lnTo>
                  <a:lnTo>
                    <a:pt x="2661" y="1414"/>
                  </a:lnTo>
                  <a:lnTo>
                    <a:pt x="2593" y="1246"/>
                  </a:lnTo>
                  <a:lnTo>
                    <a:pt x="2560" y="1078"/>
                  </a:lnTo>
                  <a:lnTo>
                    <a:pt x="2560" y="741"/>
                  </a:lnTo>
                  <a:lnTo>
                    <a:pt x="2593" y="539"/>
                  </a:lnTo>
                  <a:lnTo>
                    <a:pt x="2593" y="371"/>
                  </a:lnTo>
                  <a:lnTo>
                    <a:pt x="2560" y="202"/>
                  </a:lnTo>
                  <a:lnTo>
                    <a:pt x="2459" y="34"/>
                  </a:lnTo>
                  <a:lnTo>
                    <a:pt x="2425" y="34"/>
                  </a:lnTo>
                  <a:lnTo>
                    <a:pt x="2391" y="0"/>
                  </a:lnTo>
                  <a:lnTo>
                    <a:pt x="2055" y="34"/>
                  </a:lnTo>
                  <a:lnTo>
                    <a:pt x="1718" y="34"/>
                  </a:lnTo>
                  <a:lnTo>
                    <a:pt x="101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3" name="Google Shape;1423;p9"/>
            <p:cNvSpPr/>
            <p:nvPr/>
          </p:nvSpPr>
          <p:spPr>
            <a:xfrm>
              <a:off x="1629975" y="2796050"/>
              <a:ext cx="64850" cy="27800"/>
            </a:xfrm>
            <a:custGeom>
              <a:avLst/>
              <a:gdLst/>
              <a:ahLst/>
              <a:cxnLst/>
              <a:rect l="l" t="t" r="r" b="b"/>
              <a:pathLst>
                <a:path w="2594" h="1112" extrusionOk="0">
                  <a:moveTo>
                    <a:pt x="472" y="0"/>
                  </a:moveTo>
                  <a:lnTo>
                    <a:pt x="102" y="68"/>
                  </a:lnTo>
                  <a:lnTo>
                    <a:pt x="102" y="101"/>
                  </a:lnTo>
                  <a:lnTo>
                    <a:pt x="68" y="101"/>
                  </a:lnTo>
                  <a:lnTo>
                    <a:pt x="34" y="135"/>
                  </a:lnTo>
                  <a:lnTo>
                    <a:pt x="1" y="640"/>
                  </a:lnTo>
                  <a:lnTo>
                    <a:pt x="1" y="1111"/>
                  </a:lnTo>
                  <a:lnTo>
                    <a:pt x="135" y="1111"/>
                  </a:lnTo>
                  <a:lnTo>
                    <a:pt x="135" y="741"/>
                  </a:lnTo>
                  <a:lnTo>
                    <a:pt x="169" y="472"/>
                  </a:lnTo>
                  <a:lnTo>
                    <a:pt x="135" y="337"/>
                  </a:lnTo>
                  <a:lnTo>
                    <a:pt x="102" y="202"/>
                  </a:lnTo>
                  <a:lnTo>
                    <a:pt x="135" y="202"/>
                  </a:lnTo>
                  <a:lnTo>
                    <a:pt x="438" y="169"/>
                  </a:lnTo>
                  <a:lnTo>
                    <a:pt x="741" y="135"/>
                  </a:lnTo>
                  <a:lnTo>
                    <a:pt x="2088" y="135"/>
                  </a:lnTo>
                  <a:lnTo>
                    <a:pt x="2223" y="169"/>
                  </a:lnTo>
                  <a:lnTo>
                    <a:pt x="2324" y="236"/>
                  </a:lnTo>
                  <a:lnTo>
                    <a:pt x="2391" y="337"/>
                  </a:lnTo>
                  <a:lnTo>
                    <a:pt x="2459" y="505"/>
                  </a:lnTo>
                  <a:lnTo>
                    <a:pt x="2459" y="707"/>
                  </a:lnTo>
                  <a:lnTo>
                    <a:pt x="2459" y="1111"/>
                  </a:lnTo>
                  <a:lnTo>
                    <a:pt x="2593" y="1111"/>
                  </a:lnTo>
                  <a:lnTo>
                    <a:pt x="2593" y="640"/>
                  </a:lnTo>
                  <a:lnTo>
                    <a:pt x="2560" y="404"/>
                  </a:lnTo>
                  <a:lnTo>
                    <a:pt x="2492" y="202"/>
                  </a:lnTo>
                  <a:lnTo>
                    <a:pt x="2425" y="135"/>
                  </a:lnTo>
                  <a:lnTo>
                    <a:pt x="2324" y="68"/>
                  </a:lnTo>
                  <a:lnTo>
                    <a:pt x="2223" y="34"/>
                  </a:lnTo>
                  <a:lnTo>
                    <a:pt x="2122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4" name="Google Shape;1424;p9"/>
            <p:cNvSpPr/>
            <p:nvPr/>
          </p:nvSpPr>
          <p:spPr>
            <a:xfrm>
              <a:off x="1593800" y="2723650"/>
              <a:ext cx="62300" cy="64850"/>
            </a:xfrm>
            <a:custGeom>
              <a:avLst/>
              <a:gdLst/>
              <a:ahLst/>
              <a:cxnLst/>
              <a:rect l="l" t="t" r="r" b="b"/>
              <a:pathLst>
                <a:path w="2492" h="2594" extrusionOk="0">
                  <a:moveTo>
                    <a:pt x="2222" y="135"/>
                  </a:moveTo>
                  <a:lnTo>
                    <a:pt x="2289" y="169"/>
                  </a:lnTo>
                  <a:lnTo>
                    <a:pt x="2323" y="203"/>
                  </a:lnTo>
                  <a:lnTo>
                    <a:pt x="2357" y="236"/>
                  </a:lnTo>
                  <a:lnTo>
                    <a:pt x="2357" y="337"/>
                  </a:lnTo>
                  <a:lnTo>
                    <a:pt x="2357" y="842"/>
                  </a:lnTo>
                  <a:lnTo>
                    <a:pt x="2323" y="1348"/>
                  </a:lnTo>
                  <a:lnTo>
                    <a:pt x="2323" y="1853"/>
                  </a:lnTo>
                  <a:lnTo>
                    <a:pt x="2357" y="2358"/>
                  </a:lnTo>
                  <a:lnTo>
                    <a:pt x="2087" y="2425"/>
                  </a:lnTo>
                  <a:lnTo>
                    <a:pt x="1818" y="2459"/>
                  </a:lnTo>
                  <a:lnTo>
                    <a:pt x="1246" y="2425"/>
                  </a:lnTo>
                  <a:lnTo>
                    <a:pt x="707" y="2391"/>
                  </a:lnTo>
                  <a:lnTo>
                    <a:pt x="438" y="2358"/>
                  </a:lnTo>
                  <a:lnTo>
                    <a:pt x="269" y="2324"/>
                  </a:lnTo>
                  <a:lnTo>
                    <a:pt x="202" y="2257"/>
                  </a:lnTo>
                  <a:lnTo>
                    <a:pt x="135" y="2021"/>
                  </a:lnTo>
                  <a:lnTo>
                    <a:pt x="135" y="1752"/>
                  </a:lnTo>
                  <a:lnTo>
                    <a:pt x="135" y="1247"/>
                  </a:lnTo>
                  <a:lnTo>
                    <a:pt x="168" y="708"/>
                  </a:lnTo>
                  <a:lnTo>
                    <a:pt x="202" y="169"/>
                  </a:lnTo>
                  <a:lnTo>
                    <a:pt x="1279" y="169"/>
                  </a:lnTo>
                  <a:lnTo>
                    <a:pt x="1919" y="135"/>
                  </a:lnTo>
                  <a:close/>
                  <a:moveTo>
                    <a:pt x="135" y="1"/>
                  </a:moveTo>
                  <a:lnTo>
                    <a:pt x="101" y="34"/>
                  </a:lnTo>
                  <a:lnTo>
                    <a:pt x="67" y="68"/>
                  </a:lnTo>
                  <a:lnTo>
                    <a:pt x="67" y="102"/>
                  </a:lnTo>
                  <a:lnTo>
                    <a:pt x="101" y="135"/>
                  </a:lnTo>
                  <a:lnTo>
                    <a:pt x="34" y="438"/>
                  </a:lnTo>
                  <a:lnTo>
                    <a:pt x="0" y="741"/>
                  </a:lnTo>
                  <a:lnTo>
                    <a:pt x="0" y="1348"/>
                  </a:lnTo>
                  <a:lnTo>
                    <a:pt x="34" y="2021"/>
                  </a:lnTo>
                  <a:lnTo>
                    <a:pt x="34" y="2189"/>
                  </a:lnTo>
                  <a:lnTo>
                    <a:pt x="67" y="2290"/>
                  </a:lnTo>
                  <a:lnTo>
                    <a:pt x="101" y="2358"/>
                  </a:lnTo>
                  <a:lnTo>
                    <a:pt x="135" y="2391"/>
                  </a:lnTo>
                  <a:lnTo>
                    <a:pt x="168" y="2425"/>
                  </a:lnTo>
                  <a:lnTo>
                    <a:pt x="303" y="2459"/>
                  </a:lnTo>
                  <a:lnTo>
                    <a:pt x="673" y="2492"/>
                  </a:lnTo>
                  <a:lnTo>
                    <a:pt x="1044" y="2560"/>
                  </a:lnTo>
                  <a:lnTo>
                    <a:pt x="1751" y="2593"/>
                  </a:lnTo>
                  <a:lnTo>
                    <a:pt x="2121" y="2560"/>
                  </a:lnTo>
                  <a:lnTo>
                    <a:pt x="2289" y="2526"/>
                  </a:lnTo>
                  <a:lnTo>
                    <a:pt x="2458" y="2492"/>
                  </a:lnTo>
                  <a:lnTo>
                    <a:pt x="2491" y="2459"/>
                  </a:lnTo>
                  <a:lnTo>
                    <a:pt x="2491" y="2391"/>
                  </a:lnTo>
                  <a:lnTo>
                    <a:pt x="2458" y="2122"/>
                  </a:lnTo>
                  <a:lnTo>
                    <a:pt x="2458" y="1819"/>
                  </a:lnTo>
                  <a:lnTo>
                    <a:pt x="2458" y="1247"/>
                  </a:lnTo>
                  <a:lnTo>
                    <a:pt x="2491" y="674"/>
                  </a:lnTo>
                  <a:lnTo>
                    <a:pt x="2491" y="102"/>
                  </a:lnTo>
                  <a:lnTo>
                    <a:pt x="2491" y="68"/>
                  </a:lnTo>
                  <a:lnTo>
                    <a:pt x="2424" y="34"/>
                  </a:lnTo>
                  <a:lnTo>
                    <a:pt x="1852" y="1"/>
                  </a:lnTo>
                  <a:lnTo>
                    <a:pt x="1279" y="1"/>
                  </a:lnTo>
                  <a:lnTo>
                    <a:pt x="707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5" name="Google Shape;1425;p9"/>
            <p:cNvSpPr/>
            <p:nvPr/>
          </p:nvSpPr>
          <p:spPr>
            <a:xfrm>
              <a:off x="2068500" y="2795200"/>
              <a:ext cx="62325" cy="28650"/>
            </a:xfrm>
            <a:custGeom>
              <a:avLst/>
              <a:gdLst/>
              <a:ahLst/>
              <a:cxnLst/>
              <a:rect l="l" t="t" r="r" b="b"/>
              <a:pathLst>
                <a:path w="2493" h="1146" extrusionOk="0">
                  <a:moveTo>
                    <a:pt x="169" y="1"/>
                  </a:moveTo>
                  <a:lnTo>
                    <a:pt x="102" y="34"/>
                  </a:lnTo>
                  <a:lnTo>
                    <a:pt x="102" y="68"/>
                  </a:lnTo>
                  <a:lnTo>
                    <a:pt x="102" y="102"/>
                  </a:lnTo>
                  <a:lnTo>
                    <a:pt x="102" y="135"/>
                  </a:lnTo>
                  <a:lnTo>
                    <a:pt x="68" y="371"/>
                  </a:lnTo>
                  <a:lnTo>
                    <a:pt x="35" y="640"/>
                  </a:lnTo>
                  <a:lnTo>
                    <a:pt x="1" y="1145"/>
                  </a:lnTo>
                  <a:lnTo>
                    <a:pt x="136" y="1145"/>
                  </a:lnTo>
                  <a:lnTo>
                    <a:pt x="203" y="169"/>
                  </a:lnTo>
                  <a:lnTo>
                    <a:pt x="1314" y="169"/>
                  </a:lnTo>
                  <a:lnTo>
                    <a:pt x="1920" y="135"/>
                  </a:lnTo>
                  <a:lnTo>
                    <a:pt x="2223" y="135"/>
                  </a:lnTo>
                  <a:lnTo>
                    <a:pt x="2290" y="169"/>
                  </a:lnTo>
                  <a:lnTo>
                    <a:pt x="2324" y="203"/>
                  </a:lnTo>
                  <a:lnTo>
                    <a:pt x="2358" y="236"/>
                  </a:lnTo>
                  <a:lnTo>
                    <a:pt x="2391" y="337"/>
                  </a:lnTo>
                  <a:lnTo>
                    <a:pt x="2358" y="1145"/>
                  </a:lnTo>
                  <a:lnTo>
                    <a:pt x="2459" y="1145"/>
                  </a:lnTo>
                  <a:lnTo>
                    <a:pt x="2492" y="640"/>
                  </a:lnTo>
                  <a:lnTo>
                    <a:pt x="2492" y="102"/>
                  </a:lnTo>
                  <a:lnTo>
                    <a:pt x="2492" y="68"/>
                  </a:lnTo>
                  <a:lnTo>
                    <a:pt x="2459" y="34"/>
                  </a:lnTo>
                  <a:lnTo>
                    <a:pt x="1886" y="1"/>
                  </a:lnTo>
                  <a:lnTo>
                    <a:pt x="1314" y="34"/>
                  </a:lnTo>
                  <a:lnTo>
                    <a:pt x="742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6" name="Google Shape;1426;p9"/>
            <p:cNvSpPr/>
            <p:nvPr/>
          </p:nvSpPr>
          <p:spPr>
            <a:xfrm>
              <a:off x="1519725" y="2792675"/>
              <a:ext cx="106075" cy="31175"/>
            </a:xfrm>
            <a:custGeom>
              <a:avLst/>
              <a:gdLst/>
              <a:ahLst/>
              <a:cxnLst/>
              <a:rect l="l" t="t" r="r" b="b"/>
              <a:pathLst>
                <a:path w="4243" h="1247" extrusionOk="0">
                  <a:moveTo>
                    <a:pt x="3333" y="1"/>
                  </a:moveTo>
                  <a:lnTo>
                    <a:pt x="3098" y="34"/>
                  </a:lnTo>
                  <a:lnTo>
                    <a:pt x="2727" y="68"/>
                  </a:lnTo>
                  <a:lnTo>
                    <a:pt x="2155" y="102"/>
                  </a:lnTo>
                  <a:lnTo>
                    <a:pt x="1044" y="102"/>
                  </a:lnTo>
                  <a:lnTo>
                    <a:pt x="505" y="135"/>
                  </a:lnTo>
                  <a:lnTo>
                    <a:pt x="303" y="169"/>
                  </a:lnTo>
                  <a:lnTo>
                    <a:pt x="202" y="236"/>
                  </a:lnTo>
                  <a:lnTo>
                    <a:pt x="101" y="371"/>
                  </a:lnTo>
                  <a:lnTo>
                    <a:pt x="34" y="506"/>
                  </a:lnTo>
                  <a:lnTo>
                    <a:pt x="0" y="708"/>
                  </a:lnTo>
                  <a:lnTo>
                    <a:pt x="0" y="876"/>
                  </a:lnTo>
                  <a:lnTo>
                    <a:pt x="0" y="1246"/>
                  </a:lnTo>
                  <a:lnTo>
                    <a:pt x="169" y="1246"/>
                  </a:lnTo>
                  <a:lnTo>
                    <a:pt x="169" y="842"/>
                  </a:lnTo>
                  <a:lnTo>
                    <a:pt x="202" y="573"/>
                  </a:lnTo>
                  <a:lnTo>
                    <a:pt x="236" y="438"/>
                  </a:lnTo>
                  <a:lnTo>
                    <a:pt x="303" y="337"/>
                  </a:lnTo>
                  <a:lnTo>
                    <a:pt x="371" y="304"/>
                  </a:lnTo>
                  <a:lnTo>
                    <a:pt x="505" y="270"/>
                  </a:lnTo>
                  <a:lnTo>
                    <a:pt x="1650" y="270"/>
                  </a:lnTo>
                  <a:lnTo>
                    <a:pt x="2593" y="236"/>
                  </a:lnTo>
                  <a:lnTo>
                    <a:pt x="2963" y="203"/>
                  </a:lnTo>
                  <a:lnTo>
                    <a:pt x="3434" y="169"/>
                  </a:lnTo>
                  <a:lnTo>
                    <a:pt x="3636" y="203"/>
                  </a:lnTo>
                  <a:lnTo>
                    <a:pt x="3838" y="270"/>
                  </a:lnTo>
                  <a:lnTo>
                    <a:pt x="3973" y="371"/>
                  </a:lnTo>
                  <a:lnTo>
                    <a:pt x="4007" y="438"/>
                  </a:lnTo>
                  <a:lnTo>
                    <a:pt x="4040" y="539"/>
                  </a:lnTo>
                  <a:lnTo>
                    <a:pt x="4074" y="876"/>
                  </a:lnTo>
                  <a:lnTo>
                    <a:pt x="4040" y="1246"/>
                  </a:lnTo>
                  <a:lnTo>
                    <a:pt x="4242" y="1246"/>
                  </a:lnTo>
                  <a:lnTo>
                    <a:pt x="4242" y="842"/>
                  </a:lnTo>
                  <a:lnTo>
                    <a:pt x="4175" y="438"/>
                  </a:lnTo>
                  <a:lnTo>
                    <a:pt x="4175" y="337"/>
                  </a:lnTo>
                  <a:lnTo>
                    <a:pt x="4108" y="270"/>
                  </a:lnTo>
                  <a:lnTo>
                    <a:pt x="3973" y="135"/>
                  </a:lnTo>
                  <a:lnTo>
                    <a:pt x="3771" y="68"/>
                  </a:lnTo>
                  <a:lnTo>
                    <a:pt x="3569" y="34"/>
                  </a:lnTo>
                  <a:lnTo>
                    <a:pt x="333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7" name="Google Shape;1427;p9"/>
            <p:cNvSpPr/>
            <p:nvPr/>
          </p:nvSpPr>
          <p:spPr>
            <a:xfrm>
              <a:off x="2130800" y="2762375"/>
              <a:ext cx="11800" cy="13500"/>
            </a:xfrm>
            <a:custGeom>
              <a:avLst/>
              <a:gdLst/>
              <a:ahLst/>
              <a:cxnLst/>
              <a:rect l="l" t="t" r="r" b="b"/>
              <a:pathLst>
                <a:path w="472" h="540" extrusionOk="0">
                  <a:moveTo>
                    <a:pt x="303" y="102"/>
                  </a:moveTo>
                  <a:lnTo>
                    <a:pt x="337" y="169"/>
                  </a:lnTo>
                  <a:lnTo>
                    <a:pt x="303" y="203"/>
                  </a:lnTo>
                  <a:lnTo>
                    <a:pt x="169" y="135"/>
                  </a:lnTo>
                  <a:lnTo>
                    <a:pt x="236" y="102"/>
                  </a:lnTo>
                  <a:close/>
                  <a:moveTo>
                    <a:pt x="169" y="1"/>
                  </a:moveTo>
                  <a:lnTo>
                    <a:pt x="68" y="34"/>
                  </a:lnTo>
                  <a:lnTo>
                    <a:pt x="0" y="135"/>
                  </a:lnTo>
                  <a:lnTo>
                    <a:pt x="0" y="203"/>
                  </a:lnTo>
                  <a:lnTo>
                    <a:pt x="34" y="236"/>
                  </a:lnTo>
                  <a:lnTo>
                    <a:pt x="202" y="270"/>
                  </a:lnTo>
                  <a:lnTo>
                    <a:pt x="202" y="304"/>
                  </a:lnTo>
                  <a:lnTo>
                    <a:pt x="270" y="304"/>
                  </a:lnTo>
                  <a:lnTo>
                    <a:pt x="169" y="337"/>
                  </a:lnTo>
                  <a:lnTo>
                    <a:pt x="101" y="405"/>
                  </a:lnTo>
                  <a:lnTo>
                    <a:pt x="68" y="438"/>
                  </a:lnTo>
                  <a:lnTo>
                    <a:pt x="101" y="506"/>
                  </a:lnTo>
                  <a:lnTo>
                    <a:pt x="270" y="539"/>
                  </a:lnTo>
                  <a:lnTo>
                    <a:pt x="404" y="506"/>
                  </a:lnTo>
                  <a:lnTo>
                    <a:pt x="438" y="506"/>
                  </a:lnTo>
                  <a:lnTo>
                    <a:pt x="472" y="472"/>
                  </a:lnTo>
                  <a:lnTo>
                    <a:pt x="438" y="337"/>
                  </a:lnTo>
                  <a:lnTo>
                    <a:pt x="371" y="236"/>
                  </a:lnTo>
                  <a:lnTo>
                    <a:pt x="438" y="203"/>
                  </a:lnTo>
                  <a:lnTo>
                    <a:pt x="438" y="102"/>
                  </a:lnTo>
                  <a:lnTo>
                    <a:pt x="371" y="34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8" name="Google Shape;1428;p9"/>
            <p:cNvSpPr/>
            <p:nvPr/>
          </p:nvSpPr>
          <p:spPr>
            <a:xfrm>
              <a:off x="1993600" y="2795200"/>
              <a:ext cx="62300" cy="28650"/>
            </a:xfrm>
            <a:custGeom>
              <a:avLst/>
              <a:gdLst/>
              <a:ahLst/>
              <a:cxnLst/>
              <a:rect l="l" t="t" r="r" b="b"/>
              <a:pathLst>
                <a:path w="2492" h="1146" extrusionOk="0">
                  <a:moveTo>
                    <a:pt x="1280" y="1"/>
                  </a:moveTo>
                  <a:lnTo>
                    <a:pt x="135" y="102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101" y="236"/>
                  </a:lnTo>
                  <a:lnTo>
                    <a:pt x="135" y="236"/>
                  </a:lnTo>
                  <a:lnTo>
                    <a:pt x="68" y="472"/>
                  </a:lnTo>
                  <a:lnTo>
                    <a:pt x="34" y="708"/>
                  </a:lnTo>
                  <a:lnTo>
                    <a:pt x="0" y="1145"/>
                  </a:lnTo>
                  <a:lnTo>
                    <a:pt x="135" y="1145"/>
                  </a:lnTo>
                  <a:lnTo>
                    <a:pt x="135" y="708"/>
                  </a:lnTo>
                  <a:lnTo>
                    <a:pt x="202" y="270"/>
                  </a:lnTo>
                  <a:lnTo>
                    <a:pt x="236" y="270"/>
                  </a:lnTo>
                  <a:lnTo>
                    <a:pt x="270" y="236"/>
                  </a:lnTo>
                  <a:lnTo>
                    <a:pt x="876" y="203"/>
                  </a:lnTo>
                  <a:lnTo>
                    <a:pt x="1515" y="135"/>
                  </a:lnTo>
                  <a:lnTo>
                    <a:pt x="1886" y="135"/>
                  </a:lnTo>
                  <a:lnTo>
                    <a:pt x="2290" y="169"/>
                  </a:lnTo>
                  <a:lnTo>
                    <a:pt x="2323" y="203"/>
                  </a:lnTo>
                  <a:lnTo>
                    <a:pt x="2357" y="270"/>
                  </a:lnTo>
                  <a:lnTo>
                    <a:pt x="2357" y="539"/>
                  </a:lnTo>
                  <a:lnTo>
                    <a:pt x="2357" y="1011"/>
                  </a:lnTo>
                  <a:lnTo>
                    <a:pt x="2357" y="1145"/>
                  </a:lnTo>
                  <a:lnTo>
                    <a:pt x="2492" y="1145"/>
                  </a:lnTo>
                  <a:lnTo>
                    <a:pt x="2492" y="102"/>
                  </a:lnTo>
                  <a:lnTo>
                    <a:pt x="2492" y="68"/>
                  </a:lnTo>
                  <a:lnTo>
                    <a:pt x="2458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9" name="Google Shape;1429;p9"/>
            <p:cNvSpPr/>
            <p:nvPr/>
          </p:nvSpPr>
          <p:spPr>
            <a:xfrm>
              <a:off x="3731700" y="1357575"/>
              <a:ext cx="44650" cy="18550"/>
            </a:xfrm>
            <a:custGeom>
              <a:avLst/>
              <a:gdLst/>
              <a:ahLst/>
              <a:cxnLst/>
              <a:rect l="l" t="t" r="r" b="b"/>
              <a:pathLst>
                <a:path w="1786" h="742" extrusionOk="0">
                  <a:moveTo>
                    <a:pt x="1752" y="1"/>
                  </a:moveTo>
                  <a:lnTo>
                    <a:pt x="1314" y="102"/>
                  </a:lnTo>
                  <a:lnTo>
                    <a:pt x="876" y="236"/>
                  </a:lnTo>
                  <a:lnTo>
                    <a:pt x="439" y="405"/>
                  </a:lnTo>
                  <a:lnTo>
                    <a:pt x="35" y="573"/>
                  </a:lnTo>
                  <a:lnTo>
                    <a:pt x="1" y="607"/>
                  </a:lnTo>
                  <a:lnTo>
                    <a:pt x="1" y="674"/>
                  </a:lnTo>
                  <a:lnTo>
                    <a:pt x="35" y="708"/>
                  </a:lnTo>
                  <a:lnTo>
                    <a:pt x="68" y="741"/>
                  </a:lnTo>
                  <a:lnTo>
                    <a:pt x="371" y="708"/>
                  </a:lnTo>
                  <a:lnTo>
                    <a:pt x="641" y="640"/>
                  </a:lnTo>
                  <a:lnTo>
                    <a:pt x="1213" y="438"/>
                  </a:lnTo>
                  <a:lnTo>
                    <a:pt x="1785" y="270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0" name="Google Shape;1430;p9"/>
            <p:cNvSpPr/>
            <p:nvPr/>
          </p:nvSpPr>
          <p:spPr>
            <a:xfrm>
              <a:off x="3708150" y="1295300"/>
              <a:ext cx="68200" cy="24425"/>
            </a:xfrm>
            <a:custGeom>
              <a:avLst/>
              <a:gdLst/>
              <a:ahLst/>
              <a:cxnLst/>
              <a:rect l="l" t="t" r="r" b="b"/>
              <a:pathLst>
                <a:path w="2728" h="977" extrusionOk="0">
                  <a:moveTo>
                    <a:pt x="2727" y="0"/>
                  </a:moveTo>
                  <a:lnTo>
                    <a:pt x="2492" y="67"/>
                  </a:lnTo>
                  <a:lnTo>
                    <a:pt x="1886" y="236"/>
                  </a:lnTo>
                  <a:lnTo>
                    <a:pt x="1246" y="438"/>
                  </a:lnTo>
                  <a:lnTo>
                    <a:pt x="34" y="909"/>
                  </a:lnTo>
                  <a:lnTo>
                    <a:pt x="0" y="943"/>
                  </a:lnTo>
                  <a:lnTo>
                    <a:pt x="34" y="976"/>
                  </a:lnTo>
                  <a:lnTo>
                    <a:pt x="371" y="976"/>
                  </a:lnTo>
                  <a:lnTo>
                    <a:pt x="707" y="943"/>
                  </a:lnTo>
                  <a:lnTo>
                    <a:pt x="1044" y="842"/>
                  </a:lnTo>
                  <a:lnTo>
                    <a:pt x="1381" y="741"/>
                  </a:lnTo>
                  <a:lnTo>
                    <a:pt x="2054" y="505"/>
                  </a:lnTo>
                  <a:lnTo>
                    <a:pt x="2391" y="404"/>
                  </a:lnTo>
                  <a:lnTo>
                    <a:pt x="2727" y="303"/>
                  </a:lnTo>
                  <a:lnTo>
                    <a:pt x="272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1" name="Google Shape;1431;p9"/>
            <p:cNvSpPr/>
            <p:nvPr/>
          </p:nvSpPr>
          <p:spPr>
            <a:xfrm>
              <a:off x="3718250" y="1315500"/>
              <a:ext cx="58100" cy="21900"/>
            </a:xfrm>
            <a:custGeom>
              <a:avLst/>
              <a:gdLst/>
              <a:ahLst/>
              <a:cxnLst/>
              <a:rect l="l" t="t" r="r" b="b"/>
              <a:pathLst>
                <a:path w="2324" h="876" extrusionOk="0">
                  <a:moveTo>
                    <a:pt x="2323" y="0"/>
                  </a:moveTo>
                  <a:lnTo>
                    <a:pt x="1953" y="135"/>
                  </a:lnTo>
                  <a:lnTo>
                    <a:pt x="1448" y="303"/>
                  </a:lnTo>
                  <a:lnTo>
                    <a:pt x="977" y="471"/>
                  </a:lnTo>
                  <a:lnTo>
                    <a:pt x="472" y="640"/>
                  </a:lnTo>
                  <a:lnTo>
                    <a:pt x="34" y="842"/>
                  </a:lnTo>
                  <a:lnTo>
                    <a:pt x="0" y="875"/>
                  </a:lnTo>
                  <a:lnTo>
                    <a:pt x="303" y="875"/>
                  </a:lnTo>
                  <a:lnTo>
                    <a:pt x="539" y="842"/>
                  </a:lnTo>
                  <a:lnTo>
                    <a:pt x="1044" y="741"/>
                  </a:lnTo>
                  <a:lnTo>
                    <a:pt x="1549" y="606"/>
                  </a:lnTo>
                  <a:lnTo>
                    <a:pt x="2020" y="438"/>
                  </a:lnTo>
                  <a:lnTo>
                    <a:pt x="2323" y="303"/>
                  </a:lnTo>
                  <a:lnTo>
                    <a:pt x="232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2" name="Google Shape;1432;p9"/>
            <p:cNvSpPr/>
            <p:nvPr/>
          </p:nvSpPr>
          <p:spPr>
            <a:xfrm>
              <a:off x="3741800" y="1396300"/>
              <a:ext cx="34550" cy="16000"/>
            </a:xfrm>
            <a:custGeom>
              <a:avLst/>
              <a:gdLst/>
              <a:ahLst/>
              <a:cxnLst/>
              <a:rect l="l" t="t" r="r" b="b"/>
              <a:pathLst>
                <a:path w="1382" h="640" extrusionOk="0">
                  <a:moveTo>
                    <a:pt x="1381" y="0"/>
                  </a:moveTo>
                  <a:lnTo>
                    <a:pt x="1045" y="101"/>
                  </a:lnTo>
                  <a:lnTo>
                    <a:pt x="775" y="169"/>
                  </a:lnTo>
                  <a:lnTo>
                    <a:pt x="439" y="236"/>
                  </a:lnTo>
                  <a:lnTo>
                    <a:pt x="270" y="303"/>
                  </a:lnTo>
                  <a:lnTo>
                    <a:pt x="136" y="404"/>
                  </a:lnTo>
                  <a:lnTo>
                    <a:pt x="68" y="505"/>
                  </a:lnTo>
                  <a:lnTo>
                    <a:pt x="1" y="640"/>
                  </a:lnTo>
                  <a:lnTo>
                    <a:pt x="35" y="640"/>
                  </a:lnTo>
                  <a:lnTo>
                    <a:pt x="371" y="573"/>
                  </a:lnTo>
                  <a:lnTo>
                    <a:pt x="708" y="472"/>
                  </a:lnTo>
                  <a:lnTo>
                    <a:pt x="1381" y="303"/>
                  </a:lnTo>
                  <a:lnTo>
                    <a:pt x="138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3" name="Google Shape;1433;p9"/>
            <p:cNvSpPr/>
            <p:nvPr/>
          </p:nvSpPr>
          <p:spPr>
            <a:xfrm>
              <a:off x="3708150" y="1270875"/>
              <a:ext cx="68200" cy="25275"/>
            </a:xfrm>
            <a:custGeom>
              <a:avLst/>
              <a:gdLst/>
              <a:ahLst/>
              <a:cxnLst/>
              <a:rect l="l" t="t" r="r" b="b"/>
              <a:pathLst>
                <a:path w="2728" h="1011" extrusionOk="0">
                  <a:moveTo>
                    <a:pt x="2727" y="1"/>
                  </a:moveTo>
                  <a:lnTo>
                    <a:pt x="1347" y="438"/>
                  </a:lnTo>
                  <a:lnTo>
                    <a:pt x="674" y="674"/>
                  </a:lnTo>
                  <a:lnTo>
                    <a:pt x="34" y="943"/>
                  </a:lnTo>
                  <a:lnTo>
                    <a:pt x="0" y="977"/>
                  </a:lnTo>
                  <a:lnTo>
                    <a:pt x="34" y="1011"/>
                  </a:lnTo>
                  <a:lnTo>
                    <a:pt x="404" y="1011"/>
                  </a:lnTo>
                  <a:lnTo>
                    <a:pt x="775" y="943"/>
                  </a:lnTo>
                  <a:lnTo>
                    <a:pt x="1145" y="809"/>
                  </a:lnTo>
                  <a:lnTo>
                    <a:pt x="1515" y="674"/>
                  </a:lnTo>
                  <a:lnTo>
                    <a:pt x="2121" y="438"/>
                  </a:lnTo>
                  <a:lnTo>
                    <a:pt x="2727" y="236"/>
                  </a:lnTo>
                  <a:lnTo>
                    <a:pt x="272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4" name="Google Shape;1434;p9"/>
            <p:cNvSpPr/>
            <p:nvPr/>
          </p:nvSpPr>
          <p:spPr>
            <a:xfrm>
              <a:off x="3733400" y="1377775"/>
              <a:ext cx="42950" cy="19375"/>
            </a:xfrm>
            <a:custGeom>
              <a:avLst/>
              <a:gdLst/>
              <a:ahLst/>
              <a:cxnLst/>
              <a:rect l="l" t="t" r="r" b="b"/>
              <a:pathLst>
                <a:path w="1718" h="775" extrusionOk="0">
                  <a:moveTo>
                    <a:pt x="1717" y="1"/>
                  </a:moveTo>
                  <a:lnTo>
                    <a:pt x="842" y="337"/>
                  </a:lnTo>
                  <a:lnTo>
                    <a:pt x="34" y="708"/>
                  </a:lnTo>
                  <a:lnTo>
                    <a:pt x="0" y="741"/>
                  </a:lnTo>
                  <a:lnTo>
                    <a:pt x="68" y="775"/>
                  </a:lnTo>
                  <a:lnTo>
                    <a:pt x="472" y="741"/>
                  </a:lnTo>
                  <a:lnTo>
                    <a:pt x="876" y="640"/>
                  </a:lnTo>
                  <a:lnTo>
                    <a:pt x="1313" y="506"/>
                  </a:lnTo>
                  <a:lnTo>
                    <a:pt x="1717" y="371"/>
                  </a:lnTo>
                  <a:lnTo>
                    <a:pt x="171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5" name="Google Shape;1435;p9"/>
            <p:cNvSpPr/>
            <p:nvPr/>
          </p:nvSpPr>
          <p:spPr>
            <a:xfrm>
              <a:off x="3340325" y="1364300"/>
              <a:ext cx="161625" cy="55575"/>
            </a:xfrm>
            <a:custGeom>
              <a:avLst/>
              <a:gdLst/>
              <a:ahLst/>
              <a:cxnLst/>
              <a:rect l="l" t="t" r="r" b="b"/>
              <a:pathLst>
                <a:path w="6465" h="2223" extrusionOk="0">
                  <a:moveTo>
                    <a:pt x="6364" y="1"/>
                  </a:moveTo>
                  <a:lnTo>
                    <a:pt x="6128" y="102"/>
                  </a:lnTo>
                  <a:lnTo>
                    <a:pt x="5825" y="237"/>
                  </a:lnTo>
                  <a:lnTo>
                    <a:pt x="5252" y="540"/>
                  </a:lnTo>
                  <a:lnTo>
                    <a:pt x="4949" y="641"/>
                  </a:lnTo>
                  <a:lnTo>
                    <a:pt x="4646" y="708"/>
                  </a:lnTo>
                  <a:lnTo>
                    <a:pt x="4512" y="742"/>
                  </a:lnTo>
                  <a:lnTo>
                    <a:pt x="4343" y="742"/>
                  </a:lnTo>
                  <a:lnTo>
                    <a:pt x="4209" y="708"/>
                  </a:lnTo>
                  <a:lnTo>
                    <a:pt x="4074" y="641"/>
                  </a:lnTo>
                  <a:lnTo>
                    <a:pt x="4007" y="641"/>
                  </a:lnTo>
                  <a:lnTo>
                    <a:pt x="3939" y="674"/>
                  </a:lnTo>
                  <a:lnTo>
                    <a:pt x="3872" y="775"/>
                  </a:lnTo>
                  <a:lnTo>
                    <a:pt x="3805" y="876"/>
                  </a:lnTo>
                  <a:lnTo>
                    <a:pt x="3704" y="910"/>
                  </a:lnTo>
                  <a:lnTo>
                    <a:pt x="3636" y="944"/>
                  </a:lnTo>
                  <a:lnTo>
                    <a:pt x="3569" y="910"/>
                  </a:lnTo>
                  <a:lnTo>
                    <a:pt x="3502" y="843"/>
                  </a:lnTo>
                  <a:lnTo>
                    <a:pt x="3333" y="641"/>
                  </a:lnTo>
                  <a:lnTo>
                    <a:pt x="3367" y="472"/>
                  </a:lnTo>
                  <a:lnTo>
                    <a:pt x="3333" y="405"/>
                  </a:lnTo>
                  <a:lnTo>
                    <a:pt x="3300" y="371"/>
                  </a:lnTo>
                  <a:lnTo>
                    <a:pt x="3199" y="371"/>
                  </a:lnTo>
                  <a:lnTo>
                    <a:pt x="3030" y="506"/>
                  </a:lnTo>
                  <a:lnTo>
                    <a:pt x="2963" y="641"/>
                  </a:lnTo>
                  <a:lnTo>
                    <a:pt x="2929" y="775"/>
                  </a:lnTo>
                  <a:lnTo>
                    <a:pt x="2963" y="876"/>
                  </a:lnTo>
                  <a:lnTo>
                    <a:pt x="2828" y="1011"/>
                  </a:lnTo>
                  <a:lnTo>
                    <a:pt x="2727" y="1045"/>
                  </a:lnTo>
                  <a:lnTo>
                    <a:pt x="2593" y="1112"/>
                  </a:lnTo>
                  <a:lnTo>
                    <a:pt x="2458" y="1112"/>
                  </a:lnTo>
                  <a:lnTo>
                    <a:pt x="2391" y="1045"/>
                  </a:lnTo>
                  <a:lnTo>
                    <a:pt x="2391" y="977"/>
                  </a:lnTo>
                  <a:lnTo>
                    <a:pt x="2424" y="876"/>
                  </a:lnTo>
                  <a:lnTo>
                    <a:pt x="2424" y="843"/>
                  </a:lnTo>
                  <a:lnTo>
                    <a:pt x="2391" y="775"/>
                  </a:lnTo>
                  <a:lnTo>
                    <a:pt x="2323" y="742"/>
                  </a:lnTo>
                  <a:lnTo>
                    <a:pt x="2256" y="742"/>
                  </a:lnTo>
                  <a:lnTo>
                    <a:pt x="2222" y="809"/>
                  </a:lnTo>
                  <a:lnTo>
                    <a:pt x="2189" y="977"/>
                  </a:lnTo>
                  <a:lnTo>
                    <a:pt x="2088" y="1179"/>
                  </a:lnTo>
                  <a:lnTo>
                    <a:pt x="1919" y="1348"/>
                  </a:lnTo>
                  <a:lnTo>
                    <a:pt x="1751" y="1449"/>
                  </a:lnTo>
                  <a:lnTo>
                    <a:pt x="1515" y="1482"/>
                  </a:lnTo>
                  <a:lnTo>
                    <a:pt x="1313" y="1482"/>
                  </a:lnTo>
                  <a:lnTo>
                    <a:pt x="1179" y="1449"/>
                  </a:lnTo>
                  <a:lnTo>
                    <a:pt x="1347" y="1078"/>
                  </a:lnTo>
                  <a:lnTo>
                    <a:pt x="1414" y="809"/>
                  </a:lnTo>
                  <a:lnTo>
                    <a:pt x="1414" y="742"/>
                  </a:lnTo>
                  <a:lnTo>
                    <a:pt x="1381" y="708"/>
                  </a:lnTo>
                  <a:lnTo>
                    <a:pt x="1347" y="674"/>
                  </a:lnTo>
                  <a:lnTo>
                    <a:pt x="1280" y="708"/>
                  </a:lnTo>
                  <a:lnTo>
                    <a:pt x="1044" y="843"/>
                  </a:lnTo>
                  <a:lnTo>
                    <a:pt x="876" y="1078"/>
                  </a:lnTo>
                  <a:lnTo>
                    <a:pt x="842" y="1179"/>
                  </a:lnTo>
                  <a:lnTo>
                    <a:pt x="808" y="1280"/>
                  </a:lnTo>
                  <a:lnTo>
                    <a:pt x="808" y="1415"/>
                  </a:lnTo>
                  <a:lnTo>
                    <a:pt x="876" y="1516"/>
                  </a:lnTo>
                  <a:lnTo>
                    <a:pt x="606" y="1819"/>
                  </a:lnTo>
                  <a:lnTo>
                    <a:pt x="539" y="1886"/>
                  </a:lnTo>
                  <a:lnTo>
                    <a:pt x="472" y="1920"/>
                  </a:lnTo>
                  <a:lnTo>
                    <a:pt x="404" y="1920"/>
                  </a:lnTo>
                  <a:lnTo>
                    <a:pt x="371" y="1886"/>
                  </a:lnTo>
                  <a:lnTo>
                    <a:pt x="270" y="1819"/>
                  </a:lnTo>
                  <a:lnTo>
                    <a:pt x="202" y="1651"/>
                  </a:lnTo>
                  <a:lnTo>
                    <a:pt x="202" y="1482"/>
                  </a:lnTo>
                  <a:lnTo>
                    <a:pt x="236" y="1280"/>
                  </a:lnTo>
                  <a:lnTo>
                    <a:pt x="337" y="1112"/>
                  </a:lnTo>
                  <a:lnTo>
                    <a:pt x="404" y="1045"/>
                  </a:lnTo>
                  <a:lnTo>
                    <a:pt x="505" y="977"/>
                  </a:lnTo>
                  <a:lnTo>
                    <a:pt x="539" y="944"/>
                  </a:lnTo>
                  <a:lnTo>
                    <a:pt x="539" y="910"/>
                  </a:lnTo>
                  <a:lnTo>
                    <a:pt x="505" y="876"/>
                  </a:lnTo>
                  <a:lnTo>
                    <a:pt x="472" y="876"/>
                  </a:lnTo>
                  <a:lnTo>
                    <a:pt x="371" y="910"/>
                  </a:lnTo>
                  <a:lnTo>
                    <a:pt x="303" y="944"/>
                  </a:lnTo>
                  <a:lnTo>
                    <a:pt x="169" y="1078"/>
                  </a:lnTo>
                  <a:lnTo>
                    <a:pt x="68" y="1280"/>
                  </a:lnTo>
                  <a:lnTo>
                    <a:pt x="0" y="1516"/>
                  </a:lnTo>
                  <a:lnTo>
                    <a:pt x="0" y="1752"/>
                  </a:lnTo>
                  <a:lnTo>
                    <a:pt x="34" y="1954"/>
                  </a:lnTo>
                  <a:lnTo>
                    <a:pt x="68" y="2021"/>
                  </a:lnTo>
                  <a:lnTo>
                    <a:pt x="135" y="2122"/>
                  </a:lnTo>
                  <a:lnTo>
                    <a:pt x="202" y="2156"/>
                  </a:lnTo>
                  <a:lnTo>
                    <a:pt x="303" y="2189"/>
                  </a:lnTo>
                  <a:lnTo>
                    <a:pt x="404" y="2223"/>
                  </a:lnTo>
                  <a:lnTo>
                    <a:pt x="505" y="2189"/>
                  </a:lnTo>
                  <a:lnTo>
                    <a:pt x="606" y="2156"/>
                  </a:lnTo>
                  <a:lnTo>
                    <a:pt x="707" y="2088"/>
                  </a:lnTo>
                  <a:lnTo>
                    <a:pt x="909" y="1886"/>
                  </a:lnTo>
                  <a:lnTo>
                    <a:pt x="1078" y="1617"/>
                  </a:lnTo>
                  <a:lnTo>
                    <a:pt x="1145" y="1651"/>
                  </a:lnTo>
                  <a:lnTo>
                    <a:pt x="1313" y="1684"/>
                  </a:lnTo>
                  <a:lnTo>
                    <a:pt x="1482" y="1718"/>
                  </a:lnTo>
                  <a:lnTo>
                    <a:pt x="1650" y="1684"/>
                  </a:lnTo>
                  <a:lnTo>
                    <a:pt x="1818" y="1651"/>
                  </a:lnTo>
                  <a:lnTo>
                    <a:pt x="1953" y="1583"/>
                  </a:lnTo>
                  <a:lnTo>
                    <a:pt x="2088" y="1482"/>
                  </a:lnTo>
                  <a:lnTo>
                    <a:pt x="2189" y="1381"/>
                  </a:lnTo>
                  <a:lnTo>
                    <a:pt x="2290" y="1247"/>
                  </a:lnTo>
                  <a:lnTo>
                    <a:pt x="2357" y="1280"/>
                  </a:lnTo>
                  <a:lnTo>
                    <a:pt x="2458" y="1314"/>
                  </a:lnTo>
                  <a:lnTo>
                    <a:pt x="2660" y="1280"/>
                  </a:lnTo>
                  <a:lnTo>
                    <a:pt x="2896" y="1179"/>
                  </a:lnTo>
                  <a:lnTo>
                    <a:pt x="3098" y="1045"/>
                  </a:lnTo>
                  <a:lnTo>
                    <a:pt x="3232" y="1112"/>
                  </a:lnTo>
                  <a:lnTo>
                    <a:pt x="3401" y="1146"/>
                  </a:lnTo>
                  <a:lnTo>
                    <a:pt x="3603" y="1179"/>
                  </a:lnTo>
                  <a:lnTo>
                    <a:pt x="3771" y="1112"/>
                  </a:lnTo>
                  <a:lnTo>
                    <a:pt x="3906" y="1045"/>
                  </a:lnTo>
                  <a:lnTo>
                    <a:pt x="4007" y="977"/>
                  </a:lnTo>
                  <a:lnTo>
                    <a:pt x="4074" y="944"/>
                  </a:lnTo>
                  <a:lnTo>
                    <a:pt x="4209" y="910"/>
                  </a:lnTo>
                  <a:lnTo>
                    <a:pt x="4613" y="910"/>
                  </a:lnTo>
                  <a:lnTo>
                    <a:pt x="4983" y="809"/>
                  </a:lnTo>
                  <a:lnTo>
                    <a:pt x="5353" y="708"/>
                  </a:lnTo>
                  <a:lnTo>
                    <a:pt x="5757" y="540"/>
                  </a:lnTo>
                  <a:lnTo>
                    <a:pt x="6128" y="371"/>
                  </a:lnTo>
                  <a:lnTo>
                    <a:pt x="6296" y="237"/>
                  </a:lnTo>
                  <a:lnTo>
                    <a:pt x="6465" y="136"/>
                  </a:lnTo>
                  <a:lnTo>
                    <a:pt x="6465" y="68"/>
                  </a:lnTo>
                  <a:lnTo>
                    <a:pt x="6465" y="35"/>
                  </a:lnTo>
                  <a:lnTo>
                    <a:pt x="643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6" name="Google Shape;1436;p9"/>
            <p:cNvSpPr/>
            <p:nvPr/>
          </p:nvSpPr>
          <p:spPr>
            <a:xfrm>
              <a:off x="3405125" y="1533500"/>
              <a:ext cx="238225" cy="68200"/>
            </a:xfrm>
            <a:custGeom>
              <a:avLst/>
              <a:gdLst/>
              <a:ahLst/>
              <a:cxnLst/>
              <a:rect l="l" t="t" r="r" b="b"/>
              <a:pathLst>
                <a:path w="9529" h="2728" extrusionOk="0">
                  <a:moveTo>
                    <a:pt x="9360" y="0"/>
                  </a:moveTo>
                  <a:lnTo>
                    <a:pt x="8855" y="67"/>
                  </a:lnTo>
                  <a:lnTo>
                    <a:pt x="8350" y="168"/>
                  </a:lnTo>
                  <a:lnTo>
                    <a:pt x="7845" y="303"/>
                  </a:lnTo>
                  <a:lnTo>
                    <a:pt x="7340" y="471"/>
                  </a:lnTo>
                  <a:lnTo>
                    <a:pt x="6330" y="842"/>
                  </a:lnTo>
                  <a:lnTo>
                    <a:pt x="5825" y="1010"/>
                  </a:lnTo>
                  <a:lnTo>
                    <a:pt x="5320" y="1145"/>
                  </a:lnTo>
                  <a:lnTo>
                    <a:pt x="2694" y="1886"/>
                  </a:lnTo>
                  <a:lnTo>
                    <a:pt x="1516" y="2189"/>
                  </a:lnTo>
                  <a:lnTo>
                    <a:pt x="775" y="2357"/>
                  </a:lnTo>
                  <a:lnTo>
                    <a:pt x="539" y="2424"/>
                  </a:lnTo>
                  <a:lnTo>
                    <a:pt x="438" y="2424"/>
                  </a:lnTo>
                  <a:lnTo>
                    <a:pt x="337" y="2458"/>
                  </a:lnTo>
                  <a:lnTo>
                    <a:pt x="270" y="2525"/>
                  </a:lnTo>
                  <a:lnTo>
                    <a:pt x="203" y="2593"/>
                  </a:lnTo>
                  <a:lnTo>
                    <a:pt x="169" y="2559"/>
                  </a:lnTo>
                  <a:lnTo>
                    <a:pt x="1" y="2559"/>
                  </a:lnTo>
                  <a:lnTo>
                    <a:pt x="1" y="2593"/>
                  </a:lnTo>
                  <a:lnTo>
                    <a:pt x="1" y="2626"/>
                  </a:lnTo>
                  <a:lnTo>
                    <a:pt x="34" y="2694"/>
                  </a:lnTo>
                  <a:lnTo>
                    <a:pt x="68" y="2727"/>
                  </a:lnTo>
                  <a:lnTo>
                    <a:pt x="708" y="2660"/>
                  </a:lnTo>
                  <a:lnTo>
                    <a:pt x="1314" y="2559"/>
                  </a:lnTo>
                  <a:lnTo>
                    <a:pt x="1920" y="2424"/>
                  </a:lnTo>
                  <a:lnTo>
                    <a:pt x="2526" y="2290"/>
                  </a:lnTo>
                  <a:lnTo>
                    <a:pt x="3738" y="1919"/>
                  </a:lnTo>
                  <a:lnTo>
                    <a:pt x="4950" y="1549"/>
                  </a:lnTo>
                  <a:lnTo>
                    <a:pt x="5489" y="1414"/>
                  </a:lnTo>
                  <a:lnTo>
                    <a:pt x="6027" y="1212"/>
                  </a:lnTo>
                  <a:lnTo>
                    <a:pt x="7138" y="808"/>
                  </a:lnTo>
                  <a:lnTo>
                    <a:pt x="7677" y="640"/>
                  </a:lnTo>
                  <a:lnTo>
                    <a:pt x="8249" y="471"/>
                  </a:lnTo>
                  <a:lnTo>
                    <a:pt x="8822" y="370"/>
                  </a:lnTo>
                  <a:lnTo>
                    <a:pt x="9360" y="337"/>
                  </a:lnTo>
                  <a:lnTo>
                    <a:pt x="9428" y="303"/>
                  </a:lnTo>
                  <a:lnTo>
                    <a:pt x="9495" y="269"/>
                  </a:lnTo>
                  <a:lnTo>
                    <a:pt x="9495" y="236"/>
                  </a:lnTo>
                  <a:lnTo>
                    <a:pt x="9529" y="168"/>
                  </a:lnTo>
                  <a:lnTo>
                    <a:pt x="9495" y="101"/>
                  </a:lnTo>
                  <a:lnTo>
                    <a:pt x="9495" y="67"/>
                  </a:lnTo>
                  <a:lnTo>
                    <a:pt x="9428" y="34"/>
                  </a:lnTo>
                  <a:lnTo>
                    <a:pt x="936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7" name="Google Shape;1437;p9"/>
            <p:cNvSpPr/>
            <p:nvPr/>
          </p:nvSpPr>
          <p:spPr>
            <a:xfrm>
              <a:off x="396900" y="2062925"/>
              <a:ext cx="184350" cy="760925"/>
            </a:xfrm>
            <a:custGeom>
              <a:avLst/>
              <a:gdLst/>
              <a:ahLst/>
              <a:cxnLst/>
              <a:rect l="l" t="t" r="r" b="b"/>
              <a:pathLst>
                <a:path w="7374" h="30437" extrusionOk="0">
                  <a:moveTo>
                    <a:pt x="2660" y="236"/>
                  </a:moveTo>
                  <a:lnTo>
                    <a:pt x="2862" y="270"/>
                  </a:lnTo>
                  <a:lnTo>
                    <a:pt x="2997" y="337"/>
                  </a:lnTo>
                  <a:lnTo>
                    <a:pt x="3131" y="404"/>
                  </a:lnTo>
                  <a:lnTo>
                    <a:pt x="3199" y="539"/>
                  </a:lnTo>
                  <a:lnTo>
                    <a:pt x="3266" y="674"/>
                  </a:lnTo>
                  <a:lnTo>
                    <a:pt x="3333" y="842"/>
                  </a:lnTo>
                  <a:lnTo>
                    <a:pt x="3401" y="1179"/>
                  </a:lnTo>
                  <a:lnTo>
                    <a:pt x="3468" y="1650"/>
                  </a:lnTo>
                  <a:lnTo>
                    <a:pt x="3535" y="2155"/>
                  </a:lnTo>
                  <a:lnTo>
                    <a:pt x="3569" y="3165"/>
                  </a:lnTo>
                  <a:lnTo>
                    <a:pt x="3603" y="3502"/>
                  </a:lnTo>
                  <a:lnTo>
                    <a:pt x="3670" y="3805"/>
                  </a:lnTo>
                  <a:lnTo>
                    <a:pt x="3535" y="3872"/>
                  </a:lnTo>
                  <a:lnTo>
                    <a:pt x="3502" y="3805"/>
                  </a:lnTo>
                  <a:lnTo>
                    <a:pt x="3468" y="3771"/>
                  </a:lnTo>
                  <a:lnTo>
                    <a:pt x="3367" y="3771"/>
                  </a:lnTo>
                  <a:lnTo>
                    <a:pt x="3367" y="3839"/>
                  </a:lnTo>
                  <a:lnTo>
                    <a:pt x="3367" y="3940"/>
                  </a:lnTo>
                  <a:lnTo>
                    <a:pt x="3030" y="4074"/>
                  </a:lnTo>
                  <a:lnTo>
                    <a:pt x="2727" y="4142"/>
                  </a:lnTo>
                  <a:lnTo>
                    <a:pt x="2357" y="4175"/>
                  </a:lnTo>
                  <a:lnTo>
                    <a:pt x="1987" y="4142"/>
                  </a:lnTo>
                  <a:lnTo>
                    <a:pt x="1583" y="4175"/>
                  </a:lnTo>
                  <a:lnTo>
                    <a:pt x="1381" y="4175"/>
                  </a:lnTo>
                  <a:lnTo>
                    <a:pt x="1145" y="4142"/>
                  </a:lnTo>
                  <a:lnTo>
                    <a:pt x="976" y="4108"/>
                  </a:lnTo>
                  <a:lnTo>
                    <a:pt x="808" y="4041"/>
                  </a:lnTo>
                  <a:lnTo>
                    <a:pt x="707" y="3872"/>
                  </a:lnTo>
                  <a:lnTo>
                    <a:pt x="640" y="3670"/>
                  </a:lnTo>
                  <a:lnTo>
                    <a:pt x="471" y="2896"/>
                  </a:lnTo>
                  <a:lnTo>
                    <a:pt x="337" y="2121"/>
                  </a:lnTo>
                  <a:lnTo>
                    <a:pt x="269" y="1751"/>
                  </a:lnTo>
                  <a:lnTo>
                    <a:pt x="236" y="1381"/>
                  </a:lnTo>
                  <a:lnTo>
                    <a:pt x="236" y="977"/>
                  </a:lnTo>
                  <a:lnTo>
                    <a:pt x="269" y="573"/>
                  </a:lnTo>
                  <a:lnTo>
                    <a:pt x="640" y="472"/>
                  </a:lnTo>
                  <a:lnTo>
                    <a:pt x="1044" y="371"/>
                  </a:lnTo>
                  <a:lnTo>
                    <a:pt x="1448" y="303"/>
                  </a:lnTo>
                  <a:lnTo>
                    <a:pt x="1886" y="236"/>
                  </a:lnTo>
                  <a:close/>
                  <a:moveTo>
                    <a:pt x="3401" y="4175"/>
                  </a:moveTo>
                  <a:lnTo>
                    <a:pt x="3502" y="4579"/>
                  </a:lnTo>
                  <a:lnTo>
                    <a:pt x="3603" y="5118"/>
                  </a:lnTo>
                  <a:lnTo>
                    <a:pt x="3603" y="5320"/>
                  </a:lnTo>
                  <a:lnTo>
                    <a:pt x="3636" y="5488"/>
                  </a:lnTo>
                  <a:lnTo>
                    <a:pt x="2997" y="5556"/>
                  </a:lnTo>
                  <a:lnTo>
                    <a:pt x="2357" y="5623"/>
                  </a:lnTo>
                  <a:lnTo>
                    <a:pt x="1818" y="5690"/>
                  </a:lnTo>
                  <a:lnTo>
                    <a:pt x="1549" y="5724"/>
                  </a:lnTo>
                  <a:lnTo>
                    <a:pt x="1313" y="5825"/>
                  </a:lnTo>
                  <a:lnTo>
                    <a:pt x="1313" y="5657"/>
                  </a:lnTo>
                  <a:lnTo>
                    <a:pt x="1279" y="5488"/>
                  </a:lnTo>
                  <a:lnTo>
                    <a:pt x="1212" y="5152"/>
                  </a:lnTo>
                  <a:lnTo>
                    <a:pt x="1178" y="4748"/>
                  </a:lnTo>
                  <a:lnTo>
                    <a:pt x="1145" y="4377"/>
                  </a:lnTo>
                  <a:lnTo>
                    <a:pt x="1482" y="4377"/>
                  </a:lnTo>
                  <a:lnTo>
                    <a:pt x="1785" y="4344"/>
                  </a:lnTo>
                  <a:lnTo>
                    <a:pt x="2222" y="4377"/>
                  </a:lnTo>
                  <a:lnTo>
                    <a:pt x="2626" y="4344"/>
                  </a:lnTo>
                  <a:lnTo>
                    <a:pt x="3030" y="4310"/>
                  </a:lnTo>
                  <a:lnTo>
                    <a:pt x="3199" y="4243"/>
                  </a:lnTo>
                  <a:lnTo>
                    <a:pt x="3401" y="4175"/>
                  </a:lnTo>
                  <a:close/>
                  <a:moveTo>
                    <a:pt x="3737" y="5724"/>
                  </a:moveTo>
                  <a:lnTo>
                    <a:pt x="3838" y="5758"/>
                  </a:lnTo>
                  <a:lnTo>
                    <a:pt x="3906" y="5791"/>
                  </a:lnTo>
                  <a:lnTo>
                    <a:pt x="3939" y="5892"/>
                  </a:lnTo>
                  <a:lnTo>
                    <a:pt x="3973" y="5993"/>
                  </a:lnTo>
                  <a:lnTo>
                    <a:pt x="4007" y="6263"/>
                  </a:lnTo>
                  <a:lnTo>
                    <a:pt x="3973" y="6532"/>
                  </a:lnTo>
                  <a:lnTo>
                    <a:pt x="2593" y="6700"/>
                  </a:lnTo>
                  <a:lnTo>
                    <a:pt x="2020" y="6768"/>
                  </a:lnTo>
                  <a:lnTo>
                    <a:pt x="1751" y="6835"/>
                  </a:lnTo>
                  <a:lnTo>
                    <a:pt x="1448" y="6936"/>
                  </a:lnTo>
                  <a:lnTo>
                    <a:pt x="1279" y="6667"/>
                  </a:lnTo>
                  <a:lnTo>
                    <a:pt x="1212" y="6532"/>
                  </a:lnTo>
                  <a:lnTo>
                    <a:pt x="1145" y="6397"/>
                  </a:lnTo>
                  <a:lnTo>
                    <a:pt x="1111" y="6229"/>
                  </a:lnTo>
                  <a:lnTo>
                    <a:pt x="1111" y="6061"/>
                  </a:lnTo>
                  <a:lnTo>
                    <a:pt x="1246" y="6061"/>
                  </a:lnTo>
                  <a:lnTo>
                    <a:pt x="1414" y="6027"/>
                  </a:lnTo>
                  <a:lnTo>
                    <a:pt x="1684" y="5960"/>
                  </a:lnTo>
                  <a:lnTo>
                    <a:pt x="2290" y="5859"/>
                  </a:lnTo>
                  <a:lnTo>
                    <a:pt x="2896" y="5791"/>
                  </a:lnTo>
                  <a:lnTo>
                    <a:pt x="3737" y="5724"/>
                  </a:lnTo>
                  <a:close/>
                  <a:moveTo>
                    <a:pt x="3771" y="6801"/>
                  </a:moveTo>
                  <a:lnTo>
                    <a:pt x="3771" y="6835"/>
                  </a:lnTo>
                  <a:lnTo>
                    <a:pt x="3771" y="7374"/>
                  </a:lnTo>
                  <a:lnTo>
                    <a:pt x="3838" y="7946"/>
                  </a:lnTo>
                  <a:lnTo>
                    <a:pt x="3906" y="8518"/>
                  </a:lnTo>
                  <a:lnTo>
                    <a:pt x="3973" y="9057"/>
                  </a:lnTo>
                  <a:lnTo>
                    <a:pt x="4040" y="9798"/>
                  </a:lnTo>
                  <a:lnTo>
                    <a:pt x="4175" y="10505"/>
                  </a:lnTo>
                  <a:lnTo>
                    <a:pt x="4276" y="10942"/>
                  </a:lnTo>
                  <a:lnTo>
                    <a:pt x="4444" y="11380"/>
                  </a:lnTo>
                  <a:lnTo>
                    <a:pt x="4815" y="12188"/>
                  </a:lnTo>
                  <a:lnTo>
                    <a:pt x="4411" y="12323"/>
                  </a:lnTo>
                  <a:lnTo>
                    <a:pt x="3973" y="12424"/>
                  </a:lnTo>
                  <a:lnTo>
                    <a:pt x="3131" y="12525"/>
                  </a:lnTo>
                  <a:lnTo>
                    <a:pt x="2694" y="12559"/>
                  </a:lnTo>
                  <a:lnTo>
                    <a:pt x="2458" y="12592"/>
                  </a:lnTo>
                  <a:lnTo>
                    <a:pt x="2256" y="12660"/>
                  </a:lnTo>
                  <a:lnTo>
                    <a:pt x="2222" y="11919"/>
                  </a:lnTo>
                  <a:lnTo>
                    <a:pt x="2155" y="11178"/>
                  </a:lnTo>
                  <a:lnTo>
                    <a:pt x="1987" y="9697"/>
                  </a:lnTo>
                  <a:lnTo>
                    <a:pt x="1953" y="9057"/>
                  </a:lnTo>
                  <a:lnTo>
                    <a:pt x="1886" y="8384"/>
                  </a:lnTo>
                  <a:lnTo>
                    <a:pt x="1785" y="7744"/>
                  </a:lnTo>
                  <a:lnTo>
                    <a:pt x="1684" y="7407"/>
                  </a:lnTo>
                  <a:lnTo>
                    <a:pt x="1583" y="7104"/>
                  </a:lnTo>
                  <a:lnTo>
                    <a:pt x="1886" y="7071"/>
                  </a:lnTo>
                  <a:lnTo>
                    <a:pt x="2222" y="7037"/>
                  </a:lnTo>
                  <a:lnTo>
                    <a:pt x="2862" y="6936"/>
                  </a:lnTo>
                  <a:lnTo>
                    <a:pt x="3771" y="6801"/>
                  </a:lnTo>
                  <a:close/>
                  <a:moveTo>
                    <a:pt x="5185" y="12256"/>
                  </a:moveTo>
                  <a:lnTo>
                    <a:pt x="5185" y="12424"/>
                  </a:lnTo>
                  <a:lnTo>
                    <a:pt x="5252" y="12592"/>
                  </a:lnTo>
                  <a:lnTo>
                    <a:pt x="5320" y="12761"/>
                  </a:lnTo>
                  <a:lnTo>
                    <a:pt x="5421" y="12929"/>
                  </a:lnTo>
                  <a:lnTo>
                    <a:pt x="5623" y="13232"/>
                  </a:lnTo>
                  <a:lnTo>
                    <a:pt x="5892" y="13535"/>
                  </a:lnTo>
                  <a:lnTo>
                    <a:pt x="6161" y="13804"/>
                  </a:lnTo>
                  <a:lnTo>
                    <a:pt x="6431" y="14107"/>
                  </a:lnTo>
                  <a:lnTo>
                    <a:pt x="6666" y="14410"/>
                  </a:lnTo>
                  <a:lnTo>
                    <a:pt x="6734" y="14579"/>
                  </a:lnTo>
                  <a:lnTo>
                    <a:pt x="6801" y="14747"/>
                  </a:lnTo>
                  <a:lnTo>
                    <a:pt x="6868" y="14983"/>
                  </a:lnTo>
                  <a:lnTo>
                    <a:pt x="6868" y="15252"/>
                  </a:lnTo>
                  <a:lnTo>
                    <a:pt x="6868" y="15488"/>
                  </a:lnTo>
                  <a:lnTo>
                    <a:pt x="6835" y="15723"/>
                  </a:lnTo>
                  <a:lnTo>
                    <a:pt x="6700" y="16228"/>
                  </a:lnTo>
                  <a:lnTo>
                    <a:pt x="6532" y="16700"/>
                  </a:lnTo>
                  <a:lnTo>
                    <a:pt x="6363" y="17171"/>
                  </a:lnTo>
                  <a:lnTo>
                    <a:pt x="6229" y="17676"/>
                  </a:lnTo>
                  <a:lnTo>
                    <a:pt x="6161" y="17912"/>
                  </a:lnTo>
                  <a:lnTo>
                    <a:pt x="6128" y="18147"/>
                  </a:lnTo>
                  <a:lnTo>
                    <a:pt x="6128" y="18383"/>
                  </a:lnTo>
                  <a:lnTo>
                    <a:pt x="6161" y="18652"/>
                  </a:lnTo>
                  <a:lnTo>
                    <a:pt x="5320" y="18821"/>
                  </a:lnTo>
                  <a:lnTo>
                    <a:pt x="4882" y="18888"/>
                  </a:lnTo>
                  <a:lnTo>
                    <a:pt x="4444" y="18955"/>
                  </a:lnTo>
                  <a:lnTo>
                    <a:pt x="3636" y="19023"/>
                  </a:lnTo>
                  <a:lnTo>
                    <a:pt x="3232" y="19090"/>
                  </a:lnTo>
                  <a:lnTo>
                    <a:pt x="2862" y="19191"/>
                  </a:lnTo>
                  <a:lnTo>
                    <a:pt x="2727" y="18888"/>
                  </a:lnTo>
                  <a:lnTo>
                    <a:pt x="2559" y="18619"/>
                  </a:lnTo>
                  <a:lnTo>
                    <a:pt x="2323" y="18383"/>
                  </a:lnTo>
                  <a:lnTo>
                    <a:pt x="2088" y="18147"/>
                  </a:lnTo>
                  <a:lnTo>
                    <a:pt x="1852" y="17945"/>
                  </a:lnTo>
                  <a:lnTo>
                    <a:pt x="1650" y="17710"/>
                  </a:lnTo>
                  <a:lnTo>
                    <a:pt x="1515" y="17508"/>
                  </a:lnTo>
                  <a:lnTo>
                    <a:pt x="1381" y="17272"/>
                  </a:lnTo>
                  <a:lnTo>
                    <a:pt x="1279" y="17003"/>
                  </a:lnTo>
                  <a:lnTo>
                    <a:pt x="1212" y="16733"/>
                  </a:lnTo>
                  <a:lnTo>
                    <a:pt x="1145" y="16464"/>
                  </a:lnTo>
                  <a:lnTo>
                    <a:pt x="1111" y="16161"/>
                  </a:lnTo>
                  <a:lnTo>
                    <a:pt x="1111" y="15757"/>
                  </a:lnTo>
                  <a:lnTo>
                    <a:pt x="1178" y="15319"/>
                  </a:lnTo>
                  <a:lnTo>
                    <a:pt x="1279" y="14915"/>
                  </a:lnTo>
                  <a:lnTo>
                    <a:pt x="1414" y="14511"/>
                  </a:lnTo>
                  <a:lnTo>
                    <a:pt x="1684" y="13703"/>
                  </a:lnTo>
                  <a:lnTo>
                    <a:pt x="1818" y="13299"/>
                  </a:lnTo>
                  <a:lnTo>
                    <a:pt x="1919" y="12929"/>
                  </a:lnTo>
                  <a:lnTo>
                    <a:pt x="2357" y="12862"/>
                  </a:lnTo>
                  <a:lnTo>
                    <a:pt x="2795" y="12828"/>
                  </a:lnTo>
                  <a:lnTo>
                    <a:pt x="3704" y="12660"/>
                  </a:lnTo>
                  <a:lnTo>
                    <a:pt x="4007" y="12626"/>
                  </a:lnTo>
                  <a:lnTo>
                    <a:pt x="4343" y="12559"/>
                  </a:lnTo>
                  <a:lnTo>
                    <a:pt x="4646" y="12491"/>
                  </a:lnTo>
                  <a:lnTo>
                    <a:pt x="4916" y="12390"/>
                  </a:lnTo>
                  <a:lnTo>
                    <a:pt x="4983" y="12357"/>
                  </a:lnTo>
                  <a:lnTo>
                    <a:pt x="5050" y="12323"/>
                  </a:lnTo>
                  <a:lnTo>
                    <a:pt x="5185" y="12256"/>
                  </a:lnTo>
                  <a:close/>
                  <a:moveTo>
                    <a:pt x="2054" y="0"/>
                  </a:moveTo>
                  <a:lnTo>
                    <a:pt x="1549" y="34"/>
                  </a:lnTo>
                  <a:lnTo>
                    <a:pt x="1044" y="135"/>
                  </a:lnTo>
                  <a:lnTo>
                    <a:pt x="539" y="270"/>
                  </a:lnTo>
                  <a:lnTo>
                    <a:pt x="303" y="337"/>
                  </a:lnTo>
                  <a:lnTo>
                    <a:pt x="101" y="472"/>
                  </a:lnTo>
                  <a:lnTo>
                    <a:pt x="67" y="505"/>
                  </a:lnTo>
                  <a:lnTo>
                    <a:pt x="67" y="539"/>
                  </a:lnTo>
                  <a:lnTo>
                    <a:pt x="67" y="573"/>
                  </a:lnTo>
                  <a:lnTo>
                    <a:pt x="101" y="606"/>
                  </a:lnTo>
                  <a:lnTo>
                    <a:pt x="34" y="808"/>
                  </a:lnTo>
                  <a:lnTo>
                    <a:pt x="0" y="1010"/>
                  </a:lnTo>
                  <a:lnTo>
                    <a:pt x="0" y="1414"/>
                  </a:lnTo>
                  <a:lnTo>
                    <a:pt x="67" y="1852"/>
                  </a:lnTo>
                  <a:lnTo>
                    <a:pt x="135" y="2256"/>
                  </a:lnTo>
                  <a:lnTo>
                    <a:pt x="236" y="2828"/>
                  </a:lnTo>
                  <a:lnTo>
                    <a:pt x="370" y="3401"/>
                  </a:lnTo>
                  <a:lnTo>
                    <a:pt x="404" y="3738"/>
                  </a:lnTo>
                  <a:lnTo>
                    <a:pt x="438" y="3940"/>
                  </a:lnTo>
                  <a:lnTo>
                    <a:pt x="505" y="4108"/>
                  </a:lnTo>
                  <a:lnTo>
                    <a:pt x="606" y="4209"/>
                  </a:lnTo>
                  <a:lnTo>
                    <a:pt x="673" y="4276"/>
                  </a:lnTo>
                  <a:lnTo>
                    <a:pt x="808" y="4344"/>
                  </a:lnTo>
                  <a:lnTo>
                    <a:pt x="909" y="4377"/>
                  </a:lnTo>
                  <a:lnTo>
                    <a:pt x="943" y="4815"/>
                  </a:lnTo>
                  <a:lnTo>
                    <a:pt x="976" y="5253"/>
                  </a:lnTo>
                  <a:lnTo>
                    <a:pt x="1010" y="5589"/>
                  </a:lnTo>
                  <a:lnTo>
                    <a:pt x="1044" y="5791"/>
                  </a:lnTo>
                  <a:lnTo>
                    <a:pt x="1145" y="5926"/>
                  </a:lnTo>
                  <a:lnTo>
                    <a:pt x="1111" y="5960"/>
                  </a:lnTo>
                  <a:lnTo>
                    <a:pt x="1077" y="5892"/>
                  </a:lnTo>
                  <a:lnTo>
                    <a:pt x="1010" y="5892"/>
                  </a:lnTo>
                  <a:lnTo>
                    <a:pt x="943" y="6027"/>
                  </a:lnTo>
                  <a:lnTo>
                    <a:pt x="943" y="6162"/>
                  </a:lnTo>
                  <a:lnTo>
                    <a:pt x="943" y="6296"/>
                  </a:lnTo>
                  <a:lnTo>
                    <a:pt x="976" y="6465"/>
                  </a:lnTo>
                  <a:lnTo>
                    <a:pt x="1111" y="6768"/>
                  </a:lnTo>
                  <a:lnTo>
                    <a:pt x="1279" y="7003"/>
                  </a:lnTo>
                  <a:lnTo>
                    <a:pt x="1212" y="7037"/>
                  </a:lnTo>
                  <a:lnTo>
                    <a:pt x="1178" y="7071"/>
                  </a:lnTo>
                  <a:lnTo>
                    <a:pt x="1212" y="7104"/>
                  </a:lnTo>
                  <a:lnTo>
                    <a:pt x="1381" y="7104"/>
                  </a:lnTo>
                  <a:lnTo>
                    <a:pt x="1482" y="7744"/>
                  </a:lnTo>
                  <a:lnTo>
                    <a:pt x="1583" y="8417"/>
                  </a:lnTo>
                  <a:lnTo>
                    <a:pt x="1684" y="9057"/>
                  </a:lnTo>
                  <a:lnTo>
                    <a:pt x="1751" y="9697"/>
                  </a:lnTo>
                  <a:lnTo>
                    <a:pt x="1886" y="11212"/>
                  </a:lnTo>
                  <a:lnTo>
                    <a:pt x="1953" y="11986"/>
                  </a:lnTo>
                  <a:lnTo>
                    <a:pt x="1987" y="12727"/>
                  </a:lnTo>
                  <a:lnTo>
                    <a:pt x="1987" y="12761"/>
                  </a:lnTo>
                  <a:lnTo>
                    <a:pt x="1919" y="12828"/>
                  </a:lnTo>
                  <a:lnTo>
                    <a:pt x="1919" y="12794"/>
                  </a:lnTo>
                  <a:lnTo>
                    <a:pt x="1852" y="12828"/>
                  </a:lnTo>
                  <a:lnTo>
                    <a:pt x="1785" y="12929"/>
                  </a:lnTo>
                  <a:lnTo>
                    <a:pt x="1684" y="13165"/>
                  </a:lnTo>
                  <a:lnTo>
                    <a:pt x="1549" y="13636"/>
                  </a:lnTo>
                  <a:lnTo>
                    <a:pt x="1313" y="14141"/>
                  </a:lnTo>
                  <a:lnTo>
                    <a:pt x="1145" y="14680"/>
                  </a:lnTo>
                  <a:lnTo>
                    <a:pt x="1010" y="15218"/>
                  </a:lnTo>
                  <a:lnTo>
                    <a:pt x="909" y="15791"/>
                  </a:lnTo>
                  <a:lnTo>
                    <a:pt x="909" y="16296"/>
                  </a:lnTo>
                  <a:lnTo>
                    <a:pt x="943" y="16767"/>
                  </a:lnTo>
                  <a:lnTo>
                    <a:pt x="1077" y="17238"/>
                  </a:lnTo>
                  <a:lnTo>
                    <a:pt x="1145" y="17440"/>
                  </a:lnTo>
                  <a:lnTo>
                    <a:pt x="1279" y="17676"/>
                  </a:lnTo>
                  <a:lnTo>
                    <a:pt x="1414" y="17912"/>
                  </a:lnTo>
                  <a:lnTo>
                    <a:pt x="1616" y="18114"/>
                  </a:lnTo>
                  <a:lnTo>
                    <a:pt x="2020" y="18484"/>
                  </a:lnTo>
                  <a:lnTo>
                    <a:pt x="2189" y="18652"/>
                  </a:lnTo>
                  <a:lnTo>
                    <a:pt x="2391" y="18854"/>
                  </a:lnTo>
                  <a:lnTo>
                    <a:pt x="2525" y="19090"/>
                  </a:lnTo>
                  <a:lnTo>
                    <a:pt x="2626" y="19359"/>
                  </a:lnTo>
                  <a:lnTo>
                    <a:pt x="2660" y="19427"/>
                  </a:lnTo>
                  <a:lnTo>
                    <a:pt x="2727" y="19460"/>
                  </a:lnTo>
                  <a:lnTo>
                    <a:pt x="2761" y="19460"/>
                  </a:lnTo>
                  <a:lnTo>
                    <a:pt x="2828" y="19427"/>
                  </a:lnTo>
                  <a:lnTo>
                    <a:pt x="2963" y="19764"/>
                  </a:lnTo>
                  <a:lnTo>
                    <a:pt x="3098" y="20134"/>
                  </a:lnTo>
                  <a:lnTo>
                    <a:pt x="3199" y="20471"/>
                  </a:lnTo>
                  <a:lnTo>
                    <a:pt x="3266" y="20841"/>
                  </a:lnTo>
                  <a:lnTo>
                    <a:pt x="3333" y="21582"/>
                  </a:lnTo>
                  <a:lnTo>
                    <a:pt x="3434" y="22322"/>
                  </a:lnTo>
                  <a:lnTo>
                    <a:pt x="3704" y="24107"/>
                  </a:lnTo>
                  <a:lnTo>
                    <a:pt x="3838" y="24982"/>
                  </a:lnTo>
                  <a:lnTo>
                    <a:pt x="3939" y="25891"/>
                  </a:lnTo>
                  <a:lnTo>
                    <a:pt x="4074" y="27036"/>
                  </a:lnTo>
                  <a:lnTo>
                    <a:pt x="4209" y="28181"/>
                  </a:lnTo>
                  <a:lnTo>
                    <a:pt x="4411" y="29325"/>
                  </a:lnTo>
                  <a:lnTo>
                    <a:pt x="4680" y="30436"/>
                  </a:lnTo>
                  <a:lnTo>
                    <a:pt x="4983" y="30436"/>
                  </a:lnTo>
                  <a:lnTo>
                    <a:pt x="4781" y="29797"/>
                  </a:lnTo>
                  <a:lnTo>
                    <a:pt x="4613" y="29123"/>
                  </a:lnTo>
                  <a:lnTo>
                    <a:pt x="4444" y="28181"/>
                  </a:lnTo>
                  <a:lnTo>
                    <a:pt x="4343" y="27271"/>
                  </a:lnTo>
                  <a:lnTo>
                    <a:pt x="4141" y="25386"/>
                  </a:lnTo>
                  <a:lnTo>
                    <a:pt x="3872" y="23669"/>
                  </a:lnTo>
                  <a:lnTo>
                    <a:pt x="3603" y="21986"/>
                  </a:lnTo>
                  <a:lnTo>
                    <a:pt x="3535" y="21312"/>
                  </a:lnTo>
                  <a:lnTo>
                    <a:pt x="3434" y="20639"/>
                  </a:lnTo>
                  <a:lnTo>
                    <a:pt x="3367" y="20302"/>
                  </a:lnTo>
                  <a:lnTo>
                    <a:pt x="3266" y="19966"/>
                  </a:lnTo>
                  <a:lnTo>
                    <a:pt x="3165" y="19663"/>
                  </a:lnTo>
                  <a:lnTo>
                    <a:pt x="2997" y="19393"/>
                  </a:lnTo>
                  <a:lnTo>
                    <a:pt x="3939" y="19225"/>
                  </a:lnTo>
                  <a:lnTo>
                    <a:pt x="4882" y="19124"/>
                  </a:lnTo>
                  <a:lnTo>
                    <a:pt x="5488" y="19056"/>
                  </a:lnTo>
                  <a:lnTo>
                    <a:pt x="5757" y="18989"/>
                  </a:lnTo>
                  <a:lnTo>
                    <a:pt x="6060" y="18888"/>
                  </a:lnTo>
                  <a:lnTo>
                    <a:pt x="6060" y="18888"/>
                  </a:lnTo>
                  <a:lnTo>
                    <a:pt x="6027" y="19663"/>
                  </a:lnTo>
                  <a:lnTo>
                    <a:pt x="6027" y="20437"/>
                  </a:lnTo>
                  <a:lnTo>
                    <a:pt x="6094" y="21211"/>
                  </a:lnTo>
                  <a:lnTo>
                    <a:pt x="6161" y="21986"/>
                  </a:lnTo>
                  <a:lnTo>
                    <a:pt x="6363" y="23568"/>
                  </a:lnTo>
                  <a:lnTo>
                    <a:pt x="6532" y="25083"/>
                  </a:lnTo>
                  <a:lnTo>
                    <a:pt x="7070" y="30436"/>
                  </a:lnTo>
                  <a:lnTo>
                    <a:pt x="7373" y="30436"/>
                  </a:lnTo>
                  <a:lnTo>
                    <a:pt x="7104" y="27777"/>
                  </a:lnTo>
                  <a:lnTo>
                    <a:pt x="6801" y="25083"/>
                  </a:lnTo>
                  <a:lnTo>
                    <a:pt x="6498" y="21952"/>
                  </a:lnTo>
                  <a:lnTo>
                    <a:pt x="6195" y="18821"/>
                  </a:lnTo>
                  <a:lnTo>
                    <a:pt x="6262" y="19023"/>
                  </a:lnTo>
                  <a:lnTo>
                    <a:pt x="6296" y="19056"/>
                  </a:lnTo>
                  <a:lnTo>
                    <a:pt x="6330" y="19090"/>
                  </a:lnTo>
                  <a:lnTo>
                    <a:pt x="6431" y="19124"/>
                  </a:lnTo>
                  <a:lnTo>
                    <a:pt x="6498" y="19056"/>
                  </a:lnTo>
                  <a:lnTo>
                    <a:pt x="6532" y="19023"/>
                  </a:lnTo>
                  <a:lnTo>
                    <a:pt x="6532" y="18955"/>
                  </a:lnTo>
                  <a:lnTo>
                    <a:pt x="6464" y="18686"/>
                  </a:lnTo>
                  <a:lnTo>
                    <a:pt x="6431" y="18450"/>
                  </a:lnTo>
                  <a:lnTo>
                    <a:pt x="6431" y="18181"/>
                  </a:lnTo>
                  <a:lnTo>
                    <a:pt x="6464" y="17945"/>
                  </a:lnTo>
                  <a:lnTo>
                    <a:pt x="6565" y="17440"/>
                  </a:lnTo>
                  <a:lnTo>
                    <a:pt x="6734" y="16935"/>
                  </a:lnTo>
                  <a:lnTo>
                    <a:pt x="6868" y="16430"/>
                  </a:lnTo>
                  <a:lnTo>
                    <a:pt x="7037" y="15925"/>
                  </a:lnTo>
                  <a:lnTo>
                    <a:pt x="7104" y="15420"/>
                  </a:lnTo>
                  <a:lnTo>
                    <a:pt x="7104" y="15185"/>
                  </a:lnTo>
                  <a:lnTo>
                    <a:pt x="7104" y="14915"/>
                  </a:lnTo>
                  <a:lnTo>
                    <a:pt x="7070" y="14713"/>
                  </a:lnTo>
                  <a:lnTo>
                    <a:pt x="7037" y="14545"/>
                  </a:lnTo>
                  <a:lnTo>
                    <a:pt x="6868" y="14208"/>
                  </a:lnTo>
                  <a:lnTo>
                    <a:pt x="6666" y="13905"/>
                  </a:lnTo>
                  <a:lnTo>
                    <a:pt x="6397" y="13636"/>
                  </a:lnTo>
                  <a:lnTo>
                    <a:pt x="6060" y="13266"/>
                  </a:lnTo>
                  <a:lnTo>
                    <a:pt x="5757" y="12862"/>
                  </a:lnTo>
                  <a:lnTo>
                    <a:pt x="5623" y="12660"/>
                  </a:lnTo>
                  <a:lnTo>
                    <a:pt x="5488" y="12458"/>
                  </a:lnTo>
                  <a:lnTo>
                    <a:pt x="5387" y="12222"/>
                  </a:lnTo>
                  <a:lnTo>
                    <a:pt x="5320" y="11953"/>
                  </a:lnTo>
                  <a:lnTo>
                    <a:pt x="5286" y="11919"/>
                  </a:lnTo>
                  <a:lnTo>
                    <a:pt x="5219" y="11919"/>
                  </a:lnTo>
                  <a:lnTo>
                    <a:pt x="5185" y="11953"/>
                  </a:lnTo>
                  <a:lnTo>
                    <a:pt x="5185" y="12087"/>
                  </a:lnTo>
                  <a:lnTo>
                    <a:pt x="5118" y="12054"/>
                  </a:lnTo>
                  <a:lnTo>
                    <a:pt x="5050" y="12054"/>
                  </a:lnTo>
                  <a:lnTo>
                    <a:pt x="5017" y="12087"/>
                  </a:lnTo>
                  <a:lnTo>
                    <a:pt x="4983" y="11919"/>
                  </a:lnTo>
                  <a:lnTo>
                    <a:pt x="4882" y="11751"/>
                  </a:lnTo>
                  <a:lnTo>
                    <a:pt x="4613" y="11111"/>
                  </a:lnTo>
                  <a:lnTo>
                    <a:pt x="4478" y="10808"/>
                  </a:lnTo>
                  <a:lnTo>
                    <a:pt x="4411" y="10437"/>
                  </a:lnTo>
                  <a:lnTo>
                    <a:pt x="4242" y="9596"/>
                  </a:lnTo>
                  <a:lnTo>
                    <a:pt x="4141" y="8687"/>
                  </a:lnTo>
                  <a:lnTo>
                    <a:pt x="4141" y="8350"/>
                  </a:lnTo>
                  <a:lnTo>
                    <a:pt x="4108" y="7710"/>
                  </a:lnTo>
                  <a:lnTo>
                    <a:pt x="4074" y="7374"/>
                  </a:lnTo>
                  <a:lnTo>
                    <a:pt x="4007" y="7104"/>
                  </a:lnTo>
                  <a:lnTo>
                    <a:pt x="3939" y="6902"/>
                  </a:lnTo>
                  <a:lnTo>
                    <a:pt x="3872" y="6835"/>
                  </a:lnTo>
                  <a:lnTo>
                    <a:pt x="3838" y="6801"/>
                  </a:lnTo>
                  <a:lnTo>
                    <a:pt x="3973" y="6801"/>
                  </a:lnTo>
                  <a:lnTo>
                    <a:pt x="4007" y="6835"/>
                  </a:lnTo>
                  <a:lnTo>
                    <a:pt x="4141" y="6835"/>
                  </a:lnTo>
                  <a:lnTo>
                    <a:pt x="4209" y="6734"/>
                  </a:lnTo>
                  <a:lnTo>
                    <a:pt x="4343" y="6734"/>
                  </a:lnTo>
                  <a:lnTo>
                    <a:pt x="4411" y="6700"/>
                  </a:lnTo>
                  <a:lnTo>
                    <a:pt x="4444" y="6667"/>
                  </a:lnTo>
                  <a:lnTo>
                    <a:pt x="4444" y="6566"/>
                  </a:lnTo>
                  <a:lnTo>
                    <a:pt x="4377" y="6498"/>
                  </a:lnTo>
                  <a:lnTo>
                    <a:pt x="4343" y="6465"/>
                  </a:lnTo>
                  <a:lnTo>
                    <a:pt x="4276" y="6465"/>
                  </a:lnTo>
                  <a:lnTo>
                    <a:pt x="4209" y="6498"/>
                  </a:lnTo>
                  <a:lnTo>
                    <a:pt x="4209" y="6027"/>
                  </a:lnTo>
                  <a:lnTo>
                    <a:pt x="4141" y="5556"/>
                  </a:lnTo>
                  <a:lnTo>
                    <a:pt x="4108" y="5488"/>
                  </a:lnTo>
                  <a:lnTo>
                    <a:pt x="4040" y="5455"/>
                  </a:lnTo>
                  <a:lnTo>
                    <a:pt x="3771" y="5488"/>
                  </a:lnTo>
                  <a:lnTo>
                    <a:pt x="3838" y="5320"/>
                  </a:lnTo>
                  <a:lnTo>
                    <a:pt x="3838" y="5152"/>
                  </a:lnTo>
                  <a:lnTo>
                    <a:pt x="3771" y="4815"/>
                  </a:lnTo>
                  <a:lnTo>
                    <a:pt x="3704" y="4445"/>
                  </a:lnTo>
                  <a:lnTo>
                    <a:pt x="3603" y="4074"/>
                  </a:lnTo>
                  <a:lnTo>
                    <a:pt x="3737" y="4007"/>
                  </a:lnTo>
                  <a:lnTo>
                    <a:pt x="3838" y="4074"/>
                  </a:lnTo>
                  <a:lnTo>
                    <a:pt x="3906" y="4108"/>
                  </a:lnTo>
                  <a:lnTo>
                    <a:pt x="3973" y="4108"/>
                  </a:lnTo>
                  <a:lnTo>
                    <a:pt x="4007" y="4041"/>
                  </a:lnTo>
                  <a:lnTo>
                    <a:pt x="4007" y="3940"/>
                  </a:lnTo>
                  <a:lnTo>
                    <a:pt x="3906" y="3738"/>
                  </a:lnTo>
                  <a:lnTo>
                    <a:pt x="3805" y="3502"/>
                  </a:lnTo>
                  <a:lnTo>
                    <a:pt x="3771" y="3232"/>
                  </a:lnTo>
                  <a:lnTo>
                    <a:pt x="3771" y="2929"/>
                  </a:lnTo>
                  <a:lnTo>
                    <a:pt x="3737" y="2357"/>
                  </a:lnTo>
                  <a:lnTo>
                    <a:pt x="3737" y="1852"/>
                  </a:lnTo>
                  <a:lnTo>
                    <a:pt x="3704" y="1448"/>
                  </a:lnTo>
                  <a:lnTo>
                    <a:pt x="3636" y="977"/>
                  </a:lnTo>
                  <a:lnTo>
                    <a:pt x="3603" y="775"/>
                  </a:lnTo>
                  <a:lnTo>
                    <a:pt x="3535" y="539"/>
                  </a:lnTo>
                  <a:lnTo>
                    <a:pt x="3434" y="371"/>
                  </a:lnTo>
                  <a:lnTo>
                    <a:pt x="3333" y="236"/>
                  </a:lnTo>
                  <a:lnTo>
                    <a:pt x="3199" y="135"/>
                  </a:lnTo>
                  <a:lnTo>
                    <a:pt x="3064" y="68"/>
                  </a:lnTo>
                  <a:lnTo>
                    <a:pt x="2896" y="34"/>
                  </a:lnTo>
                  <a:lnTo>
                    <a:pt x="2727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8" name="Google Shape;1438;p9"/>
            <p:cNvSpPr/>
            <p:nvPr/>
          </p:nvSpPr>
          <p:spPr>
            <a:xfrm>
              <a:off x="328725" y="1041100"/>
              <a:ext cx="351000" cy="772700"/>
            </a:xfrm>
            <a:custGeom>
              <a:avLst/>
              <a:gdLst/>
              <a:ahLst/>
              <a:cxnLst/>
              <a:rect l="l" t="t" r="r" b="b"/>
              <a:pathLst>
                <a:path w="14040" h="30908" extrusionOk="0">
                  <a:moveTo>
                    <a:pt x="0" y="0"/>
                  </a:moveTo>
                  <a:lnTo>
                    <a:pt x="0" y="135"/>
                  </a:lnTo>
                  <a:lnTo>
                    <a:pt x="303" y="236"/>
                  </a:lnTo>
                  <a:lnTo>
                    <a:pt x="606" y="371"/>
                  </a:lnTo>
                  <a:lnTo>
                    <a:pt x="1178" y="674"/>
                  </a:lnTo>
                  <a:lnTo>
                    <a:pt x="1549" y="842"/>
                  </a:lnTo>
                  <a:lnTo>
                    <a:pt x="1953" y="977"/>
                  </a:lnTo>
                  <a:lnTo>
                    <a:pt x="2761" y="1179"/>
                  </a:lnTo>
                  <a:lnTo>
                    <a:pt x="3703" y="1448"/>
                  </a:lnTo>
                  <a:lnTo>
                    <a:pt x="4613" y="1717"/>
                  </a:lnTo>
                  <a:lnTo>
                    <a:pt x="5522" y="2020"/>
                  </a:lnTo>
                  <a:lnTo>
                    <a:pt x="6397" y="2357"/>
                  </a:lnTo>
                  <a:lnTo>
                    <a:pt x="8215" y="3064"/>
                  </a:lnTo>
                  <a:lnTo>
                    <a:pt x="10067" y="3670"/>
                  </a:lnTo>
                  <a:lnTo>
                    <a:pt x="10976" y="3939"/>
                  </a:lnTo>
                  <a:lnTo>
                    <a:pt x="11885" y="4209"/>
                  </a:lnTo>
                  <a:lnTo>
                    <a:pt x="12794" y="4478"/>
                  </a:lnTo>
                  <a:lnTo>
                    <a:pt x="13703" y="4748"/>
                  </a:lnTo>
                  <a:lnTo>
                    <a:pt x="13703" y="4815"/>
                  </a:lnTo>
                  <a:lnTo>
                    <a:pt x="13737" y="4849"/>
                  </a:lnTo>
                  <a:lnTo>
                    <a:pt x="13770" y="4882"/>
                  </a:lnTo>
                  <a:lnTo>
                    <a:pt x="13669" y="5017"/>
                  </a:lnTo>
                  <a:lnTo>
                    <a:pt x="13568" y="5522"/>
                  </a:lnTo>
                  <a:lnTo>
                    <a:pt x="13400" y="6364"/>
                  </a:lnTo>
                  <a:lnTo>
                    <a:pt x="13164" y="7239"/>
                  </a:lnTo>
                  <a:lnTo>
                    <a:pt x="12895" y="8081"/>
                  </a:lnTo>
                  <a:lnTo>
                    <a:pt x="12626" y="8922"/>
                  </a:lnTo>
                  <a:lnTo>
                    <a:pt x="12053" y="10639"/>
                  </a:lnTo>
                  <a:lnTo>
                    <a:pt x="10841" y="14141"/>
                  </a:lnTo>
                  <a:lnTo>
                    <a:pt x="10235" y="15858"/>
                  </a:lnTo>
                  <a:lnTo>
                    <a:pt x="9562" y="17609"/>
                  </a:lnTo>
                  <a:lnTo>
                    <a:pt x="8989" y="19225"/>
                  </a:lnTo>
                  <a:lnTo>
                    <a:pt x="8383" y="20841"/>
                  </a:lnTo>
                  <a:lnTo>
                    <a:pt x="7272" y="24107"/>
                  </a:lnTo>
                  <a:lnTo>
                    <a:pt x="6161" y="27339"/>
                  </a:lnTo>
                  <a:lnTo>
                    <a:pt x="5017" y="30605"/>
                  </a:lnTo>
                  <a:lnTo>
                    <a:pt x="4680" y="30571"/>
                  </a:lnTo>
                  <a:lnTo>
                    <a:pt x="4411" y="30504"/>
                  </a:lnTo>
                  <a:lnTo>
                    <a:pt x="4175" y="30436"/>
                  </a:lnTo>
                  <a:lnTo>
                    <a:pt x="3703" y="30268"/>
                  </a:lnTo>
                  <a:lnTo>
                    <a:pt x="2693" y="29830"/>
                  </a:lnTo>
                  <a:lnTo>
                    <a:pt x="2222" y="29628"/>
                  </a:lnTo>
                  <a:lnTo>
                    <a:pt x="1717" y="29460"/>
                  </a:lnTo>
                  <a:lnTo>
                    <a:pt x="842" y="29191"/>
                  </a:lnTo>
                  <a:lnTo>
                    <a:pt x="0" y="28888"/>
                  </a:lnTo>
                  <a:lnTo>
                    <a:pt x="0" y="29224"/>
                  </a:lnTo>
                  <a:lnTo>
                    <a:pt x="505" y="29393"/>
                  </a:lnTo>
                  <a:lnTo>
                    <a:pt x="1044" y="29561"/>
                  </a:lnTo>
                  <a:lnTo>
                    <a:pt x="2087" y="29864"/>
                  </a:lnTo>
                  <a:lnTo>
                    <a:pt x="2559" y="30032"/>
                  </a:lnTo>
                  <a:lnTo>
                    <a:pt x="3030" y="30234"/>
                  </a:lnTo>
                  <a:lnTo>
                    <a:pt x="3501" y="30436"/>
                  </a:lnTo>
                  <a:lnTo>
                    <a:pt x="3973" y="30638"/>
                  </a:lnTo>
                  <a:lnTo>
                    <a:pt x="4444" y="30773"/>
                  </a:lnTo>
                  <a:lnTo>
                    <a:pt x="4714" y="30840"/>
                  </a:lnTo>
                  <a:lnTo>
                    <a:pt x="4848" y="30840"/>
                  </a:lnTo>
                  <a:lnTo>
                    <a:pt x="4983" y="30807"/>
                  </a:lnTo>
                  <a:lnTo>
                    <a:pt x="5017" y="30874"/>
                  </a:lnTo>
                  <a:lnTo>
                    <a:pt x="5118" y="30908"/>
                  </a:lnTo>
                  <a:lnTo>
                    <a:pt x="5185" y="30874"/>
                  </a:lnTo>
                  <a:lnTo>
                    <a:pt x="5252" y="30807"/>
                  </a:lnTo>
                  <a:lnTo>
                    <a:pt x="6330" y="27642"/>
                  </a:lnTo>
                  <a:lnTo>
                    <a:pt x="7407" y="24477"/>
                  </a:lnTo>
                  <a:lnTo>
                    <a:pt x="8484" y="21312"/>
                  </a:lnTo>
                  <a:lnTo>
                    <a:pt x="9057" y="19730"/>
                  </a:lnTo>
                  <a:lnTo>
                    <a:pt x="9663" y="18181"/>
                  </a:lnTo>
                  <a:lnTo>
                    <a:pt x="10302" y="16498"/>
                  </a:lnTo>
                  <a:lnTo>
                    <a:pt x="10908" y="14814"/>
                  </a:lnTo>
                  <a:lnTo>
                    <a:pt x="12053" y="11447"/>
                  </a:lnTo>
                  <a:lnTo>
                    <a:pt x="12626" y="9831"/>
                  </a:lnTo>
                  <a:lnTo>
                    <a:pt x="13198" y="8182"/>
                  </a:lnTo>
                  <a:lnTo>
                    <a:pt x="13434" y="7340"/>
                  </a:lnTo>
                  <a:lnTo>
                    <a:pt x="13669" y="6498"/>
                  </a:lnTo>
                  <a:lnTo>
                    <a:pt x="13838" y="5657"/>
                  </a:lnTo>
                  <a:lnTo>
                    <a:pt x="13905" y="4815"/>
                  </a:lnTo>
                  <a:lnTo>
                    <a:pt x="14006" y="4781"/>
                  </a:lnTo>
                  <a:lnTo>
                    <a:pt x="14040" y="4714"/>
                  </a:lnTo>
                  <a:lnTo>
                    <a:pt x="14006" y="4647"/>
                  </a:lnTo>
                  <a:lnTo>
                    <a:pt x="13939" y="4579"/>
                  </a:lnTo>
                  <a:lnTo>
                    <a:pt x="13063" y="4276"/>
                  </a:lnTo>
                  <a:lnTo>
                    <a:pt x="12154" y="4040"/>
                  </a:lnTo>
                  <a:lnTo>
                    <a:pt x="11279" y="3771"/>
                  </a:lnTo>
                  <a:lnTo>
                    <a:pt x="10370" y="3535"/>
                  </a:lnTo>
                  <a:lnTo>
                    <a:pt x="9393" y="3199"/>
                  </a:lnTo>
                  <a:lnTo>
                    <a:pt x="8417" y="2862"/>
                  </a:lnTo>
                  <a:lnTo>
                    <a:pt x="6464" y="2121"/>
                  </a:lnTo>
                  <a:lnTo>
                    <a:pt x="5555" y="1785"/>
                  </a:lnTo>
                  <a:lnTo>
                    <a:pt x="4680" y="1482"/>
                  </a:lnTo>
                  <a:lnTo>
                    <a:pt x="3771" y="1212"/>
                  </a:lnTo>
                  <a:lnTo>
                    <a:pt x="2828" y="977"/>
                  </a:lnTo>
                  <a:lnTo>
                    <a:pt x="2323" y="842"/>
                  </a:lnTo>
                  <a:lnTo>
                    <a:pt x="1818" y="707"/>
                  </a:lnTo>
                  <a:lnTo>
                    <a:pt x="1347" y="539"/>
                  </a:lnTo>
                  <a:lnTo>
                    <a:pt x="875" y="337"/>
                  </a:lnTo>
                  <a:lnTo>
                    <a:pt x="438" y="135"/>
                  </a:lnTo>
                  <a:lnTo>
                    <a:pt x="236" y="68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9" name="Google Shape;1439;p9"/>
            <p:cNvSpPr/>
            <p:nvPr/>
          </p:nvSpPr>
          <p:spPr>
            <a:xfrm>
              <a:off x="3187975" y="1455225"/>
              <a:ext cx="118700" cy="109425"/>
            </a:xfrm>
            <a:custGeom>
              <a:avLst/>
              <a:gdLst/>
              <a:ahLst/>
              <a:cxnLst/>
              <a:rect l="l" t="t" r="r" b="b"/>
              <a:pathLst>
                <a:path w="4748" h="4377" extrusionOk="0">
                  <a:moveTo>
                    <a:pt x="606" y="202"/>
                  </a:moveTo>
                  <a:lnTo>
                    <a:pt x="674" y="269"/>
                  </a:lnTo>
                  <a:lnTo>
                    <a:pt x="775" y="370"/>
                  </a:lnTo>
                  <a:lnTo>
                    <a:pt x="943" y="539"/>
                  </a:lnTo>
                  <a:lnTo>
                    <a:pt x="1482" y="1077"/>
                  </a:lnTo>
                  <a:lnTo>
                    <a:pt x="1987" y="1650"/>
                  </a:lnTo>
                  <a:lnTo>
                    <a:pt x="2559" y="2256"/>
                  </a:lnTo>
                  <a:lnTo>
                    <a:pt x="3165" y="2794"/>
                  </a:lnTo>
                  <a:lnTo>
                    <a:pt x="3333" y="2895"/>
                  </a:lnTo>
                  <a:lnTo>
                    <a:pt x="3502" y="3030"/>
                  </a:lnTo>
                  <a:lnTo>
                    <a:pt x="3872" y="3232"/>
                  </a:lnTo>
                  <a:lnTo>
                    <a:pt x="4040" y="3333"/>
                  </a:lnTo>
                  <a:lnTo>
                    <a:pt x="4209" y="3468"/>
                  </a:lnTo>
                  <a:lnTo>
                    <a:pt x="4310" y="3636"/>
                  </a:lnTo>
                  <a:lnTo>
                    <a:pt x="4377" y="3805"/>
                  </a:lnTo>
                  <a:lnTo>
                    <a:pt x="4243" y="3838"/>
                  </a:lnTo>
                  <a:lnTo>
                    <a:pt x="4141" y="3805"/>
                  </a:lnTo>
                  <a:lnTo>
                    <a:pt x="4007" y="3737"/>
                  </a:lnTo>
                  <a:lnTo>
                    <a:pt x="3906" y="3636"/>
                  </a:lnTo>
                  <a:lnTo>
                    <a:pt x="3805" y="3501"/>
                  </a:lnTo>
                  <a:lnTo>
                    <a:pt x="3704" y="3400"/>
                  </a:lnTo>
                  <a:lnTo>
                    <a:pt x="3468" y="3198"/>
                  </a:lnTo>
                  <a:lnTo>
                    <a:pt x="3199" y="2996"/>
                  </a:lnTo>
                  <a:lnTo>
                    <a:pt x="2929" y="2828"/>
                  </a:lnTo>
                  <a:lnTo>
                    <a:pt x="2357" y="2525"/>
                  </a:lnTo>
                  <a:lnTo>
                    <a:pt x="2020" y="2289"/>
                  </a:lnTo>
                  <a:lnTo>
                    <a:pt x="1684" y="2020"/>
                  </a:lnTo>
                  <a:lnTo>
                    <a:pt x="1381" y="1751"/>
                  </a:lnTo>
                  <a:lnTo>
                    <a:pt x="1078" y="1448"/>
                  </a:lnTo>
                  <a:lnTo>
                    <a:pt x="640" y="943"/>
                  </a:lnTo>
                  <a:lnTo>
                    <a:pt x="404" y="707"/>
                  </a:lnTo>
                  <a:lnTo>
                    <a:pt x="169" y="505"/>
                  </a:lnTo>
                  <a:lnTo>
                    <a:pt x="202" y="471"/>
                  </a:lnTo>
                  <a:lnTo>
                    <a:pt x="337" y="337"/>
                  </a:lnTo>
                  <a:lnTo>
                    <a:pt x="472" y="269"/>
                  </a:lnTo>
                  <a:lnTo>
                    <a:pt x="606" y="202"/>
                  </a:lnTo>
                  <a:close/>
                  <a:moveTo>
                    <a:pt x="505" y="0"/>
                  </a:moveTo>
                  <a:lnTo>
                    <a:pt x="371" y="67"/>
                  </a:lnTo>
                  <a:lnTo>
                    <a:pt x="169" y="202"/>
                  </a:lnTo>
                  <a:lnTo>
                    <a:pt x="34" y="370"/>
                  </a:lnTo>
                  <a:lnTo>
                    <a:pt x="0" y="404"/>
                  </a:lnTo>
                  <a:lnTo>
                    <a:pt x="0" y="471"/>
                  </a:lnTo>
                  <a:lnTo>
                    <a:pt x="34" y="505"/>
                  </a:lnTo>
                  <a:lnTo>
                    <a:pt x="68" y="539"/>
                  </a:lnTo>
                  <a:lnTo>
                    <a:pt x="135" y="505"/>
                  </a:lnTo>
                  <a:lnTo>
                    <a:pt x="303" y="707"/>
                  </a:lnTo>
                  <a:lnTo>
                    <a:pt x="505" y="943"/>
                  </a:lnTo>
                  <a:lnTo>
                    <a:pt x="808" y="1414"/>
                  </a:lnTo>
                  <a:lnTo>
                    <a:pt x="1246" y="1885"/>
                  </a:lnTo>
                  <a:lnTo>
                    <a:pt x="1717" y="2323"/>
                  </a:lnTo>
                  <a:lnTo>
                    <a:pt x="2020" y="2525"/>
                  </a:lnTo>
                  <a:lnTo>
                    <a:pt x="2323" y="2727"/>
                  </a:lnTo>
                  <a:lnTo>
                    <a:pt x="2929" y="3097"/>
                  </a:lnTo>
                  <a:lnTo>
                    <a:pt x="3199" y="3299"/>
                  </a:lnTo>
                  <a:lnTo>
                    <a:pt x="3468" y="3501"/>
                  </a:lnTo>
                  <a:lnTo>
                    <a:pt x="3737" y="3771"/>
                  </a:lnTo>
                  <a:lnTo>
                    <a:pt x="3939" y="4074"/>
                  </a:lnTo>
                  <a:lnTo>
                    <a:pt x="4040" y="4209"/>
                  </a:lnTo>
                  <a:lnTo>
                    <a:pt x="4141" y="4276"/>
                  </a:lnTo>
                  <a:lnTo>
                    <a:pt x="4243" y="4343"/>
                  </a:lnTo>
                  <a:lnTo>
                    <a:pt x="4344" y="4377"/>
                  </a:lnTo>
                  <a:lnTo>
                    <a:pt x="4411" y="4377"/>
                  </a:lnTo>
                  <a:lnTo>
                    <a:pt x="4512" y="4343"/>
                  </a:lnTo>
                  <a:lnTo>
                    <a:pt x="4647" y="4209"/>
                  </a:lnTo>
                  <a:lnTo>
                    <a:pt x="4748" y="4074"/>
                  </a:lnTo>
                  <a:lnTo>
                    <a:pt x="4748" y="3872"/>
                  </a:lnTo>
                  <a:lnTo>
                    <a:pt x="4748" y="3805"/>
                  </a:lnTo>
                  <a:lnTo>
                    <a:pt x="4680" y="3704"/>
                  </a:lnTo>
                  <a:lnTo>
                    <a:pt x="4613" y="3636"/>
                  </a:lnTo>
                  <a:lnTo>
                    <a:pt x="4512" y="3569"/>
                  </a:lnTo>
                  <a:lnTo>
                    <a:pt x="4445" y="3434"/>
                  </a:lnTo>
                  <a:lnTo>
                    <a:pt x="4310" y="3266"/>
                  </a:lnTo>
                  <a:lnTo>
                    <a:pt x="4209" y="3165"/>
                  </a:lnTo>
                  <a:lnTo>
                    <a:pt x="4074" y="3097"/>
                  </a:lnTo>
                  <a:lnTo>
                    <a:pt x="3771" y="2963"/>
                  </a:lnTo>
                  <a:lnTo>
                    <a:pt x="3535" y="2828"/>
                  </a:lnTo>
                  <a:lnTo>
                    <a:pt x="3300" y="2660"/>
                  </a:lnTo>
                  <a:lnTo>
                    <a:pt x="2828" y="2256"/>
                  </a:lnTo>
                  <a:lnTo>
                    <a:pt x="2189" y="1582"/>
                  </a:lnTo>
                  <a:lnTo>
                    <a:pt x="1549" y="875"/>
                  </a:lnTo>
                  <a:lnTo>
                    <a:pt x="1111" y="471"/>
                  </a:lnTo>
                  <a:lnTo>
                    <a:pt x="909" y="269"/>
                  </a:lnTo>
                  <a:lnTo>
                    <a:pt x="674" y="101"/>
                  </a:lnTo>
                  <a:lnTo>
                    <a:pt x="640" y="34"/>
                  </a:lnTo>
                  <a:lnTo>
                    <a:pt x="60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0" name="Google Shape;1440;p9"/>
            <p:cNvSpPr/>
            <p:nvPr/>
          </p:nvSpPr>
          <p:spPr>
            <a:xfrm>
              <a:off x="434775" y="1035200"/>
              <a:ext cx="10125" cy="11825"/>
            </a:xfrm>
            <a:custGeom>
              <a:avLst/>
              <a:gdLst/>
              <a:ahLst/>
              <a:cxnLst/>
              <a:rect l="l" t="t" r="r" b="b"/>
              <a:pathLst>
                <a:path w="405" h="473" extrusionOk="0">
                  <a:moveTo>
                    <a:pt x="202" y="1"/>
                  </a:moveTo>
                  <a:lnTo>
                    <a:pt x="101" y="68"/>
                  </a:lnTo>
                  <a:lnTo>
                    <a:pt x="68" y="102"/>
                  </a:lnTo>
                  <a:lnTo>
                    <a:pt x="34" y="135"/>
                  </a:lnTo>
                  <a:lnTo>
                    <a:pt x="0" y="270"/>
                  </a:lnTo>
                  <a:lnTo>
                    <a:pt x="0" y="371"/>
                  </a:lnTo>
                  <a:lnTo>
                    <a:pt x="68" y="438"/>
                  </a:lnTo>
                  <a:lnTo>
                    <a:pt x="135" y="472"/>
                  </a:lnTo>
                  <a:lnTo>
                    <a:pt x="236" y="438"/>
                  </a:lnTo>
                  <a:lnTo>
                    <a:pt x="303" y="405"/>
                  </a:lnTo>
                  <a:lnTo>
                    <a:pt x="371" y="304"/>
                  </a:lnTo>
                  <a:lnTo>
                    <a:pt x="371" y="270"/>
                  </a:lnTo>
                  <a:lnTo>
                    <a:pt x="404" y="270"/>
                  </a:lnTo>
                  <a:lnTo>
                    <a:pt x="404" y="203"/>
                  </a:lnTo>
                  <a:lnTo>
                    <a:pt x="404" y="169"/>
                  </a:lnTo>
                  <a:lnTo>
                    <a:pt x="404" y="102"/>
                  </a:lnTo>
                  <a:lnTo>
                    <a:pt x="371" y="68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1" name="Google Shape;1441;p9"/>
            <p:cNvSpPr/>
            <p:nvPr/>
          </p:nvSpPr>
          <p:spPr>
            <a:xfrm>
              <a:off x="577850" y="270950"/>
              <a:ext cx="194475" cy="158250"/>
            </a:xfrm>
            <a:custGeom>
              <a:avLst/>
              <a:gdLst/>
              <a:ahLst/>
              <a:cxnLst/>
              <a:rect l="l" t="t" r="r" b="b"/>
              <a:pathLst>
                <a:path w="7779" h="6330" extrusionOk="0">
                  <a:moveTo>
                    <a:pt x="5893" y="168"/>
                  </a:moveTo>
                  <a:lnTo>
                    <a:pt x="6196" y="202"/>
                  </a:lnTo>
                  <a:lnTo>
                    <a:pt x="6532" y="269"/>
                  </a:lnTo>
                  <a:lnTo>
                    <a:pt x="6835" y="337"/>
                  </a:lnTo>
                  <a:lnTo>
                    <a:pt x="7105" y="438"/>
                  </a:lnTo>
                  <a:lnTo>
                    <a:pt x="7239" y="673"/>
                  </a:lnTo>
                  <a:lnTo>
                    <a:pt x="7340" y="909"/>
                  </a:lnTo>
                  <a:lnTo>
                    <a:pt x="5960" y="943"/>
                  </a:lnTo>
                  <a:lnTo>
                    <a:pt x="4613" y="976"/>
                  </a:lnTo>
                  <a:lnTo>
                    <a:pt x="2795" y="976"/>
                  </a:lnTo>
                  <a:lnTo>
                    <a:pt x="2189" y="1010"/>
                  </a:lnTo>
                  <a:lnTo>
                    <a:pt x="2189" y="1010"/>
                  </a:lnTo>
                  <a:lnTo>
                    <a:pt x="3368" y="606"/>
                  </a:lnTo>
                  <a:lnTo>
                    <a:pt x="4007" y="438"/>
                  </a:lnTo>
                  <a:lnTo>
                    <a:pt x="4647" y="303"/>
                  </a:lnTo>
                  <a:lnTo>
                    <a:pt x="5287" y="202"/>
                  </a:lnTo>
                  <a:lnTo>
                    <a:pt x="5590" y="168"/>
                  </a:lnTo>
                  <a:close/>
                  <a:moveTo>
                    <a:pt x="6768" y="1111"/>
                  </a:moveTo>
                  <a:lnTo>
                    <a:pt x="6027" y="1347"/>
                  </a:lnTo>
                  <a:lnTo>
                    <a:pt x="4984" y="1717"/>
                  </a:lnTo>
                  <a:lnTo>
                    <a:pt x="4445" y="1919"/>
                  </a:lnTo>
                  <a:lnTo>
                    <a:pt x="3940" y="2155"/>
                  </a:lnTo>
                  <a:lnTo>
                    <a:pt x="3637" y="2323"/>
                  </a:lnTo>
                  <a:lnTo>
                    <a:pt x="3334" y="2525"/>
                  </a:lnTo>
                  <a:lnTo>
                    <a:pt x="3065" y="2761"/>
                  </a:lnTo>
                  <a:lnTo>
                    <a:pt x="2795" y="2997"/>
                  </a:lnTo>
                  <a:lnTo>
                    <a:pt x="2762" y="2997"/>
                  </a:lnTo>
                  <a:lnTo>
                    <a:pt x="2459" y="3030"/>
                  </a:lnTo>
                  <a:lnTo>
                    <a:pt x="2155" y="3064"/>
                  </a:lnTo>
                  <a:lnTo>
                    <a:pt x="1516" y="3030"/>
                  </a:lnTo>
                  <a:lnTo>
                    <a:pt x="876" y="2997"/>
                  </a:lnTo>
                  <a:lnTo>
                    <a:pt x="539" y="3030"/>
                  </a:lnTo>
                  <a:lnTo>
                    <a:pt x="236" y="3098"/>
                  </a:lnTo>
                  <a:lnTo>
                    <a:pt x="236" y="2795"/>
                  </a:lnTo>
                  <a:lnTo>
                    <a:pt x="270" y="2424"/>
                  </a:lnTo>
                  <a:lnTo>
                    <a:pt x="337" y="2155"/>
                  </a:lnTo>
                  <a:lnTo>
                    <a:pt x="472" y="1885"/>
                  </a:lnTo>
                  <a:lnTo>
                    <a:pt x="640" y="1683"/>
                  </a:lnTo>
                  <a:lnTo>
                    <a:pt x="842" y="1515"/>
                  </a:lnTo>
                  <a:lnTo>
                    <a:pt x="1078" y="1380"/>
                  </a:lnTo>
                  <a:lnTo>
                    <a:pt x="1347" y="1246"/>
                  </a:lnTo>
                  <a:lnTo>
                    <a:pt x="1617" y="1145"/>
                  </a:lnTo>
                  <a:lnTo>
                    <a:pt x="2256" y="1212"/>
                  </a:lnTo>
                  <a:lnTo>
                    <a:pt x="4176" y="1212"/>
                  </a:lnTo>
                  <a:lnTo>
                    <a:pt x="5489" y="1145"/>
                  </a:lnTo>
                  <a:lnTo>
                    <a:pt x="6768" y="1111"/>
                  </a:lnTo>
                  <a:close/>
                  <a:moveTo>
                    <a:pt x="7441" y="1212"/>
                  </a:moveTo>
                  <a:lnTo>
                    <a:pt x="7509" y="1616"/>
                  </a:lnTo>
                  <a:lnTo>
                    <a:pt x="7509" y="2054"/>
                  </a:lnTo>
                  <a:lnTo>
                    <a:pt x="7475" y="2087"/>
                  </a:lnTo>
                  <a:lnTo>
                    <a:pt x="7307" y="2222"/>
                  </a:lnTo>
                  <a:lnTo>
                    <a:pt x="7105" y="2357"/>
                  </a:lnTo>
                  <a:lnTo>
                    <a:pt x="6869" y="2458"/>
                  </a:lnTo>
                  <a:lnTo>
                    <a:pt x="6600" y="2525"/>
                  </a:lnTo>
                  <a:lnTo>
                    <a:pt x="6061" y="2693"/>
                  </a:lnTo>
                  <a:lnTo>
                    <a:pt x="5623" y="2828"/>
                  </a:lnTo>
                  <a:lnTo>
                    <a:pt x="4748" y="3131"/>
                  </a:lnTo>
                  <a:lnTo>
                    <a:pt x="3906" y="3502"/>
                  </a:lnTo>
                  <a:lnTo>
                    <a:pt x="3570" y="3670"/>
                  </a:lnTo>
                  <a:lnTo>
                    <a:pt x="3300" y="3872"/>
                  </a:lnTo>
                  <a:lnTo>
                    <a:pt x="3031" y="4108"/>
                  </a:lnTo>
                  <a:lnTo>
                    <a:pt x="2829" y="4377"/>
                  </a:lnTo>
                  <a:lnTo>
                    <a:pt x="2694" y="4579"/>
                  </a:lnTo>
                  <a:lnTo>
                    <a:pt x="2627" y="4781"/>
                  </a:lnTo>
                  <a:lnTo>
                    <a:pt x="2492" y="5185"/>
                  </a:lnTo>
                  <a:lnTo>
                    <a:pt x="2425" y="5387"/>
                  </a:lnTo>
                  <a:lnTo>
                    <a:pt x="2358" y="5589"/>
                  </a:lnTo>
                  <a:lnTo>
                    <a:pt x="2223" y="5791"/>
                  </a:lnTo>
                  <a:lnTo>
                    <a:pt x="2088" y="5959"/>
                  </a:lnTo>
                  <a:lnTo>
                    <a:pt x="2054" y="6027"/>
                  </a:lnTo>
                  <a:lnTo>
                    <a:pt x="1751" y="5892"/>
                  </a:lnTo>
                  <a:lnTo>
                    <a:pt x="1415" y="5724"/>
                  </a:lnTo>
                  <a:lnTo>
                    <a:pt x="1145" y="5488"/>
                  </a:lnTo>
                  <a:lnTo>
                    <a:pt x="876" y="5185"/>
                  </a:lnTo>
                  <a:lnTo>
                    <a:pt x="741" y="4983"/>
                  </a:lnTo>
                  <a:lnTo>
                    <a:pt x="640" y="4747"/>
                  </a:lnTo>
                  <a:lnTo>
                    <a:pt x="438" y="4242"/>
                  </a:lnTo>
                  <a:lnTo>
                    <a:pt x="304" y="3737"/>
                  </a:lnTo>
                  <a:lnTo>
                    <a:pt x="270" y="3199"/>
                  </a:lnTo>
                  <a:lnTo>
                    <a:pt x="270" y="3199"/>
                  </a:lnTo>
                  <a:lnTo>
                    <a:pt x="573" y="3266"/>
                  </a:lnTo>
                  <a:lnTo>
                    <a:pt x="2021" y="3266"/>
                  </a:lnTo>
                  <a:lnTo>
                    <a:pt x="2560" y="3232"/>
                  </a:lnTo>
                  <a:lnTo>
                    <a:pt x="2155" y="3737"/>
                  </a:lnTo>
                  <a:lnTo>
                    <a:pt x="1751" y="4242"/>
                  </a:lnTo>
                  <a:lnTo>
                    <a:pt x="1011" y="5286"/>
                  </a:lnTo>
                  <a:lnTo>
                    <a:pt x="1011" y="5320"/>
                  </a:lnTo>
                  <a:lnTo>
                    <a:pt x="1044" y="5353"/>
                  </a:lnTo>
                  <a:lnTo>
                    <a:pt x="1112" y="5353"/>
                  </a:lnTo>
                  <a:lnTo>
                    <a:pt x="1280" y="5185"/>
                  </a:lnTo>
                  <a:lnTo>
                    <a:pt x="1448" y="5017"/>
                  </a:lnTo>
                  <a:lnTo>
                    <a:pt x="1751" y="4646"/>
                  </a:lnTo>
                  <a:lnTo>
                    <a:pt x="2324" y="3872"/>
                  </a:lnTo>
                  <a:lnTo>
                    <a:pt x="2694" y="3401"/>
                  </a:lnTo>
                  <a:lnTo>
                    <a:pt x="3098" y="2997"/>
                  </a:lnTo>
                  <a:lnTo>
                    <a:pt x="3536" y="2626"/>
                  </a:lnTo>
                  <a:lnTo>
                    <a:pt x="4041" y="2323"/>
                  </a:lnTo>
                  <a:lnTo>
                    <a:pt x="4445" y="2121"/>
                  </a:lnTo>
                  <a:lnTo>
                    <a:pt x="4849" y="1953"/>
                  </a:lnTo>
                  <a:lnTo>
                    <a:pt x="5724" y="1683"/>
                  </a:lnTo>
                  <a:lnTo>
                    <a:pt x="7441" y="1212"/>
                  </a:lnTo>
                  <a:close/>
                  <a:moveTo>
                    <a:pt x="7509" y="2390"/>
                  </a:moveTo>
                  <a:lnTo>
                    <a:pt x="7441" y="2795"/>
                  </a:lnTo>
                  <a:lnTo>
                    <a:pt x="7307" y="3199"/>
                  </a:lnTo>
                  <a:lnTo>
                    <a:pt x="7172" y="3603"/>
                  </a:lnTo>
                  <a:lnTo>
                    <a:pt x="6970" y="3973"/>
                  </a:lnTo>
                  <a:lnTo>
                    <a:pt x="6768" y="4310"/>
                  </a:lnTo>
                  <a:lnTo>
                    <a:pt x="6532" y="4646"/>
                  </a:lnTo>
                  <a:lnTo>
                    <a:pt x="6263" y="4916"/>
                  </a:lnTo>
                  <a:lnTo>
                    <a:pt x="5960" y="5151"/>
                  </a:lnTo>
                  <a:lnTo>
                    <a:pt x="5691" y="5320"/>
                  </a:lnTo>
                  <a:lnTo>
                    <a:pt x="5421" y="5454"/>
                  </a:lnTo>
                  <a:lnTo>
                    <a:pt x="4849" y="5656"/>
                  </a:lnTo>
                  <a:lnTo>
                    <a:pt x="4277" y="5825"/>
                  </a:lnTo>
                  <a:lnTo>
                    <a:pt x="3671" y="5959"/>
                  </a:lnTo>
                  <a:lnTo>
                    <a:pt x="3300" y="6027"/>
                  </a:lnTo>
                  <a:lnTo>
                    <a:pt x="2930" y="6060"/>
                  </a:lnTo>
                  <a:lnTo>
                    <a:pt x="2223" y="6060"/>
                  </a:lnTo>
                  <a:lnTo>
                    <a:pt x="2425" y="5825"/>
                  </a:lnTo>
                  <a:lnTo>
                    <a:pt x="2560" y="5589"/>
                  </a:lnTo>
                  <a:lnTo>
                    <a:pt x="2661" y="5320"/>
                  </a:lnTo>
                  <a:lnTo>
                    <a:pt x="2762" y="5050"/>
                  </a:lnTo>
                  <a:lnTo>
                    <a:pt x="2863" y="4781"/>
                  </a:lnTo>
                  <a:lnTo>
                    <a:pt x="2964" y="4545"/>
                  </a:lnTo>
                  <a:lnTo>
                    <a:pt x="3132" y="4343"/>
                  </a:lnTo>
                  <a:lnTo>
                    <a:pt x="3267" y="4141"/>
                  </a:lnTo>
                  <a:lnTo>
                    <a:pt x="3469" y="3973"/>
                  </a:lnTo>
                  <a:lnTo>
                    <a:pt x="3671" y="3838"/>
                  </a:lnTo>
                  <a:lnTo>
                    <a:pt x="4142" y="3569"/>
                  </a:lnTo>
                  <a:lnTo>
                    <a:pt x="4681" y="3333"/>
                  </a:lnTo>
                  <a:lnTo>
                    <a:pt x="5219" y="3165"/>
                  </a:lnTo>
                  <a:lnTo>
                    <a:pt x="6297" y="2828"/>
                  </a:lnTo>
                  <a:lnTo>
                    <a:pt x="6903" y="2660"/>
                  </a:lnTo>
                  <a:lnTo>
                    <a:pt x="7206" y="2525"/>
                  </a:lnTo>
                  <a:lnTo>
                    <a:pt x="7509" y="2390"/>
                  </a:lnTo>
                  <a:close/>
                  <a:moveTo>
                    <a:pt x="5219" y="0"/>
                  </a:moveTo>
                  <a:lnTo>
                    <a:pt x="4613" y="67"/>
                  </a:lnTo>
                  <a:lnTo>
                    <a:pt x="3738" y="269"/>
                  </a:lnTo>
                  <a:lnTo>
                    <a:pt x="2896" y="505"/>
                  </a:lnTo>
                  <a:lnTo>
                    <a:pt x="2054" y="774"/>
                  </a:lnTo>
                  <a:lnTo>
                    <a:pt x="1213" y="1077"/>
                  </a:lnTo>
                  <a:lnTo>
                    <a:pt x="910" y="1212"/>
                  </a:lnTo>
                  <a:lnTo>
                    <a:pt x="640" y="1380"/>
                  </a:lnTo>
                  <a:lnTo>
                    <a:pt x="438" y="1616"/>
                  </a:lnTo>
                  <a:lnTo>
                    <a:pt x="270" y="1852"/>
                  </a:lnTo>
                  <a:lnTo>
                    <a:pt x="135" y="2121"/>
                  </a:lnTo>
                  <a:lnTo>
                    <a:pt x="68" y="2424"/>
                  </a:lnTo>
                  <a:lnTo>
                    <a:pt x="1" y="2727"/>
                  </a:lnTo>
                  <a:lnTo>
                    <a:pt x="1" y="3030"/>
                  </a:lnTo>
                  <a:lnTo>
                    <a:pt x="34" y="3367"/>
                  </a:lnTo>
                  <a:lnTo>
                    <a:pt x="68" y="3704"/>
                  </a:lnTo>
                  <a:lnTo>
                    <a:pt x="135" y="4007"/>
                  </a:lnTo>
                  <a:lnTo>
                    <a:pt x="236" y="4343"/>
                  </a:lnTo>
                  <a:lnTo>
                    <a:pt x="371" y="4646"/>
                  </a:lnTo>
                  <a:lnTo>
                    <a:pt x="506" y="4949"/>
                  </a:lnTo>
                  <a:lnTo>
                    <a:pt x="640" y="5219"/>
                  </a:lnTo>
                  <a:lnTo>
                    <a:pt x="809" y="5454"/>
                  </a:lnTo>
                  <a:lnTo>
                    <a:pt x="1011" y="5724"/>
                  </a:lnTo>
                  <a:lnTo>
                    <a:pt x="1280" y="5926"/>
                  </a:lnTo>
                  <a:lnTo>
                    <a:pt x="1549" y="6094"/>
                  </a:lnTo>
                  <a:lnTo>
                    <a:pt x="1819" y="6229"/>
                  </a:lnTo>
                  <a:lnTo>
                    <a:pt x="2155" y="6296"/>
                  </a:lnTo>
                  <a:lnTo>
                    <a:pt x="2459" y="6330"/>
                  </a:lnTo>
                  <a:lnTo>
                    <a:pt x="2795" y="6330"/>
                  </a:lnTo>
                  <a:lnTo>
                    <a:pt x="3132" y="6296"/>
                  </a:lnTo>
                  <a:lnTo>
                    <a:pt x="3906" y="6195"/>
                  </a:lnTo>
                  <a:lnTo>
                    <a:pt x="4647" y="5993"/>
                  </a:lnTo>
                  <a:lnTo>
                    <a:pt x="5017" y="5892"/>
                  </a:lnTo>
                  <a:lnTo>
                    <a:pt x="5388" y="5724"/>
                  </a:lnTo>
                  <a:lnTo>
                    <a:pt x="5758" y="5555"/>
                  </a:lnTo>
                  <a:lnTo>
                    <a:pt x="6095" y="5387"/>
                  </a:lnTo>
                  <a:lnTo>
                    <a:pt x="6364" y="5185"/>
                  </a:lnTo>
                  <a:lnTo>
                    <a:pt x="6600" y="4949"/>
                  </a:lnTo>
                  <a:lnTo>
                    <a:pt x="6835" y="4680"/>
                  </a:lnTo>
                  <a:lnTo>
                    <a:pt x="7037" y="4411"/>
                  </a:lnTo>
                  <a:lnTo>
                    <a:pt x="7239" y="4074"/>
                  </a:lnTo>
                  <a:lnTo>
                    <a:pt x="7408" y="3771"/>
                  </a:lnTo>
                  <a:lnTo>
                    <a:pt x="7542" y="3401"/>
                  </a:lnTo>
                  <a:lnTo>
                    <a:pt x="7643" y="3064"/>
                  </a:lnTo>
                  <a:lnTo>
                    <a:pt x="7711" y="2693"/>
                  </a:lnTo>
                  <a:lnTo>
                    <a:pt x="7744" y="2323"/>
                  </a:lnTo>
                  <a:lnTo>
                    <a:pt x="7778" y="1953"/>
                  </a:lnTo>
                  <a:lnTo>
                    <a:pt x="7744" y="1582"/>
                  </a:lnTo>
                  <a:lnTo>
                    <a:pt x="7677" y="1246"/>
                  </a:lnTo>
                  <a:lnTo>
                    <a:pt x="7610" y="909"/>
                  </a:lnTo>
                  <a:lnTo>
                    <a:pt x="7475" y="572"/>
                  </a:lnTo>
                  <a:lnTo>
                    <a:pt x="7307" y="303"/>
                  </a:lnTo>
                  <a:lnTo>
                    <a:pt x="7273" y="236"/>
                  </a:lnTo>
                  <a:lnTo>
                    <a:pt x="7172" y="236"/>
                  </a:lnTo>
                  <a:lnTo>
                    <a:pt x="7105" y="269"/>
                  </a:lnTo>
                  <a:lnTo>
                    <a:pt x="6835" y="168"/>
                  </a:lnTo>
                  <a:lnTo>
                    <a:pt x="6499" y="67"/>
                  </a:lnTo>
                  <a:lnTo>
                    <a:pt x="6196" y="34"/>
                  </a:lnTo>
                  <a:lnTo>
                    <a:pt x="585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2" name="Google Shape;1442;p9"/>
            <p:cNvSpPr/>
            <p:nvPr/>
          </p:nvSpPr>
          <p:spPr>
            <a:xfrm>
              <a:off x="328725" y="961125"/>
              <a:ext cx="417500" cy="928425"/>
            </a:xfrm>
            <a:custGeom>
              <a:avLst/>
              <a:gdLst/>
              <a:ahLst/>
              <a:cxnLst/>
              <a:rect l="l" t="t" r="r" b="b"/>
              <a:pathLst>
                <a:path w="16700" h="37137" extrusionOk="0">
                  <a:moveTo>
                    <a:pt x="0" y="1"/>
                  </a:moveTo>
                  <a:lnTo>
                    <a:pt x="0" y="169"/>
                  </a:lnTo>
                  <a:lnTo>
                    <a:pt x="505" y="270"/>
                  </a:lnTo>
                  <a:lnTo>
                    <a:pt x="976" y="439"/>
                  </a:lnTo>
                  <a:lnTo>
                    <a:pt x="1953" y="809"/>
                  </a:lnTo>
                  <a:lnTo>
                    <a:pt x="2592" y="1011"/>
                  </a:lnTo>
                  <a:lnTo>
                    <a:pt x="3232" y="1179"/>
                  </a:lnTo>
                  <a:lnTo>
                    <a:pt x="3872" y="1348"/>
                  </a:lnTo>
                  <a:lnTo>
                    <a:pt x="4512" y="1550"/>
                  </a:lnTo>
                  <a:lnTo>
                    <a:pt x="7171" y="2358"/>
                  </a:lnTo>
                  <a:lnTo>
                    <a:pt x="8484" y="2795"/>
                  </a:lnTo>
                  <a:lnTo>
                    <a:pt x="9831" y="3233"/>
                  </a:lnTo>
                  <a:lnTo>
                    <a:pt x="12019" y="4007"/>
                  </a:lnTo>
                  <a:lnTo>
                    <a:pt x="14242" y="4815"/>
                  </a:lnTo>
                  <a:lnTo>
                    <a:pt x="14747" y="4984"/>
                  </a:lnTo>
                  <a:lnTo>
                    <a:pt x="15252" y="5186"/>
                  </a:lnTo>
                  <a:lnTo>
                    <a:pt x="15757" y="5455"/>
                  </a:lnTo>
                  <a:lnTo>
                    <a:pt x="15959" y="5623"/>
                  </a:lnTo>
                  <a:lnTo>
                    <a:pt x="16194" y="5792"/>
                  </a:lnTo>
                  <a:lnTo>
                    <a:pt x="16329" y="5960"/>
                  </a:lnTo>
                  <a:lnTo>
                    <a:pt x="16396" y="6162"/>
                  </a:lnTo>
                  <a:lnTo>
                    <a:pt x="16430" y="6431"/>
                  </a:lnTo>
                  <a:lnTo>
                    <a:pt x="16430" y="6768"/>
                  </a:lnTo>
                  <a:lnTo>
                    <a:pt x="16430" y="7105"/>
                  </a:lnTo>
                  <a:lnTo>
                    <a:pt x="16363" y="7475"/>
                  </a:lnTo>
                  <a:lnTo>
                    <a:pt x="16228" y="8283"/>
                  </a:lnTo>
                  <a:lnTo>
                    <a:pt x="16026" y="9091"/>
                  </a:lnTo>
                  <a:lnTo>
                    <a:pt x="15790" y="9798"/>
                  </a:lnTo>
                  <a:lnTo>
                    <a:pt x="15487" y="10808"/>
                  </a:lnTo>
                  <a:lnTo>
                    <a:pt x="15285" y="11448"/>
                  </a:lnTo>
                  <a:lnTo>
                    <a:pt x="15083" y="12054"/>
                  </a:lnTo>
                  <a:lnTo>
                    <a:pt x="14612" y="13333"/>
                  </a:lnTo>
                  <a:lnTo>
                    <a:pt x="14141" y="14613"/>
                  </a:lnTo>
                  <a:lnTo>
                    <a:pt x="13703" y="15892"/>
                  </a:lnTo>
                  <a:lnTo>
                    <a:pt x="13299" y="17172"/>
                  </a:lnTo>
                  <a:lnTo>
                    <a:pt x="12929" y="18485"/>
                  </a:lnTo>
                  <a:lnTo>
                    <a:pt x="12525" y="19831"/>
                  </a:lnTo>
                  <a:lnTo>
                    <a:pt x="12120" y="21144"/>
                  </a:lnTo>
                  <a:lnTo>
                    <a:pt x="11211" y="23838"/>
                  </a:lnTo>
                  <a:lnTo>
                    <a:pt x="9326" y="29124"/>
                  </a:lnTo>
                  <a:lnTo>
                    <a:pt x="7508" y="34376"/>
                  </a:lnTo>
                  <a:lnTo>
                    <a:pt x="7340" y="34982"/>
                  </a:lnTo>
                  <a:lnTo>
                    <a:pt x="7138" y="35655"/>
                  </a:lnTo>
                  <a:lnTo>
                    <a:pt x="7003" y="35992"/>
                  </a:lnTo>
                  <a:lnTo>
                    <a:pt x="6835" y="36261"/>
                  </a:lnTo>
                  <a:lnTo>
                    <a:pt x="6599" y="36497"/>
                  </a:lnTo>
                  <a:lnTo>
                    <a:pt x="6498" y="36598"/>
                  </a:lnTo>
                  <a:lnTo>
                    <a:pt x="6363" y="36699"/>
                  </a:lnTo>
                  <a:lnTo>
                    <a:pt x="6161" y="36800"/>
                  </a:lnTo>
                  <a:lnTo>
                    <a:pt x="5926" y="36834"/>
                  </a:lnTo>
                  <a:lnTo>
                    <a:pt x="5690" y="36867"/>
                  </a:lnTo>
                  <a:lnTo>
                    <a:pt x="5454" y="36834"/>
                  </a:lnTo>
                  <a:lnTo>
                    <a:pt x="4983" y="36733"/>
                  </a:lnTo>
                  <a:lnTo>
                    <a:pt x="4512" y="36598"/>
                  </a:lnTo>
                  <a:lnTo>
                    <a:pt x="4074" y="36430"/>
                  </a:lnTo>
                  <a:lnTo>
                    <a:pt x="3670" y="36228"/>
                  </a:lnTo>
                  <a:lnTo>
                    <a:pt x="2794" y="35824"/>
                  </a:lnTo>
                  <a:lnTo>
                    <a:pt x="2525" y="35689"/>
                  </a:lnTo>
                  <a:lnTo>
                    <a:pt x="2222" y="35588"/>
                  </a:lnTo>
                  <a:lnTo>
                    <a:pt x="1616" y="35386"/>
                  </a:lnTo>
                  <a:lnTo>
                    <a:pt x="1010" y="35218"/>
                  </a:lnTo>
                  <a:lnTo>
                    <a:pt x="404" y="35049"/>
                  </a:lnTo>
                  <a:lnTo>
                    <a:pt x="202" y="34948"/>
                  </a:lnTo>
                  <a:lnTo>
                    <a:pt x="0" y="34847"/>
                  </a:lnTo>
                  <a:lnTo>
                    <a:pt x="0" y="35184"/>
                  </a:lnTo>
                  <a:lnTo>
                    <a:pt x="505" y="35386"/>
                  </a:lnTo>
                  <a:lnTo>
                    <a:pt x="1044" y="35554"/>
                  </a:lnTo>
                  <a:lnTo>
                    <a:pt x="1650" y="35756"/>
                  </a:lnTo>
                  <a:lnTo>
                    <a:pt x="2222" y="35992"/>
                  </a:lnTo>
                  <a:lnTo>
                    <a:pt x="2828" y="36228"/>
                  </a:lnTo>
                  <a:lnTo>
                    <a:pt x="3400" y="36497"/>
                  </a:lnTo>
                  <a:lnTo>
                    <a:pt x="3804" y="36665"/>
                  </a:lnTo>
                  <a:lnTo>
                    <a:pt x="4209" y="36834"/>
                  </a:lnTo>
                  <a:lnTo>
                    <a:pt x="4613" y="36968"/>
                  </a:lnTo>
                  <a:lnTo>
                    <a:pt x="5050" y="37103"/>
                  </a:lnTo>
                  <a:lnTo>
                    <a:pt x="5387" y="37137"/>
                  </a:lnTo>
                  <a:lnTo>
                    <a:pt x="5690" y="37137"/>
                  </a:lnTo>
                  <a:lnTo>
                    <a:pt x="6027" y="37103"/>
                  </a:lnTo>
                  <a:lnTo>
                    <a:pt x="6330" y="37002"/>
                  </a:lnTo>
                  <a:lnTo>
                    <a:pt x="6599" y="36867"/>
                  </a:lnTo>
                  <a:lnTo>
                    <a:pt x="6835" y="36665"/>
                  </a:lnTo>
                  <a:lnTo>
                    <a:pt x="7037" y="36430"/>
                  </a:lnTo>
                  <a:lnTo>
                    <a:pt x="7205" y="36093"/>
                  </a:lnTo>
                  <a:lnTo>
                    <a:pt x="7710" y="34679"/>
                  </a:lnTo>
                  <a:lnTo>
                    <a:pt x="8181" y="33265"/>
                  </a:lnTo>
                  <a:lnTo>
                    <a:pt x="9158" y="30437"/>
                  </a:lnTo>
                  <a:lnTo>
                    <a:pt x="11178" y="24747"/>
                  </a:lnTo>
                  <a:lnTo>
                    <a:pt x="12154" y="21885"/>
                  </a:lnTo>
                  <a:lnTo>
                    <a:pt x="12592" y="20471"/>
                  </a:lnTo>
                  <a:lnTo>
                    <a:pt x="13030" y="19023"/>
                  </a:lnTo>
                  <a:lnTo>
                    <a:pt x="13838" y="16296"/>
                  </a:lnTo>
                  <a:lnTo>
                    <a:pt x="14275" y="14949"/>
                  </a:lnTo>
                  <a:lnTo>
                    <a:pt x="14747" y="13636"/>
                  </a:lnTo>
                  <a:lnTo>
                    <a:pt x="15252" y="12256"/>
                  </a:lnTo>
                  <a:lnTo>
                    <a:pt x="15723" y="10842"/>
                  </a:lnTo>
                  <a:lnTo>
                    <a:pt x="16060" y="9765"/>
                  </a:lnTo>
                  <a:lnTo>
                    <a:pt x="16329" y="8957"/>
                  </a:lnTo>
                  <a:lnTo>
                    <a:pt x="16531" y="8048"/>
                  </a:lnTo>
                  <a:lnTo>
                    <a:pt x="16632" y="7610"/>
                  </a:lnTo>
                  <a:lnTo>
                    <a:pt x="16666" y="7172"/>
                  </a:lnTo>
                  <a:lnTo>
                    <a:pt x="16699" y="6734"/>
                  </a:lnTo>
                  <a:lnTo>
                    <a:pt x="16666" y="6364"/>
                  </a:lnTo>
                  <a:lnTo>
                    <a:pt x="16598" y="5994"/>
                  </a:lnTo>
                  <a:lnTo>
                    <a:pt x="16464" y="5691"/>
                  </a:lnTo>
                  <a:lnTo>
                    <a:pt x="16363" y="5556"/>
                  </a:lnTo>
                  <a:lnTo>
                    <a:pt x="16262" y="5455"/>
                  </a:lnTo>
                  <a:lnTo>
                    <a:pt x="16127" y="5354"/>
                  </a:lnTo>
                  <a:lnTo>
                    <a:pt x="15992" y="5287"/>
                  </a:lnTo>
                  <a:lnTo>
                    <a:pt x="14982" y="4815"/>
                  </a:lnTo>
                  <a:lnTo>
                    <a:pt x="14477" y="4613"/>
                  </a:lnTo>
                  <a:lnTo>
                    <a:pt x="13972" y="4445"/>
                  </a:lnTo>
                  <a:lnTo>
                    <a:pt x="12659" y="3974"/>
                  </a:lnTo>
                  <a:lnTo>
                    <a:pt x="11346" y="3502"/>
                  </a:lnTo>
                  <a:lnTo>
                    <a:pt x="9831" y="2964"/>
                  </a:lnTo>
                  <a:lnTo>
                    <a:pt x="8316" y="2492"/>
                  </a:lnTo>
                  <a:lnTo>
                    <a:pt x="5286" y="1516"/>
                  </a:lnTo>
                  <a:lnTo>
                    <a:pt x="3737" y="1078"/>
                  </a:lnTo>
                  <a:lnTo>
                    <a:pt x="2188" y="641"/>
                  </a:lnTo>
                  <a:lnTo>
                    <a:pt x="1650" y="439"/>
                  </a:lnTo>
                  <a:lnTo>
                    <a:pt x="1111" y="237"/>
                  </a:lnTo>
                  <a:lnTo>
                    <a:pt x="842" y="136"/>
                  </a:lnTo>
                  <a:lnTo>
                    <a:pt x="572" y="68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3" name="Google Shape;1443;p9"/>
            <p:cNvSpPr/>
            <p:nvPr/>
          </p:nvSpPr>
          <p:spPr>
            <a:xfrm>
              <a:off x="554300" y="238125"/>
              <a:ext cx="479775" cy="203700"/>
            </a:xfrm>
            <a:custGeom>
              <a:avLst/>
              <a:gdLst/>
              <a:ahLst/>
              <a:cxnLst/>
              <a:rect l="l" t="t" r="r" b="b"/>
              <a:pathLst>
                <a:path w="19191" h="8148" extrusionOk="0">
                  <a:moveTo>
                    <a:pt x="9528" y="2761"/>
                  </a:moveTo>
                  <a:lnTo>
                    <a:pt x="9663" y="2794"/>
                  </a:lnTo>
                  <a:lnTo>
                    <a:pt x="9932" y="2895"/>
                  </a:lnTo>
                  <a:lnTo>
                    <a:pt x="10100" y="3030"/>
                  </a:lnTo>
                  <a:lnTo>
                    <a:pt x="10235" y="3165"/>
                  </a:lnTo>
                  <a:lnTo>
                    <a:pt x="10336" y="3333"/>
                  </a:lnTo>
                  <a:lnTo>
                    <a:pt x="9730" y="3367"/>
                  </a:lnTo>
                  <a:lnTo>
                    <a:pt x="9461" y="3367"/>
                  </a:lnTo>
                  <a:lnTo>
                    <a:pt x="9158" y="3434"/>
                  </a:lnTo>
                  <a:lnTo>
                    <a:pt x="9191" y="3400"/>
                  </a:lnTo>
                  <a:lnTo>
                    <a:pt x="9259" y="2963"/>
                  </a:lnTo>
                  <a:lnTo>
                    <a:pt x="9292" y="2828"/>
                  </a:lnTo>
                  <a:lnTo>
                    <a:pt x="9393" y="2761"/>
                  </a:lnTo>
                  <a:close/>
                  <a:moveTo>
                    <a:pt x="18618" y="3973"/>
                  </a:moveTo>
                  <a:lnTo>
                    <a:pt x="18719" y="4006"/>
                  </a:lnTo>
                  <a:lnTo>
                    <a:pt x="18820" y="4074"/>
                  </a:lnTo>
                  <a:lnTo>
                    <a:pt x="18888" y="4141"/>
                  </a:lnTo>
                  <a:lnTo>
                    <a:pt x="18955" y="4209"/>
                  </a:lnTo>
                  <a:lnTo>
                    <a:pt x="18989" y="4310"/>
                  </a:lnTo>
                  <a:lnTo>
                    <a:pt x="18989" y="4444"/>
                  </a:lnTo>
                  <a:lnTo>
                    <a:pt x="18989" y="4545"/>
                  </a:lnTo>
                  <a:lnTo>
                    <a:pt x="18955" y="4646"/>
                  </a:lnTo>
                  <a:lnTo>
                    <a:pt x="18854" y="4781"/>
                  </a:lnTo>
                  <a:lnTo>
                    <a:pt x="18719" y="4848"/>
                  </a:lnTo>
                  <a:lnTo>
                    <a:pt x="18585" y="4916"/>
                  </a:lnTo>
                  <a:lnTo>
                    <a:pt x="18450" y="4949"/>
                  </a:lnTo>
                  <a:lnTo>
                    <a:pt x="18214" y="4916"/>
                  </a:lnTo>
                  <a:lnTo>
                    <a:pt x="18012" y="4916"/>
                  </a:lnTo>
                  <a:lnTo>
                    <a:pt x="18181" y="4680"/>
                  </a:lnTo>
                  <a:lnTo>
                    <a:pt x="18349" y="4478"/>
                  </a:lnTo>
                  <a:lnTo>
                    <a:pt x="18484" y="4209"/>
                  </a:lnTo>
                  <a:lnTo>
                    <a:pt x="18618" y="3973"/>
                  </a:lnTo>
                  <a:close/>
                  <a:moveTo>
                    <a:pt x="1650" y="7171"/>
                  </a:moveTo>
                  <a:lnTo>
                    <a:pt x="1885" y="7373"/>
                  </a:lnTo>
                  <a:lnTo>
                    <a:pt x="2121" y="7542"/>
                  </a:lnTo>
                  <a:lnTo>
                    <a:pt x="2390" y="7676"/>
                  </a:lnTo>
                  <a:lnTo>
                    <a:pt x="2660" y="7811"/>
                  </a:lnTo>
                  <a:lnTo>
                    <a:pt x="2491" y="7878"/>
                  </a:lnTo>
                  <a:lnTo>
                    <a:pt x="2289" y="7946"/>
                  </a:lnTo>
                  <a:lnTo>
                    <a:pt x="2087" y="7946"/>
                  </a:lnTo>
                  <a:lnTo>
                    <a:pt x="1852" y="7912"/>
                  </a:lnTo>
                  <a:lnTo>
                    <a:pt x="1683" y="7845"/>
                  </a:lnTo>
                  <a:lnTo>
                    <a:pt x="1582" y="7777"/>
                  </a:lnTo>
                  <a:lnTo>
                    <a:pt x="1549" y="7710"/>
                  </a:lnTo>
                  <a:lnTo>
                    <a:pt x="1515" y="7609"/>
                  </a:lnTo>
                  <a:lnTo>
                    <a:pt x="1549" y="7542"/>
                  </a:lnTo>
                  <a:lnTo>
                    <a:pt x="1582" y="7340"/>
                  </a:lnTo>
                  <a:lnTo>
                    <a:pt x="1650" y="7171"/>
                  </a:lnTo>
                  <a:close/>
                  <a:moveTo>
                    <a:pt x="9090" y="0"/>
                  </a:moveTo>
                  <a:lnTo>
                    <a:pt x="7845" y="370"/>
                  </a:lnTo>
                  <a:lnTo>
                    <a:pt x="7373" y="471"/>
                  </a:lnTo>
                  <a:lnTo>
                    <a:pt x="6902" y="606"/>
                  </a:lnTo>
                  <a:lnTo>
                    <a:pt x="6397" y="707"/>
                  </a:lnTo>
                  <a:lnTo>
                    <a:pt x="5926" y="808"/>
                  </a:lnTo>
                  <a:lnTo>
                    <a:pt x="5017" y="1077"/>
                  </a:lnTo>
                  <a:lnTo>
                    <a:pt x="4141" y="1380"/>
                  </a:lnTo>
                  <a:lnTo>
                    <a:pt x="2323" y="1953"/>
                  </a:lnTo>
                  <a:lnTo>
                    <a:pt x="1549" y="2155"/>
                  </a:lnTo>
                  <a:lnTo>
                    <a:pt x="774" y="2390"/>
                  </a:lnTo>
                  <a:lnTo>
                    <a:pt x="438" y="2491"/>
                  </a:lnTo>
                  <a:lnTo>
                    <a:pt x="269" y="2559"/>
                  </a:lnTo>
                  <a:lnTo>
                    <a:pt x="135" y="2626"/>
                  </a:lnTo>
                  <a:lnTo>
                    <a:pt x="34" y="2626"/>
                  </a:lnTo>
                  <a:lnTo>
                    <a:pt x="34" y="2660"/>
                  </a:lnTo>
                  <a:lnTo>
                    <a:pt x="0" y="2727"/>
                  </a:lnTo>
                  <a:lnTo>
                    <a:pt x="0" y="3266"/>
                  </a:lnTo>
                  <a:lnTo>
                    <a:pt x="67" y="3838"/>
                  </a:lnTo>
                  <a:lnTo>
                    <a:pt x="168" y="4377"/>
                  </a:lnTo>
                  <a:lnTo>
                    <a:pt x="303" y="4949"/>
                  </a:lnTo>
                  <a:lnTo>
                    <a:pt x="539" y="5488"/>
                  </a:lnTo>
                  <a:lnTo>
                    <a:pt x="774" y="5993"/>
                  </a:lnTo>
                  <a:lnTo>
                    <a:pt x="1077" y="6464"/>
                  </a:lnTo>
                  <a:lnTo>
                    <a:pt x="1414" y="6902"/>
                  </a:lnTo>
                  <a:lnTo>
                    <a:pt x="1549" y="7070"/>
                  </a:lnTo>
                  <a:lnTo>
                    <a:pt x="1549" y="7104"/>
                  </a:lnTo>
                  <a:lnTo>
                    <a:pt x="1414" y="7306"/>
                  </a:lnTo>
                  <a:lnTo>
                    <a:pt x="1347" y="7542"/>
                  </a:lnTo>
                  <a:lnTo>
                    <a:pt x="1347" y="7676"/>
                  </a:lnTo>
                  <a:lnTo>
                    <a:pt x="1347" y="7777"/>
                  </a:lnTo>
                  <a:lnTo>
                    <a:pt x="1414" y="7878"/>
                  </a:lnTo>
                  <a:lnTo>
                    <a:pt x="1515" y="7979"/>
                  </a:lnTo>
                  <a:lnTo>
                    <a:pt x="1650" y="8047"/>
                  </a:lnTo>
                  <a:lnTo>
                    <a:pt x="1784" y="8114"/>
                  </a:lnTo>
                  <a:lnTo>
                    <a:pt x="1919" y="8148"/>
                  </a:lnTo>
                  <a:lnTo>
                    <a:pt x="2424" y="8148"/>
                  </a:lnTo>
                  <a:lnTo>
                    <a:pt x="2693" y="8047"/>
                  </a:lnTo>
                  <a:lnTo>
                    <a:pt x="2794" y="7979"/>
                  </a:lnTo>
                  <a:lnTo>
                    <a:pt x="2895" y="7912"/>
                  </a:lnTo>
                  <a:lnTo>
                    <a:pt x="3165" y="7979"/>
                  </a:lnTo>
                  <a:lnTo>
                    <a:pt x="3468" y="8047"/>
                  </a:lnTo>
                  <a:lnTo>
                    <a:pt x="4040" y="8148"/>
                  </a:lnTo>
                  <a:lnTo>
                    <a:pt x="4646" y="8148"/>
                  </a:lnTo>
                  <a:lnTo>
                    <a:pt x="5252" y="8080"/>
                  </a:lnTo>
                  <a:lnTo>
                    <a:pt x="5757" y="7946"/>
                  </a:lnTo>
                  <a:lnTo>
                    <a:pt x="6262" y="7811"/>
                  </a:lnTo>
                  <a:lnTo>
                    <a:pt x="6734" y="7609"/>
                  </a:lnTo>
                  <a:lnTo>
                    <a:pt x="7205" y="7373"/>
                  </a:lnTo>
                  <a:lnTo>
                    <a:pt x="7643" y="7070"/>
                  </a:lnTo>
                  <a:lnTo>
                    <a:pt x="8013" y="6734"/>
                  </a:lnTo>
                  <a:lnTo>
                    <a:pt x="8181" y="6565"/>
                  </a:lnTo>
                  <a:lnTo>
                    <a:pt x="8350" y="6330"/>
                  </a:lnTo>
                  <a:lnTo>
                    <a:pt x="8451" y="6128"/>
                  </a:lnTo>
                  <a:lnTo>
                    <a:pt x="8585" y="5892"/>
                  </a:lnTo>
                  <a:lnTo>
                    <a:pt x="8787" y="5320"/>
                  </a:lnTo>
                  <a:lnTo>
                    <a:pt x="8922" y="4781"/>
                  </a:lnTo>
                  <a:lnTo>
                    <a:pt x="9023" y="4209"/>
                  </a:lnTo>
                  <a:lnTo>
                    <a:pt x="9124" y="3636"/>
                  </a:lnTo>
                  <a:lnTo>
                    <a:pt x="10370" y="3535"/>
                  </a:lnTo>
                  <a:lnTo>
                    <a:pt x="10403" y="3501"/>
                  </a:lnTo>
                  <a:lnTo>
                    <a:pt x="10504" y="3771"/>
                  </a:lnTo>
                  <a:lnTo>
                    <a:pt x="10605" y="4040"/>
                  </a:lnTo>
                  <a:lnTo>
                    <a:pt x="10706" y="4242"/>
                  </a:lnTo>
                  <a:lnTo>
                    <a:pt x="10841" y="4444"/>
                  </a:lnTo>
                  <a:lnTo>
                    <a:pt x="11144" y="4781"/>
                  </a:lnTo>
                  <a:lnTo>
                    <a:pt x="11481" y="5118"/>
                  </a:lnTo>
                  <a:lnTo>
                    <a:pt x="11885" y="5387"/>
                  </a:lnTo>
                  <a:lnTo>
                    <a:pt x="12323" y="5623"/>
                  </a:lnTo>
                  <a:lnTo>
                    <a:pt x="12794" y="5825"/>
                  </a:lnTo>
                  <a:lnTo>
                    <a:pt x="13232" y="5959"/>
                  </a:lnTo>
                  <a:lnTo>
                    <a:pt x="13669" y="6060"/>
                  </a:lnTo>
                  <a:lnTo>
                    <a:pt x="14073" y="6128"/>
                  </a:lnTo>
                  <a:lnTo>
                    <a:pt x="14511" y="6161"/>
                  </a:lnTo>
                  <a:lnTo>
                    <a:pt x="14915" y="6161"/>
                  </a:lnTo>
                  <a:lnTo>
                    <a:pt x="15319" y="6128"/>
                  </a:lnTo>
                  <a:lnTo>
                    <a:pt x="15723" y="6060"/>
                  </a:lnTo>
                  <a:lnTo>
                    <a:pt x="16127" y="5959"/>
                  </a:lnTo>
                  <a:lnTo>
                    <a:pt x="16497" y="5858"/>
                  </a:lnTo>
                  <a:lnTo>
                    <a:pt x="16901" y="5690"/>
                  </a:lnTo>
                  <a:lnTo>
                    <a:pt x="17171" y="5555"/>
                  </a:lnTo>
                  <a:lnTo>
                    <a:pt x="17440" y="5387"/>
                  </a:lnTo>
                  <a:lnTo>
                    <a:pt x="17676" y="5219"/>
                  </a:lnTo>
                  <a:lnTo>
                    <a:pt x="17911" y="5017"/>
                  </a:lnTo>
                  <a:lnTo>
                    <a:pt x="18046" y="5084"/>
                  </a:lnTo>
                  <a:lnTo>
                    <a:pt x="18214" y="5118"/>
                  </a:lnTo>
                  <a:lnTo>
                    <a:pt x="18517" y="5118"/>
                  </a:lnTo>
                  <a:lnTo>
                    <a:pt x="18719" y="5050"/>
                  </a:lnTo>
                  <a:lnTo>
                    <a:pt x="18888" y="4983"/>
                  </a:lnTo>
                  <a:lnTo>
                    <a:pt x="19022" y="4848"/>
                  </a:lnTo>
                  <a:lnTo>
                    <a:pt x="19123" y="4714"/>
                  </a:lnTo>
                  <a:lnTo>
                    <a:pt x="19191" y="4579"/>
                  </a:lnTo>
                  <a:lnTo>
                    <a:pt x="19191" y="4411"/>
                  </a:lnTo>
                  <a:lnTo>
                    <a:pt x="19157" y="4276"/>
                  </a:lnTo>
                  <a:lnTo>
                    <a:pt x="19123" y="4141"/>
                  </a:lnTo>
                  <a:lnTo>
                    <a:pt x="19056" y="4040"/>
                  </a:lnTo>
                  <a:lnTo>
                    <a:pt x="18921" y="3905"/>
                  </a:lnTo>
                  <a:lnTo>
                    <a:pt x="18820" y="3838"/>
                  </a:lnTo>
                  <a:lnTo>
                    <a:pt x="18686" y="3804"/>
                  </a:lnTo>
                  <a:lnTo>
                    <a:pt x="18787" y="3400"/>
                  </a:lnTo>
                  <a:lnTo>
                    <a:pt x="18888" y="2996"/>
                  </a:lnTo>
                  <a:lnTo>
                    <a:pt x="18989" y="2357"/>
                  </a:lnTo>
                  <a:lnTo>
                    <a:pt x="19022" y="1717"/>
                  </a:lnTo>
                  <a:lnTo>
                    <a:pt x="19056" y="1077"/>
                  </a:lnTo>
                  <a:lnTo>
                    <a:pt x="19022" y="438"/>
                  </a:lnTo>
                  <a:lnTo>
                    <a:pt x="19022" y="0"/>
                  </a:lnTo>
                  <a:lnTo>
                    <a:pt x="18753" y="0"/>
                  </a:lnTo>
                  <a:lnTo>
                    <a:pt x="18753" y="640"/>
                  </a:lnTo>
                  <a:lnTo>
                    <a:pt x="18787" y="1279"/>
                  </a:lnTo>
                  <a:lnTo>
                    <a:pt x="18753" y="1919"/>
                  </a:lnTo>
                  <a:lnTo>
                    <a:pt x="18686" y="2559"/>
                  </a:lnTo>
                  <a:lnTo>
                    <a:pt x="18585" y="3165"/>
                  </a:lnTo>
                  <a:lnTo>
                    <a:pt x="18551" y="3400"/>
                  </a:lnTo>
                  <a:lnTo>
                    <a:pt x="18450" y="3636"/>
                  </a:lnTo>
                  <a:lnTo>
                    <a:pt x="18282" y="4074"/>
                  </a:lnTo>
                  <a:lnTo>
                    <a:pt x="18012" y="4478"/>
                  </a:lnTo>
                  <a:lnTo>
                    <a:pt x="17709" y="4815"/>
                  </a:lnTo>
                  <a:lnTo>
                    <a:pt x="17339" y="5118"/>
                  </a:lnTo>
                  <a:lnTo>
                    <a:pt x="16969" y="5353"/>
                  </a:lnTo>
                  <a:lnTo>
                    <a:pt x="16531" y="5555"/>
                  </a:lnTo>
                  <a:lnTo>
                    <a:pt x="16060" y="5724"/>
                  </a:lnTo>
                  <a:lnTo>
                    <a:pt x="15656" y="5825"/>
                  </a:lnTo>
                  <a:lnTo>
                    <a:pt x="15252" y="5858"/>
                  </a:lnTo>
                  <a:lnTo>
                    <a:pt x="14848" y="5892"/>
                  </a:lnTo>
                  <a:lnTo>
                    <a:pt x="14444" y="5892"/>
                  </a:lnTo>
                  <a:lnTo>
                    <a:pt x="14040" y="5858"/>
                  </a:lnTo>
                  <a:lnTo>
                    <a:pt x="13636" y="5791"/>
                  </a:lnTo>
                  <a:lnTo>
                    <a:pt x="13265" y="5690"/>
                  </a:lnTo>
                  <a:lnTo>
                    <a:pt x="12861" y="5589"/>
                  </a:lnTo>
                  <a:lnTo>
                    <a:pt x="12592" y="5454"/>
                  </a:lnTo>
                  <a:lnTo>
                    <a:pt x="12289" y="5320"/>
                  </a:lnTo>
                  <a:lnTo>
                    <a:pt x="12020" y="5151"/>
                  </a:lnTo>
                  <a:lnTo>
                    <a:pt x="11750" y="4983"/>
                  </a:lnTo>
                  <a:lnTo>
                    <a:pt x="11481" y="4781"/>
                  </a:lnTo>
                  <a:lnTo>
                    <a:pt x="11245" y="4545"/>
                  </a:lnTo>
                  <a:lnTo>
                    <a:pt x="11043" y="4310"/>
                  </a:lnTo>
                  <a:lnTo>
                    <a:pt x="10875" y="4040"/>
                  </a:lnTo>
                  <a:lnTo>
                    <a:pt x="10706" y="3703"/>
                  </a:lnTo>
                  <a:lnTo>
                    <a:pt x="10572" y="3367"/>
                  </a:lnTo>
                  <a:lnTo>
                    <a:pt x="10403" y="3030"/>
                  </a:lnTo>
                  <a:lnTo>
                    <a:pt x="10302" y="2862"/>
                  </a:lnTo>
                  <a:lnTo>
                    <a:pt x="10168" y="2727"/>
                  </a:lnTo>
                  <a:lnTo>
                    <a:pt x="9999" y="2626"/>
                  </a:lnTo>
                  <a:lnTo>
                    <a:pt x="9764" y="2559"/>
                  </a:lnTo>
                  <a:lnTo>
                    <a:pt x="9528" y="2491"/>
                  </a:lnTo>
                  <a:lnTo>
                    <a:pt x="9326" y="2525"/>
                  </a:lnTo>
                  <a:lnTo>
                    <a:pt x="9191" y="2592"/>
                  </a:lnTo>
                  <a:lnTo>
                    <a:pt x="9124" y="2660"/>
                  </a:lnTo>
                  <a:lnTo>
                    <a:pt x="9057" y="2761"/>
                  </a:lnTo>
                  <a:lnTo>
                    <a:pt x="9023" y="2862"/>
                  </a:lnTo>
                  <a:lnTo>
                    <a:pt x="8956" y="3097"/>
                  </a:lnTo>
                  <a:lnTo>
                    <a:pt x="8922" y="3367"/>
                  </a:lnTo>
                  <a:lnTo>
                    <a:pt x="8720" y="4478"/>
                  </a:lnTo>
                  <a:lnTo>
                    <a:pt x="8585" y="5017"/>
                  </a:lnTo>
                  <a:lnTo>
                    <a:pt x="8417" y="5555"/>
                  </a:lnTo>
                  <a:lnTo>
                    <a:pt x="8316" y="5825"/>
                  </a:lnTo>
                  <a:lnTo>
                    <a:pt x="8181" y="6060"/>
                  </a:lnTo>
                  <a:lnTo>
                    <a:pt x="8047" y="6296"/>
                  </a:lnTo>
                  <a:lnTo>
                    <a:pt x="7878" y="6498"/>
                  </a:lnTo>
                  <a:lnTo>
                    <a:pt x="7676" y="6700"/>
                  </a:lnTo>
                  <a:lnTo>
                    <a:pt x="7474" y="6868"/>
                  </a:lnTo>
                  <a:lnTo>
                    <a:pt x="7239" y="7037"/>
                  </a:lnTo>
                  <a:lnTo>
                    <a:pt x="6969" y="7205"/>
                  </a:lnTo>
                  <a:lnTo>
                    <a:pt x="6363" y="7441"/>
                  </a:lnTo>
                  <a:lnTo>
                    <a:pt x="5757" y="7643"/>
                  </a:lnTo>
                  <a:lnTo>
                    <a:pt x="5151" y="7811"/>
                  </a:lnTo>
                  <a:lnTo>
                    <a:pt x="4545" y="7878"/>
                  </a:lnTo>
                  <a:lnTo>
                    <a:pt x="3939" y="7878"/>
                  </a:lnTo>
                  <a:lnTo>
                    <a:pt x="3636" y="7845"/>
                  </a:lnTo>
                  <a:lnTo>
                    <a:pt x="3333" y="7777"/>
                  </a:lnTo>
                  <a:lnTo>
                    <a:pt x="3030" y="7676"/>
                  </a:lnTo>
                  <a:lnTo>
                    <a:pt x="2727" y="7575"/>
                  </a:lnTo>
                  <a:lnTo>
                    <a:pt x="2424" y="7407"/>
                  </a:lnTo>
                  <a:lnTo>
                    <a:pt x="2155" y="7239"/>
                  </a:lnTo>
                  <a:lnTo>
                    <a:pt x="1919" y="7070"/>
                  </a:lnTo>
                  <a:lnTo>
                    <a:pt x="1683" y="6868"/>
                  </a:lnTo>
                  <a:lnTo>
                    <a:pt x="1481" y="6633"/>
                  </a:lnTo>
                  <a:lnTo>
                    <a:pt x="1279" y="6397"/>
                  </a:lnTo>
                  <a:lnTo>
                    <a:pt x="1077" y="6128"/>
                  </a:lnTo>
                  <a:lnTo>
                    <a:pt x="943" y="5858"/>
                  </a:lnTo>
                  <a:lnTo>
                    <a:pt x="640" y="5252"/>
                  </a:lnTo>
                  <a:lnTo>
                    <a:pt x="438" y="4613"/>
                  </a:lnTo>
                  <a:lnTo>
                    <a:pt x="303" y="4006"/>
                  </a:lnTo>
                  <a:lnTo>
                    <a:pt x="202" y="3367"/>
                  </a:lnTo>
                  <a:lnTo>
                    <a:pt x="202" y="2761"/>
                  </a:lnTo>
                  <a:lnTo>
                    <a:pt x="505" y="2626"/>
                  </a:lnTo>
                  <a:lnTo>
                    <a:pt x="808" y="2491"/>
                  </a:lnTo>
                  <a:lnTo>
                    <a:pt x="1515" y="2323"/>
                  </a:lnTo>
                  <a:lnTo>
                    <a:pt x="2188" y="2155"/>
                  </a:lnTo>
                  <a:lnTo>
                    <a:pt x="2862" y="1986"/>
                  </a:lnTo>
                  <a:lnTo>
                    <a:pt x="4545" y="1481"/>
                  </a:lnTo>
                  <a:lnTo>
                    <a:pt x="5387" y="1212"/>
                  </a:lnTo>
                  <a:lnTo>
                    <a:pt x="6229" y="943"/>
                  </a:lnTo>
                  <a:lnTo>
                    <a:pt x="7070" y="774"/>
                  </a:lnTo>
                  <a:lnTo>
                    <a:pt x="7912" y="572"/>
                  </a:lnTo>
                  <a:lnTo>
                    <a:pt x="8686" y="370"/>
                  </a:lnTo>
                  <a:lnTo>
                    <a:pt x="9090" y="269"/>
                  </a:lnTo>
                  <a:lnTo>
                    <a:pt x="9461" y="168"/>
                  </a:lnTo>
                  <a:lnTo>
                    <a:pt x="1020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4" name="Google Shape;1444;p9"/>
            <p:cNvSpPr/>
            <p:nvPr/>
          </p:nvSpPr>
          <p:spPr>
            <a:xfrm>
              <a:off x="812700" y="238125"/>
              <a:ext cx="198650" cy="136375"/>
            </a:xfrm>
            <a:custGeom>
              <a:avLst/>
              <a:gdLst/>
              <a:ahLst/>
              <a:cxnLst/>
              <a:rect l="l" t="t" r="r" b="b"/>
              <a:pathLst>
                <a:path w="7946" h="5455" extrusionOk="0">
                  <a:moveTo>
                    <a:pt x="7373" y="1380"/>
                  </a:moveTo>
                  <a:lnTo>
                    <a:pt x="7609" y="2155"/>
                  </a:lnTo>
                  <a:lnTo>
                    <a:pt x="7676" y="2559"/>
                  </a:lnTo>
                  <a:lnTo>
                    <a:pt x="7710" y="2996"/>
                  </a:lnTo>
                  <a:lnTo>
                    <a:pt x="7710" y="3232"/>
                  </a:lnTo>
                  <a:lnTo>
                    <a:pt x="7676" y="3434"/>
                  </a:lnTo>
                  <a:lnTo>
                    <a:pt x="7643" y="3400"/>
                  </a:lnTo>
                  <a:lnTo>
                    <a:pt x="6700" y="2828"/>
                  </a:lnTo>
                  <a:lnTo>
                    <a:pt x="6229" y="2559"/>
                  </a:lnTo>
                  <a:lnTo>
                    <a:pt x="5757" y="2323"/>
                  </a:lnTo>
                  <a:lnTo>
                    <a:pt x="5387" y="2121"/>
                  </a:lnTo>
                  <a:lnTo>
                    <a:pt x="5185" y="2054"/>
                  </a:lnTo>
                  <a:lnTo>
                    <a:pt x="4983" y="1986"/>
                  </a:lnTo>
                  <a:lnTo>
                    <a:pt x="6195" y="1717"/>
                  </a:lnTo>
                  <a:lnTo>
                    <a:pt x="6801" y="1549"/>
                  </a:lnTo>
                  <a:lnTo>
                    <a:pt x="7373" y="1380"/>
                  </a:lnTo>
                  <a:close/>
                  <a:moveTo>
                    <a:pt x="4512" y="2087"/>
                  </a:moveTo>
                  <a:lnTo>
                    <a:pt x="5151" y="2323"/>
                  </a:lnTo>
                  <a:lnTo>
                    <a:pt x="5454" y="2424"/>
                  </a:lnTo>
                  <a:lnTo>
                    <a:pt x="5791" y="2559"/>
                  </a:lnTo>
                  <a:lnTo>
                    <a:pt x="6229" y="2794"/>
                  </a:lnTo>
                  <a:lnTo>
                    <a:pt x="6666" y="3064"/>
                  </a:lnTo>
                  <a:lnTo>
                    <a:pt x="7104" y="3333"/>
                  </a:lnTo>
                  <a:lnTo>
                    <a:pt x="7542" y="3602"/>
                  </a:lnTo>
                  <a:lnTo>
                    <a:pt x="7609" y="3602"/>
                  </a:lnTo>
                  <a:lnTo>
                    <a:pt x="7508" y="3838"/>
                  </a:lnTo>
                  <a:lnTo>
                    <a:pt x="7373" y="4040"/>
                  </a:lnTo>
                  <a:lnTo>
                    <a:pt x="7205" y="4242"/>
                  </a:lnTo>
                  <a:lnTo>
                    <a:pt x="7003" y="4411"/>
                  </a:lnTo>
                  <a:lnTo>
                    <a:pt x="6599" y="3939"/>
                  </a:lnTo>
                  <a:lnTo>
                    <a:pt x="6363" y="3703"/>
                  </a:lnTo>
                  <a:lnTo>
                    <a:pt x="6128" y="3468"/>
                  </a:lnTo>
                  <a:lnTo>
                    <a:pt x="5858" y="3266"/>
                  </a:lnTo>
                  <a:lnTo>
                    <a:pt x="5589" y="3097"/>
                  </a:lnTo>
                  <a:lnTo>
                    <a:pt x="5286" y="2963"/>
                  </a:lnTo>
                  <a:lnTo>
                    <a:pt x="4983" y="2929"/>
                  </a:lnTo>
                  <a:lnTo>
                    <a:pt x="4478" y="2895"/>
                  </a:lnTo>
                  <a:lnTo>
                    <a:pt x="3973" y="2929"/>
                  </a:lnTo>
                  <a:lnTo>
                    <a:pt x="2963" y="2996"/>
                  </a:lnTo>
                  <a:lnTo>
                    <a:pt x="1987" y="3097"/>
                  </a:lnTo>
                  <a:lnTo>
                    <a:pt x="976" y="3165"/>
                  </a:lnTo>
                  <a:lnTo>
                    <a:pt x="909" y="3198"/>
                  </a:lnTo>
                  <a:lnTo>
                    <a:pt x="909" y="3232"/>
                  </a:lnTo>
                  <a:lnTo>
                    <a:pt x="875" y="3165"/>
                  </a:lnTo>
                  <a:lnTo>
                    <a:pt x="741" y="2996"/>
                  </a:lnTo>
                  <a:lnTo>
                    <a:pt x="1145" y="2895"/>
                  </a:lnTo>
                  <a:lnTo>
                    <a:pt x="1549" y="2794"/>
                  </a:lnTo>
                  <a:lnTo>
                    <a:pt x="2357" y="2592"/>
                  </a:lnTo>
                  <a:lnTo>
                    <a:pt x="3973" y="2222"/>
                  </a:lnTo>
                  <a:lnTo>
                    <a:pt x="4512" y="2087"/>
                  </a:lnTo>
                  <a:close/>
                  <a:moveTo>
                    <a:pt x="4646" y="3131"/>
                  </a:moveTo>
                  <a:lnTo>
                    <a:pt x="4882" y="3165"/>
                  </a:lnTo>
                  <a:lnTo>
                    <a:pt x="5084" y="3198"/>
                  </a:lnTo>
                  <a:lnTo>
                    <a:pt x="5320" y="3232"/>
                  </a:lnTo>
                  <a:lnTo>
                    <a:pt x="5522" y="3333"/>
                  </a:lnTo>
                  <a:lnTo>
                    <a:pt x="5757" y="3434"/>
                  </a:lnTo>
                  <a:lnTo>
                    <a:pt x="5959" y="3602"/>
                  </a:lnTo>
                  <a:lnTo>
                    <a:pt x="6195" y="3804"/>
                  </a:lnTo>
                  <a:lnTo>
                    <a:pt x="6397" y="4040"/>
                  </a:lnTo>
                  <a:lnTo>
                    <a:pt x="6835" y="4545"/>
                  </a:lnTo>
                  <a:lnTo>
                    <a:pt x="6532" y="4680"/>
                  </a:lnTo>
                  <a:lnTo>
                    <a:pt x="6195" y="4815"/>
                  </a:lnTo>
                  <a:lnTo>
                    <a:pt x="5825" y="4916"/>
                  </a:lnTo>
                  <a:lnTo>
                    <a:pt x="5454" y="5017"/>
                  </a:lnTo>
                  <a:lnTo>
                    <a:pt x="4714" y="5118"/>
                  </a:lnTo>
                  <a:lnTo>
                    <a:pt x="4040" y="5185"/>
                  </a:lnTo>
                  <a:lnTo>
                    <a:pt x="3468" y="5219"/>
                  </a:lnTo>
                  <a:lnTo>
                    <a:pt x="3199" y="5185"/>
                  </a:lnTo>
                  <a:lnTo>
                    <a:pt x="2929" y="5151"/>
                  </a:lnTo>
                  <a:lnTo>
                    <a:pt x="2660" y="5084"/>
                  </a:lnTo>
                  <a:lnTo>
                    <a:pt x="2424" y="4983"/>
                  </a:lnTo>
                  <a:lnTo>
                    <a:pt x="2189" y="4848"/>
                  </a:lnTo>
                  <a:lnTo>
                    <a:pt x="1953" y="4680"/>
                  </a:lnTo>
                  <a:lnTo>
                    <a:pt x="1650" y="4377"/>
                  </a:lnTo>
                  <a:lnTo>
                    <a:pt x="1414" y="4040"/>
                  </a:lnTo>
                  <a:lnTo>
                    <a:pt x="943" y="3299"/>
                  </a:lnTo>
                  <a:lnTo>
                    <a:pt x="943" y="3299"/>
                  </a:lnTo>
                  <a:lnTo>
                    <a:pt x="976" y="3333"/>
                  </a:lnTo>
                  <a:lnTo>
                    <a:pt x="1785" y="3333"/>
                  </a:lnTo>
                  <a:lnTo>
                    <a:pt x="2559" y="3299"/>
                  </a:lnTo>
                  <a:lnTo>
                    <a:pt x="3367" y="3198"/>
                  </a:lnTo>
                  <a:lnTo>
                    <a:pt x="4141" y="3131"/>
                  </a:lnTo>
                  <a:close/>
                  <a:moveTo>
                    <a:pt x="1583" y="0"/>
                  </a:moveTo>
                  <a:lnTo>
                    <a:pt x="1313" y="101"/>
                  </a:lnTo>
                  <a:lnTo>
                    <a:pt x="1010" y="236"/>
                  </a:lnTo>
                  <a:lnTo>
                    <a:pt x="774" y="404"/>
                  </a:lnTo>
                  <a:lnTo>
                    <a:pt x="572" y="539"/>
                  </a:lnTo>
                  <a:lnTo>
                    <a:pt x="370" y="707"/>
                  </a:lnTo>
                  <a:lnTo>
                    <a:pt x="202" y="909"/>
                  </a:lnTo>
                  <a:lnTo>
                    <a:pt x="101" y="1111"/>
                  </a:lnTo>
                  <a:lnTo>
                    <a:pt x="0" y="1347"/>
                  </a:lnTo>
                  <a:lnTo>
                    <a:pt x="0" y="1582"/>
                  </a:lnTo>
                  <a:lnTo>
                    <a:pt x="0" y="1818"/>
                  </a:lnTo>
                  <a:lnTo>
                    <a:pt x="34" y="2054"/>
                  </a:lnTo>
                  <a:lnTo>
                    <a:pt x="135" y="2323"/>
                  </a:lnTo>
                  <a:lnTo>
                    <a:pt x="370" y="2828"/>
                  </a:lnTo>
                  <a:lnTo>
                    <a:pt x="673" y="3367"/>
                  </a:lnTo>
                  <a:lnTo>
                    <a:pt x="976" y="3838"/>
                  </a:lnTo>
                  <a:lnTo>
                    <a:pt x="1313" y="4310"/>
                  </a:lnTo>
                  <a:lnTo>
                    <a:pt x="1616" y="4714"/>
                  </a:lnTo>
                  <a:lnTo>
                    <a:pt x="1818" y="4882"/>
                  </a:lnTo>
                  <a:lnTo>
                    <a:pt x="2020" y="5017"/>
                  </a:lnTo>
                  <a:lnTo>
                    <a:pt x="2222" y="5151"/>
                  </a:lnTo>
                  <a:lnTo>
                    <a:pt x="2424" y="5286"/>
                  </a:lnTo>
                  <a:lnTo>
                    <a:pt x="2660" y="5353"/>
                  </a:lnTo>
                  <a:lnTo>
                    <a:pt x="2929" y="5421"/>
                  </a:lnTo>
                  <a:lnTo>
                    <a:pt x="3300" y="5454"/>
                  </a:lnTo>
                  <a:lnTo>
                    <a:pt x="3670" y="5454"/>
                  </a:lnTo>
                  <a:lnTo>
                    <a:pt x="4040" y="5421"/>
                  </a:lnTo>
                  <a:lnTo>
                    <a:pt x="4444" y="5387"/>
                  </a:lnTo>
                  <a:lnTo>
                    <a:pt x="5185" y="5286"/>
                  </a:lnTo>
                  <a:lnTo>
                    <a:pt x="5926" y="5118"/>
                  </a:lnTo>
                  <a:lnTo>
                    <a:pt x="6229" y="5050"/>
                  </a:lnTo>
                  <a:lnTo>
                    <a:pt x="6498" y="4949"/>
                  </a:lnTo>
                  <a:lnTo>
                    <a:pt x="6767" y="4848"/>
                  </a:lnTo>
                  <a:lnTo>
                    <a:pt x="7003" y="4714"/>
                  </a:lnTo>
                  <a:lnTo>
                    <a:pt x="7205" y="4579"/>
                  </a:lnTo>
                  <a:lnTo>
                    <a:pt x="7407" y="4377"/>
                  </a:lnTo>
                  <a:lnTo>
                    <a:pt x="7609" y="4175"/>
                  </a:lnTo>
                  <a:lnTo>
                    <a:pt x="7744" y="3905"/>
                  </a:lnTo>
                  <a:lnTo>
                    <a:pt x="7878" y="3636"/>
                  </a:lnTo>
                  <a:lnTo>
                    <a:pt x="7946" y="3367"/>
                  </a:lnTo>
                  <a:lnTo>
                    <a:pt x="7946" y="3064"/>
                  </a:lnTo>
                  <a:lnTo>
                    <a:pt x="7946" y="2794"/>
                  </a:lnTo>
                  <a:lnTo>
                    <a:pt x="7946" y="2525"/>
                  </a:lnTo>
                  <a:lnTo>
                    <a:pt x="7878" y="2222"/>
                  </a:lnTo>
                  <a:lnTo>
                    <a:pt x="7777" y="1683"/>
                  </a:lnTo>
                  <a:lnTo>
                    <a:pt x="7542" y="842"/>
                  </a:lnTo>
                  <a:lnTo>
                    <a:pt x="7272" y="0"/>
                  </a:lnTo>
                  <a:lnTo>
                    <a:pt x="6936" y="0"/>
                  </a:lnTo>
                  <a:lnTo>
                    <a:pt x="7104" y="404"/>
                  </a:lnTo>
                  <a:lnTo>
                    <a:pt x="7239" y="875"/>
                  </a:lnTo>
                  <a:lnTo>
                    <a:pt x="7306" y="1145"/>
                  </a:lnTo>
                  <a:lnTo>
                    <a:pt x="6498" y="1380"/>
                  </a:lnTo>
                  <a:lnTo>
                    <a:pt x="5623" y="1616"/>
                  </a:lnTo>
                  <a:lnTo>
                    <a:pt x="3939" y="2020"/>
                  </a:lnTo>
                  <a:lnTo>
                    <a:pt x="3131" y="2188"/>
                  </a:lnTo>
                  <a:lnTo>
                    <a:pt x="2256" y="2323"/>
                  </a:lnTo>
                  <a:lnTo>
                    <a:pt x="1852" y="2424"/>
                  </a:lnTo>
                  <a:lnTo>
                    <a:pt x="1448" y="2559"/>
                  </a:lnTo>
                  <a:lnTo>
                    <a:pt x="1044" y="2693"/>
                  </a:lnTo>
                  <a:lnTo>
                    <a:pt x="707" y="2895"/>
                  </a:lnTo>
                  <a:lnTo>
                    <a:pt x="505" y="2592"/>
                  </a:lnTo>
                  <a:lnTo>
                    <a:pt x="370" y="2289"/>
                  </a:lnTo>
                  <a:lnTo>
                    <a:pt x="269" y="1986"/>
                  </a:lnTo>
                  <a:lnTo>
                    <a:pt x="202" y="1650"/>
                  </a:lnTo>
                  <a:lnTo>
                    <a:pt x="370" y="1683"/>
                  </a:lnTo>
                  <a:lnTo>
                    <a:pt x="741" y="1683"/>
                  </a:lnTo>
                  <a:lnTo>
                    <a:pt x="909" y="1616"/>
                  </a:lnTo>
                  <a:lnTo>
                    <a:pt x="1280" y="1481"/>
                  </a:lnTo>
                  <a:lnTo>
                    <a:pt x="1583" y="1347"/>
                  </a:lnTo>
                  <a:lnTo>
                    <a:pt x="3805" y="606"/>
                  </a:lnTo>
                  <a:lnTo>
                    <a:pt x="4512" y="303"/>
                  </a:lnTo>
                  <a:lnTo>
                    <a:pt x="5252" y="0"/>
                  </a:lnTo>
                  <a:lnTo>
                    <a:pt x="4579" y="0"/>
                  </a:lnTo>
                  <a:lnTo>
                    <a:pt x="4040" y="236"/>
                  </a:lnTo>
                  <a:lnTo>
                    <a:pt x="3502" y="438"/>
                  </a:lnTo>
                  <a:lnTo>
                    <a:pt x="202" y="1582"/>
                  </a:lnTo>
                  <a:lnTo>
                    <a:pt x="236" y="1347"/>
                  </a:lnTo>
                  <a:lnTo>
                    <a:pt x="269" y="1212"/>
                  </a:lnTo>
                  <a:lnTo>
                    <a:pt x="337" y="1077"/>
                  </a:lnTo>
                  <a:lnTo>
                    <a:pt x="505" y="842"/>
                  </a:lnTo>
                  <a:lnTo>
                    <a:pt x="774" y="640"/>
                  </a:lnTo>
                  <a:lnTo>
                    <a:pt x="1078" y="471"/>
                  </a:lnTo>
                  <a:lnTo>
                    <a:pt x="1414" y="303"/>
                  </a:lnTo>
                  <a:lnTo>
                    <a:pt x="1717" y="202"/>
                  </a:lnTo>
                  <a:lnTo>
                    <a:pt x="2054" y="101"/>
                  </a:lnTo>
                  <a:lnTo>
                    <a:pt x="2323" y="67"/>
                  </a:lnTo>
                  <a:lnTo>
                    <a:pt x="2357" y="67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5" name="Google Shape;1445;p9"/>
            <p:cNvSpPr/>
            <p:nvPr/>
          </p:nvSpPr>
          <p:spPr>
            <a:xfrm>
              <a:off x="3282250" y="332375"/>
              <a:ext cx="417500" cy="425925"/>
            </a:xfrm>
            <a:custGeom>
              <a:avLst/>
              <a:gdLst/>
              <a:ahLst/>
              <a:cxnLst/>
              <a:rect l="l" t="t" r="r" b="b"/>
              <a:pathLst>
                <a:path w="16700" h="17037" extrusionOk="0">
                  <a:moveTo>
                    <a:pt x="10471" y="169"/>
                  </a:moveTo>
                  <a:lnTo>
                    <a:pt x="10471" y="338"/>
                  </a:lnTo>
                  <a:lnTo>
                    <a:pt x="10538" y="472"/>
                  </a:lnTo>
                  <a:lnTo>
                    <a:pt x="10606" y="674"/>
                  </a:lnTo>
                  <a:lnTo>
                    <a:pt x="10336" y="775"/>
                  </a:lnTo>
                  <a:lnTo>
                    <a:pt x="10303" y="809"/>
                  </a:lnTo>
                  <a:lnTo>
                    <a:pt x="10202" y="641"/>
                  </a:lnTo>
                  <a:lnTo>
                    <a:pt x="10101" y="472"/>
                  </a:lnTo>
                  <a:lnTo>
                    <a:pt x="10269" y="338"/>
                  </a:lnTo>
                  <a:lnTo>
                    <a:pt x="10404" y="236"/>
                  </a:lnTo>
                  <a:lnTo>
                    <a:pt x="10471" y="169"/>
                  </a:lnTo>
                  <a:close/>
                  <a:moveTo>
                    <a:pt x="10673" y="944"/>
                  </a:moveTo>
                  <a:lnTo>
                    <a:pt x="10673" y="1011"/>
                  </a:lnTo>
                  <a:lnTo>
                    <a:pt x="10707" y="1112"/>
                  </a:lnTo>
                  <a:lnTo>
                    <a:pt x="10774" y="1314"/>
                  </a:lnTo>
                  <a:lnTo>
                    <a:pt x="10673" y="1314"/>
                  </a:lnTo>
                  <a:lnTo>
                    <a:pt x="10336" y="1381"/>
                  </a:lnTo>
                  <a:lnTo>
                    <a:pt x="10303" y="1213"/>
                  </a:lnTo>
                  <a:lnTo>
                    <a:pt x="10269" y="1078"/>
                  </a:lnTo>
                  <a:lnTo>
                    <a:pt x="10404" y="1045"/>
                  </a:lnTo>
                  <a:lnTo>
                    <a:pt x="10673" y="944"/>
                  </a:lnTo>
                  <a:close/>
                  <a:moveTo>
                    <a:pt x="10942" y="1516"/>
                  </a:moveTo>
                  <a:lnTo>
                    <a:pt x="11043" y="1617"/>
                  </a:lnTo>
                  <a:lnTo>
                    <a:pt x="11481" y="2055"/>
                  </a:lnTo>
                  <a:lnTo>
                    <a:pt x="11717" y="2290"/>
                  </a:lnTo>
                  <a:lnTo>
                    <a:pt x="11919" y="2526"/>
                  </a:lnTo>
                  <a:lnTo>
                    <a:pt x="11649" y="2627"/>
                  </a:lnTo>
                  <a:lnTo>
                    <a:pt x="11346" y="2694"/>
                  </a:lnTo>
                  <a:lnTo>
                    <a:pt x="10740" y="2829"/>
                  </a:lnTo>
                  <a:lnTo>
                    <a:pt x="10404" y="2896"/>
                  </a:lnTo>
                  <a:lnTo>
                    <a:pt x="10235" y="2930"/>
                  </a:lnTo>
                  <a:lnTo>
                    <a:pt x="10101" y="3031"/>
                  </a:lnTo>
                  <a:lnTo>
                    <a:pt x="10168" y="2425"/>
                  </a:lnTo>
                  <a:lnTo>
                    <a:pt x="10303" y="1819"/>
                  </a:lnTo>
                  <a:lnTo>
                    <a:pt x="10336" y="1583"/>
                  </a:lnTo>
                  <a:lnTo>
                    <a:pt x="10505" y="1550"/>
                  </a:lnTo>
                  <a:lnTo>
                    <a:pt x="10808" y="1516"/>
                  </a:lnTo>
                  <a:close/>
                  <a:moveTo>
                    <a:pt x="12087" y="2728"/>
                  </a:moveTo>
                  <a:lnTo>
                    <a:pt x="12255" y="2964"/>
                  </a:lnTo>
                  <a:lnTo>
                    <a:pt x="11582" y="3199"/>
                  </a:lnTo>
                  <a:lnTo>
                    <a:pt x="10942" y="3368"/>
                  </a:lnTo>
                  <a:lnTo>
                    <a:pt x="10505" y="3502"/>
                  </a:lnTo>
                  <a:lnTo>
                    <a:pt x="10067" y="3637"/>
                  </a:lnTo>
                  <a:lnTo>
                    <a:pt x="10101" y="3199"/>
                  </a:lnTo>
                  <a:lnTo>
                    <a:pt x="10303" y="3166"/>
                  </a:lnTo>
                  <a:lnTo>
                    <a:pt x="10505" y="3132"/>
                  </a:lnTo>
                  <a:lnTo>
                    <a:pt x="10942" y="3031"/>
                  </a:lnTo>
                  <a:lnTo>
                    <a:pt x="11515" y="2896"/>
                  </a:lnTo>
                  <a:lnTo>
                    <a:pt x="11818" y="2829"/>
                  </a:lnTo>
                  <a:lnTo>
                    <a:pt x="12087" y="2728"/>
                  </a:lnTo>
                  <a:close/>
                  <a:moveTo>
                    <a:pt x="12525" y="3098"/>
                  </a:moveTo>
                  <a:lnTo>
                    <a:pt x="12626" y="3671"/>
                  </a:lnTo>
                  <a:lnTo>
                    <a:pt x="12760" y="4243"/>
                  </a:lnTo>
                  <a:lnTo>
                    <a:pt x="13063" y="5320"/>
                  </a:lnTo>
                  <a:lnTo>
                    <a:pt x="13265" y="5994"/>
                  </a:lnTo>
                  <a:lnTo>
                    <a:pt x="13535" y="6633"/>
                  </a:lnTo>
                  <a:lnTo>
                    <a:pt x="13804" y="7273"/>
                  </a:lnTo>
                  <a:lnTo>
                    <a:pt x="14040" y="7913"/>
                  </a:lnTo>
                  <a:lnTo>
                    <a:pt x="14242" y="8519"/>
                  </a:lnTo>
                  <a:lnTo>
                    <a:pt x="14410" y="9159"/>
                  </a:lnTo>
                  <a:lnTo>
                    <a:pt x="14679" y="10404"/>
                  </a:lnTo>
                  <a:lnTo>
                    <a:pt x="14780" y="10876"/>
                  </a:lnTo>
                  <a:lnTo>
                    <a:pt x="14881" y="11347"/>
                  </a:lnTo>
                  <a:lnTo>
                    <a:pt x="15016" y="11818"/>
                  </a:lnTo>
                  <a:lnTo>
                    <a:pt x="15117" y="12020"/>
                  </a:lnTo>
                  <a:lnTo>
                    <a:pt x="15252" y="12222"/>
                  </a:lnTo>
                  <a:lnTo>
                    <a:pt x="14612" y="12458"/>
                  </a:lnTo>
                  <a:lnTo>
                    <a:pt x="13939" y="12660"/>
                  </a:lnTo>
                  <a:lnTo>
                    <a:pt x="13333" y="12828"/>
                  </a:lnTo>
                  <a:lnTo>
                    <a:pt x="12996" y="12929"/>
                  </a:lnTo>
                  <a:lnTo>
                    <a:pt x="12727" y="13030"/>
                  </a:lnTo>
                  <a:lnTo>
                    <a:pt x="12592" y="12458"/>
                  </a:lnTo>
                  <a:lnTo>
                    <a:pt x="12457" y="11919"/>
                  </a:lnTo>
                  <a:lnTo>
                    <a:pt x="12154" y="10808"/>
                  </a:lnTo>
                  <a:lnTo>
                    <a:pt x="11818" y="9563"/>
                  </a:lnTo>
                  <a:lnTo>
                    <a:pt x="11616" y="8923"/>
                  </a:lnTo>
                  <a:lnTo>
                    <a:pt x="11414" y="8317"/>
                  </a:lnTo>
                  <a:lnTo>
                    <a:pt x="11010" y="7239"/>
                  </a:lnTo>
                  <a:lnTo>
                    <a:pt x="10808" y="6667"/>
                  </a:lnTo>
                  <a:lnTo>
                    <a:pt x="10639" y="6128"/>
                  </a:lnTo>
                  <a:lnTo>
                    <a:pt x="10471" y="5590"/>
                  </a:lnTo>
                  <a:lnTo>
                    <a:pt x="10269" y="5051"/>
                  </a:lnTo>
                  <a:lnTo>
                    <a:pt x="10101" y="4479"/>
                  </a:lnTo>
                  <a:lnTo>
                    <a:pt x="9932" y="3940"/>
                  </a:lnTo>
                  <a:lnTo>
                    <a:pt x="9966" y="3906"/>
                  </a:lnTo>
                  <a:lnTo>
                    <a:pt x="10572" y="3704"/>
                  </a:lnTo>
                  <a:lnTo>
                    <a:pt x="11178" y="3536"/>
                  </a:lnTo>
                  <a:lnTo>
                    <a:pt x="11885" y="3368"/>
                  </a:lnTo>
                  <a:lnTo>
                    <a:pt x="12222" y="3233"/>
                  </a:lnTo>
                  <a:lnTo>
                    <a:pt x="12525" y="3098"/>
                  </a:lnTo>
                  <a:close/>
                  <a:moveTo>
                    <a:pt x="15353" y="12492"/>
                  </a:moveTo>
                  <a:lnTo>
                    <a:pt x="15386" y="12761"/>
                  </a:lnTo>
                  <a:lnTo>
                    <a:pt x="15454" y="12997"/>
                  </a:lnTo>
                  <a:lnTo>
                    <a:pt x="15622" y="13535"/>
                  </a:lnTo>
                  <a:lnTo>
                    <a:pt x="15521" y="13502"/>
                  </a:lnTo>
                  <a:lnTo>
                    <a:pt x="15420" y="13502"/>
                  </a:lnTo>
                  <a:lnTo>
                    <a:pt x="15117" y="13535"/>
                  </a:lnTo>
                  <a:lnTo>
                    <a:pt x="14646" y="13670"/>
                  </a:lnTo>
                  <a:lnTo>
                    <a:pt x="13972" y="13872"/>
                  </a:lnTo>
                  <a:lnTo>
                    <a:pt x="13535" y="13973"/>
                  </a:lnTo>
                  <a:lnTo>
                    <a:pt x="13265" y="14040"/>
                  </a:lnTo>
                  <a:lnTo>
                    <a:pt x="13164" y="13805"/>
                  </a:lnTo>
                  <a:lnTo>
                    <a:pt x="13097" y="13569"/>
                  </a:lnTo>
                  <a:lnTo>
                    <a:pt x="12996" y="13367"/>
                  </a:lnTo>
                  <a:lnTo>
                    <a:pt x="12861" y="13199"/>
                  </a:lnTo>
                  <a:lnTo>
                    <a:pt x="13097" y="13165"/>
                  </a:lnTo>
                  <a:lnTo>
                    <a:pt x="13366" y="13098"/>
                  </a:lnTo>
                  <a:lnTo>
                    <a:pt x="13838" y="12963"/>
                  </a:lnTo>
                  <a:lnTo>
                    <a:pt x="14612" y="12727"/>
                  </a:lnTo>
                  <a:lnTo>
                    <a:pt x="15353" y="12492"/>
                  </a:lnTo>
                  <a:close/>
                  <a:moveTo>
                    <a:pt x="337" y="11886"/>
                  </a:moveTo>
                  <a:lnTo>
                    <a:pt x="472" y="12155"/>
                  </a:lnTo>
                  <a:lnTo>
                    <a:pt x="674" y="12357"/>
                  </a:lnTo>
                  <a:lnTo>
                    <a:pt x="909" y="12593"/>
                  </a:lnTo>
                  <a:lnTo>
                    <a:pt x="1145" y="12727"/>
                  </a:lnTo>
                  <a:lnTo>
                    <a:pt x="1381" y="12828"/>
                  </a:lnTo>
                  <a:lnTo>
                    <a:pt x="1650" y="12896"/>
                  </a:lnTo>
                  <a:lnTo>
                    <a:pt x="1919" y="12929"/>
                  </a:lnTo>
                  <a:lnTo>
                    <a:pt x="2020" y="13333"/>
                  </a:lnTo>
                  <a:lnTo>
                    <a:pt x="2121" y="13805"/>
                  </a:lnTo>
                  <a:lnTo>
                    <a:pt x="2222" y="13939"/>
                  </a:lnTo>
                  <a:lnTo>
                    <a:pt x="2290" y="14074"/>
                  </a:lnTo>
                  <a:lnTo>
                    <a:pt x="2525" y="14276"/>
                  </a:lnTo>
                  <a:lnTo>
                    <a:pt x="2189" y="14175"/>
                  </a:lnTo>
                  <a:lnTo>
                    <a:pt x="1886" y="14040"/>
                  </a:lnTo>
                  <a:lnTo>
                    <a:pt x="1583" y="13906"/>
                  </a:lnTo>
                  <a:lnTo>
                    <a:pt x="1313" y="13704"/>
                  </a:lnTo>
                  <a:lnTo>
                    <a:pt x="1078" y="13468"/>
                  </a:lnTo>
                  <a:lnTo>
                    <a:pt x="876" y="13199"/>
                  </a:lnTo>
                  <a:lnTo>
                    <a:pt x="674" y="12929"/>
                  </a:lnTo>
                  <a:lnTo>
                    <a:pt x="539" y="12593"/>
                  </a:lnTo>
                  <a:lnTo>
                    <a:pt x="404" y="12256"/>
                  </a:lnTo>
                  <a:lnTo>
                    <a:pt x="337" y="11886"/>
                  </a:lnTo>
                  <a:close/>
                  <a:moveTo>
                    <a:pt x="15285" y="13838"/>
                  </a:moveTo>
                  <a:lnTo>
                    <a:pt x="14545" y="14074"/>
                  </a:lnTo>
                  <a:lnTo>
                    <a:pt x="13972" y="14276"/>
                  </a:lnTo>
                  <a:lnTo>
                    <a:pt x="13669" y="14377"/>
                  </a:lnTo>
                  <a:lnTo>
                    <a:pt x="13400" y="14512"/>
                  </a:lnTo>
                  <a:lnTo>
                    <a:pt x="13400" y="14545"/>
                  </a:lnTo>
                  <a:lnTo>
                    <a:pt x="13400" y="14579"/>
                  </a:lnTo>
                  <a:lnTo>
                    <a:pt x="13669" y="14579"/>
                  </a:lnTo>
                  <a:lnTo>
                    <a:pt x="13939" y="14512"/>
                  </a:lnTo>
                  <a:lnTo>
                    <a:pt x="14444" y="14377"/>
                  </a:lnTo>
                  <a:lnTo>
                    <a:pt x="15117" y="14175"/>
                  </a:lnTo>
                  <a:lnTo>
                    <a:pt x="15757" y="13973"/>
                  </a:lnTo>
                  <a:lnTo>
                    <a:pt x="15790" y="14108"/>
                  </a:lnTo>
                  <a:lnTo>
                    <a:pt x="15184" y="14209"/>
                  </a:lnTo>
                  <a:lnTo>
                    <a:pt x="14578" y="14377"/>
                  </a:lnTo>
                  <a:lnTo>
                    <a:pt x="13972" y="14646"/>
                  </a:lnTo>
                  <a:lnTo>
                    <a:pt x="13703" y="14781"/>
                  </a:lnTo>
                  <a:lnTo>
                    <a:pt x="13467" y="14949"/>
                  </a:lnTo>
                  <a:lnTo>
                    <a:pt x="13400" y="14747"/>
                  </a:lnTo>
                  <a:lnTo>
                    <a:pt x="13299" y="14242"/>
                  </a:lnTo>
                  <a:lnTo>
                    <a:pt x="13669" y="14175"/>
                  </a:lnTo>
                  <a:lnTo>
                    <a:pt x="14073" y="14108"/>
                  </a:lnTo>
                  <a:lnTo>
                    <a:pt x="14814" y="13906"/>
                  </a:lnTo>
                  <a:lnTo>
                    <a:pt x="15285" y="13838"/>
                  </a:lnTo>
                  <a:close/>
                  <a:moveTo>
                    <a:pt x="1145" y="3098"/>
                  </a:moveTo>
                  <a:lnTo>
                    <a:pt x="1684" y="3199"/>
                  </a:lnTo>
                  <a:lnTo>
                    <a:pt x="2189" y="3267"/>
                  </a:lnTo>
                  <a:lnTo>
                    <a:pt x="3232" y="3368"/>
                  </a:lnTo>
                  <a:lnTo>
                    <a:pt x="4276" y="3435"/>
                  </a:lnTo>
                  <a:lnTo>
                    <a:pt x="5320" y="3502"/>
                  </a:lnTo>
                  <a:lnTo>
                    <a:pt x="6397" y="3637"/>
                  </a:lnTo>
                  <a:lnTo>
                    <a:pt x="7508" y="3772"/>
                  </a:lnTo>
                  <a:lnTo>
                    <a:pt x="8619" y="3906"/>
                  </a:lnTo>
                  <a:lnTo>
                    <a:pt x="9730" y="3974"/>
                  </a:lnTo>
                  <a:lnTo>
                    <a:pt x="9831" y="4411"/>
                  </a:lnTo>
                  <a:lnTo>
                    <a:pt x="9932" y="4883"/>
                  </a:lnTo>
                  <a:lnTo>
                    <a:pt x="10269" y="5758"/>
                  </a:lnTo>
                  <a:lnTo>
                    <a:pt x="10639" y="6970"/>
                  </a:lnTo>
                  <a:lnTo>
                    <a:pt x="11077" y="8148"/>
                  </a:lnTo>
                  <a:lnTo>
                    <a:pt x="11346" y="8990"/>
                  </a:lnTo>
                  <a:lnTo>
                    <a:pt x="11616" y="9866"/>
                  </a:lnTo>
                  <a:lnTo>
                    <a:pt x="11582" y="9899"/>
                  </a:lnTo>
                  <a:lnTo>
                    <a:pt x="11649" y="10573"/>
                  </a:lnTo>
                  <a:lnTo>
                    <a:pt x="11616" y="11246"/>
                  </a:lnTo>
                  <a:lnTo>
                    <a:pt x="11548" y="11919"/>
                  </a:lnTo>
                  <a:lnTo>
                    <a:pt x="11447" y="12593"/>
                  </a:lnTo>
                  <a:lnTo>
                    <a:pt x="11178" y="13771"/>
                  </a:lnTo>
                  <a:lnTo>
                    <a:pt x="11111" y="14377"/>
                  </a:lnTo>
                  <a:lnTo>
                    <a:pt x="11077" y="14983"/>
                  </a:lnTo>
                  <a:lnTo>
                    <a:pt x="10538" y="15050"/>
                  </a:lnTo>
                  <a:lnTo>
                    <a:pt x="9495" y="15050"/>
                  </a:lnTo>
                  <a:lnTo>
                    <a:pt x="8956" y="14983"/>
                  </a:lnTo>
                  <a:lnTo>
                    <a:pt x="7878" y="14848"/>
                  </a:lnTo>
                  <a:lnTo>
                    <a:pt x="6835" y="14714"/>
                  </a:lnTo>
                  <a:lnTo>
                    <a:pt x="5892" y="14613"/>
                  </a:lnTo>
                  <a:lnTo>
                    <a:pt x="4949" y="14545"/>
                  </a:lnTo>
                  <a:lnTo>
                    <a:pt x="3064" y="14444"/>
                  </a:lnTo>
                  <a:lnTo>
                    <a:pt x="3064" y="14411"/>
                  </a:lnTo>
                  <a:lnTo>
                    <a:pt x="3064" y="14343"/>
                  </a:lnTo>
                  <a:lnTo>
                    <a:pt x="3030" y="14310"/>
                  </a:lnTo>
                  <a:lnTo>
                    <a:pt x="2997" y="14276"/>
                  </a:lnTo>
                  <a:lnTo>
                    <a:pt x="2795" y="14175"/>
                  </a:lnTo>
                  <a:lnTo>
                    <a:pt x="2593" y="14040"/>
                  </a:lnTo>
                  <a:lnTo>
                    <a:pt x="2458" y="13872"/>
                  </a:lnTo>
                  <a:lnTo>
                    <a:pt x="2323" y="13704"/>
                  </a:lnTo>
                  <a:lnTo>
                    <a:pt x="2256" y="13502"/>
                  </a:lnTo>
                  <a:lnTo>
                    <a:pt x="2189" y="13300"/>
                  </a:lnTo>
                  <a:lnTo>
                    <a:pt x="2189" y="13064"/>
                  </a:lnTo>
                  <a:lnTo>
                    <a:pt x="2189" y="12828"/>
                  </a:lnTo>
                  <a:lnTo>
                    <a:pt x="2155" y="12761"/>
                  </a:lnTo>
                  <a:lnTo>
                    <a:pt x="2088" y="12727"/>
                  </a:lnTo>
                  <a:lnTo>
                    <a:pt x="1852" y="12727"/>
                  </a:lnTo>
                  <a:lnTo>
                    <a:pt x="1650" y="12694"/>
                  </a:lnTo>
                  <a:lnTo>
                    <a:pt x="1448" y="12626"/>
                  </a:lnTo>
                  <a:lnTo>
                    <a:pt x="1246" y="12559"/>
                  </a:lnTo>
                  <a:lnTo>
                    <a:pt x="1078" y="12458"/>
                  </a:lnTo>
                  <a:lnTo>
                    <a:pt x="909" y="12357"/>
                  </a:lnTo>
                  <a:lnTo>
                    <a:pt x="573" y="12054"/>
                  </a:lnTo>
                  <a:lnTo>
                    <a:pt x="472" y="11886"/>
                  </a:lnTo>
                  <a:lnTo>
                    <a:pt x="303" y="11717"/>
                  </a:lnTo>
                  <a:lnTo>
                    <a:pt x="236" y="11111"/>
                  </a:lnTo>
                  <a:lnTo>
                    <a:pt x="269" y="10505"/>
                  </a:lnTo>
                  <a:lnTo>
                    <a:pt x="303" y="9899"/>
                  </a:lnTo>
                  <a:lnTo>
                    <a:pt x="370" y="9327"/>
                  </a:lnTo>
                  <a:lnTo>
                    <a:pt x="505" y="7778"/>
                  </a:lnTo>
                  <a:lnTo>
                    <a:pt x="674" y="6196"/>
                  </a:lnTo>
                  <a:lnTo>
                    <a:pt x="741" y="5421"/>
                  </a:lnTo>
                  <a:lnTo>
                    <a:pt x="842" y="4647"/>
                  </a:lnTo>
                  <a:lnTo>
                    <a:pt x="977" y="3873"/>
                  </a:lnTo>
                  <a:lnTo>
                    <a:pt x="1145" y="3098"/>
                  </a:lnTo>
                  <a:close/>
                  <a:moveTo>
                    <a:pt x="15858" y="14377"/>
                  </a:moveTo>
                  <a:lnTo>
                    <a:pt x="15858" y="14444"/>
                  </a:lnTo>
                  <a:lnTo>
                    <a:pt x="15656" y="14478"/>
                  </a:lnTo>
                  <a:lnTo>
                    <a:pt x="15420" y="14545"/>
                  </a:lnTo>
                  <a:lnTo>
                    <a:pt x="15083" y="14646"/>
                  </a:lnTo>
                  <a:lnTo>
                    <a:pt x="14679" y="14747"/>
                  </a:lnTo>
                  <a:lnTo>
                    <a:pt x="14275" y="14916"/>
                  </a:lnTo>
                  <a:lnTo>
                    <a:pt x="13871" y="15084"/>
                  </a:lnTo>
                  <a:lnTo>
                    <a:pt x="13703" y="15185"/>
                  </a:lnTo>
                  <a:lnTo>
                    <a:pt x="13535" y="15320"/>
                  </a:lnTo>
                  <a:lnTo>
                    <a:pt x="13467" y="15017"/>
                  </a:lnTo>
                  <a:lnTo>
                    <a:pt x="13905" y="14916"/>
                  </a:lnTo>
                  <a:lnTo>
                    <a:pt x="14376" y="14781"/>
                  </a:lnTo>
                  <a:lnTo>
                    <a:pt x="14814" y="14646"/>
                  </a:lnTo>
                  <a:lnTo>
                    <a:pt x="15285" y="14512"/>
                  </a:lnTo>
                  <a:lnTo>
                    <a:pt x="15521" y="14444"/>
                  </a:lnTo>
                  <a:lnTo>
                    <a:pt x="15689" y="14411"/>
                  </a:lnTo>
                  <a:lnTo>
                    <a:pt x="15858" y="14377"/>
                  </a:lnTo>
                  <a:close/>
                  <a:moveTo>
                    <a:pt x="15925" y="14747"/>
                  </a:moveTo>
                  <a:lnTo>
                    <a:pt x="15925" y="14815"/>
                  </a:lnTo>
                  <a:lnTo>
                    <a:pt x="14747" y="15151"/>
                  </a:lnTo>
                  <a:lnTo>
                    <a:pt x="14141" y="15387"/>
                  </a:lnTo>
                  <a:lnTo>
                    <a:pt x="13871" y="15522"/>
                  </a:lnTo>
                  <a:lnTo>
                    <a:pt x="13602" y="15656"/>
                  </a:lnTo>
                  <a:lnTo>
                    <a:pt x="13535" y="15421"/>
                  </a:lnTo>
                  <a:lnTo>
                    <a:pt x="13905" y="15320"/>
                  </a:lnTo>
                  <a:lnTo>
                    <a:pt x="14275" y="15219"/>
                  </a:lnTo>
                  <a:lnTo>
                    <a:pt x="14612" y="15084"/>
                  </a:lnTo>
                  <a:lnTo>
                    <a:pt x="14982" y="14949"/>
                  </a:lnTo>
                  <a:lnTo>
                    <a:pt x="15420" y="14882"/>
                  </a:lnTo>
                  <a:lnTo>
                    <a:pt x="15689" y="14815"/>
                  </a:lnTo>
                  <a:lnTo>
                    <a:pt x="15925" y="14747"/>
                  </a:lnTo>
                  <a:close/>
                  <a:moveTo>
                    <a:pt x="15959" y="15050"/>
                  </a:moveTo>
                  <a:lnTo>
                    <a:pt x="15992" y="15185"/>
                  </a:lnTo>
                  <a:lnTo>
                    <a:pt x="15790" y="15219"/>
                  </a:lnTo>
                  <a:lnTo>
                    <a:pt x="15588" y="15252"/>
                  </a:lnTo>
                  <a:lnTo>
                    <a:pt x="15218" y="15387"/>
                  </a:lnTo>
                  <a:lnTo>
                    <a:pt x="14444" y="15690"/>
                  </a:lnTo>
                  <a:lnTo>
                    <a:pt x="14073" y="15858"/>
                  </a:lnTo>
                  <a:lnTo>
                    <a:pt x="13703" y="16060"/>
                  </a:lnTo>
                  <a:lnTo>
                    <a:pt x="13636" y="15791"/>
                  </a:lnTo>
                  <a:lnTo>
                    <a:pt x="13804" y="15757"/>
                  </a:lnTo>
                  <a:lnTo>
                    <a:pt x="13972" y="15724"/>
                  </a:lnTo>
                  <a:lnTo>
                    <a:pt x="14275" y="15623"/>
                  </a:lnTo>
                  <a:lnTo>
                    <a:pt x="14612" y="15488"/>
                  </a:lnTo>
                  <a:lnTo>
                    <a:pt x="14915" y="15387"/>
                  </a:lnTo>
                  <a:lnTo>
                    <a:pt x="15454" y="15252"/>
                  </a:lnTo>
                  <a:lnTo>
                    <a:pt x="15723" y="15151"/>
                  </a:lnTo>
                  <a:lnTo>
                    <a:pt x="15959" y="15050"/>
                  </a:lnTo>
                  <a:close/>
                  <a:moveTo>
                    <a:pt x="16026" y="15421"/>
                  </a:moveTo>
                  <a:lnTo>
                    <a:pt x="16093" y="15623"/>
                  </a:lnTo>
                  <a:lnTo>
                    <a:pt x="15420" y="15858"/>
                  </a:lnTo>
                  <a:lnTo>
                    <a:pt x="14747" y="16027"/>
                  </a:lnTo>
                  <a:lnTo>
                    <a:pt x="14275" y="16195"/>
                  </a:lnTo>
                  <a:lnTo>
                    <a:pt x="14040" y="16262"/>
                  </a:lnTo>
                  <a:lnTo>
                    <a:pt x="13838" y="16397"/>
                  </a:lnTo>
                  <a:lnTo>
                    <a:pt x="13737" y="16128"/>
                  </a:lnTo>
                  <a:lnTo>
                    <a:pt x="14073" y="16060"/>
                  </a:lnTo>
                  <a:lnTo>
                    <a:pt x="14410" y="15959"/>
                  </a:lnTo>
                  <a:lnTo>
                    <a:pt x="14713" y="15825"/>
                  </a:lnTo>
                  <a:lnTo>
                    <a:pt x="15050" y="15690"/>
                  </a:lnTo>
                  <a:lnTo>
                    <a:pt x="16026" y="15421"/>
                  </a:lnTo>
                  <a:close/>
                  <a:moveTo>
                    <a:pt x="16161" y="15825"/>
                  </a:moveTo>
                  <a:lnTo>
                    <a:pt x="16228" y="15993"/>
                  </a:lnTo>
                  <a:lnTo>
                    <a:pt x="15151" y="16330"/>
                  </a:lnTo>
                  <a:lnTo>
                    <a:pt x="14578" y="16532"/>
                  </a:lnTo>
                  <a:lnTo>
                    <a:pt x="14309" y="16667"/>
                  </a:lnTo>
                  <a:lnTo>
                    <a:pt x="14040" y="16835"/>
                  </a:lnTo>
                  <a:lnTo>
                    <a:pt x="13871" y="16532"/>
                  </a:lnTo>
                  <a:lnTo>
                    <a:pt x="14174" y="16465"/>
                  </a:lnTo>
                  <a:lnTo>
                    <a:pt x="14444" y="16397"/>
                  </a:lnTo>
                  <a:lnTo>
                    <a:pt x="14982" y="16229"/>
                  </a:lnTo>
                  <a:lnTo>
                    <a:pt x="15588" y="16060"/>
                  </a:lnTo>
                  <a:lnTo>
                    <a:pt x="16161" y="15825"/>
                  </a:lnTo>
                  <a:close/>
                  <a:moveTo>
                    <a:pt x="10370" y="1"/>
                  </a:moveTo>
                  <a:lnTo>
                    <a:pt x="10303" y="68"/>
                  </a:lnTo>
                  <a:lnTo>
                    <a:pt x="10168" y="169"/>
                  </a:lnTo>
                  <a:lnTo>
                    <a:pt x="10033" y="304"/>
                  </a:lnTo>
                  <a:lnTo>
                    <a:pt x="10000" y="371"/>
                  </a:lnTo>
                  <a:lnTo>
                    <a:pt x="9966" y="472"/>
                  </a:lnTo>
                  <a:lnTo>
                    <a:pt x="10000" y="506"/>
                  </a:lnTo>
                  <a:lnTo>
                    <a:pt x="10033" y="607"/>
                  </a:lnTo>
                  <a:lnTo>
                    <a:pt x="10067" y="674"/>
                  </a:lnTo>
                  <a:lnTo>
                    <a:pt x="10134" y="876"/>
                  </a:lnTo>
                  <a:lnTo>
                    <a:pt x="10067" y="910"/>
                  </a:lnTo>
                  <a:lnTo>
                    <a:pt x="10033" y="977"/>
                  </a:lnTo>
                  <a:lnTo>
                    <a:pt x="10033" y="1045"/>
                  </a:lnTo>
                  <a:lnTo>
                    <a:pt x="10067" y="1078"/>
                  </a:lnTo>
                  <a:lnTo>
                    <a:pt x="10033" y="1449"/>
                  </a:lnTo>
                  <a:lnTo>
                    <a:pt x="10033" y="1651"/>
                  </a:lnTo>
                  <a:lnTo>
                    <a:pt x="10000" y="1886"/>
                  </a:lnTo>
                  <a:lnTo>
                    <a:pt x="9899" y="2324"/>
                  </a:lnTo>
                  <a:lnTo>
                    <a:pt x="9831" y="2661"/>
                  </a:lnTo>
                  <a:lnTo>
                    <a:pt x="9798" y="2997"/>
                  </a:lnTo>
                  <a:lnTo>
                    <a:pt x="9764" y="3334"/>
                  </a:lnTo>
                  <a:lnTo>
                    <a:pt x="9798" y="3671"/>
                  </a:lnTo>
                  <a:lnTo>
                    <a:pt x="9831" y="3772"/>
                  </a:lnTo>
                  <a:lnTo>
                    <a:pt x="9798" y="3772"/>
                  </a:lnTo>
                  <a:lnTo>
                    <a:pt x="7643" y="3536"/>
                  </a:lnTo>
                  <a:lnTo>
                    <a:pt x="5488" y="3368"/>
                  </a:lnTo>
                  <a:lnTo>
                    <a:pt x="3333" y="3166"/>
                  </a:lnTo>
                  <a:lnTo>
                    <a:pt x="1179" y="2964"/>
                  </a:lnTo>
                  <a:lnTo>
                    <a:pt x="1145" y="2930"/>
                  </a:lnTo>
                  <a:lnTo>
                    <a:pt x="1078" y="2930"/>
                  </a:lnTo>
                  <a:lnTo>
                    <a:pt x="1044" y="2964"/>
                  </a:lnTo>
                  <a:lnTo>
                    <a:pt x="1010" y="2997"/>
                  </a:lnTo>
                  <a:lnTo>
                    <a:pt x="1010" y="3031"/>
                  </a:lnTo>
                  <a:lnTo>
                    <a:pt x="876" y="3469"/>
                  </a:lnTo>
                  <a:lnTo>
                    <a:pt x="775" y="3906"/>
                  </a:lnTo>
                  <a:lnTo>
                    <a:pt x="674" y="4344"/>
                  </a:lnTo>
                  <a:lnTo>
                    <a:pt x="606" y="4782"/>
                  </a:lnTo>
                  <a:lnTo>
                    <a:pt x="539" y="5691"/>
                  </a:lnTo>
                  <a:lnTo>
                    <a:pt x="472" y="6566"/>
                  </a:lnTo>
                  <a:lnTo>
                    <a:pt x="370" y="7542"/>
                  </a:lnTo>
                  <a:lnTo>
                    <a:pt x="236" y="8519"/>
                  </a:lnTo>
                  <a:lnTo>
                    <a:pt x="101" y="9495"/>
                  </a:lnTo>
                  <a:lnTo>
                    <a:pt x="34" y="10472"/>
                  </a:lnTo>
                  <a:lnTo>
                    <a:pt x="0" y="10842"/>
                  </a:lnTo>
                  <a:lnTo>
                    <a:pt x="0" y="11246"/>
                  </a:lnTo>
                  <a:lnTo>
                    <a:pt x="34" y="11650"/>
                  </a:lnTo>
                  <a:lnTo>
                    <a:pt x="101" y="12054"/>
                  </a:lnTo>
                  <a:lnTo>
                    <a:pt x="168" y="12424"/>
                  </a:lnTo>
                  <a:lnTo>
                    <a:pt x="303" y="12795"/>
                  </a:lnTo>
                  <a:lnTo>
                    <a:pt x="505" y="13165"/>
                  </a:lnTo>
                  <a:lnTo>
                    <a:pt x="741" y="13468"/>
                  </a:lnTo>
                  <a:lnTo>
                    <a:pt x="909" y="13704"/>
                  </a:lnTo>
                  <a:lnTo>
                    <a:pt x="1145" y="13906"/>
                  </a:lnTo>
                  <a:lnTo>
                    <a:pt x="1381" y="14108"/>
                  </a:lnTo>
                  <a:lnTo>
                    <a:pt x="1650" y="14310"/>
                  </a:lnTo>
                  <a:lnTo>
                    <a:pt x="1953" y="14444"/>
                  </a:lnTo>
                  <a:lnTo>
                    <a:pt x="2256" y="14579"/>
                  </a:lnTo>
                  <a:lnTo>
                    <a:pt x="2559" y="14613"/>
                  </a:lnTo>
                  <a:lnTo>
                    <a:pt x="2828" y="14579"/>
                  </a:lnTo>
                  <a:lnTo>
                    <a:pt x="3333" y="14714"/>
                  </a:lnTo>
                  <a:lnTo>
                    <a:pt x="3838" y="14781"/>
                  </a:lnTo>
                  <a:lnTo>
                    <a:pt x="4310" y="14815"/>
                  </a:lnTo>
                  <a:lnTo>
                    <a:pt x="4848" y="14848"/>
                  </a:lnTo>
                  <a:lnTo>
                    <a:pt x="5858" y="14882"/>
                  </a:lnTo>
                  <a:lnTo>
                    <a:pt x="6835" y="14949"/>
                  </a:lnTo>
                  <a:lnTo>
                    <a:pt x="7912" y="15084"/>
                  </a:lnTo>
                  <a:lnTo>
                    <a:pt x="8956" y="15252"/>
                  </a:lnTo>
                  <a:lnTo>
                    <a:pt x="9495" y="15286"/>
                  </a:lnTo>
                  <a:lnTo>
                    <a:pt x="10033" y="15320"/>
                  </a:lnTo>
                  <a:lnTo>
                    <a:pt x="10572" y="15286"/>
                  </a:lnTo>
                  <a:lnTo>
                    <a:pt x="11111" y="15252"/>
                  </a:lnTo>
                  <a:lnTo>
                    <a:pt x="11245" y="15252"/>
                  </a:lnTo>
                  <a:lnTo>
                    <a:pt x="11279" y="15219"/>
                  </a:lnTo>
                  <a:lnTo>
                    <a:pt x="11313" y="15151"/>
                  </a:lnTo>
                  <a:lnTo>
                    <a:pt x="11313" y="14680"/>
                  </a:lnTo>
                  <a:lnTo>
                    <a:pt x="11380" y="14175"/>
                  </a:lnTo>
                  <a:lnTo>
                    <a:pt x="11616" y="13165"/>
                  </a:lnTo>
                  <a:lnTo>
                    <a:pt x="11818" y="12155"/>
                  </a:lnTo>
                  <a:lnTo>
                    <a:pt x="11919" y="11616"/>
                  </a:lnTo>
                  <a:lnTo>
                    <a:pt x="11919" y="11145"/>
                  </a:lnTo>
                  <a:lnTo>
                    <a:pt x="12222" y="12155"/>
                  </a:lnTo>
                  <a:lnTo>
                    <a:pt x="12356" y="12660"/>
                  </a:lnTo>
                  <a:lnTo>
                    <a:pt x="12491" y="13199"/>
                  </a:lnTo>
                  <a:lnTo>
                    <a:pt x="12525" y="13266"/>
                  </a:lnTo>
                  <a:lnTo>
                    <a:pt x="12626" y="13266"/>
                  </a:lnTo>
                  <a:lnTo>
                    <a:pt x="12693" y="13232"/>
                  </a:lnTo>
                  <a:lnTo>
                    <a:pt x="12727" y="13468"/>
                  </a:lnTo>
                  <a:lnTo>
                    <a:pt x="12828" y="13704"/>
                  </a:lnTo>
                  <a:lnTo>
                    <a:pt x="12996" y="14108"/>
                  </a:lnTo>
                  <a:lnTo>
                    <a:pt x="13131" y="14613"/>
                  </a:lnTo>
                  <a:lnTo>
                    <a:pt x="13265" y="15151"/>
                  </a:lnTo>
                  <a:lnTo>
                    <a:pt x="13333" y="15589"/>
                  </a:lnTo>
                  <a:lnTo>
                    <a:pt x="13467" y="16229"/>
                  </a:lnTo>
                  <a:lnTo>
                    <a:pt x="13568" y="16532"/>
                  </a:lnTo>
                  <a:lnTo>
                    <a:pt x="13669" y="16801"/>
                  </a:lnTo>
                  <a:lnTo>
                    <a:pt x="13737" y="16902"/>
                  </a:lnTo>
                  <a:lnTo>
                    <a:pt x="13804" y="16970"/>
                  </a:lnTo>
                  <a:lnTo>
                    <a:pt x="13905" y="17037"/>
                  </a:lnTo>
                  <a:lnTo>
                    <a:pt x="14040" y="17037"/>
                  </a:lnTo>
                  <a:lnTo>
                    <a:pt x="14107" y="16970"/>
                  </a:lnTo>
                  <a:lnTo>
                    <a:pt x="14376" y="16902"/>
                  </a:lnTo>
                  <a:lnTo>
                    <a:pt x="14679" y="16801"/>
                  </a:lnTo>
                  <a:lnTo>
                    <a:pt x="15218" y="16566"/>
                  </a:lnTo>
                  <a:lnTo>
                    <a:pt x="16262" y="16229"/>
                  </a:lnTo>
                  <a:lnTo>
                    <a:pt x="16295" y="16296"/>
                  </a:lnTo>
                  <a:lnTo>
                    <a:pt x="16329" y="16330"/>
                  </a:lnTo>
                  <a:lnTo>
                    <a:pt x="16430" y="16330"/>
                  </a:lnTo>
                  <a:lnTo>
                    <a:pt x="16497" y="16262"/>
                  </a:lnTo>
                  <a:lnTo>
                    <a:pt x="16497" y="16229"/>
                  </a:lnTo>
                  <a:lnTo>
                    <a:pt x="16531" y="16161"/>
                  </a:lnTo>
                  <a:lnTo>
                    <a:pt x="16497" y="16161"/>
                  </a:lnTo>
                  <a:lnTo>
                    <a:pt x="16598" y="16128"/>
                  </a:lnTo>
                  <a:lnTo>
                    <a:pt x="16666" y="16094"/>
                  </a:lnTo>
                  <a:lnTo>
                    <a:pt x="16666" y="16060"/>
                  </a:lnTo>
                  <a:lnTo>
                    <a:pt x="16699" y="15959"/>
                  </a:lnTo>
                  <a:lnTo>
                    <a:pt x="16632" y="15892"/>
                  </a:lnTo>
                  <a:lnTo>
                    <a:pt x="16531" y="15892"/>
                  </a:lnTo>
                  <a:lnTo>
                    <a:pt x="16464" y="15926"/>
                  </a:lnTo>
                  <a:lnTo>
                    <a:pt x="16396" y="15724"/>
                  </a:lnTo>
                  <a:lnTo>
                    <a:pt x="16464" y="15690"/>
                  </a:lnTo>
                  <a:lnTo>
                    <a:pt x="16430" y="15623"/>
                  </a:lnTo>
                  <a:lnTo>
                    <a:pt x="16396" y="15555"/>
                  </a:lnTo>
                  <a:lnTo>
                    <a:pt x="16363" y="15522"/>
                  </a:lnTo>
                  <a:lnTo>
                    <a:pt x="16262" y="15219"/>
                  </a:lnTo>
                  <a:lnTo>
                    <a:pt x="16161" y="14949"/>
                  </a:lnTo>
                  <a:lnTo>
                    <a:pt x="16127" y="14646"/>
                  </a:lnTo>
                  <a:lnTo>
                    <a:pt x="16026" y="14074"/>
                  </a:lnTo>
                  <a:lnTo>
                    <a:pt x="15959" y="13670"/>
                  </a:lnTo>
                  <a:lnTo>
                    <a:pt x="15824" y="13232"/>
                  </a:lnTo>
                  <a:lnTo>
                    <a:pt x="15656" y="12828"/>
                  </a:lnTo>
                  <a:lnTo>
                    <a:pt x="15454" y="12424"/>
                  </a:lnTo>
                  <a:lnTo>
                    <a:pt x="15521" y="12424"/>
                  </a:lnTo>
                  <a:lnTo>
                    <a:pt x="15588" y="12357"/>
                  </a:lnTo>
                  <a:lnTo>
                    <a:pt x="15588" y="12290"/>
                  </a:lnTo>
                  <a:lnTo>
                    <a:pt x="15555" y="12222"/>
                  </a:lnTo>
                  <a:lnTo>
                    <a:pt x="15487" y="12155"/>
                  </a:lnTo>
                  <a:lnTo>
                    <a:pt x="15487" y="12088"/>
                  </a:lnTo>
                  <a:lnTo>
                    <a:pt x="15353" y="11886"/>
                  </a:lnTo>
                  <a:lnTo>
                    <a:pt x="15218" y="11650"/>
                  </a:lnTo>
                  <a:lnTo>
                    <a:pt x="15151" y="11414"/>
                  </a:lnTo>
                  <a:lnTo>
                    <a:pt x="15083" y="11179"/>
                  </a:lnTo>
                  <a:lnTo>
                    <a:pt x="14982" y="10674"/>
                  </a:lnTo>
                  <a:lnTo>
                    <a:pt x="14881" y="10169"/>
                  </a:lnTo>
                  <a:lnTo>
                    <a:pt x="14612" y="8990"/>
                  </a:lnTo>
                  <a:lnTo>
                    <a:pt x="14477" y="8418"/>
                  </a:lnTo>
                  <a:lnTo>
                    <a:pt x="14309" y="7845"/>
                  </a:lnTo>
                  <a:lnTo>
                    <a:pt x="14073" y="7239"/>
                  </a:lnTo>
                  <a:lnTo>
                    <a:pt x="13838" y="6667"/>
                  </a:lnTo>
                  <a:lnTo>
                    <a:pt x="13568" y="6095"/>
                  </a:lnTo>
                  <a:lnTo>
                    <a:pt x="13366" y="5489"/>
                  </a:lnTo>
                  <a:lnTo>
                    <a:pt x="13164" y="4883"/>
                  </a:lnTo>
                  <a:lnTo>
                    <a:pt x="13030" y="4243"/>
                  </a:lnTo>
                  <a:lnTo>
                    <a:pt x="12861" y="3603"/>
                  </a:lnTo>
                  <a:lnTo>
                    <a:pt x="12693" y="2997"/>
                  </a:lnTo>
                  <a:lnTo>
                    <a:pt x="12693" y="2930"/>
                  </a:lnTo>
                  <a:lnTo>
                    <a:pt x="12693" y="2896"/>
                  </a:lnTo>
                  <a:lnTo>
                    <a:pt x="12659" y="2863"/>
                  </a:lnTo>
                  <a:lnTo>
                    <a:pt x="12626" y="2829"/>
                  </a:lnTo>
                  <a:lnTo>
                    <a:pt x="12558" y="2829"/>
                  </a:lnTo>
                  <a:lnTo>
                    <a:pt x="12525" y="2863"/>
                  </a:lnTo>
                  <a:lnTo>
                    <a:pt x="12457" y="2896"/>
                  </a:lnTo>
                  <a:lnTo>
                    <a:pt x="12323" y="2627"/>
                  </a:lnTo>
                  <a:lnTo>
                    <a:pt x="12154" y="2358"/>
                  </a:lnTo>
                  <a:lnTo>
                    <a:pt x="11952" y="2122"/>
                  </a:lnTo>
                  <a:lnTo>
                    <a:pt x="11717" y="1920"/>
                  </a:lnTo>
                  <a:lnTo>
                    <a:pt x="11447" y="1651"/>
                  </a:lnTo>
                  <a:lnTo>
                    <a:pt x="11212" y="1415"/>
                  </a:lnTo>
                  <a:lnTo>
                    <a:pt x="11010" y="1146"/>
                  </a:lnTo>
                  <a:lnTo>
                    <a:pt x="10909" y="977"/>
                  </a:lnTo>
                  <a:lnTo>
                    <a:pt x="10841" y="809"/>
                  </a:lnTo>
                  <a:lnTo>
                    <a:pt x="10841" y="742"/>
                  </a:lnTo>
                  <a:lnTo>
                    <a:pt x="10808" y="641"/>
                  </a:lnTo>
                  <a:lnTo>
                    <a:pt x="10707" y="439"/>
                  </a:lnTo>
                  <a:lnTo>
                    <a:pt x="10639" y="203"/>
                  </a:lnTo>
                  <a:lnTo>
                    <a:pt x="10606" y="102"/>
                  </a:lnTo>
                  <a:lnTo>
                    <a:pt x="10538" y="34"/>
                  </a:lnTo>
                  <a:lnTo>
                    <a:pt x="10505" y="1"/>
                  </a:lnTo>
                  <a:lnTo>
                    <a:pt x="10471" y="34"/>
                  </a:lnTo>
                  <a:lnTo>
                    <a:pt x="1043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6" name="Google Shape;1446;p9"/>
            <p:cNvSpPr/>
            <p:nvPr/>
          </p:nvSpPr>
          <p:spPr>
            <a:xfrm>
              <a:off x="1163675" y="316400"/>
              <a:ext cx="196150" cy="86700"/>
            </a:xfrm>
            <a:custGeom>
              <a:avLst/>
              <a:gdLst/>
              <a:ahLst/>
              <a:cxnLst/>
              <a:rect l="l" t="t" r="r" b="b"/>
              <a:pathLst>
                <a:path w="7846" h="3468" extrusionOk="0">
                  <a:moveTo>
                    <a:pt x="135" y="707"/>
                  </a:moveTo>
                  <a:lnTo>
                    <a:pt x="304" y="774"/>
                  </a:lnTo>
                  <a:lnTo>
                    <a:pt x="1583" y="774"/>
                  </a:lnTo>
                  <a:lnTo>
                    <a:pt x="1549" y="1179"/>
                  </a:lnTo>
                  <a:lnTo>
                    <a:pt x="1516" y="1549"/>
                  </a:lnTo>
                  <a:lnTo>
                    <a:pt x="1549" y="1953"/>
                  </a:lnTo>
                  <a:lnTo>
                    <a:pt x="506" y="1953"/>
                  </a:lnTo>
                  <a:lnTo>
                    <a:pt x="371" y="1987"/>
                  </a:lnTo>
                  <a:lnTo>
                    <a:pt x="203" y="2054"/>
                  </a:lnTo>
                  <a:lnTo>
                    <a:pt x="203" y="1717"/>
                  </a:lnTo>
                  <a:lnTo>
                    <a:pt x="203" y="1347"/>
                  </a:lnTo>
                  <a:lnTo>
                    <a:pt x="203" y="1010"/>
                  </a:lnTo>
                  <a:lnTo>
                    <a:pt x="203" y="875"/>
                  </a:lnTo>
                  <a:lnTo>
                    <a:pt x="135" y="707"/>
                  </a:lnTo>
                  <a:close/>
                  <a:moveTo>
                    <a:pt x="2189" y="236"/>
                  </a:moveTo>
                  <a:lnTo>
                    <a:pt x="2862" y="303"/>
                  </a:lnTo>
                  <a:lnTo>
                    <a:pt x="3536" y="303"/>
                  </a:lnTo>
                  <a:lnTo>
                    <a:pt x="4883" y="269"/>
                  </a:lnTo>
                  <a:lnTo>
                    <a:pt x="5556" y="303"/>
                  </a:lnTo>
                  <a:lnTo>
                    <a:pt x="6229" y="337"/>
                  </a:lnTo>
                  <a:lnTo>
                    <a:pt x="6903" y="370"/>
                  </a:lnTo>
                  <a:lnTo>
                    <a:pt x="7610" y="404"/>
                  </a:lnTo>
                  <a:lnTo>
                    <a:pt x="7542" y="707"/>
                  </a:lnTo>
                  <a:lnTo>
                    <a:pt x="7509" y="1044"/>
                  </a:lnTo>
                  <a:lnTo>
                    <a:pt x="7542" y="1684"/>
                  </a:lnTo>
                  <a:lnTo>
                    <a:pt x="7542" y="3098"/>
                  </a:lnTo>
                  <a:lnTo>
                    <a:pt x="6229" y="3030"/>
                  </a:lnTo>
                  <a:lnTo>
                    <a:pt x="4883" y="2963"/>
                  </a:lnTo>
                  <a:lnTo>
                    <a:pt x="3671" y="2862"/>
                  </a:lnTo>
                  <a:lnTo>
                    <a:pt x="3064" y="2828"/>
                  </a:lnTo>
                  <a:lnTo>
                    <a:pt x="2458" y="2862"/>
                  </a:lnTo>
                  <a:lnTo>
                    <a:pt x="2458" y="2828"/>
                  </a:lnTo>
                  <a:lnTo>
                    <a:pt x="2391" y="2795"/>
                  </a:lnTo>
                  <a:lnTo>
                    <a:pt x="2189" y="2694"/>
                  </a:lnTo>
                  <a:lnTo>
                    <a:pt x="2021" y="2626"/>
                  </a:lnTo>
                  <a:lnTo>
                    <a:pt x="1953" y="2559"/>
                  </a:lnTo>
                  <a:lnTo>
                    <a:pt x="1886" y="2492"/>
                  </a:lnTo>
                  <a:lnTo>
                    <a:pt x="1785" y="2256"/>
                  </a:lnTo>
                  <a:lnTo>
                    <a:pt x="1751" y="2088"/>
                  </a:lnTo>
                  <a:lnTo>
                    <a:pt x="1751" y="1886"/>
                  </a:lnTo>
                  <a:lnTo>
                    <a:pt x="1785" y="1549"/>
                  </a:lnTo>
                  <a:lnTo>
                    <a:pt x="1785" y="1179"/>
                  </a:lnTo>
                  <a:lnTo>
                    <a:pt x="1785" y="774"/>
                  </a:lnTo>
                  <a:lnTo>
                    <a:pt x="1852" y="606"/>
                  </a:lnTo>
                  <a:lnTo>
                    <a:pt x="1920" y="438"/>
                  </a:lnTo>
                  <a:lnTo>
                    <a:pt x="2021" y="337"/>
                  </a:lnTo>
                  <a:lnTo>
                    <a:pt x="2189" y="236"/>
                  </a:lnTo>
                  <a:close/>
                  <a:moveTo>
                    <a:pt x="3603" y="0"/>
                  </a:moveTo>
                  <a:lnTo>
                    <a:pt x="2930" y="34"/>
                  </a:lnTo>
                  <a:lnTo>
                    <a:pt x="2290" y="101"/>
                  </a:lnTo>
                  <a:lnTo>
                    <a:pt x="2256" y="67"/>
                  </a:lnTo>
                  <a:lnTo>
                    <a:pt x="1987" y="67"/>
                  </a:lnTo>
                  <a:lnTo>
                    <a:pt x="1886" y="135"/>
                  </a:lnTo>
                  <a:lnTo>
                    <a:pt x="1819" y="168"/>
                  </a:lnTo>
                  <a:lnTo>
                    <a:pt x="1751" y="269"/>
                  </a:lnTo>
                  <a:lnTo>
                    <a:pt x="1684" y="370"/>
                  </a:lnTo>
                  <a:lnTo>
                    <a:pt x="1617" y="606"/>
                  </a:lnTo>
                  <a:lnTo>
                    <a:pt x="1213" y="572"/>
                  </a:lnTo>
                  <a:lnTo>
                    <a:pt x="438" y="572"/>
                  </a:lnTo>
                  <a:lnTo>
                    <a:pt x="270" y="606"/>
                  </a:lnTo>
                  <a:lnTo>
                    <a:pt x="102" y="673"/>
                  </a:lnTo>
                  <a:lnTo>
                    <a:pt x="68" y="673"/>
                  </a:lnTo>
                  <a:lnTo>
                    <a:pt x="102" y="707"/>
                  </a:lnTo>
                  <a:lnTo>
                    <a:pt x="68" y="842"/>
                  </a:lnTo>
                  <a:lnTo>
                    <a:pt x="34" y="1010"/>
                  </a:lnTo>
                  <a:lnTo>
                    <a:pt x="34" y="1347"/>
                  </a:lnTo>
                  <a:lnTo>
                    <a:pt x="1" y="1751"/>
                  </a:lnTo>
                  <a:lnTo>
                    <a:pt x="34" y="1919"/>
                  </a:lnTo>
                  <a:lnTo>
                    <a:pt x="68" y="2121"/>
                  </a:lnTo>
                  <a:lnTo>
                    <a:pt x="102" y="2155"/>
                  </a:lnTo>
                  <a:lnTo>
                    <a:pt x="68" y="2189"/>
                  </a:lnTo>
                  <a:lnTo>
                    <a:pt x="405" y="2189"/>
                  </a:lnTo>
                  <a:lnTo>
                    <a:pt x="741" y="2155"/>
                  </a:lnTo>
                  <a:lnTo>
                    <a:pt x="1145" y="2189"/>
                  </a:lnTo>
                  <a:lnTo>
                    <a:pt x="1549" y="2155"/>
                  </a:lnTo>
                  <a:lnTo>
                    <a:pt x="1617" y="2492"/>
                  </a:lnTo>
                  <a:lnTo>
                    <a:pt x="1684" y="2626"/>
                  </a:lnTo>
                  <a:lnTo>
                    <a:pt x="1751" y="2761"/>
                  </a:lnTo>
                  <a:lnTo>
                    <a:pt x="1852" y="2862"/>
                  </a:lnTo>
                  <a:lnTo>
                    <a:pt x="1953" y="2963"/>
                  </a:lnTo>
                  <a:lnTo>
                    <a:pt x="2088" y="2997"/>
                  </a:lnTo>
                  <a:lnTo>
                    <a:pt x="2290" y="2997"/>
                  </a:lnTo>
                  <a:lnTo>
                    <a:pt x="2930" y="3064"/>
                  </a:lnTo>
                  <a:lnTo>
                    <a:pt x="3603" y="3131"/>
                  </a:lnTo>
                  <a:lnTo>
                    <a:pt x="4883" y="3165"/>
                  </a:lnTo>
                  <a:lnTo>
                    <a:pt x="6196" y="3266"/>
                  </a:lnTo>
                  <a:lnTo>
                    <a:pt x="7542" y="3333"/>
                  </a:lnTo>
                  <a:lnTo>
                    <a:pt x="7542" y="3367"/>
                  </a:lnTo>
                  <a:lnTo>
                    <a:pt x="7576" y="3434"/>
                  </a:lnTo>
                  <a:lnTo>
                    <a:pt x="7677" y="3468"/>
                  </a:lnTo>
                  <a:lnTo>
                    <a:pt x="7778" y="3434"/>
                  </a:lnTo>
                  <a:lnTo>
                    <a:pt x="7812" y="3367"/>
                  </a:lnTo>
                  <a:lnTo>
                    <a:pt x="7812" y="3333"/>
                  </a:lnTo>
                  <a:lnTo>
                    <a:pt x="7812" y="2559"/>
                  </a:lnTo>
                  <a:lnTo>
                    <a:pt x="7812" y="1818"/>
                  </a:lnTo>
                  <a:lnTo>
                    <a:pt x="7845" y="1078"/>
                  </a:lnTo>
                  <a:lnTo>
                    <a:pt x="7812" y="707"/>
                  </a:lnTo>
                  <a:lnTo>
                    <a:pt x="7778" y="337"/>
                  </a:lnTo>
                  <a:lnTo>
                    <a:pt x="7744" y="303"/>
                  </a:lnTo>
                  <a:lnTo>
                    <a:pt x="7778" y="269"/>
                  </a:lnTo>
                  <a:lnTo>
                    <a:pt x="7744" y="202"/>
                  </a:lnTo>
                  <a:lnTo>
                    <a:pt x="7711" y="168"/>
                  </a:lnTo>
                  <a:lnTo>
                    <a:pt x="7643" y="135"/>
                  </a:lnTo>
                  <a:lnTo>
                    <a:pt x="6970" y="135"/>
                  </a:lnTo>
                  <a:lnTo>
                    <a:pt x="6297" y="101"/>
                  </a:lnTo>
                  <a:lnTo>
                    <a:pt x="4950" y="34"/>
                  </a:lnTo>
                  <a:lnTo>
                    <a:pt x="4277" y="34"/>
                  </a:lnTo>
                  <a:lnTo>
                    <a:pt x="360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7" name="Google Shape;1447;p9"/>
            <p:cNvSpPr/>
            <p:nvPr/>
          </p:nvSpPr>
          <p:spPr>
            <a:xfrm>
              <a:off x="1182200" y="340800"/>
              <a:ext cx="14325" cy="6750"/>
            </a:xfrm>
            <a:custGeom>
              <a:avLst/>
              <a:gdLst/>
              <a:ahLst/>
              <a:cxnLst/>
              <a:rect l="l" t="t" r="r" b="b"/>
              <a:pathLst>
                <a:path w="573" h="270" extrusionOk="0">
                  <a:moveTo>
                    <a:pt x="169" y="1"/>
                  </a:moveTo>
                  <a:lnTo>
                    <a:pt x="34" y="34"/>
                  </a:lnTo>
                  <a:lnTo>
                    <a:pt x="0" y="68"/>
                  </a:lnTo>
                  <a:lnTo>
                    <a:pt x="0" y="135"/>
                  </a:lnTo>
                  <a:lnTo>
                    <a:pt x="0" y="169"/>
                  </a:lnTo>
                  <a:lnTo>
                    <a:pt x="34" y="203"/>
                  </a:lnTo>
                  <a:lnTo>
                    <a:pt x="135" y="236"/>
                  </a:lnTo>
                  <a:lnTo>
                    <a:pt x="236" y="236"/>
                  </a:lnTo>
                  <a:lnTo>
                    <a:pt x="438" y="270"/>
                  </a:lnTo>
                  <a:lnTo>
                    <a:pt x="505" y="270"/>
                  </a:lnTo>
                  <a:lnTo>
                    <a:pt x="539" y="236"/>
                  </a:lnTo>
                  <a:lnTo>
                    <a:pt x="573" y="169"/>
                  </a:lnTo>
                  <a:lnTo>
                    <a:pt x="539" y="68"/>
                  </a:lnTo>
                  <a:lnTo>
                    <a:pt x="505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8" name="Google Shape;1448;p9"/>
            <p:cNvSpPr/>
            <p:nvPr/>
          </p:nvSpPr>
          <p:spPr>
            <a:xfrm>
              <a:off x="1322750" y="339950"/>
              <a:ext cx="7600" cy="38750"/>
            </a:xfrm>
            <a:custGeom>
              <a:avLst/>
              <a:gdLst/>
              <a:ahLst/>
              <a:cxnLst/>
              <a:rect l="l" t="t" r="r" b="b"/>
              <a:pathLst>
                <a:path w="304" h="1550" extrusionOk="0">
                  <a:moveTo>
                    <a:pt x="237" y="1"/>
                  </a:moveTo>
                  <a:lnTo>
                    <a:pt x="136" y="136"/>
                  </a:lnTo>
                  <a:lnTo>
                    <a:pt x="68" y="304"/>
                  </a:lnTo>
                  <a:lnTo>
                    <a:pt x="35" y="641"/>
                  </a:lnTo>
                  <a:lnTo>
                    <a:pt x="1" y="1045"/>
                  </a:lnTo>
                  <a:lnTo>
                    <a:pt x="68" y="1449"/>
                  </a:lnTo>
                  <a:lnTo>
                    <a:pt x="68" y="1516"/>
                  </a:lnTo>
                  <a:lnTo>
                    <a:pt x="102" y="1516"/>
                  </a:lnTo>
                  <a:lnTo>
                    <a:pt x="203" y="1550"/>
                  </a:lnTo>
                  <a:lnTo>
                    <a:pt x="304" y="1482"/>
                  </a:lnTo>
                  <a:lnTo>
                    <a:pt x="304" y="1449"/>
                  </a:lnTo>
                  <a:lnTo>
                    <a:pt x="304" y="1381"/>
                  </a:lnTo>
                  <a:lnTo>
                    <a:pt x="270" y="1011"/>
                  </a:lnTo>
                  <a:lnTo>
                    <a:pt x="270" y="641"/>
                  </a:lnTo>
                  <a:lnTo>
                    <a:pt x="304" y="338"/>
                  </a:lnTo>
                  <a:lnTo>
                    <a:pt x="304" y="169"/>
                  </a:lnTo>
                  <a:lnTo>
                    <a:pt x="304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9" name="Google Shape;1449;p9"/>
            <p:cNvSpPr/>
            <p:nvPr/>
          </p:nvSpPr>
          <p:spPr>
            <a:xfrm>
              <a:off x="1311825" y="347525"/>
              <a:ext cx="5900" cy="21075"/>
            </a:xfrm>
            <a:custGeom>
              <a:avLst/>
              <a:gdLst/>
              <a:ahLst/>
              <a:cxnLst/>
              <a:rect l="l" t="t" r="r" b="b"/>
              <a:pathLst>
                <a:path w="236" h="843" extrusionOk="0">
                  <a:moveTo>
                    <a:pt x="135" y="1"/>
                  </a:moveTo>
                  <a:lnTo>
                    <a:pt x="68" y="68"/>
                  </a:lnTo>
                  <a:lnTo>
                    <a:pt x="34" y="169"/>
                  </a:lnTo>
                  <a:lnTo>
                    <a:pt x="0" y="338"/>
                  </a:lnTo>
                  <a:lnTo>
                    <a:pt x="0" y="742"/>
                  </a:lnTo>
                  <a:lnTo>
                    <a:pt x="34" y="775"/>
                  </a:lnTo>
                  <a:lnTo>
                    <a:pt x="68" y="809"/>
                  </a:lnTo>
                  <a:lnTo>
                    <a:pt x="135" y="843"/>
                  </a:lnTo>
                  <a:lnTo>
                    <a:pt x="202" y="809"/>
                  </a:lnTo>
                  <a:lnTo>
                    <a:pt x="236" y="775"/>
                  </a:lnTo>
                  <a:lnTo>
                    <a:pt x="236" y="742"/>
                  </a:lnTo>
                  <a:lnTo>
                    <a:pt x="202" y="405"/>
                  </a:lnTo>
                  <a:lnTo>
                    <a:pt x="236" y="237"/>
                  </a:lnTo>
                  <a:lnTo>
                    <a:pt x="236" y="68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0" name="Google Shape;1450;p9"/>
            <p:cNvSpPr/>
            <p:nvPr/>
          </p:nvSpPr>
          <p:spPr>
            <a:xfrm>
              <a:off x="1075300" y="284400"/>
              <a:ext cx="87575" cy="75775"/>
            </a:xfrm>
            <a:custGeom>
              <a:avLst/>
              <a:gdLst/>
              <a:ahLst/>
              <a:cxnLst/>
              <a:rect l="l" t="t" r="r" b="b"/>
              <a:pathLst>
                <a:path w="3503" h="3031" extrusionOk="0">
                  <a:moveTo>
                    <a:pt x="1516" y="169"/>
                  </a:moveTo>
                  <a:lnTo>
                    <a:pt x="1886" y="304"/>
                  </a:lnTo>
                  <a:lnTo>
                    <a:pt x="2256" y="472"/>
                  </a:lnTo>
                  <a:lnTo>
                    <a:pt x="2627" y="708"/>
                  </a:lnTo>
                  <a:lnTo>
                    <a:pt x="2930" y="977"/>
                  </a:lnTo>
                  <a:lnTo>
                    <a:pt x="2829" y="1011"/>
                  </a:lnTo>
                  <a:lnTo>
                    <a:pt x="2728" y="1044"/>
                  </a:lnTo>
                  <a:lnTo>
                    <a:pt x="2559" y="1145"/>
                  </a:lnTo>
                  <a:lnTo>
                    <a:pt x="2391" y="1314"/>
                  </a:lnTo>
                  <a:lnTo>
                    <a:pt x="2256" y="1482"/>
                  </a:lnTo>
                  <a:lnTo>
                    <a:pt x="2021" y="1819"/>
                  </a:lnTo>
                  <a:lnTo>
                    <a:pt x="1819" y="2155"/>
                  </a:lnTo>
                  <a:lnTo>
                    <a:pt x="1751" y="2358"/>
                  </a:lnTo>
                  <a:lnTo>
                    <a:pt x="1684" y="2560"/>
                  </a:lnTo>
                  <a:lnTo>
                    <a:pt x="1650" y="2526"/>
                  </a:lnTo>
                  <a:lnTo>
                    <a:pt x="1314" y="2324"/>
                  </a:lnTo>
                  <a:lnTo>
                    <a:pt x="1011" y="2088"/>
                  </a:lnTo>
                  <a:lnTo>
                    <a:pt x="809" y="1852"/>
                  </a:lnTo>
                  <a:lnTo>
                    <a:pt x="573" y="1617"/>
                  </a:lnTo>
                  <a:lnTo>
                    <a:pt x="135" y="1213"/>
                  </a:lnTo>
                  <a:lnTo>
                    <a:pt x="169" y="1179"/>
                  </a:lnTo>
                  <a:lnTo>
                    <a:pt x="304" y="1011"/>
                  </a:lnTo>
                  <a:lnTo>
                    <a:pt x="438" y="876"/>
                  </a:lnTo>
                  <a:lnTo>
                    <a:pt x="775" y="640"/>
                  </a:lnTo>
                  <a:lnTo>
                    <a:pt x="1112" y="405"/>
                  </a:lnTo>
                  <a:lnTo>
                    <a:pt x="1280" y="304"/>
                  </a:lnTo>
                  <a:lnTo>
                    <a:pt x="1482" y="203"/>
                  </a:lnTo>
                  <a:lnTo>
                    <a:pt x="1516" y="169"/>
                  </a:lnTo>
                  <a:close/>
                  <a:moveTo>
                    <a:pt x="3064" y="1044"/>
                  </a:moveTo>
                  <a:lnTo>
                    <a:pt x="3266" y="1246"/>
                  </a:lnTo>
                  <a:lnTo>
                    <a:pt x="3165" y="1482"/>
                  </a:lnTo>
                  <a:lnTo>
                    <a:pt x="3031" y="1718"/>
                  </a:lnTo>
                  <a:lnTo>
                    <a:pt x="2694" y="2122"/>
                  </a:lnTo>
                  <a:lnTo>
                    <a:pt x="2324" y="2492"/>
                  </a:lnTo>
                  <a:lnTo>
                    <a:pt x="2155" y="2661"/>
                  </a:lnTo>
                  <a:lnTo>
                    <a:pt x="1953" y="2728"/>
                  </a:lnTo>
                  <a:lnTo>
                    <a:pt x="1987" y="2492"/>
                  </a:lnTo>
                  <a:lnTo>
                    <a:pt x="2054" y="2324"/>
                  </a:lnTo>
                  <a:lnTo>
                    <a:pt x="2122" y="2155"/>
                  </a:lnTo>
                  <a:lnTo>
                    <a:pt x="2324" y="1852"/>
                  </a:lnTo>
                  <a:lnTo>
                    <a:pt x="2458" y="1650"/>
                  </a:lnTo>
                  <a:lnTo>
                    <a:pt x="2627" y="1415"/>
                  </a:lnTo>
                  <a:lnTo>
                    <a:pt x="2795" y="1213"/>
                  </a:lnTo>
                  <a:lnTo>
                    <a:pt x="3031" y="1078"/>
                  </a:lnTo>
                  <a:lnTo>
                    <a:pt x="3031" y="1044"/>
                  </a:lnTo>
                  <a:close/>
                  <a:moveTo>
                    <a:pt x="1415" y="1"/>
                  </a:moveTo>
                  <a:lnTo>
                    <a:pt x="1179" y="102"/>
                  </a:lnTo>
                  <a:lnTo>
                    <a:pt x="977" y="203"/>
                  </a:lnTo>
                  <a:lnTo>
                    <a:pt x="573" y="506"/>
                  </a:lnTo>
                  <a:lnTo>
                    <a:pt x="405" y="640"/>
                  </a:lnTo>
                  <a:lnTo>
                    <a:pt x="236" y="775"/>
                  </a:lnTo>
                  <a:lnTo>
                    <a:pt x="68" y="943"/>
                  </a:lnTo>
                  <a:lnTo>
                    <a:pt x="34" y="1044"/>
                  </a:lnTo>
                  <a:lnTo>
                    <a:pt x="34" y="1145"/>
                  </a:lnTo>
                  <a:lnTo>
                    <a:pt x="34" y="1179"/>
                  </a:lnTo>
                  <a:lnTo>
                    <a:pt x="1" y="1246"/>
                  </a:lnTo>
                  <a:lnTo>
                    <a:pt x="1" y="1314"/>
                  </a:lnTo>
                  <a:lnTo>
                    <a:pt x="68" y="1415"/>
                  </a:lnTo>
                  <a:lnTo>
                    <a:pt x="169" y="1583"/>
                  </a:lnTo>
                  <a:lnTo>
                    <a:pt x="337" y="1751"/>
                  </a:lnTo>
                  <a:lnTo>
                    <a:pt x="607" y="2054"/>
                  </a:lnTo>
                  <a:lnTo>
                    <a:pt x="842" y="2290"/>
                  </a:lnTo>
                  <a:lnTo>
                    <a:pt x="1112" y="2492"/>
                  </a:lnTo>
                  <a:lnTo>
                    <a:pt x="1381" y="2661"/>
                  </a:lnTo>
                  <a:lnTo>
                    <a:pt x="1617" y="2829"/>
                  </a:lnTo>
                  <a:lnTo>
                    <a:pt x="1617" y="2863"/>
                  </a:lnTo>
                  <a:lnTo>
                    <a:pt x="1617" y="2896"/>
                  </a:lnTo>
                  <a:lnTo>
                    <a:pt x="1617" y="2930"/>
                  </a:lnTo>
                  <a:lnTo>
                    <a:pt x="1684" y="2997"/>
                  </a:lnTo>
                  <a:lnTo>
                    <a:pt x="1785" y="3031"/>
                  </a:lnTo>
                  <a:lnTo>
                    <a:pt x="1852" y="2964"/>
                  </a:lnTo>
                  <a:lnTo>
                    <a:pt x="2088" y="2964"/>
                  </a:lnTo>
                  <a:lnTo>
                    <a:pt x="2223" y="2896"/>
                  </a:lnTo>
                  <a:lnTo>
                    <a:pt x="2324" y="2829"/>
                  </a:lnTo>
                  <a:lnTo>
                    <a:pt x="2593" y="2593"/>
                  </a:lnTo>
                  <a:lnTo>
                    <a:pt x="2829" y="2290"/>
                  </a:lnTo>
                  <a:lnTo>
                    <a:pt x="3064" y="1987"/>
                  </a:lnTo>
                  <a:lnTo>
                    <a:pt x="3266" y="1650"/>
                  </a:lnTo>
                  <a:lnTo>
                    <a:pt x="3401" y="1415"/>
                  </a:lnTo>
                  <a:lnTo>
                    <a:pt x="3502" y="1246"/>
                  </a:lnTo>
                  <a:lnTo>
                    <a:pt x="3468" y="1179"/>
                  </a:lnTo>
                  <a:lnTo>
                    <a:pt x="3435" y="1112"/>
                  </a:lnTo>
                  <a:lnTo>
                    <a:pt x="3334" y="1011"/>
                  </a:lnTo>
                  <a:lnTo>
                    <a:pt x="3233" y="943"/>
                  </a:lnTo>
                  <a:lnTo>
                    <a:pt x="3233" y="876"/>
                  </a:lnTo>
                  <a:lnTo>
                    <a:pt x="3199" y="842"/>
                  </a:lnTo>
                  <a:lnTo>
                    <a:pt x="2829" y="539"/>
                  </a:lnTo>
                  <a:lnTo>
                    <a:pt x="2425" y="270"/>
                  </a:lnTo>
                  <a:lnTo>
                    <a:pt x="2189" y="135"/>
                  </a:lnTo>
                  <a:lnTo>
                    <a:pt x="1953" y="34"/>
                  </a:lnTo>
                  <a:lnTo>
                    <a:pt x="171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1" name="Google Shape;1451;p9"/>
            <p:cNvSpPr/>
            <p:nvPr/>
          </p:nvSpPr>
          <p:spPr>
            <a:xfrm>
              <a:off x="3745175" y="1413975"/>
              <a:ext cx="31175" cy="15175"/>
            </a:xfrm>
            <a:custGeom>
              <a:avLst/>
              <a:gdLst/>
              <a:ahLst/>
              <a:cxnLst/>
              <a:rect l="l" t="t" r="r" b="b"/>
              <a:pathLst>
                <a:path w="1247" h="607" extrusionOk="0">
                  <a:moveTo>
                    <a:pt x="1246" y="0"/>
                  </a:moveTo>
                  <a:lnTo>
                    <a:pt x="607" y="202"/>
                  </a:lnTo>
                  <a:lnTo>
                    <a:pt x="304" y="337"/>
                  </a:lnTo>
                  <a:lnTo>
                    <a:pt x="1" y="505"/>
                  </a:lnTo>
                  <a:lnTo>
                    <a:pt x="1" y="539"/>
                  </a:lnTo>
                  <a:lnTo>
                    <a:pt x="1" y="573"/>
                  </a:lnTo>
                  <a:lnTo>
                    <a:pt x="1" y="606"/>
                  </a:lnTo>
                  <a:lnTo>
                    <a:pt x="34" y="606"/>
                  </a:lnTo>
                  <a:lnTo>
                    <a:pt x="1246" y="303"/>
                  </a:lnTo>
                  <a:lnTo>
                    <a:pt x="124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2" name="Google Shape;1452;p9"/>
            <p:cNvSpPr/>
            <p:nvPr/>
          </p:nvSpPr>
          <p:spPr>
            <a:xfrm>
              <a:off x="3255300" y="2000625"/>
              <a:ext cx="521050" cy="741575"/>
            </a:xfrm>
            <a:custGeom>
              <a:avLst/>
              <a:gdLst/>
              <a:ahLst/>
              <a:cxnLst/>
              <a:rect l="l" t="t" r="r" b="b"/>
              <a:pathLst>
                <a:path w="20842" h="29663" extrusionOk="0">
                  <a:moveTo>
                    <a:pt x="19394" y="10707"/>
                  </a:moveTo>
                  <a:lnTo>
                    <a:pt x="19427" y="10876"/>
                  </a:lnTo>
                  <a:lnTo>
                    <a:pt x="19495" y="11044"/>
                  </a:lnTo>
                  <a:lnTo>
                    <a:pt x="19663" y="11347"/>
                  </a:lnTo>
                  <a:lnTo>
                    <a:pt x="19865" y="11616"/>
                  </a:lnTo>
                  <a:lnTo>
                    <a:pt x="19966" y="11717"/>
                  </a:lnTo>
                  <a:lnTo>
                    <a:pt x="20101" y="11818"/>
                  </a:lnTo>
                  <a:lnTo>
                    <a:pt x="19865" y="12458"/>
                  </a:lnTo>
                  <a:lnTo>
                    <a:pt x="19798" y="12357"/>
                  </a:lnTo>
                  <a:lnTo>
                    <a:pt x="19730" y="12222"/>
                  </a:lnTo>
                  <a:lnTo>
                    <a:pt x="19495" y="11785"/>
                  </a:lnTo>
                  <a:lnTo>
                    <a:pt x="19326" y="11549"/>
                  </a:lnTo>
                  <a:lnTo>
                    <a:pt x="19225" y="11414"/>
                  </a:lnTo>
                  <a:lnTo>
                    <a:pt x="19091" y="11347"/>
                  </a:lnTo>
                  <a:lnTo>
                    <a:pt x="19394" y="10707"/>
                  </a:lnTo>
                  <a:close/>
                  <a:moveTo>
                    <a:pt x="19023" y="11448"/>
                  </a:moveTo>
                  <a:lnTo>
                    <a:pt x="19225" y="11717"/>
                  </a:lnTo>
                  <a:lnTo>
                    <a:pt x="19394" y="12020"/>
                  </a:lnTo>
                  <a:lnTo>
                    <a:pt x="19528" y="12357"/>
                  </a:lnTo>
                  <a:lnTo>
                    <a:pt x="19629" y="12525"/>
                  </a:lnTo>
                  <a:lnTo>
                    <a:pt x="19764" y="12626"/>
                  </a:lnTo>
                  <a:lnTo>
                    <a:pt x="19798" y="12626"/>
                  </a:lnTo>
                  <a:lnTo>
                    <a:pt x="19629" y="13165"/>
                  </a:lnTo>
                  <a:lnTo>
                    <a:pt x="19394" y="12828"/>
                  </a:lnTo>
                  <a:lnTo>
                    <a:pt x="19192" y="12424"/>
                  </a:lnTo>
                  <a:lnTo>
                    <a:pt x="18990" y="12020"/>
                  </a:lnTo>
                  <a:lnTo>
                    <a:pt x="18956" y="12020"/>
                  </a:lnTo>
                  <a:lnTo>
                    <a:pt x="18922" y="12054"/>
                  </a:lnTo>
                  <a:lnTo>
                    <a:pt x="18956" y="12256"/>
                  </a:lnTo>
                  <a:lnTo>
                    <a:pt x="19023" y="12458"/>
                  </a:lnTo>
                  <a:lnTo>
                    <a:pt x="19192" y="12828"/>
                  </a:lnTo>
                  <a:lnTo>
                    <a:pt x="19360" y="13098"/>
                  </a:lnTo>
                  <a:lnTo>
                    <a:pt x="19427" y="13266"/>
                  </a:lnTo>
                  <a:lnTo>
                    <a:pt x="19562" y="13367"/>
                  </a:lnTo>
                  <a:lnTo>
                    <a:pt x="19259" y="14108"/>
                  </a:lnTo>
                  <a:lnTo>
                    <a:pt x="19192" y="13973"/>
                  </a:lnTo>
                  <a:lnTo>
                    <a:pt x="19091" y="13805"/>
                  </a:lnTo>
                  <a:lnTo>
                    <a:pt x="18922" y="13535"/>
                  </a:lnTo>
                  <a:lnTo>
                    <a:pt x="18687" y="13098"/>
                  </a:lnTo>
                  <a:lnTo>
                    <a:pt x="18417" y="12694"/>
                  </a:lnTo>
                  <a:lnTo>
                    <a:pt x="18821" y="11919"/>
                  </a:lnTo>
                  <a:lnTo>
                    <a:pt x="19023" y="11448"/>
                  </a:lnTo>
                  <a:close/>
                  <a:moveTo>
                    <a:pt x="18350" y="12828"/>
                  </a:moveTo>
                  <a:lnTo>
                    <a:pt x="18518" y="13199"/>
                  </a:lnTo>
                  <a:lnTo>
                    <a:pt x="18687" y="13535"/>
                  </a:lnTo>
                  <a:lnTo>
                    <a:pt x="18889" y="13939"/>
                  </a:lnTo>
                  <a:lnTo>
                    <a:pt x="19023" y="14142"/>
                  </a:lnTo>
                  <a:lnTo>
                    <a:pt x="19158" y="14276"/>
                  </a:lnTo>
                  <a:lnTo>
                    <a:pt x="19124" y="14377"/>
                  </a:lnTo>
                  <a:lnTo>
                    <a:pt x="18922" y="14781"/>
                  </a:lnTo>
                  <a:lnTo>
                    <a:pt x="18788" y="14512"/>
                  </a:lnTo>
                  <a:lnTo>
                    <a:pt x="18653" y="14310"/>
                  </a:lnTo>
                  <a:lnTo>
                    <a:pt x="18384" y="13805"/>
                  </a:lnTo>
                  <a:lnTo>
                    <a:pt x="18249" y="13535"/>
                  </a:lnTo>
                  <a:lnTo>
                    <a:pt x="18215" y="13401"/>
                  </a:lnTo>
                  <a:lnTo>
                    <a:pt x="18215" y="13266"/>
                  </a:lnTo>
                  <a:lnTo>
                    <a:pt x="18215" y="13232"/>
                  </a:lnTo>
                  <a:lnTo>
                    <a:pt x="18182" y="13266"/>
                  </a:lnTo>
                  <a:lnTo>
                    <a:pt x="18182" y="13266"/>
                  </a:lnTo>
                  <a:lnTo>
                    <a:pt x="18350" y="12828"/>
                  </a:lnTo>
                  <a:close/>
                  <a:moveTo>
                    <a:pt x="18182" y="13266"/>
                  </a:moveTo>
                  <a:lnTo>
                    <a:pt x="18148" y="13468"/>
                  </a:lnTo>
                  <a:lnTo>
                    <a:pt x="18148" y="13670"/>
                  </a:lnTo>
                  <a:lnTo>
                    <a:pt x="18215" y="13872"/>
                  </a:lnTo>
                  <a:lnTo>
                    <a:pt x="18316" y="14074"/>
                  </a:lnTo>
                  <a:lnTo>
                    <a:pt x="18518" y="14546"/>
                  </a:lnTo>
                  <a:lnTo>
                    <a:pt x="18653" y="14781"/>
                  </a:lnTo>
                  <a:lnTo>
                    <a:pt x="18788" y="15017"/>
                  </a:lnTo>
                  <a:lnTo>
                    <a:pt x="18619" y="15387"/>
                  </a:lnTo>
                  <a:lnTo>
                    <a:pt x="18552" y="15185"/>
                  </a:lnTo>
                  <a:lnTo>
                    <a:pt x="18451" y="14983"/>
                  </a:lnTo>
                  <a:lnTo>
                    <a:pt x="18249" y="14613"/>
                  </a:lnTo>
                  <a:lnTo>
                    <a:pt x="18081" y="14310"/>
                  </a:lnTo>
                  <a:lnTo>
                    <a:pt x="17980" y="14175"/>
                  </a:lnTo>
                  <a:lnTo>
                    <a:pt x="17845" y="14041"/>
                  </a:lnTo>
                  <a:lnTo>
                    <a:pt x="18182" y="13266"/>
                  </a:lnTo>
                  <a:close/>
                  <a:moveTo>
                    <a:pt x="17777" y="14209"/>
                  </a:moveTo>
                  <a:lnTo>
                    <a:pt x="17946" y="14512"/>
                  </a:lnTo>
                  <a:lnTo>
                    <a:pt x="18114" y="14781"/>
                  </a:lnTo>
                  <a:lnTo>
                    <a:pt x="18283" y="15185"/>
                  </a:lnTo>
                  <a:lnTo>
                    <a:pt x="18384" y="15387"/>
                  </a:lnTo>
                  <a:lnTo>
                    <a:pt x="18485" y="15589"/>
                  </a:lnTo>
                  <a:lnTo>
                    <a:pt x="18518" y="15589"/>
                  </a:lnTo>
                  <a:lnTo>
                    <a:pt x="18283" y="16094"/>
                  </a:lnTo>
                  <a:lnTo>
                    <a:pt x="18081" y="15758"/>
                  </a:lnTo>
                  <a:lnTo>
                    <a:pt x="17845" y="15286"/>
                  </a:lnTo>
                  <a:lnTo>
                    <a:pt x="17609" y="14815"/>
                  </a:lnTo>
                  <a:lnTo>
                    <a:pt x="17575" y="14781"/>
                  </a:lnTo>
                  <a:lnTo>
                    <a:pt x="17542" y="14781"/>
                  </a:lnTo>
                  <a:lnTo>
                    <a:pt x="17777" y="14209"/>
                  </a:lnTo>
                  <a:close/>
                  <a:moveTo>
                    <a:pt x="17508" y="14882"/>
                  </a:moveTo>
                  <a:lnTo>
                    <a:pt x="17575" y="15084"/>
                  </a:lnTo>
                  <a:lnTo>
                    <a:pt x="17643" y="15286"/>
                  </a:lnTo>
                  <a:lnTo>
                    <a:pt x="17811" y="15657"/>
                  </a:lnTo>
                  <a:lnTo>
                    <a:pt x="18148" y="16364"/>
                  </a:lnTo>
                  <a:lnTo>
                    <a:pt x="17878" y="16970"/>
                  </a:lnTo>
                  <a:lnTo>
                    <a:pt x="17643" y="16532"/>
                  </a:lnTo>
                  <a:lnTo>
                    <a:pt x="17407" y="16128"/>
                  </a:lnTo>
                  <a:lnTo>
                    <a:pt x="17205" y="15758"/>
                  </a:lnTo>
                  <a:lnTo>
                    <a:pt x="17508" y="14882"/>
                  </a:lnTo>
                  <a:close/>
                  <a:moveTo>
                    <a:pt x="17138" y="15892"/>
                  </a:moveTo>
                  <a:lnTo>
                    <a:pt x="17474" y="16633"/>
                  </a:lnTo>
                  <a:lnTo>
                    <a:pt x="17609" y="16902"/>
                  </a:lnTo>
                  <a:lnTo>
                    <a:pt x="17777" y="17205"/>
                  </a:lnTo>
                  <a:lnTo>
                    <a:pt x="17643" y="17441"/>
                  </a:lnTo>
                  <a:lnTo>
                    <a:pt x="17373" y="16936"/>
                  </a:lnTo>
                  <a:lnTo>
                    <a:pt x="17003" y="16229"/>
                  </a:lnTo>
                  <a:lnTo>
                    <a:pt x="17138" y="15892"/>
                  </a:lnTo>
                  <a:close/>
                  <a:moveTo>
                    <a:pt x="16936" y="16431"/>
                  </a:moveTo>
                  <a:lnTo>
                    <a:pt x="17037" y="16768"/>
                  </a:lnTo>
                  <a:lnTo>
                    <a:pt x="17171" y="17104"/>
                  </a:lnTo>
                  <a:lnTo>
                    <a:pt x="17340" y="17441"/>
                  </a:lnTo>
                  <a:lnTo>
                    <a:pt x="17441" y="17576"/>
                  </a:lnTo>
                  <a:lnTo>
                    <a:pt x="17542" y="17677"/>
                  </a:lnTo>
                  <a:lnTo>
                    <a:pt x="17340" y="18114"/>
                  </a:lnTo>
                  <a:lnTo>
                    <a:pt x="17104" y="17677"/>
                  </a:lnTo>
                  <a:lnTo>
                    <a:pt x="16936" y="17374"/>
                  </a:lnTo>
                  <a:lnTo>
                    <a:pt x="16700" y="17037"/>
                  </a:lnTo>
                  <a:lnTo>
                    <a:pt x="16936" y="16431"/>
                  </a:lnTo>
                  <a:close/>
                  <a:moveTo>
                    <a:pt x="16666" y="17172"/>
                  </a:moveTo>
                  <a:lnTo>
                    <a:pt x="16868" y="17542"/>
                  </a:lnTo>
                  <a:lnTo>
                    <a:pt x="17037" y="17912"/>
                  </a:lnTo>
                  <a:lnTo>
                    <a:pt x="17104" y="18148"/>
                  </a:lnTo>
                  <a:lnTo>
                    <a:pt x="17239" y="18384"/>
                  </a:lnTo>
                  <a:lnTo>
                    <a:pt x="16902" y="19124"/>
                  </a:lnTo>
                  <a:lnTo>
                    <a:pt x="16767" y="18922"/>
                  </a:lnTo>
                  <a:lnTo>
                    <a:pt x="16532" y="18316"/>
                  </a:lnTo>
                  <a:lnTo>
                    <a:pt x="16464" y="18148"/>
                  </a:lnTo>
                  <a:lnTo>
                    <a:pt x="16397" y="18081"/>
                  </a:lnTo>
                  <a:lnTo>
                    <a:pt x="16363" y="18013"/>
                  </a:lnTo>
                  <a:lnTo>
                    <a:pt x="16464" y="17744"/>
                  </a:lnTo>
                  <a:lnTo>
                    <a:pt x="16666" y="17172"/>
                  </a:lnTo>
                  <a:close/>
                  <a:moveTo>
                    <a:pt x="6499" y="8654"/>
                  </a:moveTo>
                  <a:lnTo>
                    <a:pt x="9428" y="9866"/>
                  </a:lnTo>
                  <a:lnTo>
                    <a:pt x="10876" y="10472"/>
                  </a:lnTo>
                  <a:lnTo>
                    <a:pt x="12323" y="11111"/>
                  </a:lnTo>
                  <a:lnTo>
                    <a:pt x="13030" y="11414"/>
                  </a:lnTo>
                  <a:lnTo>
                    <a:pt x="13771" y="11684"/>
                  </a:lnTo>
                  <a:lnTo>
                    <a:pt x="14478" y="11987"/>
                  </a:lnTo>
                  <a:lnTo>
                    <a:pt x="15185" y="12290"/>
                  </a:lnTo>
                  <a:lnTo>
                    <a:pt x="16464" y="12963"/>
                  </a:lnTo>
                  <a:lnTo>
                    <a:pt x="17104" y="13232"/>
                  </a:lnTo>
                  <a:lnTo>
                    <a:pt x="17441" y="13367"/>
                  </a:lnTo>
                  <a:lnTo>
                    <a:pt x="17811" y="13468"/>
                  </a:lnTo>
                  <a:lnTo>
                    <a:pt x="17138" y="15084"/>
                  </a:lnTo>
                  <a:lnTo>
                    <a:pt x="16801" y="15892"/>
                  </a:lnTo>
                  <a:lnTo>
                    <a:pt x="16532" y="16734"/>
                  </a:lnTo>
                  <a:lnTo>
                    <a:pt x="16027" y="18047"/>
                  </a:lnTo>
                  <a:lnTo>
                    <a:pt x="15488" y="19326"/>
                  </a:lnTo>
                  <a:lnTo>
                    <a:pt x="14882" y="19023"/>
                  </a:lnTo>
                  <a:lnTo>
                    <a:pt x="14276" y="18788"/>
                  </a:lnTo>
                  <a:lnTo>
                    <a:pt x="13030" y="18316"/>
                  </a:lnTo>
                  <a:lnTo>
                    <a:pt x="12290" y="17980"/>
                  </a:lnTo>
                  <a:lnTo>
                    <a:pt x="11583" y="17643"/>
                  </a:lnTo>
                  <a:lnTo>
                    <a:pt x="10876" y="17273"/>
                  </a:lnTo>
                  <a:lnTo>
                    <a:pt x="10135" y="16970"/>
                  </a:lnTo>
                  <a:lnTo>
                    <a:pt x="8586" y="16330"/>
                  </a:lnTo>
                  <a:lnTo>
                    <a:pt x="7037" y="15657"/>
                  </a:lnTo>
                  <a:lnTo>
                    <a:pt x="5455" y="14983"/>
                  </a:lnTo>
                  <a:lnTo>
                    <a:pt x="4681" y="14680"/>
                  </a:lnTo>
                  <a:lnTo>
                    <a:pt x="3873" y="14377"/>
                  </a:lnTo>
                  <a:lnTo>
                    <a:pt x="3906" y="14310"/>
                  </a:lnTo>
                  <a:lnTo>
                    <a:pt x="4815" y="12290"/>
                  </a:lnTo>
                  <a:lnTo>
                    <a:pt x="5724" y="10303"/>
                  </a:lnTo>
                  <a:lnTo>
                    <a:pt x="6499" y="8654"/>
                  </a:lnTo>
                  <a:close/>
                  <a:moveTo>
                    <a:pt x="16262" y="18215"/>
                  </a:moveTo>
                  <a:lnTo>
                    <a:pt x="16330" y="18485"/>
                  </a:lnTo>
                  <a:lnTo>
                    <a:pt x="16431" y="18821"/>
                  </a:lnTo>
                  <a:lnTo>
                    <a:pt x="16599" y="19158"/>
                  </a:lnTo>
                  <a:lnTo>
                    <a:pt x="16767" y="19427"/>
                  </a:lnTo>
                  <a:lnTo>
                    <a:pt x="16599" y="19730"/>
                  </a:lnTo>
                  <a:lnTo>
                    <a:pt x="16397" y="19192"/>
                  </a:lnTo>
                  <a:lnTo>
                    <a:pt x="16229" y="18922"/>
                  </a:lnTo>
                  <a:lnTo>
                    <a:pt x="16060" y="18720"/>
                  </a:lnTo>
                  <a:lnTo>
                    <a:pt x="16262" y="18215"/>
                  </a:lnTo>
                  <a:close/>
                  <a:moveTo>
                    <a:pt x="15993" y="18855"/>
                  </a:moveTo>
                  <a:lnTo>
                    <a:pt x="16229" y="19427"/>
                  </a:lnTo>
                  <a:lnTo>
                    <a:pt x="16363" y="19730"/>
                  </a:lnTo>
                  <a:lnTo>
                    <a:pt x="16498" y="20000"/>
                  </a:lnTo>
                  <a:lnTo>
                    <a:pt x="16363" y="20303"/>
                  </a:lnTo>
                  <a:lnTo>
                    <a:pt x="16195" y="20000"/>
                  </a:lnTo>
                  <a:lnTo>
                    <a:pt x="16027" y="19596"/>
                  </a:lnTo>
                  <a:lnTo>
                    <a:pt x="15892" y="19158"/>
                  </a:lnTo>
                  <a:lnTo>
                    <a:pt x="15993" y="18855"/>
                  </a:lnTo>
                  <a:close/>
                  <a:moveTo>
                    <a:pt x="15791" y="19394"/>
                  </a:moveTo>
                  <a:lnTo>
                    <a:pt x="15858" y="19764"/>
                  </a:lnTo>
                  <a:lnTo>
                    <a:pt x="15926" y="20067"/>
                  </a:lnTo>
                  <a:lnTo>
                    <a:pt x="16027" y="20370"/>
                  </a:lnTo>
                  <a:lnTo>
                    <a:pt x="16094" y="20505"/>
                  </a:lnTo>
                  <a:lnTo>
                    <a:pt x="16195" y="20639"/>
                  </a:lnTo>
                  <a:lnTo>
                    <a:pt x="16060" y="20942"/>
                  </a:lnTo>
                  <a:lnTo>
                    <a:pt x="15858" y="20505"/>
                  </a:lnTo>
                  <a:lnTo>
                    <a:pt x="15724" y="20235"/>
                  </a:lnTo>
                  <a:lnTo>
                    <a:pt x="15589" y="19932"/>
                  </a:lnTo>
                  <a:lnTo>
                    <a:pt x="15791" y="19394"/>
                  </a:lnTo>
                  <a:close/>
                  <a:moveTo>
                    <a:pt x="15522" y="20067"/>
                  </a:moveTo>
                  <a:lnTo>
                    <a:pt x="15757" y="20740"/>
                  </a:lnTo>
                  <a:lnTo>
                    <a:pt x="15825" y="20976"/>
                  </a:lnTo>
                  <a:lnTo>
                    <a:pt x="15892" y="21111"/>
                  </a:lnTo>
                  <a:lnTo>
                    <a:pt x="15959" y="21212"/>
                  </a:lnTo>
                  <a:lnTo>
                    <a:pt x="15858" y="21447"/>
                  </a:lnTo>
                  <a:lnTo>
                    <a:pt x="15690" y="21144"/>
                  </a:lnTo>
                  <a:lnTo>
                    <a:pt x="15353" y="20437"/>
                  </a:lnTo>
                  <a:lnTo>
                    <a:pt x="15522" y="20067"/>
                  </a:lnTo>
                  <a:close/>
                  <a:moveTo>
                    <a:pt x="15286" y="20606"/>
                  </a:moveTo>
                  <a:lnTo>
                    <a:pt x="15488" y="21245"/>
                  </a:lnTo>
                  <a:lnTo>
                    <a:pt x="15589" y="21515"/>
                  </a:lnTo>
                  <a:lnTo>
                    <a:pt x="15724" y="21750"/>
                  </a:lnTo>
                  <a:lnTo>
                    <a:pt x="15555" y="22155"/>
                  </a:lnTo>
                  <a:lnTo>
                    <a:pt x="15454" y="21919"/>
                  </a:lnTo>
                  <a:lnTo>
                    <a:pt x="15353" y="21683"/>
                  </a:lnTo>
                  <a:lnTo>
                    <a:pt x="15219" y="21414"/>
                  </a:lnTo>
                  <a:lnTo>
                    <a:pt x="15084" y="21144"/>
                  </a:lnTo>
                  <a:lnTo>
                    <a:pt x="15286" y="20606"/>
                  </a:lnTo>
                  <a:close/>
                  <a:moveTo>
                    <a:pt x="15017" y="21279"/>
                  </a:moveTo>
                  <a:lnTo>
                    <a:pt x="15185" y="21750"/>
                  </a:lnTo>
                  <a:lnTo>
                    <a:pt x="15286" y="22087"/>
                  </a:lnTo>
                  <a:lnTo>
                    <a:pt x="15353" y="22222"/>
                  </a:lnTo>
                  <a:lnTo>
                    <a:pt x="15454" y="22357"/>
                  </a:lnTo>
                  <a:lnTo>
                    <a:pt x="15488" y="22357"/>
                  </a:lnTo>
                  <a:lnTo>
                    <a:pt x="15320" y="22794"/>
                  </a:lnTo>
                  <a:lnTo>
                    <a:pt x="15151" y="22525"/>
                  </a:lnTo>
                  <a:lnTo>
                    <a:pt x="14949" y="22188"/>
                  </a:lnTo>
                  <a:lnTo>
                    <a:pt x="14781" y="21885"/>
                  </a:lnTo>
                  <a:lnTo>
                    <a:pt x="15017" y="21279"/>
                  </a:lnTo>
                  <a:close/>
                  <a:moveTo>
                    <a:pt x="14747" y="21986"/>
                  </a:moveTo>
                  <a:lnTo>
                    <a:pt x="14815" y="22289"/>
                  </a:lnTo>
                  <a:lnTo>
                    <a:pt x="14949" y="22525"/>
                  </a:lnTo>
                  <a:lnTo>
                    <a:pt x="15050" y="22794"/>
                  </a:lnTo>
                  <a:lnTo>
                    <a:pt x="15219" y="23064"/>
                  </a:lnTo>
                  <a:lnTo>
                    <a:pt x="15050" y="23400"/>
                  </a:lnTo>
                  <a:lnTo>
                    <a:pt x="14949" y="23198"/>
                  </a:lnTo>
                  <a:lnTo>
                    <a:pt x="14882" y="22996"/>
                  </a:lnTo>
                  <a:lnTo>
                    <a:pt x="14747" y="22693"/>
                  </a:lnTo>
                  <a:lnTo>
                    <a:pt x="14579" y="22390"/>
                  </a:lnTo>
                  <a:lnTo>
                    <a:pt x="14747" y="21986"/>
                  </a:lnTo>
                  <a:close/>
                  <a:moveTo>
                    <a:pt x="14545" y="22458"/>
                  </a:moveTo>
                  <a:lnTo>
                    <a:pt x="14680" y="23097"/>
                  </a:lnTo>
                  <a:lnTo>
                    <a:pt x="14815" y="23400"/>
                  </a:lnTo>
                  <a:lnTo>
                    <a:pt x="14882" y="23535"/>
                  </a:lnTo>
                  <a:lnTo>
                    <a:pt x="14983" y="23670"/>
                  </a:lnTo>
                  <a:lnTo>
                    <a:pt x="14815" y="24074"/>
                  </a:lnTo>
                  <a:lnTo>
                    <a:pt x="14680" y="23771"/>
                  </a:lnTo>
                  <a:lnTo>
                    <a:pt x="14478" y="23434"/>
                  </a:lnTo>
                  <a:lnTo>
                    <a:pt x="14377" y="23299"/>
                  </a:lnTo>
                  <a:lnTo>
                    <a:pt x="14276" y="23131"/>
                  </a:lnTo>
                  <a:lnTo>
                    <a:pt x="14545" y="22458"/>
                  </a:lnTo>
                  <a:close/>
                  <a:moveTo>
                    <a:pt x="14242" y="23198"/>
                  </a:moveTo>
                  <a:lnTo>
                    <a:pt x="14512" y="23905"/>
                  </a:lnTo>
                  <a:lnTo>
                    <a:pt x="14613" y="24141"/>
                  </a:lnTo>
                  <a:lnTo>
                    <a:pt x="14714" y="24343"/>
                  </a:lnTo>
                  <a:lnTo>
                    <a:pt x="14613" y="24713"/>
                  </a:lnTo>
                  <a:lnTo>
                    <a:pt x="14478" y="24444"/>
                  </a:lnTo>
                  <a:lnTo>
                    <a:pt x="14377" y="24175"/>
                  </a:lnTo>
                  <a:lnTo>
                    <a:pt x="14242" y="23905"/>
                  </a:lnTo>
                  <a:lnTo>
                    <a:pt x="14074" y="23670"/>
                  </a:lnTo>
                  <a:lnTo>
                    <a:pt x="14108" y="23569"/>
                  </a:lnTo>
                  <a:lnTo>
                    <a:pt x="14242" y="23198"/>
                  </a:lnTo>
                  <a:close/>
                  <a:moveTo>
                    <a:pt x="13973" y="23838"/>
                  </a:moveTo>
                  <a:lnTo>
                    <a:pt x="14007" y="23939"/>
                  </a:lnTo>
                  <a:lnTo>
                    <a:pt x="14242" y="24511"/>
                  </a:lnTo>
                  <a:lnTo>
                    <a:pt x="14343" y="24747"/>
                  </a:lnTo>
                  <a:lnTo>
                    <a:pt x="14411" y="24882"/>
                  </a:lnTo>
                  <a:lnTo>
                    <a:pt x="14478" y="25016"/>
                  </a:lnTo>
                  <a:lnTo>
                    <a:pt x="14343" y="25420"/>
                  </a:lnTo>
                  <a:lnTo>
                    <a:pt x="14276" y="25319"/>
                  </a:lnTo>
                  <a:lnTo>
                    <a:pt x="14209" y="25218"/>
                  </a:lnTo>
                  <a:lnTo>
                    <a:pt x="14141" y="25117"/>
                  </a:lnTo>
                  <a:lnTo>
                    <a:pt x="14040" y="24915"/>
                  </a:lnTo>
                  <a:lnTo>
                    <a:pt x="13939" y="24646"/>
                  </a:lnTo>
                  <a:lnTo>
                    <a:pt x="13838" y="24511"/>
                  </a:lnTo>
                  <a:lnTo>
                    <a:pt x="13737" y="24410"/>
                  </a:lnTo>
                  <a:lnTo>
                    <a:pt x="13973" y="23838"/>
                  </a:lnTo>
                  <a:close/>
                  <a:moveTo>
                    <a:pt x="13704" y="24511"/>
                  </a:moveTo>
                  <a:lnTo>
                    <a:pt x="13838" y="24848"/>
                  </a:lnTo>
                  <a:lnTo>
                    <a:pt x="13973" y="25185"/>
                  </a:lnTo>
                  <a:lnTo>
                    <a:pt x="14108" y="25387"/>
                  </a:lnTo>
                  <a:lnTo>
                    <a:pt x="14175" y="25521"/>
                  </a:lnTo>
                  <a:lnTo>
                    <a:pt x="14310" y="25555"/>
                  </a:lnTo>
                  <a:lnTo>
                    <a:pt x="14108" y="26127"/>
                  </a:lnTo>
                  <a:lnTo>
                    <a:pt x="14040" y="26026"/>
                  </a:lnTo>
                  <a:lnTo>
                    <a:pt x="13838" y="25521"/>
                  </a:lnTo>
                  <a:lnTo>
                    <a:pt x="13704" y="25218"/>
                  </a:lnTo>
                  <a:lnTo>
                    <a:pt x="13603" y="25084"/>
                  </a:lnTo>
                  <a:lnTo>
                    <a:pt x="13502" y="24983"/>
                  </a:lnTo>
                  <a:lnTo>
                    <a:pt x="13704" y="24511"/>
                  </a:lnTo>
                  <a:close/>
                  <a:moveTo>
                    <a:pt x="13468" y="25050"/>
                  </a:moveTo>
                  <a:lnTo>
                    <a:pt x="13569" y="25218"/>
                  </a:lnTo>
                  <a:lnTo>
                    <a:pt x="13636" y="25420"/>
                  </a:lnTo>
                  <a:lnTo>
                    <a:pt x="13737" y="25757"/>
                  </a:lnTo>
                  <a:lnTo>
                    <a:pt x="13838" y="26060"/>
                  </a:lnTo>
                  <a:lnTo>
                    <a:pt x="13906" y="26195"/>
                  </a:lnTo>
                  <a:lnTo>
                    <a:pt x="14007" y="26329"/>
                  </a:lnTo>
                  <a:lnTo>
                    <a:pt x="13838" y="26733"/>
                  </a:lnTo>
                  <a:lnTo>
                    <a:pt x="13670" y="26397"/>
                  </a:lnTo>
                  <a:lnTo>
                    <a:pt x="13569" y="26094"/>
                  </a:lnTo>
                  <a:lnTo>
                    <a:pt x="13468" y="25757"/>
                  </a:lnTo>
                  <a:lnTo>
                    <a:pt x="13333" y="25454"/>
                  </a:lnTo>
                  <a:lnTo>
                    <a:pt x="13300" y="25454"/>
                  </a:lnTo>
                  <a:lnTo>
                    <a:pt x="13468" y="25050"/>
                  </a:lnTo>
                  <a:close/>
                  <a:moveTo>
                    <a:pt x="13266" y="25521"/>
                  </a:moveTo>
                  <a:lnTo>
                    <a:pt x="13333" y="25892"/>
                  </a:lnTo>
                  <a:lnTo>
                    <a:pt x="13401" y="26262"/>
                  </a:lnTo>
                  <a:lnTo>
                    <a:pt x="13468" y="26430"/>
                  </a:lnTo>
                  <a:lnTo>
                    <a:pt x="13535" y="26599"/>
                  </a:lnTo>
                  <a:lnTo>
                    <a:pt x="13603" y="26767"/>
                  </a:lnTo>
                  <a:lnTo>
                    <a:pt x="13737" y="26902"/>
                  </a:lnTo>
                  <a:lnTo>
                    <a:pt x="13603" y="27238"/>
                  </a:lnTo>
                  <a:lnTo>
                    <a:pt x="13367" y="26834"/>
                  </a:lnTo>
                  <a:lnTo>
                    <a:pt x="13199" y="26498"/>
                  </a:lnTo>
                  <a:lnTo>
                    <a:pt x="12997" y="26195"/>
                  </a:lnTo>
                  <a:lnTo>
                    <a:pt x="13266" y="25521"/>
                  </a:lnTo>
                  <a:close/>
                  <a:moveTo>
                    <a:pt x="270" y="23400"/>
                  </a:moveTo>
                  <a:lnTo>
                    <a:pt x="405" y="23569"/>
                  </a:lnTo>
                  <a:lnTo>
                    <a:pt x="573" y="23703"/>
                  </a:lnTo>
                  <a:lnTo>
                    <a:pt x="741" y="23838"/>
                  </a:lnTo>
                  <a:lnTo>
                    <a:pt x="977" y="23939"/>
                  </a:lnTo>
                  <a:lnTo>
                    <a:pt x="1381" y="24141"/>
                  </a:lnTo>
                  <a:lnTo>
                    <a:pt x="1785" y="24276"/>
                  </a:lnTo>
                  <a:lnTo>
                    <a:pt x="3469" y="24949"/>
                  </a:lnTo>
                  <a:lnTo>
                    <a:pt x="4310" y="25286"/>
                  </a:lnTo>
                  <a:lnTo>
                    <a:pt x="5152" y="25589"/>
                  </a:lnTo>
                  <a:lnTo>
                    <a:pt x="6936" y="26262"/>
                  </a:lnTo>
                  <a:lnTo>
                    <a:pt x="8721" y="26969"/>
                  </a:lnTo>
                  <a:lnTo>
                    <a:pt x="9529" y="27339"/>
                  </a:lnTo>
                  <a:lnTo>
                    <a:pt x="9529" y="27339"/>
                  </a:lnTo>
                  <a:lnTo>
                    <a:pt x="7273" y="26531"/>
                  </a:lnTo>
                  <a:lnTo>
                    <a:pt x="5455" y="25892"/>
                  </a:lnTo>
                  <a:lnTo>
                    <a:pt x="4546" y="25555"/>
                  </a:lnTo>
                  <a:lnTo>
                    <a:pt x="3637" y="25218"/>
                  </a:lnTo>
                  <a:lnTo>
                    <a:pt x="3536" y="25185"/>
                  </a:lnTo>
                  <a:lnTo>
                    <a:pt x="2896" y="24915"/>
                  </a:lnTo>
                  <a:lnTo>
                    <a:pt x="2223" y="24612"/>
                  </a:lnTo>
                  <a:lnTo>
                    <a:pt x="1583" y="24276"/>
                  </a:lnTo>
                  <a:lnTo>
                    <a:pt x="910" y="23973"/>
                  </a:lnTo>
                  <a:lnTo>
                    <a:pt x="304" y="23602"/>
                  </a:lnTo>
                  <a:lnTo>
                    <a:pt x="236" y="23434"/>
                  </a:lnTo>
                  <a:lnTo>
                    <a:pt x="270" y="23400"/>
                  </a:lnTo>
                  <a:close/>
                  <a:moveTo>
                    <a:pt x="3940" y="14546"/>
                  </a:moveTo>
                  <a:lnTo>
                    <a:pt x="4041" y="14680"/>
                  </a:lnTo>
                  <a:lnTo>
                    <a:pt x="4512" y="14882"/>
                  </a:lnTo>
                  <a:lnTo>
                    <a:pt x="6431" y="15690"/>
                  </a:lnTo>
                  <a:lnTo>
                    <a:pt x="7879" y="16296"/>
                  </a:lnTo>
                  <a:lnTo>
                    <a:pt x="9360" y="16902"/>
                  </a:lnTo>
                  <a:lnTo>
                    <a:pt x="10135" y="17273"/>
                  </a:lnTo>
                  <a:lnTo>
                    <a:pt x="10909" y="17609"/>
                  </a:lnTo>
                  <a:lnTo>
                    <a:pt x="12458" y="18350"/>
                  </a:lnTo>
                  <a:lnTo>
                    <a:pt x="13199" y="18653"/>
                  </a:lnTo>
                  <a:lnTo>
                    <a:pt x="13939" y="18922"/>
                  </a:lnTo>
                  <a:lnTo>
                    <a:pt x="14680" y="19225"/>
                  </a:lnTo>
                  <a:lnTo>
                    <a:pt x="15050" y="19394"/>
                  </a:lnTo>
                  <a:lnTo>
                    <a:pt x="15387" y="19562"/>
                  </a:lnTo>
                  <a:lnTo>
                    <a:pt x="14781" y="21043"/>
                  </a:lnTo>
                  <a:lnTo>
                    <a:pt x="14478" y="21750"/>
                  </a:lnTo>
                  <a:lnTo>
                    <a:pt x="14175" y="22525"/>
                  </a:lnTo>
                  <a:lnTo>
                    <a:pt x="13603" y="24040"/>
                  </a:lnTo>
                  <a:lnTo>
                    <a:pt x="12963" y="25589"/>
                  </a:lnTo>
                  <a:lnTo>
                    <a:pt x="12727" y="26195"/>
                  </a:lnTo>
                  <a:lnTo>
                    <a:pt x="12492" y="26834"/>
                  </a:lnTo>
                  <a:lnTo>
                    <a:pt x="12357" y="27137"/>
                  </a:lnTo>
                  <a:lnTo>
                    <a:pt x="12189" y="27407"/>
                  </a:lnTo>
                  <a:lnTo>
                    <a:pt x="12020" y="27710"/>
                  </a:lnTo>
                  <a:lnTo>
                    <a:pt x="11818" y="27945"/>
                  </a:lnTo>
                  <a:lnTo>
                    <a:pt x="11212" y="27777"/>
                  </a:lnTo>
                  <a:lnTo>
                    <a:pt x="10640" y="27508"/>
                  </a:lnTo>
                  <a:lnTo>
                    <a:pt x="9495" y="27003"/>
                  </a:lnTo>
                  <a:lnTo>
                    <a:pt x="7845" y="26329"/>
                  </a:lnTo>
                  <a:lnTo>
                    <a:pt x="6196" y="25690"/>
                  </a:lnTo>
                  <a:lnTo>
                    <a:pt x="2829" y="24410"/>
                  </a:lnTo>
                  <a:lnTo>
                    <a:pt x="2189" y="24175"/>
                  </a:lnTo>
                  <a:lnTo>
                    <a:pt x="1550" y="23939"/>
                  </a:lnTo>
                  <a:lnTo>
                    <a:pt x="943" y="23636"/>
                  </a:lnTo>
                  <a:lnTo>
                    <a:pt x="640" y="23468"/>
                  </a:lnTo>
                  <a:lnTo>
                    <a:pt x="371" y="23266"/>
                  </a:lnTo>
                  <a:lnTo>
                    <a:pt x="371" y="23232"/>
                  </a:lnTo>
                  <a:lnTo>
                    <a:pt x="371" y="23198"/>
                  </a:lnTo>
                  <a:lnTo>
                    <a:pt x="405" y="23131"/>
                  </a:lnTo>
                  <a:lnTo>
                    <a:pt x="405" y="23064"/>
                  </a:lnTo>
                  <a:lnTo>
                    <a:pt x="472" y="22895"/>
                  </a:lnTo>
                  <a:lnTo>
                    <a:pt x="708" y="22155"/>
                  </a:lnTo>
                  <a:lnTo>
                    <a:pt x="1583" y="19932"/>
                  </a:lnTo>
                  <a:lnTo>
                    <a:pt x="2661" y="17239"/>
                  </a:lnTo>
                  <a:lnTo>
                    <a:pt x="3805" y="14579"/>
                  </a:lnTo>
                  <a:lnTo>
                    <a:pt x="3873" y="14579"/>
                  </a:lnTo>
                  <a:lnTo>
                    <a:pt x="3906" y="14546"/>
                  </a:lnTo>
                  <a:close/>
                  <a:moveTo>
                    <a:pt x="12963" y="26296"/>
                  </a:moveTo>
                  <a:lnTo>
                    <a:pt x="13199" y="26834"/>
                  </a:lnTo>
                  <a:lnTo>
                    <a:pt x="13333" y="27137"/>
                  </a:lnTo>
                  <a:lnTo>
                    <a:pt x="13502" y="27440"/>
                  </a:lnTo>
                  <a:lnTo>
                    <a:pt x="13266" y="27912"/>
                  </a:lnTo>
                  <a:lnTo>
                    <a:pt x="13232" y="27945"/>
                  </a:lnTo>
                  <a:lnTo>
                    <a:pt x="13165" y="27710"/>
                  </a:lnTo>
                  <a:lnTo>
                    <a:pt x="13098" y="27508"/>
                  </a:lnTo>
                  <a:lnTo>
                    <a:pt x="12963" y="27104"/>
                  </a:lnTo>
                  <a:lnTo>
                    <a:pt x="12795" y="26700"/>
                  </a:lnTo>
                  <a:lnTo>
                    <a:pt x="12929" y="26397"/>
                  </a:lnTo>
                  <a:lnTo>
                    <a:pt x="12963" y="26296"/>
                  </a:lnTo>
                  <a:close/>
                  <a:moveTo>
                    <a:pt x="12391" y="27609"/>
                  </a:moveTo>
                  <a:lnTo>
                    <a:pt x="12424" y="27777"/>
                  </a:lnTo>
                  <a:lnTo>
                    <a:pt x="12492" y="27912"/>
                  </a:lnTo>
                  <a:lnTo>
                    <a:pt x="12626" y="28248"/>
                  </a:lnTo>
                  <a:lnTo>
                    <a:pt x="12626" y="28248"/>
                  </a:lnTo>
                  <a:lnTo>
                    <a:pt x="12020" y="28080"/>
                  </a:lnTo>
                  <a:lnTo>
                    <a:pt x="12222" y="27844"/>
                  </a:lnTo>
                  <a:lnTo>
                    <a:pt x="12391" y="27609"/>
                  </a:lnTo>
                  <a:close/>
                  <a:moveTo>
                    <a:pt x="12727" y="26902"/>
                  </a:moveTo>
                  <a:lnTo>
                    <a:pt x="12862" y="27440"/>
                  </a:lnTo>
                  <a:lnTo>
                    <a:pt x="12963" y="27811"/>
                  </a:lnTo>
                  <a:lnTo>
                    <a:pt x="13030" y="28013"/>
                  </a:lnTo>
                  <a:lnTo>
                    <a:pt x="13131" y="28147"/>
                  </a:lnTo>
                  <a:lnTo>
                    <a:pt x="13030" y="28349"/>
                  </a:lnTo>
                  <a:lnTo>
                    <a:pt x="12997" y="28349"/>
                  </a:lnTo>
                  <a:lnTo>
                    <a:pt x="12997" y="28248"/>
                  </a:lnTo>
                  <a:lnTo>
                    <a:pt x="12963" y="28215"/>
                  </a:lnTo>
                  <a:lnTo>
                    <a:pt x="12929" y="28215"/>
                  </a:lnTo>
                  <a:lnTo>
                    <a:pt x="12896" y="28248"/>
                  </a:lnTo>
                  <a:lnTo>
                    <a:pt x="12660" y="27777"/>
                  </a:lnTo>
                  <a:lnTo>
                    <a:pt x="12593" y="27575"/>
                  </a:lnTo>
                  <a:lnTo>
                    <a:pt x="12525" y="27339"/>
                  </a:lnTo>
                  <a:lnTo>
                    <a:pt x="12727" y="26902"/>
                  </a:lnTo>
                  <a:close/>
                  <a:moveTo>
                    <a:pt x="19764" y="18788"/>
                  </a:moveTo>
                  <a:lnTo>
                    <a:pt x="19360" y="19697"/>
                  </a:lnTo>
                  <a:lnTo>
                    <a:pt x="19023" y="20606"/>
                  </a:lnTo>
                  <a:lnTo>
                    <a:pt x="18687" y="21548"/>
                  </a:lnTo>
                  <a:lnTo>
                    <a:pt x="18316" y="22491"/>
                  </a:lnTo>
                  <a:lnTo>
                    <a:pt x="17878" y="23468"/>
                  </a:lnTo>
                  <a:lnTo>
                    <a:pt x="17441" y="24410"/>
                  </a:lnTo>
                  <a:lnTo>
                    <a:pt x="16969" y="25387"/>
                  </a:lnTo>
                  <a:lnTo>
                    <a:pt x="16532" y="26329"/>
                  </a:lnTo>
                  <a:lnTo>
                    <a:pt x="16296" y="26834"/>
                  </a:lnTo>
                  <a:lnTo>
                    <a:pt x="16094" y="27373"/>
                  </a:lnTo>
                  <a:lnTo>
                    <a:pt x="15892" y="27878"/>
                  </a:lnTo>
                  <a:lnTo>
                    <a:pt x="15623" y="28383"/>
                  </a:lnTo>
                  <a:lnTo>
                    <a:pt x="15724" y="28147"/>
                  </a:lnTo>
                  <a:lnTo>
                    <a:pt x="16767" y="25723"/>
                  </a:lnTo>
                  <a:lnTo>
                    <a:pt x="17811" y="23333"/>
                  </a:lnTo>
                  <a:lnTo>
                    <a:pt x="18249" y="22188"/>
                  </a:lnTo>
                  <a:lnTo>
                    <a:pt x="18653" y="21043"/>
                  </a:lnTo>
                  <a:lnTo>
                    <a:pt x="18889" y="20437"/>
                  </a:lnTo>
                  <a:lnTo>
                    <a:pt x="19158" y="19899"/>
                  </a:lnTo>
                  <a:lnTo>
                    <a:pt x="19764" y="18788"/>
                  </a:lnTo>
                  <a:close/>
                  <a:moveTo>
                    <a:pt x="5489" y="26060"/>
                  </a:moveTo>
                  <a:lnTo>
                    <a:pt x="6532" y="26430"/>
                  </a:lnTo>
                  <a:lnTo>
                    <a:pt x="8451" y="27070"/>
                  </a:lnTo>
                  <a:lnTo>
                    <a:pt x="10371" y="27743"/>
                  </a:lnTo>
                  <a:lnTo>
                    <a:pt x="11145" y="28013"/>
                  </a:lnTo>
                  <a:lnTo>
                    <a:pt x="11650" y="28181"/>
                  </a:lnTo>
                  <a:lnTo>
                    <a:pt x="11616" y="28215"/>
                  </a:lnTo>
                  <a:lnTo>
                    <a:pt x="11549" y="28349"/>
                  </a:lnTo>
                  <a:lnTo>
                    <a:pt x="11515" y="28450"/>
                  </a:lnTo>
                  <a:lnTo>
                    <a:pt x="11111" y="28282"/>
                  </a:lnTo>
                  <a:lnTo>
                    <a:pt x="9327" y="27541"/>
                  </a:lnTo>
                  <a:lnTo>
                    <a:pt x="7509" y="26868"/>
                  </a:lnTo>
                  <a:lnTo>
                    <a:pt x="6499" y="26464"/>
                  </a:lnTo>
                  <a:lnTo>
                    <a:pt x="5489" y="26060"/>
                  </a:lnTo>
                  <a:close/>
                  <a:moveTo>
                    <a:pt x="12323" y="28316"/>
                  </a:moveTo>
                  <a:lnTo>
                    <a:pt x="12761" y="28450"/>
                  </a:lnTo>
                  <a:lnTo>
                    <a:pt x="12525" y="28417"/>
                  </a:lnTo>
                  <a:lnTo>
                    <a:pt x="12323" y="28316"/>
                  </a:lnTo>
                  <a:close/>
                  <a:moveTo>
                    <a:pt x="371" y="23905"/>
                  </a:moveTo>
                  <a:lnTo>
                    <a:pt x="741" y="24141"/>
                  </a:lnTo>
                  <a:lnTo>
                    <a:pt x="1145" y="24377"/>
                  </a:lnTo>
                  <a:lnTo>
                    <a:pt x="1550" y="24579"/>
                  </a:lnTo>
                  <a:lnTo>
                    <a:pt x="1987" y="24747"/>
                  </a:lnTo>
                  <a:lnTo>
                    <a:pt x="2829" y="25084"/>
                  </a:lnTo>
                  <a:lnTo>
                    <a:pt x="3704" y="25420"/>
                  </a:lnTo>
                  <a:lnTo>
                    <a:pt x="5691" y="26296"/>
                  </a:lnTo>
                  <a:lnTo>
                    <a:pt x="6701" y="26733"/>
                  </a:lnTo>
                  <a:lnTo>
                    <a:pt x="7711" y="27137"/>
                  </a:lnTo>
                  <a:lnTo>
                    <a:pt x="9630" y="27878"/>
                  </a:lnTo>
                  <a:lnTo>
                    <a:pt x="11515" y="28652"/>
                  </a:lnTo>
                  <a:lnTo>
                    <a:pt x="11515" y="28753"/>
                  </a:lnTo>
                  <a:lnTo>
                    <a:pt x="11381" y="28720"/>
                  </a:lnTo>
                  <a:lnTo>
                    <a:pt x="10640" y="28383"/>
                  </a:lnTo>
                  <a:lnTo>
                    <a:pt x="9866" y="28080"/>
                  </a:lnTo>
                  <a:lnTo>
                    <a:pt x="8317" y="27474"/>
                  </a:lnTo>
                  <a:lnTo>
                    <a:pt x="7340" y="27070"/>
                  </a:lnTo>
                  <a:lnTo>
                    <a:pt x="6364" y="26666"/>
                  </a:lnTo>
                  <a:lnTo>
                    <a:pt x="4411" y="25791"/>
                  </a:lnTo>
                  <a:lnTo>
                    <a:pt x="2459" y="24949"/>
                  </a:lnTo>
                  <a:lnTo>
                    <a:pt x="1482" y="24579"/>
                  </a:lnTo>
                  <a:lnTo>
                    <a:pt x="506" y="24208"/>
                  </a:lnTo>
                  <a:lnTo>
                    <a:pt x="506" y="24175"/>
                  </a:lnTo>
                  <a:lnTo>
                    <a:pt x="472" y="24141"/>
                  </a:lnTo>
                  <a:lnTo>
                    <a:pt x="371" y="23905"/>
                  </a:lnTo>
                  <a:close/>
                  <a:moveTo>
                    <a:pt x="11852" y="28349"/>
                  </a:moveTo>
                  <a:lnTo>
                    <a:pt x="11919" y="28417"/>
                  </a:lnTo>
                  <a:lnTo>
                    <a:pt x="12020" y="28484"/>
                  </a:lnTo>
                  <a:lnTo>
                    <a:pt x="12256" y="28585"/>
                  </a:lnTo>
                  <a:lnTo>
                    <a:pt x="12525" y="28686"/>
                  </a:lnTo>
                  <a:lnTo>
                    <a:pt x="12795" y="28753"/>
                  </a:lnTo>
                  <a:lnTo>
                    <a:pt x="12727" y="28888"/>
                  </a:lnTo>
                  <a:lnTo>
                    <a:pt x="12256" y="28753"/>
                  </a:lnTo>
                  <a:lnTo>
                    <a:pt x="11785" y="28551"/>
                  </a:lnTo>
                  <a:lnTo>
                    <a:pt x="11785" y="28349"/>
                  </a:lnTo>
                  <a:close/>
                  <a:moveTo>
                    <a:pt x="13064" y="28753"/>
                  </a:moveTo>
                  <a:lnTo>
                    <a:pt x="13098" y="28821"/>
                  </a:lnTo>
                  <a:lnTo>
                    <a:pt x="13165" y="28854"/>
                  </a:lnTo>
                  <a:lnTo>
                    <a:pt x="13401" y="28888"/>
                  </a:lnTo>
                  <a:lnTo>
                    <a:pt x="13636" y="28922"/>
                  </a:lnTo>
                  <a:lnTo>
                    <a:pt x="14074" y="29023"/>
                  </a:lnTo>
                  <a:lnTo>
                    <a:pt x="13805" y="29056"/>
                  </a:lnTo>
                  <a:lnTo>
                    <a:pt x="13502" y="29023"/>
                  </a:lnTo>
                  <a:lnTo>
                    <a:pt x="13232" y="28989"/>
                  </a:lnTo>
                  <a:lnTo>
                    <a:pt x="12929" y="28955"/>
                  </a:lnTo>
                  <a:lnTo>
                    <a:pt x="12963" y="28753"/>
                  </a:lnTo>
                  <a:close/>
                  <a:moveTo>
                    <a:pt x="11751" y="28753"/>
                  </a:moveTo>
                  <a:lnTo>
                    <a:pt x="11852" y="28787"/>
                  </a:lnTo>
                  <a:lnTo>
                    <a:pt x="12290" y="28955"/>
                  </a:lnTo>
                  <a:lnTo>
                    <a:pt x="12727" y="29090"/>
                  </a:lnTo>
                  <a:lnTo>
                    <a:pt x="12761" y="29292"/>
                  </a:lnTo>
                  <a:lnTo>
                    <a:pt x="12256" y="29090"/>
                  </a:lnTo>
                  <a:lnTo>
                    <a:pt x="11751" y="28888"/>
                  </a:lnTo>
                  <a:lnTo>
                    <a:pt x="11751" y="28753"/>
                  </a:lnTo>
                  <a:close/>
                  <a:moveTo>
                    <a:pt x="15084" y="28989"/>
                  </a:moveTo>
                  <a:lnTo>
                    <a:pt x="14916" y="29124"/>
                  </a:lnTo>
                  <a:lnTo>
                    <a:pt x="14714" y="29258"/>
                  </a:lnTo>
                  <a:lnTo>
                    <a:pt x="14512" y="29359"/>
                  </a:lnTo>
                  <a:lnTo>
                    <a:pt x="14310" y="29427"/>
                  </a:lnTo>
                  <a:lnTo>
                    <a:pt x="14074" y="29460"/>
                  </a:lnTo>
                  <a:lnTo>
                    <a:pt x="13872" y="29460"/>
                  </a:lnTo>
                  <a:lnTo>
                    <a:pt x="13401" y="29427"/>
                  </a:lnTo>
                  <a:lnTo>
                    <a:pt x="12963" y="29326"/>
                  </a:lnTo>
                  <a:lnTo>
                    <a:pt x="12997" y="29292"/>
                  </a:lnTo>
                  <a:lnTo>
                    <a:pt x="12963" y="29225"/>
                  </a:lnTo>
                  <a:lnTo>
                    <a:pt x="12963" y="29157"/>
                  </a:lnTo>
                  <a:lnTo>
                    <a:pt x="13502" y="29225"/>
                  </a:lnTo>
                  <a:lnTo>
                    <a:pt x="14276" y="29225"/>
                  </a:lnTo>
                  <a:lnTo>
                    <a:pt x="14545" y="29157"/>
                  </a:lnTo>
                  <a:lnTo>
                    <a:pt x="14815" y="29090"/>
                  </a:lnTo>
                  <a:lnTo>
                    <a:pt x="15084" y="28989"/>
                  </a:lnTo>
                  <a:close/>
                  <a:moveTo>
                    <a:pt x="9765" y="1"/>
                  </a:moveTo>
                  <a:lnTo>
                    <a:pt x="9731" y="35"/>
                  </a:lnTo>
                  <a:lnTo>
                    <a:pt x="9529" y="775"/>
                  </a:lnTo>
                  <a:lnTo>
                    <a:pt x="9327" y="1482"/>
                  </a:lnTo>
                  <a:lnTo>
                    <a:pt x="9057" y="2189"/>
                  </a:lnTo>
                  <a:lnTo>
                    <a:pt x="8788" y="2863"/>
                  </a:lnTo>
                  <a:lnTo>
                    <a:pt x="8216" y="4243"/>
                  </a:lnTo>
                  <a:lnTo>
                    <a:pt x="7576" y="5590"/>
                  </a:lnTo>
                  <a:lnTo>
                    <a:pt x="6398" y="8250"/>
                  </a:lnTo>
                  <a:lnTo>
                    <a:pt x="5825" y="9563"/>
                  </a:lnTo>
                  <a:lnTo>
                    <a:pt x="5186" y="10876"/>
                  </a:lnTo>
                  <a:lnTo>
                    <a:pt x="4714" y="11818"/>
                  </a:lnTo>
                  <a:lnTo>
                    <a:pt x="4277" y="12795"/>
                  </a:lnTo>
                  <a:lnTo>
                    <a:pt x="3469" y="14781"/>
                  </a:lnTo>
                  <a:lnTo>
                    <a:pt x="2257" y="17576"/>
                  </a:lnTo>
                  <a:lnTo>
                    <a:pt x="1078" y="20437"/>
                  </a:lnTo>
                  <a:lnTo>
                    <a:pt x="674" y="21481"/>
                  </a:lnTo>
                  <a:lnTo>
                    <a:pt x="270" y="22525"/>
                  </a:lnTo>
                  <a:lnTo>
                    <a:pt x="169" y="22828"/>
                  </a:lnTo>
                  <a:lnTo>
                    <a:pt x="102" y="23030"/>
                  </a:lnTo>
                  <a:lnTo>
                    <a:pt x="68" y="23198"/>
                  </a:lnTo>
                  <a:lnTo>
                    <a:pt x="34" y="23232"/>
                  </a:lnTo>
                  <a:lnTo>
                    <a:pt x="1" y="23299"/>
                  </a:lnTo>
                  <a:lnTo>
                    <a:pt x="102" y="23535"/>
                  </a:lnTo>
                  <a:lnTo>
                    <a:pt x="135" y="23771"/>
                  </a:lnTo>
                  <a:lnTo>
                    <a:pt x="203" y="24006"/>
                  </a:lnTo>
                  <a:lnTo>
                    <a:pt x="304" y="24242"/>
                  </a:lnTo>
                  <a:lnTo>
                    <a:pt x="337" y="24276"/>
                  </a:lnTo>
                  <a:lnTo>
                    <a:pt x="405" y="24276"/>
                  </a:lnTo>
                  <a:lnTo>
                    <a:pt x="2459" y="25252"/>
                  </a:lnTo>
                  <a:lnTo>
                    <a:pt x="4512" y="26161"/>
                  </a:lnTo>
                  <a:lnTo>
                    <a:pt x="6633" y="27036"/>
                  </a:lnTo>
                  <a:lnTo>
                    <a:pt x="8721" y="27878"/>
                  </a:lnTo>
                  <a:lnTo>
                    <a:pt x="10135" y="28450"/>
                  </a:lnTo>
                  <a:lnTo>
                    <a:pt x="11549" y="29056"/>
                  </a:lnTo>
                  <a:lnTo>
                    <a:pt x="11583" y="29090"/>
                  </a:lnTo>
                  <a:lnTo>
                    <a:pt x="11650" y="29090"/>
                  </a:lnTo>
                  <a:lnTo>
                    <a:pt x="12020" y="29258"/>
                  </a:lnTo>
                  <a:lnTo>
                    <a:pt x="12694" y="29494"/>
                  </a:lnTo>
                  <a:lnTo>
                    <a:pt x="13064" y="29595"/>
                  </a:lnTo>
                  <a:lnTo>
                    <a:pt x="13401" y="29662"/>
                  </a:lnTo>
                  <a:lnTo>
                    <a:pt x="14141" y="29662"/>
                  </a:lnTo>
                  <a:lnTo>
                    <a:pt x="14478" y="29595"/>
                  </a:lnTo>
                  <a:lnTo>
                    <a:pt x="14848" y="29460"/>
                  </a:lnTo>
                  <a:lnTo>
                    <a:pt x="15151" y="29292"/>
                  </a:lnTo>
                  <a:lnTo>
                    <a:pt x="15421" y="29090"/>
                  </a:lnTo>
                  <a:lnTo>
                    <a:pt x="15656" y="28821"/>
                  </a:lnTo>
                  <a:lnTo>
                    <a:pt x="15825" y="28518"/>
                  </a:lnTo>
                  <a:lnTo>
                    <a:pt x="15993" y="28181"/>
                  </a:lnTo>
                  <a:lnTo>
                    <a:pt x="16161" y="27844"/>
                  </a:lnTo>
                  <a:lnTo>
                    <a:pt x="16431" y="27205"/>
                  </a:lnTo>
                  <a:lnTo>
                    <a:pt x="16868" y="26127"/>
                  </a:lnTo>
                  <a:lnTo>
                    <a:pt x="17373" y="25117"/>
                  </a:lnTo>
                  <a:lnTo>
                    <a:pt x="17878" y="24074"/>
                  </a:lnTo>
                  <a:lnTo>
                    <a:pt x="18350" y="23030"/>
                  </a:lnTo>
                  <a:lnTo>
                    <a:pt x="18788" y="21952"/>
                  </a:lnTo>
                  <a:lnTo>
                    <a:pt x="19192" y="20841"/>
                  </a:lnTo>
                  <a:lnTo>
                    <a:pt x="19596" y="19730"/>
                  </a:lnTo>
                  <a:lnTo>
                    <a:pt x="20067" y="18653"/>
                  </a:lnTo>
                  <a:lnTo>
                    <a:pt x="20437" y="17946"/>
                  </a:lnTo>
                  <a:lnTo>
                    <a:pt x="20841" y="17273"/>
                  </a:lnTo>
                  <a:lnTo>
                    <a:pt x="20841" y="16902"/>
                  </a:lnTo>
                  <a:lnTo>
                    <a:pt x="20505" y="17407"/>
                  </a:lnTo>
                  <a:lnTo>
                    <a:pt x="20202" y="17879"/>
                  </a:lnTo>
                  <a:lnTo>
                    <a:pt x="20505" y="17172"/>
                  </a:lnTo>
                  <a:lnTo>
                    <a:pt x="20673" y="16835"/>
                  </a:lnTo>
                  <a:lnTo>
                    <a:pt x="20841" y="16498"/>
                  </a:lnTo>
                  <a:lnTo>
                    <a:pt x="20841" y="15960"/>
                  </a:lnTo>
                  <a:lnTo>
                    <a:pt x="20639" y="16296"/>
                  </a:lnTo>
                  <a:lnTo>
                    <a:pt x="20370" y="16768"/>
                  </a:lnTo>
                  <a:lnTo>
                    <a:pt x="20168" y="17273"/>
                  </a:lnTo>
                  <a:lnTo>
                    <a:pt x="19966" y="17744"/>
                  </a:lnTo>
                  <a:lnTo>
                    <a:pt x="19730" y="18249"/>
                  </a:lnTo>
                  <a:lnTo>
                    <a:pt x="19192" y="19259"/>
                  </a:lnTo>
                  <a:lnTo>
                    <a:pt x="18922" y="19764"/>
                  </a:lnTo>
                  <a:lnTo>
                    <a:pt x="18653" y="20303"/>
                  </a:lnTo>
                  <a:lnTo>
                    <a:pt x="18451" y="20841"/>
                  </a:lnTo>
                  <a:lnTo>
                    <a:pt x="18249" y="21414"/>
                  </a:lnTo>
                  <a:lnTo>
                    <a:pt x="18047" y="21986"/>
                  </a:lnTo>
                  <a:lnTo>
                    <a:pt x="17845" y="22559"/>
                  </a:lnTo>
                  <a:lnTo>
                    <a:pt x="17373" y="23670"/>
                  </a:lnTo>
                  <a:lnTo>
                    <a:pt x="16868" y="24781"/>
                  </a:lnTo>
                  <a:lnTo>
                    <a:pt x="16363" y="25892"/>
                  </a:lnTo>
                  <a:lnTo>
                    <a:pt x="15858" y="27003"/>
                  </a:lnTo>
                  <a:lnTo>
                    <a:pt x="15555" y="27844"/>
                  </a:lnTo>
                  <a:lnTo>
                    <a:pt x="15353" y="28248"/>
                  </a:lnTo>
                  <a:lnTo>
                    <a:pt x="15252" y="28417"/>
                  </a:lnTo>
                  <a:lnTo>
                    <a:pt x="15084" y="28585"/>
                  </a:lnTo>
                  <a:lnTo>
                    <a:pt x="14983" y="28686"/>
                  </a:lnTo>
                  <a:lnTo>
                    <a:pt x="14848" y="28753"/>
                  </a:lnTo>
                  <a:lnTo>
                    <a:pt x="14747" y="28787"/>
                  </a:lnTo>
                  <a:lnTo>
                    <a:pt x="14613" y="28821"/>
                  </a:lnTo>
                  <a:lnTo>
                    <a:pt x="14343" y="28821"/>
                  </a:lnTo>
                  <a:lnTo>
                    <a:pt x="14040" y="28753"/>
                  </a:lnTo>
                  <a:lnTo>
                    <a:pt x="13636" y="28585"/>
                  </a:lnTo>
                  <a:lnTo>
                    <a:pt x="13232" y="28417"/>
                  </a:lnTo>
                  <a:lnTo>
                    <a:pt x="13670" y="27575"/>
                  </a:lnTo>
                  <a:lnTo>
                    <a:pt x="13704" y="27541"/>
                  </a:lnTo>
                  <a:lnTo>
                    <a:pt x="13906" y="27137"/>
                  </a:lnTo>
                  <a:lnTo>
                    <a:pt x="14141" y="26666"/>
                  </a:lnTo>
                  <a:lnTo>
                    <a:pt x="14343" y="26161"/>
                  </a:lnTo>
                  <a:lnTo>
                    <a:pt x="14680" y="25117"/>
                  </a:lnTo>
                  <a:lnTo>
                    <a:pt x="14747" y="25117"/>
                  </a:lnTo>
                  <a:lnTo>
                    <a:pt x="14781" y="25050"/>
                  </a:lnTo>
                  <a:lnTo>
                    <a:pt x="14781" y="25016"/>
                  </a:lnTo>
                  <a:lnTo>
                    <a:pt x="14781" y="24983"/>
                  </a:lnTo>
                  <a:lnTo>
                    <a:pt x="14747" y="24949"/>
                  </a:lnTo>
                  <a:lnTo>
                    <a:pt x="14848" y="24646"/>
                  </a:lnTo>
                  <a:lnTo>
                    <a:pt x="14882" y="24545"/>
                  </a:lnTo>
                  <a:lnTo>
                    <a:pt x="14916" y="24545"/>
                  </a:lnTo>
                  <a:lnTo>
                    <a:pt x="14983" y="24579"/>
                  </a:lnTo>
                  <a:lnTo>
                    <a:pt x="15017" y="24545"/>
                  </a:lnTo>
                  <a:lnTo>
                    <a:pt x="15050" y="24511"/>
                  </a:lnTo>
                  <a:lnTo>
                    <a:pt x="15050" y="24478"/>
                  </a:lnTo>
                  <a:lnTo>
                    <a:pt x="14949" y="24309"/>
                  </a:lnTo>
                  <a:lnTo>
                    <a:pt x="15151" y="23771"/>
                  </a:lnTo>
                  <a:lnTo>
                    <a:pt x="15219" y="23737"/>
                  </a:lnTo>
                  <a:lnTo>
                    <a:pt x="15252" y="23703"/>
                  </a:lnTo>
                  <a:lnTo>
                    <a:pt x="15252" y="23636"/>
                  </a:lnTo>
                  <a:lnTo>
                    <a:pt x="15219" y="23602"/>
                  </a:lnTo>
                  <a:lnTo>
                    <a:pt x="15353" y="23232"/>
                  </a:lnTo>
                  <a:lnTo>
                    <a:pt x="15421" y="23232"/>
                  </a:lnTo>
                  <a:lnTo>
                    <a:pt x="15488" y="23198"/>
                  </a:lnTo>
                  <a:lnTo>
                    <a:pt x="15488" y="23165"/>
                  </a:lnTo>
                  <a:lnTo>
                    <a:pt x="15488" y="23097"/>
                  </a:lnTo>
                  <a:lnTo>
                    <a:pt x="15454" y="22996"/>
                  </a:lnTo>
                  <a:lnTo>
                    <a:pt x="15858" y="21952"/>
                  </a:lnTo>
                  <a:lnTo>
                    <a:pt x="15892" y="21986"/>
                  </a:lnTo>
                  <a:lnTo>
                    <a:pt x="15993" y="21986"/>
                  </a:lnTo>
                  <a:lnTo>
                    <a:pt x="16027" y="21952"/>
                  </a:lnTo>
                  <a:lnTo>
                    <a:pt x="16027" y="21919"/>
                  </a:lnTo>
                  <a:lnTo>
                    <a:pt x="15959" y="21717"/>
                  </a:lnTo>
                  <a:lnTo>
                    <a:pt x="16161" y="21313"/>
                  </a:lnTo>
                  <a:lnTo>
                    <a:pt x="16195" y="21245"/>
                  </a:lnTo>
                  <a:lnTo>
                    <a:pt x="16397" y="20808"/>
                  </a:lnTo>
                  <a:lnTo>
                    <a:pt x="16431" y="20808"/>
                  </a:lnTo>
                  <a:lnTo>
                    <a:pt x="16498" y="20774"/>
                  </a:lnTo>
                  <a:lnTo>
                    <a:pt x="16532" y="20774"/>
                  </a:lnTo>
                  <a:lnTo>
                    <a:pt x="16532" y="20707"/>
                  </a:lnTo>
                  <a:lnTo>
                    <a:pt x="16498" y="20572"/>
                  </a:lnTo>
                  <a:lnTo>
                    <a:pt x="16666" y="20202"/>
                  </a:lnTo>
                  <a:lnTo>
                    <a:pt x="16700" y="20202"/>
                  </a:lnTo>
                  <a:lnTo>
                    <a:pt x="16734" y="20168"/>
                  </a:lnTo>
                  <a:lnTo>
                    <a:pt x="16868" y="20235"/>
                  </a:lnTo>
                  <a:lnTo>
                    <a:pt x="17037" y="20269"/>
                  </a:lnTo>
                  <a:lnTo>
                    <a:pt x="17306" y="20370"/>
                  </a:lnTo>
                  <a:lnTo>
                    <a:pt x="17575" y="20471"/>
                  </a:lnTo>
                  <a:lnTo>
                    <a:pt x="17946" y="20673"/>
                  </a:lnTo>
                  <a:lnTo>
                    <a:pt x="18114" y="20774"/>
                  </a:lnTo>
                  <a:lnTo>
                    <a:pt x="18316" y="20808"/>
                  </a:lnTo>
                  <a:lnTo>
                    <a:pt x="18350" y="20808"/>
                  </a:lnTo>
                  <a:lnTo>
                    <a:pt x="18384" y="20774"/>
                  </a:lnTo>
                  <a:lnTo>
                    <a:pt x="18417" y="20707"/>
                  </a:lnTo>
                  <a:lnTo>
                    <a:pt x="18417" y="20673"/>
                  </a:lnTo>
                  <a:lnTo>
                    <a:pt x="18384" y="20572"/>
                  </a:lnTo>
                  <a:lnTo>
                    <a:pt x="18283" y="20505"/>
                  </a:lnTo>
                  <a:lnTo>
                    <a:pt x="18081" y="20370"/>
                  </a:lnTo>
                  <a:lnTo>
                    <a:pt x="17676" y="20202"/>
                  </a:lnTo>
                  <a:lnTo>
                    <a:pt x="17239" y="20033"/>
                  </a:lnTo>
                  <a:lnTo>
                    <a:pt x="16969" y="19966"/>
                  </a:lnTo>
                  <a:lnTo>
                    <a:pt x="16868" y="19966"/>
                  </a:lnTo>
                  <a:lnTo>
                    <a:pt x="16767" y="20000"/>
                  </a:lnTo>
                  <a:lnTo>
                    <a:pt x="16969" y="19562"/>
                  </a:lnTo>
                  <a:lnTo>
                    <a:pt x="17070" y="19562"/>
                  </a:lnTo>
                  <a:lnTo>
                    <a:pt x="17104" y="19495"/>
                  </a:lnTo>
                  <a:lnTo>
                    <a:pt x="17138" y="19461"/>
                  </a:lnTo>
                  <a:lnTo>
                    <a:pt x="17104" y="19394"/>
                  </a:lnTo>
                  <a:lnTo>
                    <a:pt x="17070" y="19360"/>
                  </a:lnTo>
                  <a:lnTo>
                    <a:pt x="17306" y="18855"/>
                  </a:lnTo>
                  <a:lnTo>
                    <a:pt x="17441" y="18552"/>
                  </a:lnTo>
                  <a:lnTo>
                    <a:pt x="17474" y="18518"/>
                  </a:lnTo>
                  <a:lnTo>
                    <a:pt x="17508" y="18451"/>
                  </a:lnTo>
                  <a:lnTo>
                    <a:pt x="17980" y="17441"/>
                  </a:lnTo>
                  <a:lnTo>
                    <a:pt x="18047" y="17441"/>
                  </a:lnTo>
                  <a:lnTo>
                    <a:pt x="18081" y="17374"/>
                  </a:lnTo>
                  <a:lnTo>
                    <a:pt x="18047" y="17273"/>
                  </a:lnTo>
                  <a:lnTo>
                    <a:pt x="18384" y="16566"/>
                  </a:lnTo>
                  <a:lnTo>
                    <a:pt x="18417" y="16532"/>
                  </a:lnTo>
                  <a:lnTo>
                    <a:pt x="18417" y="16498"/>
                  </a:lnTo>
                  <a:lnTo>
                    <a:pt x="19528" y="14108"/>
                  </a:lnTo>
                  <a:lnTo>
                    <a:pt x="19697" y="14243"/>
                  </a:lnTo>
                  <a:lnTo>
                    <a:pt x="19865" y="14310"/>
                  </a:lnTo>
                  <a:lnTo>
                    <a:pt x="20235" y="14445"/>
                  </a:lnTo>
                  <a:lnTo>
                    <a:pt x="20841" y="14714"/>
                  </a:lnTo>
                  <a:lnTo>
                    <a:pt x="20841" y="14445"/>
                  </a:lnTo>
                  <a:lnTo>
                    <a:pt x="20639" y="14377"/>
                  </a:lnTo>
                  <a:lnTo>
                    <a:pt x="20101" y="14142"/>
                  </a:lnTo>
                  <a:lnTo>
                    <a:pt x="19831" y="14074"/>
                  </a:lnTo>
                  <a:lnTo>
                    <a:pt x="19562" y="14041"/>
                  </a:lnTo>
                  <a:lnTo>
                    <a:pt x="19629" y="13872"/>
                  </a:lnTo>
                  <a:lnTo>
                    <a:pt x="19865" y="13266"/>
                  </a:lnTo>
                  <a:lnTo>
                    <a:pt x="20067" y="12660"/>
                  </a:lnTo>
                  <a:lnTo>
                    <a:pt x="20269" y="12088"/>
                  </a:lnTo>
                  <a:lnTo>
                    <a:pt x="20505" y="11482"/>
                  </a:lnTo>
                  <a:lnTo>
                    <a:pt x="20673" y="11145"/>
                  </a:lnTo>
                  <a:lnTo>
                    <a:pt x="20841" y="10842"/>
                  </a:lnTo>
                  <a:lnTo>
                    <a:pt x="20841" y="10371"/>
                  </a:lnTo>
                  <a:lnTo>
                    <a:pt x="20774" y="10472"/>
                  </a:lnTo>
                  <a:lnTo>
                    <a:pt x="20404" y="9798"/>
                  </a:lnTo>
                  <a:lnTo>
                    <a:pt x="20269" y="9462"/>
                  </a:lnTo>
                  <a:lnTo>
                    <a:pt x="20134" y="9091"/>
                  </a:lnTo>
                  <a:lnTo>
                    <a:pt x="20134" y="9058"/>
                  </a:lnTo>
                  <a:lnTo>
                    <a:pt x="20101" y="9091"/>
                  </a:lnTo>
                  <a:lnTo>
                    <a:pt x="20101" y="9293"/>
                  </a:lnTo>
                  <a:lnTo>
                    <a:pt x="20134" y="9529"/>
                  </a:lnTo>
                  <a:lnTo>
                    <a:pt x="20269" y="9933"/>
                  </a:lnTo>
                  <a:lnTo>
                    <a:pt x="20437" y="10337"/>
                  </a:lnTo>
                  <a:lnTo>
                    <a:pt x="20639" y="10707"/>
                  </a:lnTo>
                  <a:lnTo>
                    <a:pt x="20471" y="11044"/>
                  </a:lnTo>
                  <a:lnTo>
                    <a:pt x="20336" y="10876"/>
                  </a:lnTo>
                  <a:lnTo>
                    <a:pt x="20269" y="10707"/>
                  </a:lnTo>
                  <a:lnTo>
                    <a:pt x="20101" y="10371"/>
                  </a:lnTo>
                  <a:lnTo>
                    <a:pt x="20000" y="10202"/>
                  </a:lnTo>
                  <a:lnTo>
                    <a:pt x="19865" y="10068"/>
                  </a:lnTo>
                  <a:lnTo>
                    <a:pt x="19831" y="10068"/>
                  </a:lnTo>
                  <a:lnTo>
                    <a:pt x="19831" y="10101"/>
                  </a:lnTo>
                  <a:lnTo>
                    <a:pt x="19932" y="10303"/>
                  </a:lnTo>
                  <a:lnTo>
                    <a:pt x="20000" y="10505"/>
                  </a:lnTo>
                  <a:lnTo>
                    <a:pt x="20067" y="10707"/>
                  </a:lnTo>
                  <a:lnTo>
                    <a:pt x="20134" y="10909"/>
                  </a:lnTo>
                  <a:lnTo>
                    <a:pt x="20235" y="11078"/>
                  </a:lnTo>
                  <a:lnTo>
                    <a:pt x="20370" y="11246"/>
                  </a:lnTo>
                  <a:lnTo>
                    <a:pt x="20202" y="11583"/>
                  </a:lnTo>
                  <a:lnTo>
                    <a:pt x="20134" y="11549"/>
                  </a:lnTo>
                  <a:lnTo>
                    <a:pt x="19899" y="11280"/>
                  </a:lnTo>
                  <a:lnTo>
                    <a:pt x="19764" y="11111"/>
                  </a:lnTo>
                  <a:lnTo>
                    <a:pt x="19663" y="10909"/>
                  </a:lnTo>
                  <a:lnTo>
                    <a:pt x="19495" y="10539"/>
                  </a:lnTo>
                  <a:lnTo>
                    <a:pt x="19461" y="10505"/>
                  </a:lnTo>
                  <a:lnTo>
                    <a:pt x="20168" y="8923"/>
                  </a:lnTo>
                  <a:lnTo>
                    <a:pt x="20841" y="7341"/>
                  </a:lnTo>
                  <a:lnTo>
                    <a:pt x="20841" y="6667"/>
                  </a:lnTo>
                  <a:lnTo>
                    <a:pt x="20336" y="7846"/>
                  </a:lnTo>
                  <a:lnTo>
                    <a:pt x="19831" y="9024"/>
                  </a:lnTo>
                  <a:lnTo>
                    <a:pt x="19326" y="10202"/>
                  </a:lnTo>
                  <a:lnTo>
                    <a:pt x="18788" y="11347"/>
                  </a:lnTo>
                  <a:lnTo>
                    <a:pt x="18350" y="12290"/>
                  </a:lnTo>
                  <a:lnTo>
                    <a:pt x="17912" y="13232"/>
                  </a:lnTo>
                  <a:lnTo>
                    <a:pt x="17508" y="13131"/>
                  </a:lnTo>
                  <a:lnTo>
                    <a:pt x="17171" y="12997"/>
                  </a:lnTo>
                  <a:lnTo>
                    <a:pt x="16801" y="12862"/>
                  </a:lnTo>
                  <a:lnTo>
                    <a:pt x="16464" y="12694"/>
                  </a:lnTo>
                  <a:lnTo>
                    <a:pt x="15118" y="11953"/>
                  </a:lnTo>
                  <a:lnTo>
                    <a:pt x="14343" y="11616"/>
                  </a:lnTo>
                  <a:lnTo>
                    <a:pt x="13569" y="11313"/>
                  </a:lnTo>
                  <a:lnTo>
                    <a:pt x="12795" y="11010"/>
                  </a:lnTo>
                  <a:lnTo>
                    <a:pt x="12020" y="10707"/>
                  </a:lnTo>
                  <a:lnTo>
                    <a:pt x="10640" y="10101"/>
                  </a:lnTo>
                  <a:lnTo>
                    <a:pt x="9226" y="9495"/>
                  </a:lnTo>
                  <a:lnTo>
                    <a:pt x="8317" y="9159"/>
                  </a:lnTo>
                  <a:lnTo>
                    <a:pt x="7879" y="8990"/>
                  </a:lnTo>
                  <a:lnTo>
                    <a:pt x="7441" y="8788"/>
                  </a:lnTo>
                  <a:lnTo>
                    <a:pt x="7004" y="8620"/>
                  </a:lnTo>
                  <a:lnTo>
                    <a:pt x="6802" y="8553"/>
                  </a:lnTo>
                  <a:lnTo>
                    <a:pt x="6566" y="8485"/>
                  </a:lnTo>
                  <a:lnTo>
                    <a:pt x="8014" y="5253"/>
                  </a:lnTo>
                  <a:lnTo>
                    <a:pt x="8552" y="4007"/>
                  </a:lnTo>
                  <a:lnTo>
                    <a:pt x="9091" y="2762"/>
                  </a:lnTo>
                  <a:lnTo>
                    <a:pt x="9327" y="2122"/>
                  </a:lnTo>
                  <a:lnTo>
                    <a:pt x="9529" y="1482"/>
                  </a:lnTo>
                  <a:lnTo>
                    <a:pt x="9697" y="809"/>
                  </a:lnTo>
                  <a:lnTo>
                    <a:pt x="9866" y="169"/>
                  </a:lnTo>
                  <a:lnTo>
                    <a:pt x="9899" y="203"/>
                  </a:lnTo>
                  <a:lnTo>
                    <a:pt x="10371" y="371"/>
                  </a:lnTo>
                  <a:lnTo>
                    <a:pt x="10775" y="540"/>
                  </a:lnTo>
                  <a:lnTo>
                    <a:pt x="11650" y="977"/>
                  </a:lnTo>
                  <a:lnTo>
                    <a:pt x="12088" y="1146"/>
                  </a:lnTo>
                  <a:lnTo>
                    <a:pt x="12559" y="1280"/>
                  </a:lnTo>
                  <a:lnTo>
                    <a:pt x="13468" y="1583"/>
                  </a:lnTo>
                  <a:lnTo>
                    <a:pt x="14478" y="1920"/>
                  </a:lnTo>
                  <a:lnTo>
                    <a:pt x="15488" y="2358"/>
                  </a:lnTo>
                  <a:lnTo>
                    <a:pt x="17474" y="3233"/>
                  </a:lnTo>
                  <a:lnTo>
                    <a:pt x="18586" y="3671"/>
                  </a:lnTo>
                  <a:lnTo>
                    <a:pt x="19697" y="4108"/>
                  </a:lnTo>
                  <a:lnTo>
                    <a:pt x="20740" y="4546"/>
                  </a:lnTo>
                  <a:lnTo>
                    <a:pt x="20841" y="4580"/>
                  </a:lnTo>
                  <a:lnTo>
                    <a:pt x="20841" y="4243"/>
                  </a:lnTo>
                  <a:lnTo>
                    <a:pt x="20033" y="3940"/>
                  </a:lnTo>
                  <a:lnTo>
                    <a:pt x="18720" y="3435"/>
                  </a:lnTo>
                  <a:lnTo>
                    <a:pt x="17407" y="2896"/>
                  </a:lnTo>
                  <a:lnTo>
                    <a:pt x="15488" y="2055"/>
                  </a:lnTo>
                  <a:lnTo>
                    <a:pt x="14512" y="1651"/>
                  </a:lnTo>
                  <a:lnTo>
                    <a:pt x="13535" y="1314"/>
                  </a:lnTo>
                  <a:lnTo>
                    <a:pt x="12458" y="977"/>
                  </a:lnTo>
                  <a:lnTo>
                    <a:pt x="11919" y="775"/>
                  </a:lnTo>
                  <a:lnTo>
                    <a:pt x="11414" y="540"/>
                  </a:lnTo>
                  <a:lnTo>
                    <a:pt x="11044" y="371"/>
                  </a:lnTo>
                  <a:lnTo>
                    <a:pt x="10674" y="203"/>
                  </a:lnTo>
                  <a:lnTo>
                    <a:pt x="10337" y="102"/>
                  </a:lnTo>
                  <a:lnTo>
                    <a:pt x="9933" y="35"/>
                  </a:lnTo>
                  <a:lnTo>
                    <a:pt x="9899" y="35"/>
                  </a:lnTo>
                  <a:lnTo>
                    <a:pt x="9866" y="68"/>
                  </a:lnTo>
                  <a:lnTo>
                    <a:pt x="983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3" name="Google Shape;1453;p9"/>
            <p:cNvSpPr/>
            <p:nvPr/>
          </p:nvSpPr>
          <p:spPr>
            <a:xfrm>
              <a:off x="3169450" y="1194275"/>
              <a:ext cx="606900" cy="726425"/>
            </a:xfrm>
            <a:custGeom>
              <a:avLst/>
              <a:gdLst/>
              <a:ahLst/>
              <a:cxnLst/>
              <a:rect l="l" t="t" r="r" b="b"/>
              <a:pathLst>
                <a:path w="24276" h="29057" extrusionOk="0">
                  <a:moveTo>
                    <a:pt x="236" y="10909"/>
                  </a:moveTo>
                  <a:lnTo>
                    <a:pt x="203" y="10943"/>
                  </a:lnTo>
                  <a:lnTo>
                    <a:pt x="203" y="10909"/>
                  </a:lnTo>
                  <a:close/>
                  <a:moveTo>
                    <a:pt x="1246" y="9933"/>
                  </a:moveTo>
                  <a:lnTo>
                    <a:pt x="1650" y="10202"/>
                  </a:lnTo>
                  <a:lnTo>
                    <a:pt x="1987" y="10472"/>
                  </a:lnTo>
                  <a:lnTo>
                    <a:pt x="2660" y="11078"/>
                  </a:lnTo>
                  <a:lnTo>
                    <a:pt x="3064" y="11448"/>
                  </a:lnTo>
                  <a:lnTo>
                    <a:pt x="3468" y="11785"/>
                  </a:lnTo>
                  <a:lnTo>
                    <a:pt x="3872" y="12121"/>
                  </a:lnTo>
                  <a:lnTo>
                    <a:pt x="4243" y="12458"/>
                  </a:lnTo>
                  <a:lnTo>
                    <a:pt x="4916" y="13131"/>
                  </a:lnTo>
                  <a:lnTo>
                    <a:pt x="5556" y="13838"/>
                  </a:lnTo>
                  <a:lnTo>
                    <a:pt x="5724" y="14007"/>
                  </a:lnTo>
                  <a:lnTo>
                    <a:pt x="5724" y="14074"/>
                  </a:lnTo>
                  <a:lnTo>
                    <a:pt x="5792" y="14142"/>
                  </a:lnTo>
                  <a:lnTo>
                    <a:pt x="5859" y="14142"/>
                  </a:lnTo>
                  <a:lnTo>
                    <a:pt x="6364" y="14613"/>
                  </a:lnTo>
                  <a:lnTo>
                    <a:pt x="6600" y="14882"/>
                  </a:lnTo>
                  <a:lnTo>
                    <a:pt x="6835" y="15118"/>
                  </a:lnTo>
                  <a:lnTo>
                    <a:pt x="6734" y="15253"/>
                  </a:lnTo>
                  <a:lnTo>
                    <a:pt x="6633" y="15387"/>
                  </a:lnTo>
                  <a:lnTo>
                    <a:pt x="6465" y="15623"/>
                  </a:lnTo>
                  <a:lnTo>
                    <a:pt x="6162" y="15960"/>
                  </a:lnTo>
                  <a:lnTo>
                    <a:pt x="6027" y="16162"/>
                  </a:lnTo>
                  <a:lnTo>
                    <a:pt x="5893" y="16330"/>
                  </a:lnTo>
                  <a:lnTo>
                    <a:pt x="5590" y="15960"/>
                  </a:lnTo>
                  <a:lnTo>
                    <a:pt x="5287" y="15657"/>
                  </a:lnTo>
                  <a:lnTo>
                    <a:pt x="4950" y="15320"/>
                  </a:lnTo>
                  <a:lnTo>
                    <a:pt x="4613" y="15017"/>
                  </a:lnTo>
                  <a:lnTo>
                    <a:pt x="3738" y="14209"/>
                  </a:lnTo>
                  <a:lnTo>
                    <a:pt x="3300" y="13838"/>
                  </a:lnTo>
                  <a:lnTo>
                    <a:pt x="2829" y="13502"/>
                  </a:lnTo>
                  <a:lnTo>
                    <a:pt x="2391" y="13165"/>
                  </a:lnTo>
                  <a:lnTo>
                    <a:pt x="1953" y="12761"/>
                  </a:lnTo>
                  <a:lnTo>
                    <a:pt x="1583" y="12323"/>
                  </a:lnTo>
                  <a:lnTo>
                    <a:pt x="1213" y="11886"/>
                  </a:lnTo>
                  <a:lnTo>
                    <a:pt x="1044" y="11684"/>
                  </a:lnTo>
                  <a:lnTo>
                    <a:pt x="708" y="11313"/>
                  </a:lnTo>
                  <a:lnTo>
                    <a:pt x="405" y="11010"/>
                  </a:lnTo>
                  <a:lnTo>
                    <a:pt x="270" y="10943"/>
                  </a:lnTo>
                  <a:lnTo>
                    <a:pt x="236" y="10909"/>
                  </a:lnTo>
                  <a:lnTo>
                    <a:pt x="270" y="10909"/>
                  </a:lnTo>
                  <a:lnTo>
                    <a:pt x="304" y="10876"/>
                  </a:lnTo>
                  <a:lnTo>
                    <a:pt x="438" y="10775"/>
                  </a:lnTo>
                  <a:lnTo>
                    <a:pt x="607" y="10505"/>
                  </a:lnTo>
                  <a:lnTo>
                    <a:pt x="910" y="10202"/>
                  </a:lnTo>
                  <a:lnTo>
                    <a:pt x="1044" y="10068"/>
                  </a:lnTo>
                  <a:lnTo>
                    <a:pt x="1246" y="9933"/>
                  </a:lnTo>
                  <a:close/>
                  <a:moveTo>
                    <a:pt x="17003" y="3098"/>
                  </a:moveTo>
                  <a:lnTo>
                    <a:pt x="17138" y="3502"/>
                  </a:lnTo>
                  <a:lnTo>
                    <a:pt x="17272" y="3906"/>
                  </a:lnTo>
                  <a:lnTo>
                    <a:pt x="17609" y="4681"/>
                  </a:lnTo>
                  <a:lnTo>
                    <a:pt x="17744" y="4984"/>
                  </a:lnTo>
                  <a:lnTo>
                    <a:pt x="17845" y="5320"/>
                  </a:lnTo>
                  <a:lnTo>
                    <a:pt x="18013" y="5960"/>
                  </a:lnTo>
                  <a:lnTo>
                    <a:pt x="18249" y="7307"/>
                  </a:lnTo>
                  <a:lnTo>
                    <a:pt x="18518" y="8721"/>
                  </a:lnTo>
                  <a:lnTo>
                    <a:pt x="18282" y="8755"/>
                  </a:lnTo>
                  <a:lnTo>
                    <a:pt x="18047" y="8788"/>
                  </a:lnTo>
                  <a:lnTo>
                    <a:pt x="17575" y="8923"/>
                  </a:lnTo>
                  <a:lnTo>
                    <a:pt x="16700" y="9260"/>
                  </a:lnTo>
                  <a:lnTo>
                    <a:pt x="15959" y="9495"/>
                  </a:lnTo>
                  <a:lnTo>
                    <a:pt x="15219" y="9697"/>
                  </a:lnTo>
                  <a:lnTo>
                    <a:pt x="13670" y="10034"/>
                  </a:lnTo>
                  <a:lnTo>
                    <a:pt x="12895" y="10202"/>
                  </a:lnTo>
                  <a:lnTo>
                    <a:pt x="12087" y="10404"/>
                  </a:lnTo>
                  <a:lnTo>
                    <a:pt x="10539" y="10876"/>
                  </a:lnTo>
                  <a:lnTo>
                    <a:pt x="9933" y="11044"/>
                  </a:lnTo>
                  <a:lnTo>
                    <a:pt x="9293" y="11179"/>
                  </a:lnTo>
                  <a:lnTo>
                    <a:pt x="8956" y="11280"/>
                  </a:lnTo>
                  <a:lnTo>
                    <a:pt x="8653" y="11381"/>
                  </a:lnTo>
                  <a:lnTo>
                    <a:pt x="8384" y="11482"/>
                  </a:lnTo>
                  <a:lnTo>
                    <a:pt x="8115" y="11650"/>
                  </a:lnTo>
                  <a:lnTo>
                    <a:pt x="8081" y="11684"/>
                  </a:lnTo>
                  <a:lnTo>
                    <a:pt x="8081" y="11751"/>
                  </a:lnTo>
                  <a:lnTo>
                    <a:pt x="8115" y="11818"/>
                  </a:lnTo>
                  <a:lnTo>
                    <a:pt x="8182" y="11818"/>
                  </a:lnTo>
                  <a:lnTo>
                    <a:pt x="8788" y="11616"/>
                  </a:lnTo>
                  <a:lnTo>
                    <a:pt x="9394" y="11482"/>
                  </a:lnTo>
                  <a:lnTo>
                    <a:pt x="10000" y="11347"/>
                  </a:lnTo>
                  <a:lnTo>
                    <a:pt x="10606" y="11179"/>
                  </a:lnTo>
                  <a:lnTo>
                    <a:pt x="12054" y="10741"/>
                  </a:lnTo>
                  <a:lnTo>
                    <a:pt x="13502" y="10371"/>
                  </a:lnTo>
                  <a:lnTo>
                    <a:pt x="14983" y="10068"/>
                  </a:lnTo>
                  <a:lnTo>
                    <a:pt x="15690" y="9899"/>
                  </a:lnTo>
                  <a:lnTo>
                    <a:pt x="16397" y="9697"/>
                  </a:lnTo>
                  <a:lnTo>
                    <a:pt x="16936" y="9495"/>
                  </a:lnTo>
                  <a:lnTo>
                    <a:pt x="17474" y="9293"/>
                  </a:lnTo>
                  <a:lnTo>
                    <a:pt x="18013" y="9125"/>
                  </a:lnTo>
                  <a:lnTo>
                    <a:pt x="18282" y="9058"/>
                  </a:lnTo>
                  <a:lnTo>
                    <a:pt x="18585" y="9024"/>
                  </a:lnTo>
                  <a:lnTo>
                    <a:pt x="18686" y="9529"/>
                  </a:lnTo>
                  <a:lnTo>
                    <a:pt x="18484" y="9529"/>
                  </a:lnTo>
                  <a:lnTo>
                    <a:pt x="18249" y="9563"/>
                  </a:lnTo>
                  <a:lnTo>
                    <a:pt x="17845" y="9664"/>
                  </a:lnTo>
                  <a:lnTo>
                    <a:pt x="17037" y="9967"/>
                  </a:lnTo>
                  <a:lnTo>
                    <a:pt x="16363" y="10202"/>
                  </a:lnTo>
                  <a:lnTo>
                    <a:pt x="15656" y="10404"/>
                  </a:lnTo>
                  <a:lnTo>
                    <a:pt x="14276" y="10775"/>
                  </a:lnTo>
                  <a:lnTo>
                    <a:pt x="11313" y="11583"/>
                  </a:lnTo>
                  <a:lnTo>
                    <a:pt x="9832" y="11953"/>
                  </a:lnTo>
                  <a:lnTo>
                    <a:pt x="8350" y="12323"/>
                  </a:lnTo>
                  <a:lnTo>
                    <a:pt x="8283" y="12357"/>
                  </a:lnTo>
                  <a:lnTo>
                    <a:pt x="8283" y="12458"/>
                  </a:lnTo>
                  <a:lnTo>
                    <a:pt x="8317" y="12525"/>
                  </a:lnTo>
                  <a:lnTo>
                    <a:pt x="8384" y="12559"/>
                  </a:lnTo>
                  <a:lnTo>
                    <a:pt x="9091" y="12458"/>
                  </a:lnTo>
                  <a:lnTo>
                    <a:pt x="9764" y="12357"/>
                  </a:lnTo>
                  <a:lnTo>
                    <a:pt x="10471" y="12189"/>
                  </a:lnTo>
                  <a:lnTo>
                    <a:pt x="11145" y="12020"/>
                  </a:lnTo>
                  <a:lnTo>
                    <a:pt x="12525" y="11616"/>
                  </a:lnTo>
                  <a:lnTo>
                    <a:pt x="13872" y="11212"/>
                  </a:lnTo>
                  <a:lnTo>
                    <a:pt x="15320" y="10808"/>
                  </a:lnTo>
                  <a:lnTo>
                    <a:pt x="16767" y="10371"/>
                  </a:lnTo>
                  <a:lnTo>
                    <a:pt x="17744" y="10068"/>
                  </a:lnTo>
                  <a:lnTo>
                    <a:pt x="18249" y="9933"/>
                  </a:lnTo>
                  <a:lnTo>
                    <a:pt x="18754" y="9832"/>
                  </a:lnTo>
                  <a:lnTo>
                    <a:pt x="18855" y="10371"/>
                  </a:lnTo>
                  <a:lnTo>
                    <a:pt x="17542" y="10775"/>
                  </a:lnTo>
                  <a:lnTo>
                    <a:pt x="16229" y="11179"/>
                  </a:lnTo>
                  <a:lnTo>
                    <a:pt x="14882" y="11515"/>
                  </a:lnTo>
                  <a:lnTo>
                    <a:pt x="13569" y="11818"/>
                  </a:lnTo>
                  <a:lnTo>
                    <a:pt x="12256" y="12121"/>
                  </a:lnTo>
                  <a:lnTo>
                    <a:pt x="10976" y="12458"/>
                  </a:lnTo>
                  <a:lnTo>
                    <a:pt x="9731" y="12761"/>
                  </a:lnTo>
                  <a:lnTo>
                    <a:pt x="9428" y="12862"/>
                  </a:lnTo>
                  <a:lnTo>
                    <a:pt x="9125" y="12963"/>
                  </a:lnTo>
                  <a:lnTo>
                    <a:pt x="8923" y="13098"/>
                  </a:lnTo>
                  <a:lnTo>
                    <a:pt x="8788" y="13131"/>
                  </a:lnTo>
                  <a:lnTo>
                    <a:pt x="8721" y="13165"/>
                  </a:lnTo>
                  <a:lnTo>
                    <a:pt x="8653" y="13199"/>
                  </a:lnTo>
                  <a:lnTo>
                    <a:pt x="8620" y="13232"/>
                  </a:lnTo>
                  <a:lnTo>
                    <a:pt x="8620" y="13300"/>
                  </a:lnTo>
                  <a:lnTo>
                    <a:pt x="8687" y="13333"/>
                  </a:lnTo>
                  <a:lnTo>
                    <a:pt x="8754" y="13401"/>
                  </a:lnTo>
                  <a:lnTo>
                    <a:pt x="8855" y="13401"/>
                  </a:lnTo>
                  <a:lnTo>
                    <a:pt x="9024" y="13300"/>
                  </a:lnTo>
                  <a:lnTo>
                    <a:pt x="9394" y="13165"/>
                  </a:lnTo>
                  <a:lnTo>
                    <a:pt x="9731" y="13064"/>
                  </a:lnTo>
                  <a:lnTo>
                    <a:pt x="10438" y="12896"/>
                  </a:lnTo>
                  <a:lnTo>
                    <a:pt x="11784" y="12525"/>
                  </a:lnTo>
                  <a:lnTo>
                    <a:pt x="12458" y="12357"/>
                  </a:lnTo>
                  <a:lnTo>
                    <a:pt x="13165" y="12222"/>
                  </a:lnTo>
                  <a:lnTo>
                    <a:pt x="14613" y="11886"/>
                  </a:lnTo>
                  <a:lnTo>
                    <a:pt x="16060" y="11515"/>
                  </a:lnTo>
                  <a:lnTo>
                    <a:pt x="17508" y="11111"/>
                  </a:lnTo>
                  <a:lnTo>
                    <a:pt x="18922" y="10674"/>
                  </a:lnTo>
                  <a:lnTo>
                    <a:pt x="19023" y="11078"/>
                  </a:lnTo>
                  <a:lnTo>
                    <a:pt x="17676" y="11414"/>
                  </a:lnTo>
                  <a:lnTo>
                    <a:pt x="16330" y="11785"/>
                  </a:lnTo>
                  <a:lnTo>
                    <a:pt x="14983" y="12155"/>
                  </a:lnTo>
                  <a:lnTo>
                    <a:pt x="13636" y="12424"/>
                  </a:lnTo>
                  <a:lnTo>
                    <a:pt x="12996" y="12593"/>
                  </a:lnTo>
                  <a:lnTo>
                    <a:pt x="12390" y="12761"/>
                  </a:lnTo>
                  <a:lnTo>
                    <a:pt x="11212" y="13165"/>
                  </a:lnTo>
                  <a:lnTo>
                    <a:pt x="10640" y="13300"/>
                  </a:lnTo>
                  <a:lnTo>
                    <a:pt x="10034" y="13434"/>
                  </a:lnTo>
                  <a:lnTo>
                    <a:pt x="9461" y="13569"/>
                  </a:lnTo>
                  <a:lnTo>
                    <a:pt x="9192" y="13670"/>
                  </a:lnTo>
                  <a:lnTo>
                    <a:pt x="8923" y="13805"/>
                  </a:lnTo>
                  <a:lnTo>
                    <a:pt x="8923" y="13838"/>
                  </a:lnTo>
                  <a:lnTo>
                    <a:pt x="8923" y="13906"/>
                  </a:lnTo>
                  <a:lnTo>
                    <a:pt x="8923" y="13939"/>
                  </a:lnTo>
                  <a:lnTo>
                    <a:pt x="8990" y="13939"/>
                  </a:lnTo>
                  <a:lnTo>
                    <a:pt x="9596" y="13838"/>
                  </a:lnTo>
                  <a:lnTo>
                    <a:pt x="10168" y="13704"/>
                  </a:lnTo>
                  <a:lnTo>
                    <a:pt x="11347" y="13367"/>
                  </a:lnTo>
                  <a:lnTo>
                    <a:pt x="12525" y="12997"/>
                  </a:lnTo>
                  <a:lnTo>
                    <a:pt x="13097" y="12828"/>
                  </a:lnTo>
                  <a:lnTo>
                    <a:pt x="13704" y="12694"/>
                  </a:lnTo>
                  <a:lnTo>
                    <a:pt x="15050" y="12424"/>
                  </a:lnTo>
                  <a:lnTo>
                    <a:pt x="15724" y="12256"/>
                  </a:lnTo>
                  <a:lnTo>
                    <a:pt x="16397" y="12088"/>
                  </a:lnTo>
                  <a:lnTo>
                    <a:pt x="17744" y="11717"/>
                  </a:lnTo>
                  <a:lnTo>
                    <a:pt x="19090" y="11347"/>
                  </a:lnTo>
                  <a:lnTo>
                    <a:pt x="19225" y="11818"/>
                  </a:lnTo>
                  <a:lnTo>
                    <a:pt x="19191" y="11818"/>
                  </a:lnTo>
                  <a:lnTo>
                    <a:pt x="18484" y="11919"/>
                  </a:lnTo>
                  <a:lnTo>
                    <a:pt x="17811" y="12088"/>
                  </a:lnTo>
                  <a:lnTo>
                    <a:pt x="17138" y="12256"/>
                  </a:lnTo>
                  <a:lnTo>
                    <a:pt x="16431" y="12458"/>
                  </a:lnTo>
                  <a:lnTo>
                    <a:pt x="15084" y="12929"/>
                  </a:lnTo>
                  <a:lnTo>
                    <a:pt x="14411" y="13131"/>
                  </a:lnTo>
                  <a:lnTo>
                    <a:pt x="13737" y="13333"/>
                  </a:lnTo>
                  <a:lnTo>
                    <a:pt x="11010" y="14007"/>
                  </a:lnTo>
                  <a:lnTo>
                    <a:pt x="10471" y="14142"/>
                  </a:lnTo>
                  <a:lnTo>
                    <a:pt x="9865" y="14276"/>
                  </a:lnTo>
                  <a:lnTo>
                    <a:pt x="9562" y="14377"/>
                  </a:lnTo>
                  <a:lnTo>
                    <a:pt x="9293" y="14478"/>
                  </a:lnTo>
                  <a:lnTo>
                    <a:pt x="9057" y="14613"/>
                  </a:lnTo>
                  <a:lnTo>
                    <a:pt x="8855" y="14781"/>
                  </a:lnTo>
                  <a:lnTo>
                    <a:pt x="8855" y="14815"/>
                  </a:lnTo>
                  <a:lnTo>
                    <a:pt x="8889" y="14849"/>
                  </a:lnTo>
                  <a:lnTo>
                    <a:pt x="9125" y="14849"/>
                  </a:lnTo>
                  <a:lnTo>
                    <a:pt x="9428" y="14815"/>
                  </a:lnTo>
                  <a:lnTo>
                    <a:pt x="9697" y="14748"/>
                  </a:lnTo>
                  <a:lnTo>
                    <a:pt x="10000" y="14647"/>
                  </a:lnTo>
                  <a:lnTo>
                    <a:pt x="10539" y="14478"/>
                  </a:lnTo>
                  <a:lnTo>
                    <a:pt x="11077" y="14310"/>
                  </a:lnTo>
                  <a:lnTo>
                    <a:pt x="13603" y="13670"/>
                  </a:lnTo>
                  <a:lnTo>
                    <a:pt x="14310" y="13468"/>
                  </a:lnTo>
                  <a:lnTo>
                    <a:pt x="14983" y="13266"/>
                  </a:lnTo>
                  <a:lnTo>
                    <a:pt x="16363" y="12828"/>
                  </a:lnTo>
                  <a:lnTo>
                    <a:pt x="17070" y="12593"/>
                  </a:lnTo>
                  <a:lnTo>
                    <a:pt x="17777" y="12424"/>
                  </a:lnTo>
                  <a:lnTo>
                    <a:pt x="18484" y="12256"/>
                  </a:lnTo>
                  <a:lnTo>
                    <a:pt x="19191" y="12155"/>
                  </a:lnTo>
                  <a:lnTo>
                    <a:pt x="19292" y="12121"/>
                  </a:lnTo>
                  <a:lnTo>
                    <a:pt x="19427" y="12660"/>
                  </a:lnTo>
                  <a:lnTo>
                    <a:pt x="19158" y="12660"/>
                  </a:lnTo>
                  <a:lnTo>
                    <a:pt x="18888" y="12727"/>
                  </a:lnTo>
                  <a:lnTo>
                    <a:pt x="18215" y="12929"/>
                  </a:lnTo>
                  <a:lnTo>
                    <a:pt x="17542" y="13131"/>
                  </a:lnTo>
                  <a:lnTo>
                    <a:pt x="16633" y="13401"/>
                  </a:lnTo>
                  <a:lnTo>
                    <a:pt x="15757" y="13670"/>
                  </a:lnTo>
                  <a:lnTo>
                    <a:pt x="14848" y="13939"/>
                  </a:lnTo>
                  <a:lnTo>
                    <a:pt x="13973" y="14209"/>
                  </a:lnTo>
                  <a:lnTo>
                    <a:pt x="11549" y="14849"/>
                  </a:lnTo>
                  <a:lnTo>
                    <a:pt x="10269" y="15152"/>
                  </a:lnTo>
                  <a:lnTo>
                    <a:pt x="9933" y="15253"/>
                  </a:lnTo>
                  <a:lnTo>
                    <a:pt x="9731" y="15286"/>
                  </a:lnTo>
                  <a:lnTo>
                    <a:pt x="9529" y="15286"/>
                  </a:lnTo>
                  <a:lnTo>
                    <a:pt x="9495" y="15320"/>
                  </a:lnTo>
                  <a:lnTo>
                    <a:pt x="9495" y="15354"/>
                  </a:lnTo>
                  <a:lnTo>
                    <a:pt x="9495" y="15387"/>
                  </a:lnTo>
                  <a:lnTo>
                    <a:pt x="9630" y="15455"/>
                  </a:lnTo>
                  <a:lnTo>
                    <a:pt x="9764" y="15488"/>
                  </a:lnTo>
                  <a:lnTo>
                    <a:pt x="9933" y="15488"/>
                  </a:lnTo>
                  <a:lnTo>
                    <a:pt x="10101" y="15455"/>
                  </a:lnTo>
                  <a:lnTo>
                    <a:pt x="10438" y="15387"/>
                  </a:lnTo>
                  <a:lnTo>
                    <a:pt x="10707" y="15320"/>
                  </a:lnTo>
                  <a:lnTo>
                    <a:pt x="12054" y="14983"/>
                  </a:lnTo>
                  <a:lnTo>
                    <a:pt x="13401" y="14647"/>
                  </a:lnTo>
                  <a:lnTo>
                    <a:pt x="14882" y="14243"/>
                  </a:lnTo>
                  <a:lnTo>
                    <a:pt x="15623" y="14040"/>
                  </a:lnTo>
                  <a:lnTo>
                    <a:pt x="16330" y="13805"/>
                  </a:lnTo>
                  <a:lnTo>
                    <a:pt x="18114" y="13266"/>
                  </a:lnTo>
                  <a:lnTo>
                    <a:pt x="18754" y="13030"/>
                  </a:lnTo>
                  <a:lnTo>
                    <a:pt x="19090" y="12929"/>
                  </a:lnTo>
                  <a:lnTo>
                    <a:pt x="19494" y="12929"/>
                  </a:lnTo>
                  <a:lnTo>
                    <a:pt x="19999" y="14882"/>
                  </a:lnTo>
                  <a:lnTo>
                    <a:pt x="17508" y="15623"/>
                  </a:lnTo>
                  <a:lnTo>
                    <a:pt x="15017" y="16364"/>
                  </a:lnTo>
                  <a:lnTo>
                    <a:pt x="12559" y="17003"/>
                  </a:lnTo>
                  <a:lnTo>
                    <a:pt x="11885" y="17172"/>
                  </a:lnTo>
                  <a:lnTo>
                    <a:pt x="11212" y="17306"/>
                  </a:lnTo>
                  <a:lnTo>
                    <a:pt x="10539" y="17475"/>
                  </a:lnTo>
                  <a:lnTo>
                    <a:pt x="9899" y="17677"/>
                  </a:lnTo>
                  <a:lnTo>
                    <a:pt x="9865" y="17710"/>
                  </a:lnTo>
                  <a:lnTo>
                    <a:pt x="9865" y="17744"/>
                  </a:lnTo>
                  <a:lnTo>
                    <a:pt x="9865" y="17778"/>
                  </a:lnTo>
                  <a:lnTo>
                    <a:pt x="9899" y="17778"/>
                  </a:lnTo>
                  <a:lnTo>
                    <a:pt x="10471" y="17744"/>
                  </a:lnTo>
                  <a:lnTo>
                    <a:pt x="11044" y="17677"/>
                  </a:lnTo>
                  <a:lnTo>
                    <a:pt x="12121" y="17407"/>
                  </a:lnTo>
                  <a:lnTo>
                    <a:pt x="13502" y="17071"/>
                  </a:lnTo>
                  <a:lnTo>
                    <a:pt x="14848" y="16700"/>
                  </a:lnTo>
                  <a:lnTo>
                    <a:pt x="17474" y="15960"/>
                  </a:lnTo>
                  <a:lnTo>
                    <a:pt x="20067" y="15185"/>
                  </a:lnTo>
                  <a:lnTo>
                    <a:pt x="20168" y="15657"/>
                  </a:lnTo>
                  <a:lnTo>
                    <a:pt x="19629" y="15825"/>
                  </a:lnTo>
                  <a:lnTo>
                    <a:pt x="19090" y="15960"/>
                  </a:lnTo>
                  <a:lnTo>
                    <a:pt x="18552" y="16094"/>
                  </a:lnTo>
                  <a:lnTo>
                    <a:pt x="18013" y="16229"/>
                  </a:lnTo>
                  <a:lnTo>
                    <a:pt x="16666" y="16633"/>
                  </a:lnTo>
                  <a:lnTo>
                    <a:pt x="15993" y="16835"/>
                  </a:lnTo>
                  <a:lnTo>
                    <a:pt x="15320" y="17037"/>
                  </a:lnTo>
                  <a:lnTo>
                    <a:pt x="12862" y="17643"/>
                  </a:lnTo>
                  <a:lnTo>
                    <a:pt x="11616" y="17946"/>
                  </a:lnTo>
                  <a:lnTo>
                    <a:pt x="11010" y="18114"/>
                  </a:lnTo>
                  <a:lnTo>
                    <a:pt x="10404" y="18316"/>
                  </a:lnTo>
                  <a:lnTo>
                    <a:pt x="10303" y="18350"/>
                  </a:lnTo>
                  <a:lnTo>
                    <a:pt x="9630" y="17677"/>
                  </a:lnTo>
                  <a:lnTo>
                    <a:pt x="9125" y="17104"/>
                  </a:lnTo>
                  <a:lnTo>
                    <a:pt x="8552" y="16498"/>
                  </a:lnTo>
                  <a:lnTo>
                    <a:pt x="8249" y="16229"/>
                  </a:lnTo>
                  <a:lnTo>
                    <a:pt x="7946" y="15960"/>
                  </a:lnTo>
                  <a:lnTo>
                    <a:pt x="7610" y="15724"/>
                  </a:lnTo>
                  <a:lnTo>
                    <a:pt x="7273" y="15556"/>
                  </a:lnTo>
                  <a:lnTo>
                    <a:pt x="7172" y="15185"/>
                  </a:lnTo>
                  <a:lnTo>
                    <a:pt x="7172" y="15118"/>
                  </a:lnTo>
                  <a:lnTo>
                    <a:pt x="7138" y="15084"/>
                  </a:lnTo>
                  <a:lnTo>
                    <a:pt x="7105" y="15051"/>
                  </a:lnTo>
                  <a:lnTo>
                    <a:pt x="6768" y="14074"/>
                  </a:lnTo>
                  <a:lnTo>
                    <a:pt x="6600" y="13569"/>
                  </a:lnTo>
                  <a:lnTo>
                    <a:pt x="6465" y="13064"/>
                  </a:lnTo>
                  <a:lnTo>
                    <a:pt x="6095" y="11616"/>
                  </a:lnTo>
                  <a:lnTo>
                    <a:pt x="5792" y="10135"/>
                  </a:lnTo>
                  <a:lnTo>
                    <a:pt x="5489" y="8755"/>
                  </a:lnTo>
                  <a:lnTo>
                    <a:pt x="5320" y="8048"/>
                  </a:lnTo>
                  <a:lnTo>
                    <a:pt x="5219" y="7374"/>
                  </a:lnTo>
                  <a:lnTo>
                    <a:pt x="5219" y="7105"/>
                  </a:lnTo>
                  <a:lnTo>
                    <a:pt x="5253" y="6869"/>
                  </a:lnTo>
                  <a:lnTo>
                    <a:pt x="5320" y="6667"/>
                  </a:lnTo>
                  <a:lnTo>
                    <a:pt x="5421" y="6465"/>
                  </a:lnTo>
                  <a:lnTo>
                    <a:pt x="5556" y="6297"/>
                  </a:lnTo>
                  <a:lnTo>
                    <a:pt x="5724" y="6162"/>
                  </a:lnTo>
                  <a:lnTo>
                    <a:pt x="5926" y="6027"/>
                  </a:lnTo>
                  <a:lnTo>
                    <a:pt x="6128" y="5926"/>
                  </a:lnTo>
                  <a:lnTo>
                    <a:pt x="6398" y="5825"/>
                  </a:lnTo>
                  <a:lnTo>
                    <a:pt x="6499" y="5758"/>
                  </a:lnTo>
                  <a:lnTo>
                    <a:pt x="6566" y="5657"/>
                  </a:lnTo>
                  <a:lnTo>
                    <a:pt x="6600" y="5657"/>
                  </a:lnTo>
                  <a:lnTo>
                    <a:pt x="7071" y="5623"/>
                  </a:lnTo>
                  <a:lnTo>
                    <a:pt x="7542" y="5522"/>
                  </a:lnTo>
                  <a:lnTo>
                    <a:pt x="8485" y="5253"/>
                  </a:lnTo>
                  <a:lnTo>
                    <a:pt x="9259" y="5051"/>
                  </a:lnTo>
                  <a:lnTo>
                    <a:pt x="10000" y="4849"/>
                  </a:lnTo>
                  <a:lnTo>
                    <a:pt x="10774" y="4613"/>
                  </a:lnTo>
                  <a:lnTo>
                    <a:pt x="11549" y="4445"/>
                  </a:lnTo>
                  <a:lnTo>
                    <a:pt x="12929" y="4142"/>
                  </a:lnTo>
                  <a:lnTo>
                    <a:pt x="14310" y="3839"/>
                  </a:lnTo>
                  <a:lnTo>
                    <a:pt x="15656" y="3536"/>
                  </a:lnTo>
                  <a:lnTo>
                    <a:pt x="16330" y="3334"/>
                  </a:lnTo>
                  <a:lnTo>
                    <a:pt x="17003" y="3098"/>
                  </a:lnTo>
                  <a:close/>
                  <a:moveTo>
                    <a:pt x="20235" y="15892"/>
                  </a:moveTo>
                  <a:lnTo>
                    <a:pt x="20336" y="16397"/>
                  </a:lnTo>
                  <a:lnTo>
                    <a:pt x="18181" y="16835"/>
                  </a:lnTo>
                  <a:lnTo>
                    <a:pt x="17104" y="17104"/>
                  </a:lnTo>
                  <a:lnTo>
                    <a:pt x="16027" y="17374"/>
                  </a:lnTo>
                  <a:lnTo>
                    <a:pt x="14815" y="17710"/>
                  </a:lnTo>
                  <a:lnTo>
                    <a:pt x="13636" y="18114"/>
                  </a:lnTo>
                  <a:lnTo>
                    <a:pt x="13064" y="18283"/>
                  </a:lnTo>
                  <a:lnTo>
                    <a:pt x="12491" y="18451"/>
                  </a:lnTo>
                  <a:lnTo>
                    <a:pt x="11919" y="18619"/>
                  </a:lnTo>
                  <a:lnTo>
                    <a:pt x="11347" y="18821"/>
                  </a:lnTo>
                  <a:lnTo>
                    <a:pt x="11111" y="18855"/>
                  </a:lnTo>
                  <a:lnTo>
                    <a:pt x="10909" y="18956"/>
                  </a:lnTo>
                  <a:lnTo>
                    <a:pt x="10471" y="18518"/>
                  </a:lnTo>
                  <a:lnTo>
                    <a:pt x="10606" y="18485"/>
                  </a:lnTo>
                  <a:lnTo>
                    <a:pt x="10741" y="18451"/>
                  </a:lnTo>
                  <a:lnTo>
                    <a:pt x="10842" y="18384"/>
                  </a:lnTo>
                  <a:lnTo>
                    <a:pt x="11380" y="18283"/>
                  </a:lnTo>
                  <a:lnTo>
                    <a:pt x="11885" y="18182"/>
                  </a:lnTo>
                  <a:lnTo>
                    <a:pt x="12929" y="17879"/>
                  </a:lnTo>
                  <a:lnTo>
                    <a:pt x="15623" y="17205"/>
                  </a:lnTo>
                  <a:lnTo>
                    <a:pt x="16296" y="17003"/>
                  </a:lnTo>
                  <a:lnTo>
                    <a:pt x="16936" y="16801"/>
                  </a:lnTo>
                  <a:lnTo>
                    <a:pt x="18282" y="16397"/>
                  </a:lnTo>
                  <a:lnTo>
                    <a:pt x="19259" y="16162"/>
                  </a:lnTo>
                  <a:lnTo>
                    <a:pt x="19764" y="16061"/>
                  </a:lnTo>
                  <a:lnTo>
                    <a:pt x="20235" y="15892"/>
                  </a:lnTo>
                  <a:close/>
                  <a:moveTo>
                    <a:pt x="20403" y="16667"/>
                  </a:moveTo>
                  <a:lnTo>
                    <a:pt x="20504" y="17138"/>
                  </a:lnTo>
                  <a:lnTo>
                    <a:pt x="19393" y="17407"/>
                  </a:lnTo>
                  <a:lnTo>
                    <a:pt x="18282" y="17677"/>
                  </a:lnTo>
                  <a:lnTo>
                    <a:pt x="17205" y="18013"/>
                  </a:lnTo>
                  <a:lnTo>
                    <a:pt x="16128" y="18384"/>
                  </a:lnTo>
                  <a:lnTo>
                    <a:pt x="15118" y="18754"/>
                  </a:lnTo>
                  <a:lnTo>
                    <a:pt x="14074" y="19124"/>
                  </a:lnTo>
                  <a:lnTo>
                    <a:pt x="13502" y="19293"/>
                  </a:lnTo>
                  <a:lnTo>
                    <a:pt x="12929" y="19394"/>
                  </a:lnTo>
                  <a:lnTo>
                    <a:pt x="11751" y="19596"/>
                  </a:lnTo>
                  <a:lnTo>
                    <a:pt x="11717" y="19629"/>
                  </a:lnTo>
                  <a:lnTo>
                    <a:pt x="11683" y="19663"/>
                  </a:lnTo>
                  <a:lnTo>
                    <a:pt x="11212" y="19259"/>
                  </a:lnTo>
                  <a:lnTo>
                    <a:pt x="11111" y="19158"/>
                  </a:lnTo>
                  <a:lnTo>
                    <a:pt x="11313" y="19091"/>
                  </a:lnTo>
                  <a:lnTo>
                    <a:pt x="11515" y="19023"/>
                  </a:lnTo>
                  <a:lnTo>
                    <a:pt x="12020" y="18889"/>
                  </a:lnTo>
                  <a:lnTo>
                    <a:pt x="12289" y="18855"/>
                  </a:lnTo>
                  <a:lnTo>
                    <a:pt x="12424" y="18821"/>
                  </a:lnTo>
                  <a:lnTo>
                    <a:pt x="12525" y="18754"/>
                  </a:lnTo>
                  <a:lnTo>
                    <a:pt x="12559" y="18754"/>
                  </a:lnTo>
                  <a:lnTo>
                    <a:pt x="13468" y="18451"/>
                  </a:lnTo>
                  <a:lnTo>
                    <a:pt x="14680" y="18047"/>
                  </a:lnTo>
                  <a:lnTo>
                    <a:pt x="15858" y="17677"/>
                  </a:lnTo>
                  <a:lnTo>
                    <a:pt x="17003" y="17407"/>
                  </a:lnTo>
                  <a:lnTo>
                    <a:pt x="18114" y="17138"/>
                  </a:lnTo>
                  <a:lnTo>
                    <a:pt x="20403" y="16667"/>
                  </a:lnTo>
                  <a:close/>
                  <a:moveTo>
                    <a:pt x="6835" y="15556"/>
                  </a:moveTo>
                  <a:lnTo>
                    <a:pt x="7239" y="15825"/>
                  </a:lnTo>
                  <a:lnTo>
                    <a:pt x="7610" y="16094"/>
                  </a:lnTo>
                  <a:lnTo>
                    <a:pt x="7980" y="16397"/>
                  </a:lnTo>
                  <a:lnTo>
                    <a:pt x="8317" y="16700"/>
                  </a:lnTo>
                  <a:lnTo>
                    <a:pt x="8990" y="17340"/>
                  </a:lnTo>
                  <a:lnTo>
                    <a:pt x="9630" y="18013"/>
                  </a:lnTo>
                  <a:lnTo>
                    <a:pt x="10337" y="18754"/>
                  </a:lnTo>
                  <a:lnTo>
                    <a:pt x="11044" y="19461"/>
                  </a:lnTo>
                  <a:lnTo>
                    <a:pt x="11380" y="19730"/>
                  </a:lnTo>
                  <a:lnTo>
                    <a:pt x="11717" y="20000"/>
                  </a:lnTo>
                  <a:lnTo>
                    <a:pt x="12054" y="20303"/>
                  </a:lnTo>
                  <a:lnTo>
                    <a:pt x="12357" y="20572"/>
                  </a:lnTo>
                  <a:lnTo>
                    <a:pt x="12289" y="20639"/>
                  </a:lnTo>
                  <a:lnTo>
                    <a:pt x="12256" y="20707"/>
                  </a:lnTo>
                  <a:lnTo>
                    <a:pt x="12256" y="20740"/>
                  </a:lnTo>
                  <a:lnTo>
                    <a:pt x="12054" y="20976"/>
                  </a:lnTo>
                  <a:lnTo>
                    <a:pt x="11852" y="21178"/>
                  </a:lnTo>
                  <a:lnTo>
                    <a:pt x="11650" y="21346"/>
                  </a:lnTo>
                  <a:lnTo>
                    <a:pt x="11414" y="21212"/>
                  </a:lnTo>
                  <a:lnTo>
                    <a:pt x="11212" y="21077"/>
                  </a:lnTo>
                  <a:lnTo>
                    <a:pt x="10842" y="20740"/>
                  </a:lnTo>
                  <a:lnTo>
                    <a:pt x="10438" y="20404"/>
                  </a:lnTo>
                  <a:lnTo>
                    <a:pt x="10034" y="20067"/>
                  </a:lnTo>
                  <a:lnTo>
                    <a:pt x="9226" y="19293"/>
                  </a:lnTo>
                  <a:lnTo>
                    <a:pt x="8384" y="18552"/>
                  </a:lnTo>
                  <a:lnTo>
                    <a:pt x="7643" y="17946"/>
                  </a:lnTo>
                  <a:lnTo>
                    <a:pt x="7273" y="17643"/>
                  </a:lnTo>
                  <a:lnTo>
                    <a:pt x="6936" y="17273"/>
                  </a:lnTo>
                  <a:lnTo>
                    <a:pt x="6566" y="16835"/>
                  </a:lnTo>
                  <a:lnTo>
                    <a:pt x="6364" y="16633"/>
                  </a:lnTo>
                  <a:lnTo>
                    <a:pt x="6128" y="16465"/>
                  </a:lnTo>
                  <a:lnTo>
                    <a:pt x="6398" y="16128"/>
                  </a:lnTo>
                  <a:lnTo>
                    <a:pt x="6701" y="15791"/>
                  </a:lnTo>
                  <a:lnTo>
                    <a:pt x="6835" y="15556"/>
                  </a:lnTo>
                  <a:close/>
                  <a:moveTo>
                    <a:pt x="20538" y="17407"/>
                  </a:moveTo>
                  <a:lnTo>
                    <a:pt x="20673" y="18081"/>
                  </a:lnTo>
                  <a:lnTo>
                    <a:pt x="20942" y="19562"/>
                  </a:lnTo>
                  <a:lnTo>
                    <a:pt x="18619" y="20134"/>
                  </a:lnTo>
                  <a:lnTo>
                    <a:pt x="16296" y="20707"/>
                  </a:lnTo>
                  <a:lnTo>
                    <a:pt x="14916" y="21077"/>
                  </a:lnTo>
                  <a:lnTo>
                    <a:pt x="13535" y="21481"/>
                  </a:lnTo>
                  <a:lnTo>
                    <a:pt x="12862" y="21683"/>
                  </a:lnTo>
                  <a:lnTo>
                    <a:pt x="12963" y="21616"/>
                  </a:lnTo>
                  <a:lnTo>
                    <a:pt x="13030" y="21515"/>
                  </a:lnTo>
                  <a:lnTo>
                    <a:pt x="13064" y="21414"/>
                  </a:lnTo>
                  <a:lnTo>
                    <a:pt x="13064" y="21279"/>
                  </a:lnTo>
                  <a:lnTo>
                    <a:pt x="12996" y="21178"/>
                  </a:lnTo>
                  <a:lnTo>
                    <a:pt x="12895" y="21077"/>
                  </a:lnTo>
                  <a:lnTo>
                    <a:pt x="12794" y="20976"/>
                  </a:lnTo>
                  <a:lnTo>
                    <a:pt x="12559" y="20774"/>
                  </a:lnTo>
                  <a:lnTo>
                    <a:pt x="12660" y="20572"/>
                  </a:lnTo>
                  <a:lnTo>
                    <a:pt x="12660" y="20505"/>
                  </a:lnTo>
                  <a:lnTo>
                    <a:pt x="12592" y="20471"/>
                  </a:lnTo>
                  <a:lnTo>
                    <a:pt x="12592" y="20437"/>
                  </a:lnTo>
                  <a:lnTo>
                    <a:pt x="12929" y="20404"/>
                  </a:lnTo>
                  <a:lnTo>
                    <a:pt x="13266" y="20336"/>
                  </a:lnTo>
                  <a:lnTo>
                    <a:pt x="13973" y="20168"/>
                  </a:lnTo>
                  <a:lnTo>
                    <a:pt x="14646" y="19966"/>
                  </a:lnTo>
                  <a:lnTo>
                    <a:pt x="15286" y="19764"/>
                  </a:lnTo>
                  <a:lnTo>
                    <a:pt x="15690" y="19629"/>
                  </a:lnTo>
                  <a:lnTo>
                    <a:pt x="16094" y="19461"/>
                  </a:lnTo>
                  <a:lnTo>
                    <a:pt x="16868" y="19091"/>
                  </a:lnTo>
                  <a:lnTo>
                    <a:pt x="17239" y="18956"/>
                  </a:lnTo>
                  <a:lnTo>
                    <a:pt x="17643" y="18821"/>
                  </a:lnTo>
                  <a:lnTo>
                    <a:pt x="18047" y="18720"/>
                  </a:lnTo>
                  <a:lnTo>
                    <a:pt x="18484" y="18687"/>
                  </a:lnTo>
                  <a:lnTo>
                    <a:pt x="18552" y="18687"/>
                  </a:lnTo>
                  <a:lnTo>
                    <a:pt x="18585" y="18653"/>
                  </a:lnTo>
                  <a:lnTo>
                    <a:pt x="18619" y="18552"/>
                  </a:lnTo>
                  <a:lnTo>
                    <a:pt x="18585" y="18451"/>
                  </a:lnTo>
                  <a:lnTo>
                    <a:pt x="18552" y="18417"/>
                  </a:lnTo>
                  <a:lnTo>
                    <a:pt x="18484" y="18384"/>
                  </a:lnTo>
                  <a:lnTo>
                    <a:pt x="18114" y="18417"/>
                  </a:lnTo>
                  <a:lnTo>
                    <a:pt x="17777" y="18485"/>
                  </a:lnTo>
                  <a:lnTo>
                    <a:pt x="17407" y="18552"/>
                  </a:lnTo>
                  <a:lnTo>
                    <a:pt x="17070" y="18687"/>
                  </a:lnTo>
                  <a:lnTo>
                    <a:pt x="16397" y="18956"/>
                  </a:lnTo>
                  <a:lnTo>
                    <a:pt x="15757" y="19259"/>
                  </a:lnTo>
                  <a:lnTo>
                    <a:pt x="15353" y="19427"/>
                  </a:lnTo>
                  <a:lnTo>
                    <a:pt x="14916" y="19562"/>
                  </a:lnTo>
                  <a:lnTo>
                    <a:pt x="14108" y="19798"/>
                  </a:lnTo>
                  <a:lnTo>
                    <a:pt x="13232" y="20000"/>
                  </a:lnTo>
                  <a:lnTo>
                    <a:pt x="12828" y="20134"/>
                  </a:lnTo>
                  <a:lnTo>
                    <a:pt x="12424" y="20269"/>
                  </a:lnTo>
                  <a:lnTo>
                    <a:pt x="11784" y="19730"/>
                  </a:lnTo>
                  <a:lnTo>
                    <a:pt x="12054" y="19764"/>
                  </a:lnTo>
                  <a:lnTo>
                    <a:pt x="12323" y="19764"/>
                  </a:lnTo>
                  <a:lnTo>
                    <a:pt x="12828" y="19730"/>
                  </a:lnTo>
                  <a:lnTo>
                    <a:pt x="13367" y="19629"/>
                  </a:lnTo>
                  <a:lnTo>
                    <a:pt x="13906" y="19461"/>
                  </a:lnTo>
                  <a:lnTo>
                    <a:pt x="14444" y="19293"/>
                  </a:lnTo>
                  <a:lnTo>
                    <a:pt x="14983" y="19091"/>
                  </a:lnTo>
                  <a:lnTo>
                    <a:pt x="15959" y="18720"/>
                  </a:lnTo>
                  <a:lnTo>
                    <a:pt x="17070" y="18316"/>
                  </a:lnTo>
                  <a:lnTo>
                    <a:pt x="18215" y="17980"/>
                  </a:lnTo>
                  <a:lnTo>
                    <a:pt x="19393" y="17677"/>
                  </a:lnTo>
                  <a:lnTo>
                    <a:pt x="20538" y="17407"/>
                  </a:lnTo>
                  <a:close/>
                  <a:moveTo>
                    <a:pt x="12458" y="20909"/>
                  </a:moveTo>
                  <a:lnTo>
                    <a:pt x="12559" y="21010"/>
                  </a:lnTo>
                  <a:lnTo>
                    <a:pt x="12761" y="21178"/>
                  </a:lnTo>
                  <a:lnTo>
                    <a:pt x="12862" y="21245"/>
                  </a:lnTo>
                  <a:lnTo>
                    <a:pt x="12895" y="21313"/>
                  </a:lnTo>
                  <a:lnTo>
                    <a:pt x="12895" y="21380"/>
                  </a:lnTo>
                  <a:lnTo>
                    <a:pt x="12794" y="21447"/>
                  </a:lnTo>
                  <a:lnTo>
                    <a:pt x="12693" y="21582"/>
                  </a:lnTo>
                  <a:lnTo>
                    <a:pt x="12559" y="21649"/>
                  </a:lnTo>
                  <a:lnTo>
                    <a:pt x="12390" y="21717"/>
                  </a:lnTo>
                  <a:lnTo>
                    <a:pt x="12222" y="21717"/>
                  </a:lnTo>
                  <a:lnTo>
                    <a:pt x="12020" y="21616"/>
                  </a:lnTo>
                  <a:lnTo>
                    <a:pt x="11919" y="21548"/>
                  </a:lnTo>
                  <a:lnTo>
                    <a:pt x="11852" y="21481"/>
                  </a:lnTo>
                  <a:lnTo>
                    <a:pt x="12020" y="21346"/>
                  </a:lnTo>
                  <a:lnTo>
                    <a:pt x="12155" y="21212"/>
                  </a:lnTo>
                  <a:lnTo>
                    <a:pt x="12458" y="20909"/>
                  </a:lnTo>
                  <a:close/>
                  <a:moveTo>
                    <a:pt x="17979" y="2661"/>
                  </a:moveTo>
                  <a:lnTo>
                    <a:pt x="18047" y="2762"/>
                  </a:lnTo>
                  <a:lnTo>
                    <a:pt x="18148" y="2762"/>
                  </a:lnTo>
                  <a:lnTo>
                    <a:pt x="18080" y="2829"/>
                  </a:lnTo>
                  <a:lnTo>
                    <a:pt x="18080" y="2964"/>
                  </a:lnTo>
                  <a:lnTo>
                    <a:pt x="18181" y="3300"/>
                  </a:lnTo>
                  <a:lnTo>
                    <a:pt x="18417" y="3940"/>
                  </a:lnTo>
                  <a:lnTo>
                    <a:pt x="18787" y="5085"/>
                  </a:lnTo>
                  <a:lnTo>
                    <a:pt x="19124" y="6230"/>
                  </a:lnTo>
                  <a:lnTo>
                    <a:pt x="19427" y="7576"/>
                  </a:lnTo>
                  <a:lnTo>
                    <a:pt x="19595" y="8250"/>
                  </a:lnTo>
                  <a:lnTo>
                    <a:pt x="19764" y="8923"/>
                  </a:lnTo>
                  <a:lnTo>
                    <a:pt x="20134" y="10236"/>
                  </a:lnTo>
                  <a:lnTo>
                    <a:pt x="20302" y="10876"/>
                  </a:lnTo>
                  <a:lnTo>
                    <a:pt x="20471" y="11549"/>
                  </a:lnTo>
                  <a:lnTo>
                    <a:pt x="20605" y="12222"/>
                  </a:lnTo>
                  <a:lnTo>
                    <a:pt x="20706" y="12929"/>
                  </a:lnTo>
                  <a:lnTo>
                    <a:pt x="20807" y="13636"/>
                  </a:lnTo>
                  <a:lnTo>
                    <a:pt x="20942" y="14344"/>
                  </a:lnTo>
                  <a:lnTo>
                    <a:pt x="21211" y="15724"/>
                  </a:lnTo>
                  <a:lnTo>
                    <a:pt x="21548" y="17104"/>
                  </a:lnTo>
                  <a:lnTo>
                    <a:pt x="21885" y="18350"/>
                  </a:lnTo>
                  <a:lnTo>
                    <a:pt x="22289" y="19596"/>
                  </a:lnTo>
                  <a:lnTo>
                    <a:pt x="22659" y="20841"/>
                  </a:lnTo>
                  <a:lnTo>
                    <a:pt x="23063" y="22087"/>
                  </a:lnTo>
                  <a:lnTo>
                    <a:pt x="22895" y="21952"/>
                  </a:lnTo>
                  <a:lnTo>
                    <a:pt x="22760" y="21784"/>
                  </a:lnTo>
                  <a:lnTo>
                    <a:pt x="22727" y="21750"/>
                  </a:lnTo>
                  <a:lnTo>
                    <a:pt x="22659" y="21717"/>
                  </a:lnTo>
                  <a:lnTo>
                    <a:pt x="22592" y="21750"/>
                  </a:lnTo>
                  <a:lnTo>
                    <a:pt x="22558" y="21784"/>
                  </a:lnTo>
                  <a:lnTo>
                    <a:pt x="22424" y="21986"/>
                  </a:lnTo>
                  <a:lnTo>
                    <a:pt x="22356" y="22188"/>
                  </a:lnTo>
                  <a:lnTo>
                    <a:pt x="22222" y="22559"/>
                  </a:lnTo>
                  <a:lnTo>
                    <a:pt x="21986" y="22053"/>
                  </a:lnTo>
                  <a:lnTo>
                    <a:pt x="21784" y="21515"/>
                  </a:lnTo>
                  <a:lnTo>
                    <a:pt x="21616" y="20976"/>
                  </a:lnTo>
                  <a:lnTo>
                    <a:pt x="21447" y="20437"/>
                  </a:lnTo>
                  <a:lnTo>
                    <a:pt x="21481" y="20404"/>
                  </a:lnTo>
                  <a:lnTo>
                    <a:pt x="21447" y="20336"/>
                  </a:lnTo>
                  <a:lnTo>
                    <a:pt x="21447" y="20303"/>
                  </a:lnTo>
                  <a:lnTo>
                    <a:pt x="21380" y="20269"/>
                  </a:lnTo>
                  <a:lnTo>
                    <a:pt x="21245" y="19629"/>
                  </a:lnTo>
                  <a:lnTo>
                    <a:pt x="21077" y="18821"/>
                  </a:lnTo>
                  <a:lnTo>
                    <a:pt x="20908" y="18013"/>
                  </a:lnTo>
                  <a:lnTo>
                    <a:pt x="20774" y="17340"/>
                  </a:lnTo>
                  <a:lnTo>
                    <a:pt x="20807" y="17273"/>
                  </a:lnTo>
                  <a:lnTo>
                    <a:pt x="20807" y="17239"/>
                  </a:lnTo>
                  <a:lnTo>
                    <a:pt x="20774" y="17172"/>
                  </a:lnTo>
                  <a:lnTo>
                    <a:pt x="20740" y="17138"/>
                  </a:lnTo>
                  <a:lnTo>
                    <a:pt x="20471" y="15791"/>
                  </a:lnTo>
                  <a:lnTo>
                    <a:pt x="20504" y="15758"/>
                  </a:lnTo>
                  <a:lnTo>
                    <a:pt x="20504" y="15690"/>
                  </a:lnTo>
                  <a:lnTo>
                    <a:pt x="20471" y="15657"/>
                  </a:lnTo>
                  <a:lnTo>
                    <a:pt x="20403" y="15589"/>
                  </a:lnTo>
                  <a:lnTo>
                    <a:pt x="20302" y="15118"/>
                  </a:lnTo>
                  <a:lnTo>
                    <a:pt x="20336" y="15017"/>
                  </a:lnTo>
                  <a:lnTo>
                    <a:pt x="20336" y="14950"/>
                  </a:lnTo>
                  <a:lnTo>
                    <a:pt x="20302" y="14882"/>
                  </a:lnTo>
                  <a:lnTo>
                    <a:pt x="20235" y="14849"/>
                  </a:lnTo>
                  <a:lnTo>
                    <a:pt x="19764" y="12963"/>
                  </a:lnTo>
                  <a:lnTo>
                    <a:pt x="19326" y="11246"/>
                  </a:lnTo>
                  <a:lnTo>
                    <a:pt x="19326" y="11145"/>
                  </a:lnTo>
                  <a:lnTo>
                    <a:pt x="19259" y="11078"/>
                  </a:lnTo>
                  <a:lnTo>
                    <a:pt x="18956" y="9731"/>
                  </a:lnTo>
                  <a:lnTo>
                    <a:pt x="18956" y="9630"/>
                  </a:lnTo>
                  <a:lnTo>
                    <a:pt x="18787" y="8957"/>
                  </a:lnTo>
                  <a:lnTo>
                    <a:pt x="18821" y="8856"/>
                  </a:lnTo>
                  <a:lnTo>
                    <a:pt x="18787" y="8788"/>
                  </a:lnTo>
                  <a:lnTo>
                    <a:pt x="18754" y="8755"/>
                  </a:lnTo>
                  <a:lnTo>
                    <a:pt x="18552" y="7745"/>
                  </a:lnTo>
                  <a:lnTo>
                    <a:pt x="18316" y="6364"/>
                  </a:lnTo>
                  <a:lnTo>
                    <a:pt x="18148" y="5691"/>
                  </a:lnTo>
                  <a:lnTo>
                    <a:pt x="17979" y="4984"/>
                  </a:lnTo>
                  <a:lnTo>
                    <a:pt x="17777" y="4512"/>
                  </a:lnTo>
                  <a:lnTo>
                    <a:pt x="17575" y="4007"/>
                  </a:lnTo>
                  <a:lnTo>
                    <a:pt x="17340" y="3536"/>
                  </a:lnTo>
                  <a:lnTo>
                    <a:pt x="17239" y="3267"/>
                  </a:lnTo>
                  <a:lnTo>
                    <a:pt x="17171" y="3031"/>
                  </a:lnTo>
                  <a:lnTo>
                    <a:pt x="17205" y="2930"/>
                  </a:lnTo>
                  <a:lnTo>
                    <a:pt x="17171" y="2896"/>
                  </a:lnTo>
                  <a:lnTo>
                    <a:pt x="17138" y="2863"/>
                  </a:lnTo>
                  <a:lnTo>
                    <a:pt x="17138" y="2829"/>
                  </a:lnTo>
                  <a:lnTo>
                    <a:pt x="17171" y="2829"/>
                  </a:lnTo>
                  <a:lnTo>
                    <a:pt x="17441" y="2728"/>
                  </a:lnTo>
                  <a:lnTo>
                    <a:pt x="17710" y="2694"/>
                  </a:lnTo>
                  <a:lnTo>
                    <a:pt x="17979" y="2661"/>
                  </a:lnTo>
                  <a:close/>
                  <a:moveTo>
                    <a:pt x="24275" y="1"/>
                  </a:moveTo>
                  <a:lnTo>
                    <a:pt x="22626" y="506"/>
                  </a:lnTo>
                  <a:lnTo>
                    <a:pt x="20976" y="977"/>
                  </a:lnTo>
                  <a:lnTo>
                    <a:pt x="19326" y="1381"/>
                  </a:lnTo>
                  <a:lnTo>
                    <a:pt x="17643" y="1785"/>
                  </a:lnTo>
                  <a:lnTo>
                    <a:pt x="14310" y="2593"/>
                  </a:lnTo>
                  <a:lnTo>
                    <a:pt x="12626" y="2997"/>
                  </a:lnTo>
                  <a:lnTo>
                    <a:pt x="10976" y="3401"/>
                  </a:lnTo>
                  <a:lnTo>
                    <a:pt x="9630" y="3772"/>
                  </a:lnTo>
                  <a:lnTo>
                    <a:pt x="8317" y="4176"/>
                  </a:lnTo>
                  <a:lnTo>
                    <a:pt x="5691" y="5017"/>
                  </a:lnTo>
                  <a:lnTo>
                    <a:pt x="5051" y="5253"/>
                  </a:lnTo>
                  <a:lnTo>
                    <a:pt x="4714" y="5388"/>
                  </a:lnTo>
                  <a:lnTo>
                    <a:pt x="4377" y="5590"/>
                  </a:lnTo>
                  <a:lnTo>
                    <a:pt x="4108" y="5792"/>
                  </a:lnTo>
                  <a:lnTo>
                    <a:pt x="3973" y="5926"/>
                  </a:lnTo>
                  <a:lnTo>
                    <a:pt x="3906" y="6061"/>
                  </a:lnTo>
                  <a:lnTo>
                    <a:pt x="3839" y="6230"/>
                  </a:lnTo>
                  <a:lnTo>
                    <a:pt x="3805" y="6364"/>
                  </a:lnTo>
                  <a:lnTo>
                    <a:pt x="3771" y="6533"/>
                  </a:lnTo>
                  <a:lnTo>
                    <a:pt x="3805" y="6735"/>
                  </a:lnTo>
                  <a:lnTo>
                    <a:pt x="3771" y="7105"/>
                  </a:lnTo>
                  <a:lnTo>
                    <a:pt x="3805" y="7509"/>
                  </a:lnTo>
                  <a:lnTo>
                    <a:pt x="3906" y="7913"/>
                  </a:lnTo>
                  <a:lnTo>
                    <a:pt x="4007" y="8317"/>
                  </a:lnTo>
                  <a:lnTo>
                    <a:pt x="4310" y="9125"/>
                  </a:lnTo>
                  <a:lnTo>
                    <a:pt x="4546" y="9866"/>
                  </a:lnTo>
                  <a:lnTo>
                    <a:pt x="5556" y="13434"/>
                  </a:lnTo>
                  <a:lnTo>
                    <a:pt x="4916" y="12761"/>
                  </a:lnTo>
                  <a:lnTo>
                    <a:pt x="4243" y="12121"/>
                  </a:lnTo>
                  <a:lnTo>
                    <a:pt x="3839" y="11717"/>
                  </a:lnTo>
                  <a:lnTo>
                    <a:pt x="3401" y="11381"/>
                  </a:lnTo>
                  <a:lnTo>
                    <a:pt x="2963" y="11010"/>
                  </a:lnTo>
                  <a:lnTo>
                    <a:pt x="2559" y="10606"/>
                  </a:lnTo>
                  <a:lnTo>
                    <a:pt x="2290" y="10371"/>
                  </a:lnTo>
                  <a:lnTo>
                    <a:pt x="1987" y="10101"/>
                  </a:lnTo>
                  <a:lnTo>
                    <a:pt x="1819" y="9967"/>
                  </a:lnTo>
                  <a:lnTo>
                    <a:pt x="1650" y="9899"/>
                  </a:lnTo>
                  <a:lnTo>
                    <a:pt x="1482" y="9866"/>
                  </a:lnTo>
                  <a:lnTo>
                    <a:pt x="1280" y="9899"/>
                  </a:lnTo>
                  <a:lnTo>
                    <a:pt x="1280" y="9832"/>
                  </a:lnTo>
                  <a:lnTo>
                    <a:pt x="1246" y="9765"/>
                  </a:lnTo>
                  <a:lnTo>
                    <a:pt x="1179" y="9731"/>
                  </a:lnTo>
                  <a:lnTo>
                    <a:pt x="1112" y="9731"/>
                  </a:lnTo>
                  <a:lnTo>
                    <a:pt x="943" y="9832"/>
                  </a:lnTo>
                  <a:lnTo>
                    <a:pt x="775" y="10000"/>
                  </a:lnTo>
                  <a:lnTo>
                    <a:pt x="506" y="10303"/>
                  </a:lnTo>
                  <a:lnTo>
                    <a:pt x="270" y="10573"/>
                  </a:lnTo>
                  <a:lnTo>
                    <a:pt x="169" y="10741"/>
                  </a:lnTo>
                  <a:lnTo>
                    <a:pt x="135" y="10808"/>
                  </a:lnTo>
                  <a:lnTo>
                    <a:pt x="135" y="10876"/>
                  </a:lnTo>
                  <a:lnTo>
                    <a:pt x="102" y="10876"/>
                  </a:lnTo>
                  <a:lnTo>
                    <a:pt x="68" y="10909"/>
                  </a:lnTo>
                  <a:lnTo>
                    <a:pt x="34" y="10943"/>
                  </a:lnTo>
                  <a:lnTo>
                    <a:pt x="1" y="10977"/>
                  </a:lnTo>
                  <a:lnTo>
                    <a:pt x="34" y="11010"/>
                  </a:lnTo>
                  <a:lnTo>
                    <a:pt x="68" y="11044"/>
                  </a:lnTo>
                  <a:lnTo>
                    <a:pt x="236" y="11145"/>
                  </a:lnTo>
                  <a:lnTo>
                    <a:pt x="371" y="11280"/>
                  </a:lnTo>
                  <a:lnTo>
                    <a:pt x="640" y="11549"/>
                  </a:lnTo>
                  <a:lnTo>
                    <a:pt x="1145" y="12155"/>
                  </a:lnTo>
                  <a:lnTo>
                    <a:pt x="1448" y="12525"/>
                  </a:lnTo>
                  <a:lnTo>
                    <a:pt x="1785" y="12896"/>
                  </a:lnTo>
                  <a:lnTo>
                    <a:pt x="2155" y="13232"/>
                  </a:lnTo>
                  <a:lnTo>
                    <a:pt x="2526" y="13569"/>
                  </a:lnTo>
                  <a:lnTo>
                    <a:pt x="3401" y="14243"/>
                  </a:lnTo>
                  <a:lnTo>
                    <a:pt x="4276" y="14983"/>
                  </a:lnTo>
                  <a:lnTo>
                    <a:pt x="4680" y="15354"/>
                  </a:lnTo>
                  <a:lnTo>
                    <a:pt x="5085" y="15758"/>
                  </a:lnTo>
                  <a:lnTo>
                    <a:pt x="5455" y="16195"/>
                  </a:lnTo>
                  <a:lnTo>
                    <a:pt x="5792" y="16633"/>
                  </a:lnTo>
                  <a:lnTo>
                    <a:pt x="5859" y="16700"/>
                  </a:lnTo>
                  <a:lnTo>
                    <a:pt x="5994" y="16700"/>
                  </a:lnTo>
                  <a:lnTo>
                    <a:pt x="6027" y="16633"/>
                  </a:lnTo>
                  <a:lnTo>
                    <a:pt x="6061" y="16599"/>
                  </a:lnTo>
                  <a:lnTo>
                    <a:pt x="6162" y="16734"/>
                  </a:lnTo>
                  <a:lnTo>
                    <a:pt x="6263" y="16835"/>
                  </a:lnTo>
                  <a:lnTo>
                    <a:pt x="6330" y="16869"/>
                  </a:lnTo>
                  <a:lnTo>
                    <a:pt x="6330" y="16902"/>
                  </a:lnTo>
                  <a:lnTo>
                    <a:pt x="6600" y="17744"/>
                  </a:lnTo>
                  <a:lnTo>
                    <a:pt x="6869" y="18619"/>
                  </a:lnTo>
                  <a:lnTo>
                    <a:pt x="7071" y="19461"/>
                  </a:lnTo>
                  <a:lnTo>
                    <a:pt x="7239" y="20336"/>
                  </a:lnTo>
                  <a:lnTo>
                    <a:pt x="7610" y="22087"/>
                  </a:lnTo>
                  <a:lnTo>
                    <a:pt x="7812" y="22963"/>
                  </a:lnTo>
                  <a:lnTo>
                    <a:pt x="8081" y="23838"/>
                  </a:lnTo>
                  <a:lnTo>
                    <a:pt x="8653" y="25656"/>
                  </a:lnTo>
                  <a:lnTo>
                    <a:pt x="9226" y="27474"/>
                  </a:lnTo>
                  <a:lnTo>
                    <a:pt x="9327" y="27710"/>
                  </a:lnTo>
                  <a:lnTo>
                    <a:pt x="9428" y="27912"/>
                  </a:lnTo>
                  <a:lnTo>
                    <a:pt x="9529" y="28114"/>
                  </a:lnTo>
                  <a:lnTo>
                    <a:pt x="9663" y="28316"/>
                  </a:lnTo>
                  <a:lnTo>
                    <a:pt x="9832" y="28484"/>
                  </a:lnTo>
                  <a:lnTo>
                    <a:pt x="10000" y="28652"/>
                  </a:lnTo>
                  <a:lnTo>
                    <a:pt x="10202" y="28787"/>
                  </a:lnTo>
                  <a:lnTo>
                    <a:pt x="10438" y="28888"/>
                  </a:lnTo>
                  <a:lnTo>
                    <a:pt x="10707" y="28955"/>
                  </a:lnTo>
                  <a:lnTo>
                    <a:pt x="11010" y="29023"/>
                  </a:lnTo>
                  <a:lnTo>
                    <a:pt x="11313" y="29056"/>
                  </a:lnTo>
                  <a:lnTo>
                    <a:pt x="11616" y="29056"/>
                  </a:lnTo>
                  <a:lnTo>
                    <a:pt x="11919" y="29023"/>
                  </a:lnTo>
                  <a:lnTo>
                    <a:pt x="12222" y="28989"/>
                  </a:lnTo>
                  <a:lnTo>
                    <a:pt x="12828" y="28854"/>
                  </a:lnTo>
                  <a:lnTo>
                    <a:pt x="13434" y="28686"/>
                  </a:lnTo>
                  <a:lnTo>
                    <a:pt x="14040" y="28484"/>
                  </a:lnTo>
                  <a:lnTo>
                    <a:pt x="15151" y="28080"/>
                  </a:lnTo>
                  <a:lnTo>
                    <a:pt x="17104" y="27541"/>
                  </a:lnTo>
                  <a:lnTo>
                    <a:pt x="19057" y="27003"/>
                  </a:lnTo>
                  <a:lnTo>
                    <a:pt x="20067" y="26666"/>
                  </a:lnTo>
                  <a:lnTo>
                    <a:pt x="21110" y="26329"/>
                  </a:lnTo>
                  <a:lnTo>
                    <a:pt x="21616" y="26161"/>
                  </a:lnTo>
                  <a:lnTo>
                    <a:pt x="22154" y="26026"/>
                  </a:lnTo>
                  <a:lnTo>
                    <a:pt x="22659" y="25892"/>
                  </a:lnTo>
                  <a:lnTo>
                    <a:pt x="23198" y="25824"/>
                  </a:lnTo>
                  <a:lnTo>
                    <a:pt x="23265" y="25791"/>
                  </a:lnTo>
                  <a:lnTo>
                    <a:pt x="23333" y="25690"/>
                  </a:lnTo>
                  <a:lnTo>
                    <a:pt x="23467" y="25690"/>
                  </a:lnTo>
                  <a:lnTo>
                    <a:pt x="23636" y="25656"/>
                  </a:lnTo>
                  <a:lnTo>
                    <a:pt x="23972" y="25589"/>
                  </a:lnTo>
                  <a:lnTo>
                    <a:pt x="24275" y="25488"/>
                  </a:lnTo>
                  <a:lnTo>
                    <a:pt x="24275" y="25151"/>
                  </a:lnTo>
                  <a:lnTo>
                    <a:pt x="23636" y="25353"/>
                  </a:lnTo>
                  <a:lnTo>
                    <a:pt x="23366" y="25454"/>
                  </a:lnTo>
                  <a:lnTo>
                    <a:pt x="23198" y="25555"/>
                  </a:lnTo>
                  <a:lnTo>
                    <a:pt x="22760" y="25589"/>
                  </a:lnTo>
                  <a:lnTo>
                    <a:pt x="22356" y="25690"/>
                  </a:lnTo>
                  <a:lnTo>
                    <a:pt x="21548" y="25892"/>
                  </a:lnTo>
                  <a:lnTo>
                    <a:pt x="19966" y="26430"/>
                  </a:lnTo>
                  <a:lnTo>
                    <a:pt x="19057" y="26700"/>
                  </a:lnTo>
                  <a:lnTo>
                    <a:pt x="18148" y="26969"/>
                  </a:lnTo>
                  <a:lnTo>
                    <a:pt x="16296" y="27474"/>
                  </a:lnTo>
                  <a:lnTo>
                    <a:pt x="14882" y="27912"/>
                  </a:lnTo>
                  <a:lnTo>
                    <a:pt x="13468" y="28349"/>
                  </a:lnTo>
                  <a:lnTo>
                    <a:pt x="12895" y="28518"/>
                  </a:lnTo>
                  <a:lnTo>
                    <a:pt x="12323" y="28686"/>
                  </a:lnTo>
                  <a:lnTo>
                    <a:pt x="11717" y="28753"/>
                  </a:lnTo>
                  <a:lnTo>
                    <a:pt x="11414" y="28787"/>
                  </a:lnTo>
                  <a:lnTo>
                    <a:pt x="11111" y="28787"/>
                  </a:lnTo>
                  <a:lnTo>
                    <a:pt x="10741" y="28720"/>
                  </a:lnTo>
                  <a:lnTo>
                    <a:pt x="10438" y="28585"/>
                  </a:lnTo>
                  <a:lnTo>
                    <a:pt x="10202" y="28417"/>
                  </a:lnTo>
                  <a:lnTo>
                    <a:pt x="9966" y="28181"/>
                  </a:lnTo>
                  <a:lnTo>
                    <a:pt x="9798" y="27912"/>
                  </a:lnTo>
                  <a:lnTo>
                    <a:pt x="9630" y="27609"/>
                  </a:lnTo>
                  <a:lnTo>
                    <a:pt x="9495" y="27306"/>
                  </a:lnTo>
                  <a:lnTo>
                    <a:pt x="9394" y="26969"/>
                  </a:lnTo>
                  <a:lnTo>
                    <a:pt x="9125" y="26094"/>
                  </a:lnTo>
                  <a:lnTo>
                    <a:pt x="8822" y="25252"/>
                  </a:lnTo>
                  <a:lnTo>
                    <a:pt x="8249" y="23535"/>
                  </a:lnTo>
                  <a:lnTo>
                    <a:pt x="8014" y="22761"/>
                  </a:lnTo>
                  <a:lnTo>
                    <a:pt x="7812" y="21986"/>
                  </a:lnTo>
                  <a:lnTo>
                    <a:pt x="7475" y="20437"/>
                  </a:lnTo>
                  <a:lnTo>
                    <a:pt x="7138" y="18855"/>
                  </a:lnTo>
                  <a:lnTo>
                    <a:pt x="6936" y="18114"/>
                  </a:lnTo>
                  <a:lnTo>
                    <a:pt x="6667" y="17340"/>
                  </a:lnTo>
                  <a:lnTo>
                    <a:pt x="6768" y="17441"/>
                  </a:lnTo>
                  <a:lnTo>
                    <a:pt x="7037" y="17744"/>
                  </a:lnTo>
                  <a:lnTo>
                    <a:pt x="7307" y="18047"/>
                  </a:lnTo>
                  <a:lnTo>
                    <a:pt x="7946" y="18586"/>
                  </a:lnTo>
                  <a:lnTo>
                    <a:pt x="8115" y="18956"/>
                  </a:lnTo>
                  <a:lnTo>
                    <a:pt x="8216" y="19360"/>
                  </a:lnTo>
                  <a:lnTo>
                    <a:pt x="8418" y="20168"/>
                  </a:lnTo>
                  <a:lnTo>
                    <a:pt x="8586" y="21010"/>
                  </a:lnTo>
                  <a:lnTo>
                    <a:pt x="8721" y="21818"/>
                  </a:lnTo>
                  <a:lnTo>
                    <a:pt x="8923" y="23030"/>
                  </a:lnTo>
                  <a:lnTo>
                    <a:pt x="9192" y="24242"/>
                  </a:lnTo>
                  <a:lnTo>
                    <a:pt x="9394" y="25319"/>
                  </a:lnTo>
                  <a:lnTo>
                    <a:pt x="9562" y="25892"/>
                  </a:lnTo>
                  <a:lnTo>
                    <a:pt x="9731" y="26498"/>
                  </a:lnTo>
                  <a:lnTo>
                    <a:pt x="10000" y="27036"/>
                  </a:lnTo>
                  <a:lnTo>
                    <a:pt x="10135" y="27272"/>
                  </a:lnTo>
                  <a:lnTo>
                    <a:pt x="10303" y="27508"/>
                  </a:lnTo>
                  <a:lnTo>
                    <a:pt x="10505" y="27710"/>
                  </a:lnTo>
                  <a:lnTo>
                    <a:pt x="10707" y="27878"/>
                  </a:lnTo>
                  <a:lnTo>
                    <a:pt x="10943" y="28013"/>
                  </a:lnTo>
                  <a:lnTo>
                    <a:pt x="11178" y="28147"/>
                  </a:lnTo>
                  <a:lnTo>
                    <a:pt x="11515" y="28215"/>
                  </a:lnTo>
                  <a:lnTo>
                    <a:pt x="11852" y="28248"/>
                  </a:lnTo>
                  <a:lnTo>
                    <a:pt x="12188" y="28248"/>
                  </a:lnTo>
                  <a:lnTo>
                    <a:pt x="12525" y="28215"/>
                  </a:lnTo>
                  <a:lnTo>
                    <a:pt x="12862" y="28147"/>
                  </a:lnTo>
                  <a:lnTo>
                    <a:pt x="13199" y="28046"/>
                  </a:lnTo>
                  <a:lnTo>
                    <a:pt x="13838" y="27878"/>
                  </a:lnTo>
                  <a:lnTo>
                    <a:pt x="14613" y="27609"/>
                  </a:lnTo>
                  <a:lnTo>
                    <a:pt x="15387" y="27306"/>
                  </a:lnTo>
                  <a:lnTo>
                    <a:pt x="16195" y="27003"/>
                  </a:lnTo>
                  <a:lnTo>
                    <a:pt x="16969" y="26733"/>
                  </a:lnTo>
                  <a:lnTo>
                    <a:pt x="21279" y="25488"/>
                  </a:lnTo>
                  <a:lnTo>
                    <a:pt x="22356" y="25151"/>
                  </a:lnTo>
                  <a:lnTo>
                    <a:pt x="23467" y="24814"/>
                  </a:lnTo>
                  <a:lnTo>
                    <a:pt x="24275" y="24579"/>
                  </a:lnTo>
                  <a:lnTo>
                    <a:pt x="24275" y="24276"/>
                  </a:lnTo>
                  <a:lnTo>
                    <a:pt x="22929" y="24713"/>
                  </a:lnTo>
                  <a:lnTo>
                    <a:pt x="20807" y="25387"/>
                  </a:lnTo>
                  <a:lnTo>
                    <a:pt x="18686" y="25993"/>
                  </a:lnTo>
                  <a:lnTo>
                    <a:pt x="16936" y="26531"/>
                  </a:lnTo>
                  <a:lnTo>
                    <a:pt x="16094" y="26801"/>
                  </a:lnTo>
                  <a:lnTo>
                    <a:pt x="15252" y="27104"/>
                  </a:lnTo>
                  <a:lnTo>
                    <a:pt x="14444" y="27407"/>
                  </a:lnTo>
                  <a:lnTo>
                    <a:pt x="13670" y="27676"/>
                  </a:lnTo>
                  <a:lnTo>
                    <a:pt x="13232" y="27811"/>
                  </a:lnTo>
                  <a:lnTo>
                    <a:pt x="12828" y="27878"/>
                  </a:lnTo>
                  <a:lnTo>
                    <a:pt x="12424" y="27945"/>
                  </a:lnTo>
                  <a:lnTo>
                    <a:pt x="12020" y="27979"/>
                  </a:lnTo>
                  <a:lnTo>
                    <a:pt x="11650" y="27979"/>
                  </a:lnTo>
                  <a:lnTo>
                    <a:pt x="11313" y="27878"/>
                  </a:lnTo>
                  <a:lnTo>
                    <a:pt x="11044" y="27777"/>
                  </a:lnTo>
                  <a:lnTo>
                    <a:pt x="10774" y="27575"/>
                  </a:lnTo>
                  <a:lnTo>
                    <a:pt x="10539" y="27373"/>
                  </a:lnTo>
                  <a:lnTo>
                    <a:pt x="10337" y="27104"/>
                  </a:lnTo>
                  <a:lnTo>
                    <a:pt x="10168" y="26834"/>
                  </a:lnTo>
                  <a:lnTo>
                    <a:pt x="10034" y="26531"/>
                  </a:lnTo>
                  <a:lnTo>
                    <a:pt x="9899" y="26195"/>
                  </a:lnTo>
                  <a:lnTo>
                    <a:pt x="9764" y="25858"/>
                  </a:lnTo>
                  <a:lnTo>
                    <a:pt x="9596" y="25185"/>
                  </a:lnTo>
                  <a:lnTo>
                    <a:pt x="9461" y="24511"/>
                  </a:lnTo>
                  <a:lnTo>
                    <a:pt x="9327" y="23872"/>
                  </a:lnTo>
                  <a:lnTo>
                    <a:pt x="9125" y="22626"/>
                  </a:lnTo>
                  <a:lnTo>
                    <a:pt x="8923" y="21346"/>
                  </a:lnTo>
                  <a:lnTo>
                    <a:pt x="8822" y="20707"/>
                  </a:lnTo>
                  <a:lnTo>
                    <a:pt x="8687" y="20101"/>
                  </a:lnTo>
                  <a:lnTo>
                    <a:pt x="8519" y="19495"/>
                  </a:lnTo>
                  <a:lnTo>
                    <a:pt x="8317" y="18889"/>
                  </a:lnTo>
                  <a:lnTo>
                    <a:pt x="8350" y="18922"/>
                  </a:lnTo>
                  <a:lnTo>
                    <a:pt x="9259" y="19764"/>
                  </a:lnTo>
                  <a:lnTo>
                    <a:pt x="9697" y="20168"/>
                  </a:lnTo>
                  <a:lnTo>
                    <a:pt x="10135" y="20572"/>
                  </a:lnTo>
                  <a:lnTo>
                    <a:pt x="10539" y="20875"/>
                  </a:lnTo>
                  <a:lnTo>
                    <a:pt x="10741" y="21043"/>
                  </a:lnTo>
                  <a:lnTo>
                    <a:pt x="10909" y="21178"/>
                  </a:lnTo>
                  <a:lnTo>
                    <a:pt x="11212" y="21447"/>
                  </a:lnTo>
                  <a:lnTo>
                    <a:pt x="11347" y="21548"/>
                  </a:lnTo>
                  <a:lnTo>
                    <a:pt x="11549" y="21616"/>
                  </a:lnTo>
                  <a:lnTo>
                    <a:pt x="11616" y="21649"/>
                  </a:lnTo>
                  <a:lnTo>
                    <a:pt x="11683" y="21616"/>
                  </a:lnTo>
                  <a:lnTo>
                    <a:pt x="11717" y="21582"/>
                  </a:lnTo>
                  <a:lnTo>
                    <a:pt x="11717" y="21616"/>
                  </a:lnTo>
                  <a:lnTo>
                    <a:pt x="11751" y="21649"/>
                  </a:lnTo>
                  <a:lnTo>
                    <a:pt x="11919" y="21784"/>
                  </a:lnTo>
                  <a:lnTo>
                    <a:pt x="12121" y="21885"/>
                  </a:lnTo>
                  <a:lnTo>
                    <a:pt x="11616" y="21986"/>
                  </a:lnTo>
                  <a:lnTo>
                    <a:pt x="11380" y="22053"/>
                  </a:lnTo>
                  <a:lnTo>
                    <a:pt x="11178" y="22155"/>
                  </a:lnTo>
                  <a:lnTo>
                    <a:pt x="11111" y="22222"/>
                  </a:lnTo>
                  <a:lnTo>
                    <a:pt x="11111" y="22289"/>
                  </a:lnTo>
                  <a:lnTo>
                    <a:pt x="11178" y="22357"/>
                  </a:lnTo>
                  <a:lnTo>
                    <a:pt x="11246" y="22357"/>
                  </a:lnTo>
                  <a:lnTo>
                    <a:pt x="12525" y="22020"/>
                  </a:lnTo>
                  <a:lnTo>
                    <a:pt x="13805" y="21683"/>
                  </a:lnTo>
                  <a:lnTo>
                    <a:pt x="15084" y="21313"/>
                  </a:lnTo>
                  <a:lnTo>
                    <a:pt x="16363" y="20976"/>
                  </a:lnTo>
                  <a:lnTo>
                    <a:pt x="18686" y="20404"/>
                  </a:lnTo>
                  <a:lnTo>
                    <a:pt x="21009" y="19831"/>
                  </a:lnTo>
                  <a:lnTo>
                    <a:pt x="21110" y="20235"/>
                  </a:lnTo>
                  <a:lnTo>
                    <a:pt x="20841" y="20269"/>
                  </a:lnTo>
                  <a:lnTo>
                    <a:pt x="20538" y="20303"/>
                  </a:lnTo>
                  <a:lnTo>
                    <a:pt x="19932" y="20437"/>
                  </a:lnTo>
                  <a:lnTo>
                    <a:pt x="18821" y="20740"/>
                  </a:lnTo>
                  <a:lnTo>
                    <a:pt x="18013" y="20942"/>
                  </a:lnTo>
                  <a:lnTo>
                    <a:pt x="17239" y="21178"/>
                  </a:lnTo>
                  <a:lnTo>
                    <a:pt x="15690" y="21649"/>
                  </a:lnTo>
                  <a:lnTo>
                    <a:pt x="14108" y="22155"/>
                  </a:lnTo>
                  <a:lnTo>
                    <a:pt x="13333" y="22424"/>
                  </a:lnTo>
                  <a:lnTo>
                    <a:pt x="12525" y="22660"/>
                  </a:lnTo>
                  <a:lnTo>
                    <a:pt x="12188" y="22693"/>
                  </a:lnTo>
                  <a:lnTo>
                    <a:pt x="11852" y="22761"/>
                  </a:lnTo>
                  <a:lnTo>
                    <a:pt x="11683" y="22794"/>
                  </a:lnTo>
                  <a:lnTo>
                    <a:pt x="11515" y="22895"/>
                  </a:lnTo>
                  <a:lnTo>
                    <a:pt x="11414" y="22996"/>
                  </a:lnTo>
                  <a:lnTo>
                    <a:pt x="11313" y="23131"/>
                  </a:lnTo>
                  <a:lnTo>
                    <a:pt x="11313" y="23165"/>
                  </a:lnTo>
                  <a:lnTo>
                    <a:pt x="11347" y="23165"/>
                  </a:lnTo>
                  <a:lnTo>
                    <a:pt x="11784" y="23030"/>
                  </a:lnTo>
                  <a:lnTo>
                    <a:pt x="12222" y="22929"/>
                  </a:lnTo>
                  <a:lnTo>
                    <a:pt x="12660" y="22862"/>
                  </a:lnTo>
                  <a:lnTo>
                    <a:pt x="13097" y="22727"/>
                  </a:lnTo>
                  <a:lnTo>
                    <a:pt x="14545" y="22289"/>
                  </a:lnTo>
                  <a:lnTo>
                    <a:pt x="15993" y="21818"/>
                  </a:lnTo>
                  <a:lnTo>
                    <a:pt x="17306" y="21414"/>
                  </a:lnTo>
                  <a:lnTo>
                    <a:pt x="18653" y="21043"/>
                  </a:lnTo>
                  <a:lnTo>
                    <a:pt x="19259" y="20841"/>
                  </a:lnTo>
                  <a:lnTo>
                    <a:pt x="19898" y="20673"/>
                  </a:lnTo>
                  <a:lnTo>
                    <a:pt x="20538" y="20538"/>
                  </a:lnTo>
                  <a:lnTo>
                    <a:pt x="20875" y="20505"/>
                  </a:lnTo>
                  <a:lnTo>
                    <a:pt x="21178" y="20505"/>
                  </a:lnTo>
                  <a:lnTo>
                    <a:pt x="21346" y="21043"/>
                  </a:lnTo>
                  <a:lnTo>
                    <a:pt x="20740" y="21144"/>
                  </a:lnTo>
                  <a:lnTo>
                    <a:pt x="20134" y="21279"/>
                  </a:lnTo>
                  <a:lnTo>
                    <a:pt x="18922" y="21582"/>
                  </a:lnTo>
                  <a:lnTo>
                    <a:pt x="16498" y="22256"/>
                  </a:lnTo>
                  <a:lnTo>
                    <a:pt x="15252" y="22592"/>
                  </a:lnTo>
                  <a:lnTo>
                    <a:pt x="14007" y="22963"/>
                  </a:lnTo>
                  <a:lnTo>
                    <a:pt x="12761" y="23400"/>
                  </a:lnTo>
                  <a:lnTo>
                    <a:pt x="11549" y="23838"/>
                  </a:lnTo>
                  <a:lnTo>
                    <a:pt x="11515" y="23872"/>
                  </a:lnTo>
                  <a:lnTo>
                    <a:pt x="11515" y="23905"/>
                  </a:lnTo>
                  <a:lnTo>
                    <a:pt x="11549" y="23973"/>
                  </a:lnTo>
                  <a:lnTo>
                    <a:pt x="11582" y="23973"/>
                  </a:lnTo>
                  <a:lnTo>
                    <a:pt x="12188" y="23872"/>
                  </a:lnTo>
                  <a:lnTo>
                    <a:pt x="12794" y="23737"/>
                  </a:lnTo>
                  <a:lnTo>
                    <a:pt x="13367" y="23569"/>
                  </a:lnTo>
                  <a:lnTo>
                    <a:pt x="13973" y="23333"/>
                  </a:lnTo>
                  <a:lnTo>
                    <a:pt x="15151" y="22929"/>
                  </a:lnTo>
                  <a:lnTo>
                    <a:pt x="15724" y="22727"/>
                  </a:lnTo>
                  <a:lnTo>
                    <a:pt x="16330" y="22559"/>
                  </a:lnTo>
                  <a:lnTo>
                    <a:pt x="17575" y="22222"/>
                  </a:lnTo>
                  <a:lnTo>
                    <a:pt x="18855" y="21851"/>
                  </a:lnTo>
                  <a:lnTo>
                    <a:pt x="20134" y="21548"/>
                  </a:lnTo>
                  <a:lnTo>
                    <a:pt x="20774" y="21414"/>
                  </a:lnTo>
                  <a:lnTo>
                    <a:pt x="21414" y="21279"/>
                  </a:lnTo>
                  <a:lnTo>
                    <a:pt x="21750" y="22155"/>
                  </a:lnTo>
                  <a:lnTo>
                    <a:pt x="21919" y="22592"/>
                  </a:lnTo>
                  <a:lnTo>
                    <a:pt x="22154" y="22996"/>
                  </a:lnTo>
                  <a:lnTo>
                    <a:pt x="22188" y="23064"/>
                  </a:lnTo>
                  <a:lnTo>
                    <a:pt x="22255" y="23064"/>
                  </a:lnTo>
                  <a:lnTo>
                    <a:pt x="22356" y="23030"/>
                  </a:lnTo>
                  <a:lnTo>
                    <a:pt x="22390" y="22963"/>
                  </a:lnTo>
                  <a:lnTo>
                    <a:pt x="22525" y="22525"/>
                  </a:lnTo>
                  <a:lnTo>
                    <a:pt x="22592" y="22323"/>
                  </a:lnTo>
                  <a:lnTo>
                    <a:pt x="22659" y="22121"/>
                  </a:lnTo>
                  <a:lnTo>
                    <a:pt x="22760" y="22222"/>
                  </a:lnTo>
                  <a:lnTo>
                    <a:pt x="22861" y="22289"/>
                  </a:lnTo>
                  <a:lnTo>
                    <a:pt x="23131" y="22390"/>
                  </a:lnTo>
                  <a:lnTo>
                    <a:pt x="23164" y="22491"/>
                  </a:lnTo>
                  <a:lnTo>
                    <a:pt x="23198" y="22525"/>
                  </a:lnTo>
                  <a:lnTo>
                    <a:pt x="23232" y="22559"/>
                  </a:lnTo>
                  <a:lnTo>
                    <a:pt x="23333" y="22559"/>
                  </a:lnTo>
                  <a:lnTo>
                    <a:pt x="23400" y="22525"/>
                  </a:lnTo>
                  <a:lnTo>
                    <a:pt x="23434" y="22458"/>
                  </a:lnTo>
                  <a:lnTo>
                    <a:pt x="23434" y="22424"/>
                  </a:lnTo>
                  <a:lnTo>
                    <a:pt x="23400" y="22357"/>
                  </a:lnTo>
                  <a:lnTo>
                    <a:pt x="23400" y="22256"/>
                  </a:lnTo>
                  <a:lnTo>
                    <a:pt x="23366" y="22188"/>
                  </a:lnTo>
                  <a:lnTo>
                    <a:pt x="22962" y="20841"/>
                  </a:lnTo>
                  <a:lnTo>
                    <a:pt x="22558" y="19495"/>
                  </a:lnTo>
                  <a:lnTo>
                    <a:pt x="22121" y="18114"/>
                  </a:lnTo>
                  <a:lnTo>
                    <a:pt x="21750" y="16768"/>
                  </a:lnTo>
                  <a:lnTo>
                    <a:pt x="21582" y="16061"/>
                  </a:lnTo>
                  <a:lnTo>
                    <a:pt x="21414" y="15320"/>
                  </a:lnTo>
                  <a:lnTo>
                    <a:pt x="21178" y="13872"/>
                  </a:lnTo>
                  <a:lnTo>
                    <a:pt x="20908" y="12424"/>
                  </a:lnTo>
                  <a:lnTo>
                    <a:pt x="20774" y="11717"/>
                  </a:lnTo>
                  <a:lnTo>
                    <a:pt x="20639" y="10977"/>
                  </a:lnTo>
                  <a:lnTo>
                    <a:pt x="20437" y="10337"/>
                  </a:lnTo>
                  <a:lnTo>
                    <a:pt x="20269" y="9664"/>
                  </a:lnTo>
                  <a:lnTo>
                    <a:pt x="19898" y="8384"/>
                  </a:lnTo>
                  <a:lnTo>
                    <a:pt x="19528" y="6903"/>
                  </a:lnTo>
                  <a:lnTo>
                    <a:pt x="19360" y="6162"/>
                  </a:lnTo>
                  <a:lnTo>
                    <a:pt x="19158" y="5421"/>
                  </a:lnTo>
                  <a:lnTo>
                    <a:pt x="18855" y="4479"/>
                  </a:lnTo>
                  <a:lnTo>
                    <a:pt x="18552" y="3570"/>
                  </a:lnTo>
                  <a:lnTo>
                    <a:pt x="18451" y="3132"/>
                  </a:lnTo>
                  <a:lnTo>
                    <a:pt x="18350" y="2896"/>
                  </a:lnTo>
                  <a:lnTo>
                    <a:pt x="18282" y="2694"/>
                  </a:lnTo>
                  <a:lnTo>
                    <a:pt x="18518" y="2728"/>
                  </a:lnTo>
                  <a:lnTo>
                    <a:pt x="18821" y="2694"/>
                  </a:lnTo>
                  <a:lnTo>
                    <a:pt x="19494" y="2560"/>
                  </a:lnTo>
                  <a:lnTo>
                    <a:pt x="19494" y="2795"/>
                  </a:lnTo>
                  <a:lnTo>
                    <a:pt x="19528" y="3065"/>
                  </a:lnTo>
                  <a:lnTo>
                    <a:pt x="19629" y="3570"/>
                  </a:lnTo>
                  <a:lnTo>
                    <a:pt x="19764" y="4075"/>
                  </a:lnTo>
                  <a:lnTo>
                    <a:pt x="19932" y="4580"/>
                  </a:lnTo>
                  <a:lnTo>
                    <a:pt x="20100" y="5287"/>
                  </a:lnTo>
                  <a:lnTo>
                    <a:pt x="20269" y="5994"/>
                  </a:lnTo>
                  <a:lnTo>
                    <a:pt x="20572" y="7442"/>
                  </a:lnTo>
                  <a:lnTo>
                    <a:pt x="20740" y="8182"/>
                  </a:lnTo>
                  <a:lnTo>
                    <a:pt x="20908" y="8889"/>
                  </a:lnTo>
                  <a:lnTo>
                    <a:pt x="21312" y="10371"/>
                  </a:lnTo>
                  <a:lnTo>
                    <a:pt x="22154" y="13232"/>
                  </a:lnTo>
                  <a:lnTo>
                    <a:pt x="22962" y="16061"/>
                  </a:lnTo>
                  <a:lnTo>
                    <a:pt x="23366" y="17441"/>
                  </a:lnTo>
                  <a:lnTo>
                    <a:pt x="23737" y="18855"/>
                  </a:lnTo>
                  <a:lnTo>
                    <a:pt x="23972" y="19663"/>
                  </a:lnTo>
                  <a:lnTo>
                    <a:pt x="24275" y="20471"/>
                  </a:lnTo>
                  <a:lnTo>
                    <a:pt x="24275" y="19697"/>
                  </a:lnTo>
                  <a:lnTo>
                    <a:pt x="24107" y="19259"/>
                  </a:lnTo>
                  <a:lnTo>
                    <a:pt x="23972" y="18788"/>
                  </a:lnTo>
                  <a:lnTo>
                    <a:pt x="23602" y="17441"/>
                  </a:lnTo>
                  <a:lnTo>
                    <a:pt x="23232" y="16094"/>
                  </a:lnTo>
                  <a:lnTo>
                    <a:pt x="22457" y="13434"/>
                  </a:lnTo>
                  <a:lnTo>
                    <a:pt x="21649" y="10674"/>
                  </a:lnTo>
                  <a:lnTo>
                    <a:pt x="21245" y="9260"/>
                  </a:lnTo>
                  <a:lnTo>
                    <a:pt x="20875" y="7879"/>
                  </a:lnTo>
                  <a:lnTo>
                    <a:pt x="20605" y="6499"/>
                  </a:lnTo>
                  <a:lnTo>
                    <a:pt x="20302" y="5152"/>
                  </a:lnTo>
                  <a:lnTo>
                    <a:pt x="20134" y="4479"/>
                  </a:lnTo>
                  <a:lnTo>
                    <a:pt x="19932" y="3839"/>
                  </a:lnTo>
                  <a:lnTo>
                    <a:pt x="19764" y="3166"/>
                  </a:lnTo>
                  <a:lnTo>
                    <a:pt x="19629" y="2492"/>
                  </a:lnTo>
                  <a:lnTo>
                    <a:pt x="20504" y="2257"/>
                  </a:lnTo>
                  <a:lnTo>
                    <a:pt x="20976" y="2088"/>
                  </a:lnTo>
                  <a:lnTo>
                    <a:pt x="21818" y="1819"/>
                  </a:lnTo>
                  <a:lnTo>
                    <a:pt x="22626" y="1516"/>
                  </a:lnTo>
                  <a:lnTo>
                    <a:pt x="23434" y="1247"/>
                  </a:lnTo>
                  <a:lnTo>
                    <a:pt x="24275" y="1011"/>
                  </a:lnTo>
                  <a:lnTo>
                    <a:pt x="24275" y="742"/>
                  </a:lnTo>
                  <a:lnTo>
                    <a:pt x="24141" y="809"/>
                  </a:lnTo>
                  <a:lnTo>
                    <a:pt x="21851" y="1583"/>
                  </a:lnTo>
                  <a:lnTo>
                    <a:pt x="20706" y="1954"/>
                  </a:lnTo>
                  <a:lnTo>
                    <a:pt x="19595" y="2290"/>
                  </a:lnTo>
                  <a:lnTo>
                    <a:pt x="18922" y="2492"/>
                  </a:lnTo>
                  <a:lnTo>
                    <a:pt x="18518" y="2560"/>
                  </a:lnTo>
                  <a:lnTo>
                    <a:pt x="18350" y="2560"/>
                  </a:lnTo>
                  <a:lnTo>
                    <a:pt x="18215" y="2526"/>
                  </a:lnTo>
                  <a:lnTo>
                    <a:pt x="18181" y="2492"/>
                  </a:lnTo>
                  <a:lnTo>
                    <a:pt x="18047" y="2459"/>
                  </a:lnTo>
                  <a:lnTo>
                    <a:pt x="17609" y="2459"/>
                  </a:lnTo>
                  <a:lnTo>
                    <a:pt x="17340" y="2526"/>
                  </a:lnTo>
                  <a:lnTo>
                    <a:pt x="17205" y="2593"/>
                  </a:lnTo>
                  <a:lnTo>
                    <a:pt x="17104" y="2661"/>
                  </a:lnTo>
                  <a:lnTo>
                    <a:pt x="17003" y="2661"/>
                  </a:lnTo>
                  <a:lnTo>
                    <a:pt x="16969" y="2694"/>
                  </a:lnTo>
                  <a:lnTo>
                    <a:pt x="16969" y="2728"/>
                  </a:lnTo>
                  <a:lnTo>
                    <a:pt x="16969" y="2863"/>
                  </a:lnTo>
                  <a:lnTo>
                    <a:pt x="16969" y="2896"/>
                  </a:lnTo>
                  <a:lnTo>
                    <a:pt x="16296" y="3098"/>
                  </a:lnTo>
                  <a:lnTo>
                    <a:pt x="15623" y="3300"/>
                  </a:lnTo>
                  <a:lnTo>
                    <a:pt x="14242" y="3637"/>
                  </a:lnTo>
                  <a:lnTo>
                    <a:pt x="12862" y="3906"/>
                  </a:lnTo>
                  <a:lnTo>
                    <a:pt x="11481" y="4209"/>
                  </a:lnTo>
                  <a:lnTo>
                    <a:pt x="10707" y="4411"/>
                  </a:lnTo>
                  <a:lnTo>
                    <a:pt x="9933" y="4647"/>
                  </a:lnTo>
                  <a:lnTo>
                    <a:pt x="8418" y="5051"/>
                  </a:lnTo>
                  <a:lnTo>
                    <a:pt x="7812" y="5219"/>
                  </a:lnTo>
                  <a:lnTo>
                    <a:pt x="7239" y="5354"/>
                  </a:lnTo>
                  <a:lnTo>
                    <a:pt x="6869" y="5455"/>
                  </a:lnTo>
                  <a:lnTo>
                    <a:pt x="6667" y="5522"/>
                  </a:lnTo>
                  <a:lnTo>
                    <a:pt x="6532" y="5522"/>
                  </a:lnTo>
                  <a:lnTo>
                    <a:pt x="6532" y="5556"/>
                  </a:lnTo>
                  <a:lnTo>
                    <a:pt x="6532" y="5623"/>
                  </a:lnTo>
                  <a:lnTo>
                    <a:pt x="6095" y="5758"/>
                  </a:lnTo>
                  <a:lnTo>
                    <a:pt x="5859" y="5859"/>
                  </a:lnTo>
                  <a:lnTo>
                    <a:pt x="5657" y="5994"/>
                  </a:lnTo>
                  <a:lnTo>
                    <a:pt x="5489" y="6129"/>
                  </a:lnTo>
                  <a:lnTo>
                    <a:pt x="5320" y="6263"/>
                  </a:lnTo>
                  <a:lnTo>
                    <a:pt x="5186" y="6465"/>
                  </a:lnTo>
                  <a:lnTo>
                    <a:pt x="5085" y="6701"/>
                  </a:lnTo>
                  <a:lnTo>
                    <a:pt x="5017" y="6937"/>
                  </a:lnTo>
                  <a:lnTo>
                    <a:pt x="4984" y="7240"/>
                  </a:lnTo>
                  <a:lnTo>
                    <a:pt x="5017" y="7543"/>
                  </a:lnTo>
                  <a:lnTo>
                    <a:pt x="5051" y="7846"/>
                  </a:lnTo>
                  <a:lnTo>
                    <a:pt x="5219" y="8418"/>
                  </a:lnTo>
                  <a:lnTo>
                    <a:pt x="5354" y="8957"/>
                  </a:lnTo>
                  <a:lnTo>
                    <a:pt x="5691" y="10674"/>
                  </a:lnTo>
                  <a:lnTo>
                    <a:pt x="6095" y="12391"/>
                  </a:lnTo>
                  <a:lnTo>
                    <a:pt x="6229" y="12963"/>
                  </a:lnTo>
                  <a:lnTo>
                    <a:pt x="6398" y="13535"/>
                  </a:lnTo>
                  <a:lnTo>
                    <a:pt x="6768" y="14647"/>
                  </a:lnTo>
                  <a:lnTo>
                    <a:pt x="6330" y="14243"/>
                  </a:lnTo>
                  <a:lnTo>
                    <a:pt x="5893" y="13805"/>
                  </a:lnTo>
                  <a:lnTo>
                    <a:pt x="5792" y="13333"/>
                  </a:lnTo>
                  <a:lnTo>
                    <a:pt x="5691" y="12862"/>
                  </a:lnTo>
                  <a:lnTo>
                    <a:pt x="5421" y="11919"/>
                  </a:lnTo>
                  <a:lnTo>
                    <a:pt x="5118" y="10977"/>
                  </a:lnTo>
                  <a:lnTo>
                    <a:pt x="4815" y="10034"/>
                  </a:lnTo>
                  <a:lnTo>
                    <a:pt x="4579" y="9226"/>
                  </a:lnTo>
                  <a:lnTo>
                    <a:pt x="4310" y="8384"/>
                  </a:lnTo>
                  <a:lnTo>
                    <a:pt x="4209" y="8014"/>
                  </a:lnTo>
                  <a:lnTo>
                    <a:pt x="4142" y="7644"/>
                  </a:lnTo>
                  <a:lnTo>
                    <a:pt x="4007" y="6903"/>
                  </a:lnTo>
                  <a:lnTo>
                    <a:pt x="4041" y="6869"/>
                  </a:lnTo>
                  <a:lnTo>
                    <a:pt x="4041" y="6802"/>
                  </a:lnTo>
                  <a:lnTo>
                    <a:pt x="4007" y="6566"/>
                  </a:lnTo>
                  <a:lnTo>
                    <a:pt x="4041" y="6364"/>
                  </a:lnTo>
                  <a:lnTo>
                    <a:pt x="4108" y="6196"/>
                  </a:lnTo>
                  <a:lnTo>
                    <a:pt x="4243" y="6027"/>
                  </a:lnTo>
                  <a:lnTo>
                    <a:pt x="4411" y="5859"/>
                  </a:lnTo>
                  <a:lnTo>
                    <a:pt x="4579" y="5724"/>
                  </a:lnTo>
                  <a:lnTo>
                    <a:pt x="4815" y="5590"/>
                  </a:lnTo>
                  <a:lnTo>
                    <a:pt x="5051" y="5489"/>
                  </a:lnTo>
                  <a:lnTo>
                    <a:pt x="5556" y="5287"/>
                  </a:lnTo>
                  <a:lnTo>
                    <a:pt x="6095" y="5152"/>
                  </a:lnTo>
                  <a:lnTo>
                    <a:pt x="6903" y="4916"/>
                  </a:lnTo>
                  <a:lnTo>
                    <a:pt x="9663" y="4075"/>
                  </a:lnTo>
                  <a:lnTo>
                    <a:pt x="11077" y="3671"/>
                  </a:lnTo>
                  <a:lnTo>
                    <a:pt x="12458" y="3300"/>
                  </a:lnTo>
                  <a:lnTo>
                    <a:pt x="15421" y="2593"/>
                  </a:lnTo>
                  <a:lnTo>
                    <a:pt x="18383" y="1886"/>
                  </a:lnTo>
                  <a:lnTo>
                    <a:pt x="19865" y="1516"/>
                  </a:lnTo>
                  <a:lnTo>
                    <a:pt x="21346" y="1146"/>
                  </a:lnTo>
                  <a:lnTo>
                    <a:pt x="22828" y="742"/>
                  </a:lnTo>
                  <a:lnTo>
                    <a:pt x="24275" y="304"/>
                  </a:lnTo>
                  <a:lnTo>
                    <a:pt x="2427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4" name="Google Shape;1454;p9"/>
            <p:cNvSpPr/>
            <p:nvPr/>
          </p:nvSpPr>
          <p:spPr>
            <a:xfrm>
              <a:off x="1181350" y="352575"/>
              <a:ext cx="14350" cy="7600"/>
            </a:xfrm>
            <a:custGeom>
              <a:avLst/>
              <a:gdLst/>
              <a:ahLst/>
              <a:cxnLst/>
              <a:rect l="l" t="t" r="r" b="b"/>
              <a:pathLst>
                <a:path w="574" h="304" extrusionOk="0">
                  <a:moveTo>
                    <a:pt x="405" y="1"/>
                  </a:moveTo>
                  <a:lnTo>
                    <a:pt x="169" y="35"/>
                  </a:lnTo>
                  <a:lnTo>
                    <a:pt x="68" y="102"/>
                  </a:lnTo>
                  <a:lnTo>
                    <a:pt x="34" y="136"/>
                  </a:lnTo>
                  <a:lnTo>
                    <a:pt x="34" y="169"/>
                  </a:lnTo>
                  <a:lnTo>
                    <a:pt x="1" y="203"/>
                  </a:lnTo>
                  <a:lnTo>
                    <a:pt x="68" y="270"/>
                  </a:lnTo>
                  <a:lnTo>
                    <a:pt x="135" y="270"/>
                  </a:lnTo>
                  <a:lnTo>
                    <a:pt x="203" y="304"/>
                  </a:lnTo>
                  <a:lnTo>
                    <a:pt x="438" y="270"/>
                  </a:lnTo>
                  <a:lnTo>
                    <a:pt x="506" y="237"/>
                  </a:lnTo>
                  <a:lnTo>
                    <a:pt x="573" y="203"/>
                  </a:lnTo>
                  <a:lnTo>
                    <a:pt x="573" y="169"/>
                  </a:lnTo>
                  <a:lnTo>
                    <a:pt x="573" y="102"/>
                  </a:lnTo>
                  <a:lnTo>
                    <a:pt x="573" y="68"/>
                  </a:lnTo>
                  <a:lnTo>
                    <a:pt x="539" y="35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5" name="Google Shape;1455;p9"/>
            <p:cNvSpPr/>
            <p:nvPr/>
          </p:nvSpPr>
          <p:spPr>
            <a:xfrm>
              <a:off x="3756950" y="1480475"/>
              <a:ext cx="19400" cy="8425"/>
            </a:xfrm>
            <a:custGeom>
              <a:avLst/>
              <a:gdLst/>
              <a:ahLst/>
              <a:cxnLst/>
              <a:rect l="l" t="t" r="r" b="b"/>
              <a:pathLst>
                <a:path w="776" h="337" extrusionOk="0">
                  <a:moveTo>
                    <a:pt x="775" y="0"/>
                  </a:moveTo>
                  <a:lnTo>
                    <a:pt x="371" y="101"/>
                  </a:lnTo>
                  <a:lnTo>
                    <a:pt x="203" y="202"/>
                  </a:lnTo>
                  <a:lnTo>
                    <a:pt x="1" y="303"/>
                  </a:lnTo>
                  <a:lnTo>
                    <a:pt x="1" y="337"/>
                  </a:lnTo>
                  <a:lnTo>
                    <a:pt x="405" y="337"/>
                  </a:lnTo>
                  <a:lnTo>
                    <a:pt x="775" y="269"/>
                  </a:lnTo>
                  <a:lnTo>
                    <a:pt x="77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6" name="Google Shape;1456;p9"/>
            <p:cNvSpPr/>
            <p:nvPr/>
          </p:nvSpPr>
          <p:spPr>
            <a:xfrm>
              <a:off x="3750225" y="1433325"/>
              <a:ext cx="26125" cy="14325"/>
            </a:xfrm>
            <a:custGeom>
              <a:avLst/>
              <a:gdLst/>
              <a:ahLst/>
              <a:cxnLst/>
              <a:rect l="l" t="t" r="r" b="b"/>
              <a:pathLst>
                <a:path w="1045" h="573" extrusionOk="0">
                  <a:moveTo>
                    <a:pt x="1044" y="1"/>
                  </a:moveTo>
                  <a:lnTo>
                    <a:pt x="573" y="236"/>
                  </a:lnTo>
                  <a:lnTo>
                    <a:pt x="337" y="304"/>
                  </a:lnTo>
                  <a:lnTo>
                    <a:pt x="68" y="371"/>
                  </a:lnTo>
                  <a:lnTo>
                    <a:pt x="1" y="405"/>
                  </a:lnTo>
                  <a:lnTo>
                    <a:pt x="1" y="472"/>
                  </a:lnTo>
                  <a:lnTo>
                    <a:pt x="34" y="506"/>
                  </a:lnTo>
                  <a:lnTo>
                    <a:pt x="68" y="573"/>
                  </a:lnTo>
                  <a:lnTo>
                    <a:pt x="304" y="573"/>
                  </a:lnTo>
                  <a:lnTo>
                    <a:pt x="573" y="539"/>
                  </a:lnTo>
                  <a:lnTo>
                    <a:pt x="809" y="438"/>
                  </a:lnTo>
                  <a:lnTo>
                    <a:pt x="1044" y="337"/>
                  </a:lnTo>
                  <a:lnTo>
                    <a:pt x="104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7" name="Google Shape;1457;p9"/>
            <p:cNvSpPr/>
            <p:nvPr/>
          </p:nvSpPr>
          <p:spPr>
            <a:xfrm>
              <a:off x="3766225" y="1498975"/>
              <a:ext cx="10125" cy="8450"/>
            </a:xfrm>
            <a:custGeom>
              <a:avLst/>
              <a:gdLst/>
              <a:ahLst/>
              <a:cxnLst/>
              <a:rect l="l" t="t" r="r" b="b"/>
              <a:pathLst>
                <a:path w="405" h="338" extrusionOk="0">
                  <a:moveTo>
                    <a:pt x="404" y="1"/>
                  </a:moveTo>
                  <a:lnTo>
                    <a:pt x="236" y="68"/>
                  </a:lnTo>
                  <a:lnTo>
                    <a:pt x="68" y="135"/>
                  </a:lnTo>
                  <a:lnTo>
                    <a:pt x="0" y="203"/>
                  </a:lnTo>
                  <a:lnTo>
                    <a:pt x="0" y="270"/>
                  </a:lnTo>
                  <a:lnTo>
                    <a:pt x="34" y="304"/>
                  </a:lnTo>
                  <a:lnTo>
                    <a:pt x="101" y="337"/>
                  </a:lnTo>
                  <a:lnTo>
                    <a:pt x="270" y="337"/>
                  </a:lnTo>
                  <a:lnTo>
                    <a:pt x="404" y="30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8" name="Google Shape;1458;p9"/>
            <p:cNvSpPr/>
            <p:nvPr/>
          </p:nvSpPr>
          <p:spPr>
            <a:xfrm>
              <a:off x="3769575" y="2203475"/>
              <a:ext cx="6775" cy="14350"/>
            </a:xfrm>
            <a:custGeom>
              <a:avLst/>
              <a:gdLst/>
              <a:ahLst/>
              <a:cxnLst/>
              <a:rect l="l" t="t" r="r" b="b"/>
              <a:pathLst>
                <a:path w="271" h="574" extrusionOk="0">
                  <a:moveTo>
                    <a:pt x="68" y="1"/>
                  </a:moveTo>
                  <a:lnTo>
                    <a:pt x="35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136" y="338"/>
                  </a:lnTo>
                  <a:lnTo>
                    <a:pt x="270" y="573"/>
                  </a:lnTo>
                  <a:lnTo>
                    <a:pt x="270" y="169"/>
                  </a:lnTo>
                  <a:lnTo>
                    <a:pt x="136" y="35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9" name="Google Shape;1459;p9"/>
            <p:cNvSpPr/>
            <p:nvPr/>
          </p:nvSpPr>
          <p:spPr>
            <a:xfrm>
              <a:off x="2059250" y="2761525"/>
              <a:ext cx="9275" cy="15175"/>
            </a:xfrm>
            <a:custGeom>
              <a:avLst/>
              <a:gdLst/>
              <a:ahLst/>
              <a:cxnLst/>
              <a:rect l="l" t="t" r="r" b="b"/>
              <a:pathLst>
                <a:path w="371" h="607" extrusionOk="0">
                  <a:moveTo>
                    <a:pt x="169" y="1"/>
                  </a:moveTo>
                  <a:lnTo>
                    <a:pt x="0" y="68"/>
                  </a:lnTo>
                  <a:lnTo>
                    <a:pt x="0" y="102"/>
                  </a:lnTo>
                  <a:lnTo>
                    <a:pt x="34" y="136"/>
                  </a:lnTo>
                  <a:lnTo>
                    <a:pt x="236" y="136"/>
                  </a:lnTo>
                  <a:lnTo>
                    <a:pt x="68" y="439"/>
                  </a:lnTo>
                  <a:lnTo>
                    <a:pt x="34" y="573"/>
                  </a:lnTo>
                  <a:lnTo>
                    <a:pt x="68" y="607"/>
                  </a:lnTo>
                  <a:lnTo>
                    <a:pt x="169" y="607"/>
                  </a:lnTo>
                  <a:lnTo>
                    <a:pt x="202" y="540"/>
                  </a:lnTo>
                  <a:lnTo>
                    <a:pt x="236" y="439"/>
                  </a:lnTo>
                  <a:lnTo>
                    <a:pt x="303" y="270"/>
                  </a:lnTo>
                  <a:lnTo>
                    <a:pt x="371" y="68"/>
                  </a:lnTo>
                  <a:lnTo>
                    <a:pt x="371" y="35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0" name="Google Shape;1460;p9"/>
            <p:cNvSpPr/>
            <p:nvPr/>
          </p:nvSpPr>
          <p:spPr>
            <a:xfrm>
              <a:off x="3767900" y="2217800"/>
              <a:ext cx="8450" cy="25275"/>
            </a:xfrm>
            <a:custGeom>
              <a:avLst/>
              <a:gdLst/>
              <a:ahLst/>
              <a:cxnLst/>
              <a:rect l="l" t="t" r="r" b="b"/>
              <a:pathLst>
                <a:path w="338" h="1011" extrusionOk="0">
                  <a:moveTo>
                    <a:pt x="68" y="0"/>
                  </a:moveTo>
                  <a:lnTo>
                    <a:pt x="34" y="34"/>
                  </a:lnTo>
                  <a:lnTo>
                    <a:pt x="1" y="101"/>
                  </a:lnTo>
                  <a:lnTo>
                    <a:pt x="1" y="202"/>
                  </a:lnTo>
                  <a:lnTo>
                    <a:pt x="34" y="371"/>
                  </a:lnTo>
                  <a:lnTo>
                    <a:pt x="102" y="539"/>
                  </a:lnTo>
                  <a:lnTo>
                    <a:pt x="169" y="707"/>
                  </a:lnTo>
                  <a:lnTo>
                    <a:pt x="337" y="1010"/>
                  </a:lnTo>
                  <a:lnTo>
                    <a:pt x="337" y="505"/>
                  </a:lnTo>
                  <a:lnTo>
                    <a:pt x="236" y="270"/>
                  </a:lnTo>
                  <a:lnTo>
                    <a:pt x="102" y="68"/>
                  </a:lnTo>
                  <a:lnTo>
                    <a:pt x="102" y="34"/>
                  </a:lnTo>
                  <a:lnTo>
                    <a:pt x="68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1" name="Google Shape;1461;p9"/>
            <p:cNvSpPr/>
            <p:nvPr/>
          </p:nvSpPr>
          <p:spPr>
            <a:xfrm>
              <a:off x="429725" y="2388650"/>
              <a:ext cx="132175" cy="129650"/>
            </a:xfrm>
            <a:custGeom>
              <a:avLst/>
              <a:gdLst/>
              <a:ahLst/>
              <a:cxnLst/>
              <a:rect l="l" t="t" r="r" b="b"/>
              <a:pathLst>
                <a:path w="5287" h="5186" extrusionOk="0">
                  <a:moveTo>
                    <a:pt x="2997" y="237"/>
                  </a:moveTo>
                  <a:lnTo>
                    <a:pt x="3333" y="304"/>
                  </a:lnTo>
                  <a:lnTo>
                    <a:pt x="3670" y="439"/>
                  </a:lnTo>
                  <a:lnTo>
                    <a:pt x="3603" y="439"/>
                  </a:lnTo>
                  <a:lnTo>
                    <a:pt x="3535" y="506"/>
                  </a:lnTo>
                  <a:lnTo>
                    <a:pt x="3434" y="607"/>
                  </a:lnTo>
                  <a:lnTo>
                    <a:pt x="3300" y="775"/>
                  </a:lnTo>
                  <a:lnTo>
                    <a:pt x="3232" y="876"/>
                  </a:lnTo>
                  <a:lnTo>
                    <a:pt x="3232" y="910"/>
                  </a:lnTo>
                  <a:lnTo>
                    <a:pt x="3232" y="977"/>
                  </a:lnTo>
                  <a:lnTo>
                    <a:pt x="3266" y="1011"/>
                  </a:lnTo>
                  <a:lnTo>
                    <a:pt x="3300" y="1045"/>
                  </a:lnTo>
                  <a:lnTo>
                    <a:pt x="3401" y="1011"/>
                  </a:lnTo>
                  <a:lnTo>
                    <a:pt x="3468" y="977"/>
                  </a:lnTo>
                  <a:lnTo>
                    <a:pt x="3603" y="809"/>
                  </a:lnTo>
                  <a:lnTo>
                    <a:pt x="3704" y="674"/>
                  </a:lnTo>
                  <a:lnTo>
                    <a:pt x="3737" y="674"/>
                  </a:lnTo>
                  <a:lnTo>
                    <a:pt x="3737" y="641"/>
                  </a:lnTo>
                  <a:lnTo>
                    <a:pt x="3771" y="641"/>
                  </a:lnTo>
                  <a:lnTo>
                    <a:pt x="3805" y="607"/>
                  </a:lnTo>
                  <a:lnTo>
                    <a:pt x="3805" y="540"/>
                  </a:lnTo>
                  <a:lnTo>
                    <a:pt x="3771" y="472"/>
                  </a:lnTo>
                  <a:lnTo>
                    <a:pt x="3973" y="607"/>
                  </a:lnTo>
                  <a:lnTo>
                    <a:pt x="4175" y="742"/>
                  </a:lnTo>
                  <a:lnTo>
                    <a:pt x="4545" y="1045"/>
                  </a:lnTo>
                  <a:lnTo>
                    <a:pt x="4680" y="1247"/>
                  </a:lnTo>
                  <a:lnTo>
                    <a:pt x="4815" y="1415"/>
                  </a:lnTo>
                  <a:lnTo>
                    <a:pt x="4949" y="1617"/>
                  </a:lnTo>
                  <a:lnTo>
                    <a:pt x="5017" y="1819"/>
                  </a:lnTo>
                  <a:lnTo>
                    <a:pt x="5084" y="1987"/>
                  </a:lnTo>
                  <a:lnTo>
                    <a:pt x="5118" y="2189"/>
                  </a:lnTo>
                  <a:lnTo>
                    <a:pt x="5084" y="2189"/>
                  </a:lnTo>
                  <a:lnTo>
                    <a:pt x="4949" y="2257"/>
                  </a:lnTo>
                  <a:lnTo>
                    <a:pt x="4815" y="2324"/>
                  </a:lnTo>
                  <a:lnTo>
                    <a:pt x="4545" y="2425"/>
                  </a:lnTo>
                  <a:lnTo>
                    <a:pt x="4512" y="2459"/>
                  </a:lnTo>
                  <a:lnTo>
                    <a:pt x="4478" y="2492"/>
                  </a:lnTo>
                  <a:lnTo>
                    <a:pt x="4512" y="2526"/>
                  </a:lnTo>
                  <a:lnTo>
                    <a:pt x="4545" y="2560"/>
                  </a:lnTo>
                  <a:lnTo>
                    <a:pt x="4680" y="2593"/>
                  </a:lnTo>
                  <a:lnTo>
                    <a:pt x="4848" y="2593"/>
                  </a:lnTo>
                  <a:lnTo>
                    <a:pt x="4983" y="2526"/>
                  </a:lnTo>
                  <a:lnTo>
                    <a:pt x="5118" y="2459"/>
                  </a:lnTo>
                  <a:lnTo>
                    <a:pt x="5118" y="2728"/>
                  </a:lnTo>
                  <a:lnTo>
                    <a:pt x="5050" y="2997"/>
                  </a:lnTo>
                  <a:lnTo>
                    <a:pt x="4949" y="3233"/>
                  </a:lnTo>
                  <a:lnTo>
                    <a:pt x="4848" y="3469"/>
                  </a:lnTo>
                  <a:lnTo>
                    <a:pt x="4714" y="3435"/>
                  </a:lnTo>
                  <a:lnTo>
                    <a:pt x="4613" y="3401"/>
                  </a:lnTo>
                  <a:lnTo>
                    <a:pt x="4478" y="3435"/>
                  </a:lnTo>
                  <a:lnTo>
                    <a:pt x="4377" y="3469"/>
                  </a:lnTo>
                  <a:lnTo>
                    <a:pt x="4377" y="3502"/>
                  </a:lnTo>
                  <a:lnTo>
                    <a:pt x="4377" y="3536"/>
                  </a:lnTo>
                  <a:lnTo>
                    <a:pt x="4545" y="3637"/>
                  </a:lnTo>
                  <a:lnTo>
                    <a:pt x="4714" y="3671"/>
                  </a:lnTo>
                  <a:lnTo>
                    <a:pt x="4579" y="3873"/>
                  </a:lnTo>
                  <a:lnTo>
                    <a:pt x="4411" y="4075"/>
                  </a:lnTo>
                  <a:lnTo>
                    <a:pt x="4209" y="4243"/>
                  </a:lnTo>
                  <a:lnTo>
                    <a:pt x="4040" y="4411"/>
                  </a:lnTo>
                  <a:lnTo>
                    <a:pt x="3838" y="4546"/>
                  </a:lnTo>
                  <a:lnTo>
                    <a:pt x="3603" y="4681"/>
                  </a:lnTo>
                  <a:lnTo>
                    <a:pt x="3401" y="4782"/>
                  </a:lnTo>
                  <a:lnTo>
                    <a:pt x="3165" y="4883"/>
                  </a:lnTo>
                  <a:lnTo>
                    <a:pt x="3165" y="4815"/>
                  </a:lnTo>
                  <a:lnTo>
                    <a:pt x="3098" y="4580"/>
                  </a:lnTo>
                  <a:lnTo>
                    <a:pt x="3064" y="4479"/>
                  </a:lnTo>
                  <a:lnTo>
                    <a:pt x="3030" y="4411"/>
                  </a:lnTo>
                  <a:lnTo>
                    <a:pt x="2997" y="4378"/>
                  </a:lnTo>
                  <a:lnTo>
                    <a:pt x="2929" y="4378"/>
                  </a:lnTo>
                  <a:lnTo>
                    <a:pt x="2896" y="4411"/>
                  </a:lnTo>
                  <a:lnTo>
                    <a:pt x="2862" y="4479"/>
                  </a:lnTo>
                  <a:lnTo>
                    <a:pt x="2862" y="4647"/>
                  </a:lnTo>
                  <a:lnTo>
                    <a:pt x="2896" y="4782"/>
                  </a:lnTo>
                  <a:lnTo>
                    <a:pt x="2963" y="4916"/>
                  </a:lnTo>
                  <a:lnTo>
                    <a:pt x="2727" y="4950"/>
                  </a:lnTo>
                  <a:lnTo>
                    <a:pt x="2323" y="4950"/>
                  </a:lnTo>
                  <a:lnTo>
                    <a:pt x="1953" y="4849"/>
                  </a:lnTo>
                  <a:lnTo>
                    <a:pt x="2054" y="4580"/>
                  </a:lnTo>
                  <a:lnTo>
                    <a:pt x="2088" y="4277"/>
                  </a:lnTo>
                  <a:lnTo>
                    <a:pt x="2054" y="4243"/>
                  </a:lnTo>
                  <a:lnTo>
                    <a:pt x="2020" y="4243"/>
                  </a:lnTo>
                  <a:lnTo>
                    <a:pt x="1953" y="4378"/>
                  </a:lnTo>
                  <a:lnTo>
                    <a:pt x="1852" y="4479"/>
                  </a:lnTo>
                  <a:lnTo>
                    <a:pt x="1751" y="4748"/>
                  </a:lnTo>
                  <a:lnTo>
                    <a:pt x="1751" y="4782"/>
                  </a:lnTo>
                  <a:lnTo>
                    <a:pt x="1549" y="4647"/>
                  </a:lnTo>
                  <a:lnTo>
                    <a:pt x="1347" y="4512"/>
                  </a:lnTo>
                  <a:lnTo>
                    <a:pt x="1145" y="4378"/>
                  </a:lnTo>
                  <a:lnTo>
                    <a:pt x="977" y="4209"/>
                  </a:lnTo>
                  <a:lnTo>
                    <a:pt x="1044" y="4108"/>
                  </a:lnTo>
                  <a:lnTo>
                    <a:pt x="1212" y="4007"/>
                  </a:lnTo>
                  <a:lnTo>
                    <a:pt x="1246" y="3940"/>
                  </a:lnTo>
                  <a:lnTo>
                    <a:pt x="1280" y="3873"/>
                  </a:lnTo>
                  <a:lnTo>
                    <a:pt x="1145" y="3873"/>
                  </a:lnTo>
                  <a:lnTo>
                    <a:pt x="977" y="3940"/>
                  </a:lnTo>
                  <a:lnTo>
                    <a:pt x="808" y="4041"/>
                  </a:lnTo>
                  <a:lnTo>
                    <a:pt x="674" y="3805"/>
                  </a:lnTo>
                  <a:lnTo>
                    <a:pt x="505" y="3570"/>
                  </a:lnTo>
                  <a:lnTo>
                    <a:pt x="404" y="3334"/>
                  </a:lnTo>
                  <a:lnTo>
                    <a:pt x="303" y="3065"/>
                  </a:lnTo>
                  <a:lnTo>
                    <a:pt x="573" y="3132"/>
                  </a:lnTo>
                  <a:lnTo>
                    <a:pt x="808" y="3098"/>
                  </a:lnTo>
                  <a:lnTo>
                    <a:pt x="876" y="3065"/>
                  </a:lnTo>
                  <a:lnTo>
                    <a:pt x="876" y="2997"/>
                  </a:lnTo>
                  <a:lnTo>
                    <a:pt x="842" y="2930"/>
                  </a:lnTo>
                  <a:lnTo>
                    <a:pt x="775" y="2896"/>
                  </a:lnTo>
                  <a:lnTo>
                    <a:pt x="270" y="2896"/>
                  </a:lnTo>
                  <a:lnTo>
                    <a:pt x="236" y="2661"/>
                  </a:lnTo>
                  <a:lnTo>
                    <a:pt x="236" y="2257"/>
                  </a:lnTo>
                  <a:lnTo>
                    <a:pt x="303" y="1886"/>
                  </a:lnTo>
                  <a:lnTo>
                    <a:pt x="438" y="1550"/>
                  </a:lnTo>
                  <a:lnTo>
                    <a:pt x="640" y="1247"/>
                  </a:lnTo>
                  <a:lnTo>
                    <a:pt x="876" y="977"/>
                  </a:lnTo>
                  <a:lnTo>
                    <a:pt x="1179" y="775"/>
                  </a:lnTo>
                  <a:lnTo>
                    <a:pt x="1482" y="573"/>
                  </a:lnTo>
                  <a:lnTo>
                    <a:pt x="1818" y="439"/>
                  </a:lnTo>
                  <a:lnTo>
                    <a:pt x="1886" y="506"/>
                  </a:lnTo>
                  <a:lnTo>
                    <a:pt x="1919" y="506"/>
                  </a:lnTo>
                  <a:lnTo>
                    <a:pt x="1987" y="472"/>
                  </a:lnTo>
                  <a:lnTo>
                    <a:pt x="2222" y="338"/>
                  </a:lnTo>
                  <a:lnTo>
                    <a:pt x="2290" y="338"/>
                  </a:lnTo>
                  <a:lnTo>
                    <a:pt x="2357" y="304"/>
                  </a:lnTo>
                  <a:lnTo>
                    <a:pt x="2660" y="237"/>
                  </a:lnTo>
                  <a:close/>
                  <a:moveTo>
                    <a:pt x="2626" y="1"/>
                  </a:moveTo>
                  <a:lnTo>
                    <a:pt x="2391" y="35"/>
                  </a:lnTo>
                  <a:lnTo>
                    <a:pt x="2155" y="102"/>
                  </a:lnTo>
                  <a:lnTo>
                    <a:pt x="1953" y="203"/>
                  </a:lnTo>
                  <a:lnTo>
                    <a:pt x="1717" y="237"/>
                  </a:lnTo>
                  <a:lnTo>
                    <a:pt x="1515" y="304"/>
                  </a:lnTo>
                  <a:lnTo>
                    <a:pt x="1313" y="371"/>
                  </a:lnTo>
                  <a:lnTo>
                    <a:pt x="1111" y="506"/>
                  </a:lnTo>
                  <a:lnTo>
                    <a:pt x="943" y="607"/>
                  </a:lnTo>
                  <a:lnTo>
                    <a:pt x="775" y="775"/>
                  </a:lnTo>
                  <a:lnTo>
                    <a:pt x="606" y="910"/>
                  </a:lnTo>
                  <a:lnTo>
                    <a:pt x="472" y="1112"/>
                  </a:lnTo>
                  <a:lnTo>
                    <a:pt x="270" y="1482"/>
                  </a:lnTo>
                  <a:lnTo>
                    <a:pt x="101" y="1920"/>
                  </a:lnTo>
                  <a:lnTo>
                    <a:pt x="0" y="2358"/>
                  </a:lnTo>
                  <a:lnTo>
                    <a:pt x="0" y="2593"/>
                  </a:lnTo>
                  <a:lnTo>
                    <a:pt x="0" y="2829"/>
                  </a:lnTo>
                  <a:lnTo>
                    <a:pt x="101" y="3199"/>
                  </a:lnTo>
                  <a:lnTo>
                    <a:pt x="236" y="3570"/>
                  </a:lnTo>
                  <a:lnTo>
                    <a:pt x="438" y="3940"/>
                  </a:lnTo>
                  <a:lnTo>
                    <a:pt x="674" y="4277"/>
                  </a:lnTo>
                  <a:lnTo>
                    <a:pt x="707" y="4310"/>
                  </a:lnTo>
                  <a:lnTo>
                    <a:pt x="741" y="4344"/>
                  </a:lnTo>
                  <a:lnTo>
                    <a:pt x="977" y="4546"/>
                  </a:lnTo>
                  <a:lnTo>
                    <a:pt x="1212" y="4748"/>
                  </a:lnTo>
                  <a:lnTo>
                    <a:pt x="1482" y="4883"/>
                  </a:lnTo>
                  <a:lnTo>
                    <a:pt x="1751" y="5017"/>
                  </a:lnTo>
                  <a:lnTo>
                    <a:pt x="2054" y="5118"/>
                  </a:lnTo>
                  <a:lnTo>
                    <a:pt x="2323" y="5186"/>
                  </a:lnTo>
                  <a:lnTo>
                    <a:pt x="2929" y="5186"/>
                  </a:lnTo>
                  <a:lnTo>
                    <a:pt x="3232" y="5118"/>
                  </a:lnTo>
                  <a:lnTo>
                    <a:pt x="3502" y="5017"/>
                  </a:lnTo>
                  <a:lnTo>
                    <a:pt x="3805" y="4883"/>
                  </a:lnTo>
                  <a:lnTo>
                    <a:pt x="4040" y="4714"/>
                  </a:lnTo>
                  <a:lnTo>
                    <a:pt x="4276" y="4546"/>
                  </a:lnTo>
                  <a:lnTo>
                    <a:pt x="4512" y="4310"/>
                  </a:lnTo>
                  <a:lnTo>
                    <a:pt x="4680" y="4108"/>
                  </a:lnTo>
                  <a:lnTo>
                    <a:pt x="4848" y="3839"/>
                  </a:lnTo>
                  <a:lnTo>
                    <a:pt x="5017" y="3603"/>
                  </a:lnTo>
                  <a:lnTo>
                    <a:pt x="5118" y="3300"/>
                  </a:lnTo>
                  <a:lnTo>
                    <a:pt x="5219" y="3031"/>
                  </a:lnTo>
                  <a:lnTo>
                    <a:pt x="5286" y="2728"/>
                  </a:lnTo>
                  <a:lnTo>
                    <a:pt x="5286" y="2459"/>
                  </a:lnTo>
                  <a:lnTo>
                    <a:pt x="5286" y="2156"/>
                  </a:lnTo>
                  <a:lnTo>
                    <a:pt x="5252" y="1853"/>
                  </a:lnTo>
                  <a:lnTo>
                    <a:pt x="5151" y="1550"/>
                  </a:lnTo>
                  <a:lnTo>
                    <a:pt x="5050" y="1348"/>
                  </a:lnTo>
                  <a:lnTo>
                    <a:pt x="4949" y="1146"/>
                  </a:lnTo>
                  <a:lnTo>
                    <a:pt x="4781" y="977"/>
                  </a:lnTo>
                  <a:lnTo>
                    <a:pt x="4613" y="775"/>
                  </a:lnTo>
                  <a:lnTo>
                    <a:pt x="4444" y="607"/>
                  </a:lnTo>
                  <a:lnTo>
                    <a:pt x="4242" y="472"/>
                  </a:lnTo>
                  <a:lnTo>
                    <a:pt x="4040" y="338"/>
                  </a:lnTo>
                  <a:lnTo>
                    <a:pt x="3805" y="237"/>
                  </a:lnTo>
                  <a:lnTo>
                    <a:pt x="3569" y="136"/>
                  </a:lnTo>
                  <a:lnTo>
                    <a:pt x="3333" y="68"/>
                  </a:lnTo>
                  <a:lnTo>
                    <a:pt x="3098" y="35"/>
                  </a:lnTo>
                  <a:lnTo>
                    <a:pt x="2862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2" name="Google Shape;1462;p9"/>
            <p:cNvSpPr/>
            <p:nvPr/>
          </p:nvSpPr>
          <p:spPr>
            <a:xfrm>
              <a:off x="1768875" y="2760700"/>
              <a:ext cx="12650" cy="16000"/>
            </a:xfrm>
            <a:custGeom>
              <a:avLst/>
              <a:gdLst/>
              <a:ahLst/>
              <a:cxnLst/>
              <a:rect l="l" t="t" r="r" b="b"/>
              <a:pathLst>
                <a:path w="506" h="640" extrusionOk="0">
                  <a:moveTo>
                    <a:pt x="202" y="0"/>
                  </a:moveTo>
                  <a:lnTo>
                    <a:pt x="34" y="135"/>
                  </a:lnTo>
                  <a:lnTo>
                    <a:pt x="0" y="169"/>
                  </a:lnTo>
                  <a:lnTo>
                    <a:pt x="135" y="169"/>
                  </a:lnTo>
                  <a:lnTo>
                    <a:pt x="202" y="135"/>
                  </a:lnTo>
                  <a:lnTo>
                    <a:pt x="236" y="169"/>
                  </a:lnTo>
                  <a:lnTo>
                    <a:pt x="135" y="236"/>
                  </a:lnTo>
                  <a:lnTo>
                    <a:pt x="34" y="303"/>
                  </a:lnTo>
                  <a:lnTo>
                    <a:pt x="0" y="337"/>
                  </a:lnTo>
                  <a:lnTo>
                    <a:pt x="0" y="404"/>
                  </a:lnTo>
                  <a:lnTo>
                    <a:pt x="34" y="438"/>
                  </a:lnTo>
                  <a:lnTo>
                    <a:pt x="67" y="438"/>
                  </a:lnTo>
                  <a:lnTo>
                    <a:pt x="202" y="404"/>
                  </a:lnTo>
                  <a:lnTo>
                    <a:pt x="337" y="404"/>
                  </a:lnTo>
                  <a:lnTo>
                    <a:pt x="269" y="472"/>
                  </a:lnTo>
                  <a:lnTo>
                    <a:pt x="135" y="505"/>
                  </a:lnTo>
                  <a:lnTo>
                    <a:pt x="101" y="539"/>
                  </a:lnTo>
                  <a:lnTo>
                    <a:pt x="67" y="573"/>
                  </a:lnTo>
                  <a:lnTo>
                    <a:pt x="101" y="606"/>
                  </a:lnTo>
                  <a:lnTo>
                    <a:pt x="135" y="640"/>
                  </a:lnTo>
                  <a:lnTo>
                    <a:pt x="269" y="606"/>
                  </a:lnTo>
                  <a:lnTo>
                    <a:pt x="337" y="573"/>
                  </a:lnTo>
                  <a:lnTo>
                    <a:pt x="438" y="505"/>
                  </a:lnTo>
                  <a:lnTo>
                    <a:pt x="505" y="438"/>
                  </a:lnTo>
                  <a:lnTo>
                    <a:pt x="505" y="371"/>
                  </a:lnTo>
                  <a:lnTo>
                    <a:pt x="471" y="337"/>
                  </a:lnTo>
                  <a:lnTo>
                    <a:pt x="370" y="303"/>
                  </a:lnTo>
                  <a:lnTo>
                    <a:pt x="269" y="270"/>
                  </a:lnTo>
                  <a:lnTo>
                    <a:pt x="337" y="202"/>
                  </a:lnTo>
                  <a:lnTo>
                    <a:pt x="370" y="169"/>
                  </a:lnTo>
                  <a:lnTo>
                    <a:pt x="269" y="34"/>
                  </a:lnTo>
                  <a:lnTo>
                    <a:pt x="269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3" name="Google Shape;1463;p9"/>
            <p:cNvSpPr/>
            <p:nvPr/>
          </p:nvSpPr>
          <p:spPr>
            <a:xfrm>
              <a:off x="1741075" y="2721975"/>
              <a:ext cx="61475" cy="64000"/>
            </a:xfrm>
            <a:custGeom>
              <a:avLst/>
              <a:gdLst/>
              <a:ahLst/>
              <a:cxnLst/>
              <a:rect l="l" t="t" r="r" b="b"/>
              <a:pathLst>
                <a:path w="2459" h="2560" extrusionOk="0">
                  <a:moveTo>
                    <a:pt x="2324" y="135"/>
                  </a:moveTo>
                  <a:lnTo>
                    <a:pt x="2324" y="707"/>
                  </a:lnTo>
                  <a:lnTo>
                    <a:pt x="2290" y="1280"/>
                  </a:lnTo>
                  <a:lnTo>
                    <a:pt x="2257" y="1819"/>
                  </a:lnTo>
                  <a:lnTo>
                    <a:pt x="2290" y="2391"/>
                  </a:lnTo>
                  <a:lnTo>
                    <a:pt x="1213" y="2391"/>
                  </a:lnTo>
                  <a:lnTo>
                    <a:pt x="169" y="2425"/>
                  </a:lnTo>
                  <a:lnTo>
                    <a:pt x="169" y="2054"/>
                  </a:lnTo>
                  <a:lnTo>
                    <a:pt x="169" y="1718"/>
                  </a:lnTo>
                  <a:lnTo>
                    <a:pt x="203" y="1010"/>
                  </a:lnTo>
                  <a:lnTo>
                    <a:pt x="203" y="808"/>
                  </a:lnTo>
                  <a:lnTo>
                    <a:pt x="169" y="606"/>
                  </a:lnTo>
                  <a:lnTo>
                    <a:pt x="136" y="404"/>
                  </a:lnTo>
                  <a:lnTo>
                    <a:pt x="136" y="202"/>
                  </a:lnTo>
                  <a:lnTo>
                    <a:pt x="270" y="236"/>
                  </a:lnTo>
                  <a:lnTo>
                    <a:pt x="1146" y="236"/>
                  </a:lnTo>
                  <a:lnTo>
                    <a:pt x="2324" y="135"/>
                  </a:lnTo>
                  <a:close/>
                  <a:moveTo>
                    <a:pt x="2391" y="0"/>
                  </a:moveTo>
                  <a:lnTo>
                    <a:pt x="2021" y="34"/>
                  </a:lnTo>
                  <a:lnTo>
                    <a:pt x="1651" y="34"/>
                  </a:lnTo>
                  <a:lnTo>
                    <a:pt x="1280" y="68"/>
                  </a:lnTo>
                  <a:lnTo>
                    <a:pt x="910" y="101"/>
                  </a:lnTo>
                  <a:lnTo>
                    <a:pt x="304" y="101"/>
                  </a:lnTo>
                  <a:lnTo>
                    <a:pt x="169" y="68"/>
                  </a:lnTo>
                  <a:lnTo>
                    <a:pt x="35" y="101"/>
                  </a:lnTo>
                  <a:lnTo>
                    <a:pt x="1" y="169"/>
                  </a:lnTo>
                  <a:lnTo>
                    <a:pt x="1" y="202"/>
                  </a:lnTo>
                  <a:lnTo>
                    <a:pt x="35" y="236"/>
                  </a:lnTo>
                  <a:lnTo>
                    <a:pt x="35" y="404"/>
                  </a:lnTo>
                  <a:lnTo>
                    <a:pt x="35" y="573"/>
                  </a:lnTo>
                  <a:lnTo>
                    <a:pt x="68" y="876"/>
                  </a:lnTo>
                  <a:lnTo>
                    <a:pt x="68" y="1280"/>
                  </a:lnTo>
                  <a:lnTo>
                    <a:pt x="35" y="1684"/>
                  </a:lnTo>
                  <a:lnTo>
                    <a:pt x="35" y="2088"/>
                  </a:lnTo>
                  <a:lnTo>
                    <a:pt x="35" y="2492"/>
                  </a:lnTo>
                  <a:lnTo>
                    <a:pt x="35" y="2526"/>
                  </a:lnTo>
                  <a:lnTo>
                    <a:pt x="102" y="2559"/>
                  </a:lnTo>
                  <a:lnTo>
                    <a:pt x="1247" y="2526"/>
                  </a:lnTo>
                  <a:lnTo>
                    <a:pt x="2391" y="2526"/>
                  </a:lnTo>
                  <a:lnTo>
                    <a:pt x="2425" y="2492"/>
                  </a:lnTo>
                  <a:lnTo>
                    <a:pt x="2459" y="2425"/>
                  </a:lnTo>
                  <a:lnTo>
                    <a:pt x="2425" y="2155"/>
                  </a:lnTo>
                  <a:lnTo>
                    <a:pt x="2425" y="1852"/>
                  </a:lnTo>
                  <a:lnTo>
                    <a:pt x="2425" y="1246"/>
                  </a:lnTo>
                  <a:lnTo>
                    <a:pt x="2459" y="674"/>
                  </a:lnTo>
                  <a:lnTo>
                    <a:pt x="2459" y="371"/>
                  </a:lnTo>
                  <a:lnTo>
                    <a:pt x="2459" y="68"/>
                  </a:lnTo>
                  <a:lnTo>
                    <a:pt x="2425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4" name="Google Shape;1464;p9"/>
            <p:cNvSpPr/>
            <p:nvPr/>
          </p:nvSpPr>
          <p:spPr>
            <a:xfrm>
              <a:off x="1811800" y="2723650"/>
              <a:ext cx="68200" cy="64000"/>
            </a:xfrm>
            <a:custGeom>
              <a:avLst/>
              <a:gdLst/>
              <a:ahLst/>
              <a:cxnLst/>
              <a:rect l="l" t="t" r="r" b="b"/>
              <a:pathLst>
                <a:path w="2728" h="2560" extrusionOk="0">
                  <a:moveTo>
                    <a:pt x="2189" y="135"/>
                  </a:moveTo>
                  <a:lnTo>
                    <a:pt x="2357" y="203"/>
                  </a:lnTo>
                  <a:lnTo>
                    <a:pt x="2458" y="236"/>
                  </a:lnTo>
                  <a:lnTo>
                    <a:pt x="2525" y="304"/>
                  </a:lnTo>
                  <a:lnTo>
                    <a:pt x="2559" y="405"/>
                  </a:lnTo>
                  <a:lnTo>
                    <a:pt x="2593" y="506"/>
                  </a:lnTo>
                  <a:lnTo>
                    <a:pt x="2593" y="741"/>
                  </a:lnTo>
                  <a:lnTo>
                    <a:pt x="2559" y="943"/>
                  </a:lnTo>
                  <a:lnTo>
                    <a:pt x="2525" y="1314"/>
                  </a:lnTo>
                  <a:lnTo>
                    <a:pt x="2458" y="1718"/>
                  </a:lnTo>
                  <a:lnTo>
                    <a:pt x="2458" y="1920"/>
                  </a:lnTo>
                  <a:lnTo>
                    <a:pt x="2424" y="2156"/>
                  </a:lnTo>
                  <a:lnTo>
                    <a:pt x="2391" y="2257"/>
                  </a:lnTo>
                  <a:lnTo>
                    <a:pt x="2357" y="2324"/>
                  </a:lnTo>
                  <a:lnTo>
                    <a:pt x="2256" y="2391"/>
                  </a:lnTo>
                  <a:lnTo>
                    <a:pt x="2121" y="2391"/>
                  </a:lnTo>
                  <a:lnTo>
                    <a:pt x="1212" y="2324"/>
                  </a:lnTo>
                  <a:lnTo>
                    <a:pt x="303" y="2324"/>
                  </a:lnTo>
                  <a:lnTo>
                    <a:pt x="269" y="1920"/>
                  </a:lnTo>
                  <a:lnTo>
                    <a:pt x="236" y="1550"/>
                  </a:lnTo>
                  <a:lnTo>
                    <a:pt x="168" y="1145"/>
                  </a:lnTo>
                  <a:lnTo>
                    <a:pt x="168" y="741"/>
                  </a:lnTo>
                  <a:lnTo>
                    <a:pt x="168" y="304"/>
                  </a:lnTo>
                  <a:lnTo>
                    <a:pt x="168" y="203"/>
                  </a:lnTo>
                  <a:lnTo>
                    <a:pt x="505" y="169"/>
                  </a:lnTo>
                  <a:lnTo>
                    <a:pt x="875" y="135"/>
                  </a:lnTo>
                  <a:close/>
                  <a:moveTo>
                    <a:pt x="1582" y="1"/>
                  </a:moveTo>
                  <a:lnTo>
                    <a:pt x="1145" y="34"/>
                  </a:lnTo>
                  <a:lnTo>
                    <a:pt x="370" y="34"/>
                  </a:lnTo>
                  <a:lnTo>
                    <a:pt x="101" y="68"/>
                  </a:lnTo>
                  <a:lnTo>
                    <a:pt x="67" y="102"/>
                  </a:lnTo>
                  <a:lnTo>
                    <a:pt x="67" y="135"/>
                  </a:lnTo>
                  <a:lnTo>
                    <a:pt x="34" y="270"/>
                  </a:lnTo>
                  <a:lnTo>
                    <a:pt x="0" y="438"/>
                  </a:lnTo>
                  <a:lnTo>
                    <a:pt x="34" y="741"/>
                  </a:lnTo>
                  <a:lnTo>
                    <a:pt x="34" y="1179"/>
                  </a:lnTo>
                  <a:lnTo>
                    <a:pt x="101" y="1583"/>
                  </a:lnTo>
                  <a:lnTo>
                    <a:pt x="135" y="1987"/>
                  </a:lnTo>
                  <a:lnTo>
                    <a:pt x="168" y="2425"/>
                  </a:lnTo>
                  <a:lnTo>
                    <a:pt x="202" y="2459"/>
                  </a:lnTo>
                  <a:lnTo>
                    <a:pt x="236" y="2492"/>
                  </a:lnTo>
                  <a:lnTo>
                    <a:pt x="606" y="2459"/>
                  </a:lnTo>
                  <a:lnTo>
                    <a:pt x="943" y="2459"/>
                  </a:lnTo>
                  <a:lnTo>
                    <a:pt x="1650" y="2492"/>
                  </a:lnTo>
                  <a:lnTo>
                    <a:pt x="2054" y="2560"/>
                  </a:lnTo>
                  <a:lnTo>
                    <a:pt x="2256" y="2560"/>
                  </a:lnTo>
                  <a:lnTo>
                    <a:pt x="2323" y="2526"/>
                  </a:lnTo>
                  <a:lnTo>
                    <a:pt x="2424" y="2492"/>
                  </a:lnTo>
                  <a:lnTo>
                    <a:pt x="2492" y="2425"/>
                  </a:lnTo>
                  <a:lnTo>
                    <a:pt x="2525" y="2358"/>
                  </a:lnTo>
                  <a:lnTo>
                    <a:pt x="2593" y="2189"/>
                  </a:lnTo>
                  <a:lnTo>
                    <a:pt x="2593" y="1853"/>
                  </a:lnTo>
                  <a:lnTo>
                    <a:pt x="2660" y="1348"/>
                  </a:lnTo>
                  <a:lnTo>
                    <a:pt x="2727" y="842"/>
                  </a:lnTo>
                  <a:lnTo>
                    <a:pt x="2727" y="506"/>
                  </a:lnTo>
                  <a:lnTo>
                    <a:pt x="2694" y="337"/>
                  </a:lnTo>
                  <a:lnTo>
                    <a:pt x="2626" y="203"/>
                  </a:lnTo>
                  <a:lnTo>
                    <a:pt x="2492" y="102"/>
                  </a:lnTo>
                  <a:lnTo>
                    <a:pt x="2323" y="34"/>
                  </a:lnTo>
                  <a:lnTo>
                    <a:pt x="218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5" name="Google Shape;1465;p9"/>
            <p:cNvSpPr/>
            <p:nvPr/>
          </p:nvSpPr>
          <p:spPr>
            <a:xfrm>
              <a:off x="1839575" y="2762375"/>
              <a:ext cx="14325" cy="16025"/>
            </a:xfrm>
            <a:custGeom>
              <a:avLst/>
              <a:gdLst/>
              <a:ahLst/>
              <a:cxnLst/>
              <a:rect l="l" t="t" r="r" b="b"/>
              <a:pathLst>
                <a:path w="573" h="641" extrusionOk="0">
                  <a:moveTo>
                    <a:pt x="337" y="1"/>
                  </a:moveTo>
                  <a:lnTo>
                    <a:pt x="269" y="68"/>
                  </a:lnTo>
                  <a:lnTo>
                    <a:pt x="202" y="135"/>
                  </a:lnTo>
                  <a:lnTo>
                    <a:pt x="34" y="337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438"/>
                  </a:lnTo>
                  <a:lnTo>
                    <a:pt x="236" y="438"/>
                  </a:lnTo>
                  <a:lnTo>
                    <a:pt x="404" y="405"/>
                  </a:lnTo>
                  <a:lnTo>
                    <a:pt x="404" y="573"/>
                  </a:lnTo>
                  <a:lnTo>
                    <a:pt x="404" y="607"/>
                  </a:lnTo>
                  <a:lnTo>
                    <a:pt x="438" y="640"/>
                  </a:lnTo>
                  <a:lnTo>
                    <a:pt x="471" y="640"/>
                  </a:lnTo>
                  <a:lnTo>
                    <a:pt x="505" y="607"/>
                  </a:lnTo>
                  <a:lnTo>
                    <a:pt x="505" y="573"/>
                  </a:lnTo>
                  <a:lnTo>
                    <a:pt x="572" y="573"/>
                  </a:lnTo>
                  <a:lnTo>
                    <a:pt x="539" y="506"/>
                  </a:lnTo>
                  <a:lnTo>
                    <a:pt x="572" y="304"/>
                  </a:lnTo>
                  <a:lnTo>
                    <a:pt x="572" y="270"/>
                  </a:lnTo>
                  <a:lnTo>
                    <a:pt x="539" y="236"/>
                  </a:lnTo>
                  <a:lnTo>
                    <a:pt x="505" y="203"/>
                  </a:lnTo>
                  <a:lnTo>
                    <a:pt x="471" y="236"/>
                  </a:lnTo>
                  <a:lnTo>
                    <a:pt x="337" y="304"/>
                  </a:lnTo>
                  <a:lnTo>
                    <a:pt x="168" y="304"/>
                  </a:lnTo>
                  <a:lnTo>
                    <a:pt x="337" y="135"/>
                  </a:lnTo>
                  <a:lnTo>
                    <a:pt x="370" y="68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6" name="Google Shape;1466;p9"/>
            <p:cNvSpPr/>
            <p:nvPr/>
          </p:nvSpPr>
          <p:spPr>
            <a:xfrm>
              <a:off x="1919525" y="2800250"/>
              <a:ext cx="4225" cy="23600"/>
            </a:xfrm>
            <a:custGeom>
              <a:avLst/>
              <a:gdLst/>
              <a:ahLst/>
              <a:cxnLst/>
              <a:rect l="l" t="t" r="r" b="b"/>
              <a:pathLst>
                <a:path w="169" h="944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270"/>
                  </a:lnTo>
                  <a:lnTo>
                    <a:pt x="1" y="472"/>
                  </a:lnTo>
                  <a:lnTo>
                    <a:pt x="1" y="943"/>
                  </a:lnTo>
                  <a:lnTo>
                    <a:pt x="135" y="943"/>
                  </a:lnTo>
                  <a:lnTo>
                    <a:pt x="135" y="506"/>
                  </a:lnTo>
                  <a:lnTo>
                    <a:pt x="169" y="68"/>
                  </a:lnTo>
                  <a:lnTo>
                    <a:pt x="135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7" name="Google Shape;1467;p9"/>
            <p:cNvSpPr/>
            <p:nvPr/>
          </p:nvSpPr>
          <p:spPr>
            <a:xfrm>
              <a:off x="1775600" y="2796875"/>
              <a:ext cx="64825" cy="26975"/>
            </a:xfrm>
            <a:custGeom>
              <a:avLst/>
              <a:gdLst/>
              <a:ahLst/>
              <a:cxnLst/>
              <a:rect l="l" t="t" r="r" b="b"/>
              <a:pathLst>
                <a:path w="2593" h="1079" extrusionOk="0">
                  <a:moveTo>
                    <a:pt x="438" y="1"/>
                  </a:moveTo>
                  <a:lnTo>
                    <a:pt x="68" y="68"/>
                  </a:lnTo>
                  <a:lnTo>
                    <a:pt x="34" y="102"/>
                  </a:lnTo>
                  <a:lnTo>
                    <a:pt x="34" y="136"/>
                  </a:lnTo>
                  <a:lnTo>
                    <a:pt x="34" y="169"/>
                  </a:lnTo>
                  <a:lnTo>
                    <a:pt x="0" y="1078"/>
                  </a:lnTo>
                  <a:lnTo>
                    <a:pt x="101" y="1078"/>
                  </a:lnTo>
                  <a:lnTo>
                    <a:pt x="135" y="641"/>
                  </a:lnTo>
                  <a:lnTo>
                    <a:pt x="135" y="203"/>
                  </a:lnTo>
                  <a:lnTo>
                    <a:pt x="371" y="136"/>
                  </a:lnTo>
                  <a:lnTo>
                    <a:pt x="606" y="102"/>
                  </a:lnTo>
                  <a:lnTo>
                    <a:pt x="1111" y="136"/>
                  </a:lnTo>
                  <a:lnTo>
                    <a:pt x="1616" y="169"/>
                  </a:lnTo>
                  <a:lnTo>
                    <a:pt x="2121" y="203"/>
                  </a:lnTo>
                  <a:lnTo>
                    <a:pt x="2256" y="237"/>
                  </a:lnTo>
                  <a:lnTo>
                    <a:pt x="2357" y="270"/>
                  </a:lnTo>
                  <a:lnTo>
                    <a:pt x="2391" y="371"/>
                  </a:lnTo>
                  <a:lnTo>
                    <a:pt x="2424" y="472"/>
                  </a:lnTo>
                  <a:lnTo>
                    <a:pt x="2458" y="708"/>
                  </a:lnTo>
                  <a:lnTo>
                    <a:pt x="2458" y="944"/>
                  </a:lnTo>
                  <a:lnTo>
                    <a:pt x="2458" y="1078"/>
                  </a:lnTo>
                  <a:lnTo>
                    <a:pt x="2559" y="1078"/>
                  </a:lnTo>
                  <a:lnTo>
                    <a:pt x="2559" y="1045"/>
                  </a:lnTo>
                  <a:lnTo>
                    <a:pt x="2593" y="573"/>
                  </a:lnTo>
                  <a:lnTo>
                    <a:pt x="2559" y="371"/>
                  </a:lnTo>
                  <a:lnTo>
                    <a:pt x="2525" y="237"/>
                  </a:lnTo>
                  <a:lnTo>
                    <a:pt x="2458" y="169"/>
                  </a:lnTo>
                  <a:lnTo>
                    <a:pt x="2357" y="102"/>
                  </a:lnTo>
                  <a:lnTo>
                    <a:pt x="2256" y="68"/>
                  </a:lnTo>
                  <a:lnTo>
                    <a:pt x="1987" y="35"/>
                  </a:lnTo>
                  <a:lnTo>
                    <a:pt x="1482" y="35"/>
                  </a:lnTo>
                  <a:lnTo>
                    <a:pt x="77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8" name="Google Shape;1468;p9"/>
            <p:cNvSpPr/>
            <p:nvPr/>
          </p:nvSpPr>
          <p:spPr>
            <a:xfrm>
              <a:off x="528200" y="2421475"/>
              <a:ext cx="15175" cy="10125"/>
            </a:xfrm>
            <a:custGeom>
              <a:avLst/>
              <a:gdLst/>
              <a:ahLst/>
              <a:cxnLst/>
              <a:rect l="l" t="t" r="r" b="b"/>
              <a:pathLst>
                <a:path w="607" h="405" extrusionOk="0">
                  <a:moveTo>
                    <a:pt x="337" y="1"/>
                  </a:moveTo>
                  <a:lnTo>
                    <a:pt x="202" y="102"/>
                  </a:lnTo>
                  <a:lnTo>
                    <a:pt x="68" y="203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405"/>
                  </a:lnTo>
                  <a:lnTo>
                    <a:pt x="303" y="304"/>
                  </a:lnTo>
                  <a:lnTo>
                    <a:pt x="438" y="237"/>
                  </a:lnTo>
                  <a:lnTo>
                    <a:pt x="539" y="203"/>
                  </a:lnTo>
                  <a:lnTo>
                    <a:pt x="573" y="136"/>
                  </a:lnTo>
                  <a:lnTo>
                    <a:pt x="606" y="102"/>
                  </a:lnTo>
                  <a:lnTo>
                    <a:pt x="573" y="35"/>
                  </a:lnTo>
                  <a:lnTo>
                    <a:pt x="5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9" name="Google Shape;1469;p9"/>
            <p:cNvSpPr/>
            <p:nvPr/>
          </p:nvSpPr>
          <p:spPr>
            <a:xfrm>
              <a:off x="1885850" y="272197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439" y="135"/>
                  </a:moveTo>
                  <a:lnTo>
                    <a:pt x="708" y="169"/>
                  </a:lnTo>
                  <a:lnTo>
                    <a:pt x="1516" y="202"/>
                  </a:lnTo>
                  <a:lnTo>
                    <a:pt x="2189" y="202"/>
                  </a:lnTo>
                  <a:lnTo>
                    <a:pt x="2257" y="236"/>
                  </a:lnTo>
                  <a:lnTo>
                    <a:pt x="2290" y="270"/>
                  </a:lnTo>
                  <a:lnTo>
                    <a:pt x="2358" y="404"/>
                  </a:lnTo>
                  <a:lnTo>
                    <a:pt x="2391" y="606"/>
                  </a:lnTo>
                  <a:lnTo>
                    <a:pt x="2391" y="808"/>
                  </a:lnTo>
                  <a:lnTo>
                    <a:pt x="2358" y="1280"/>
                  </a:lnTo>
                  <a:lnTo>
                    <a:pt x="2358" y="1583"/>
                  </a:lnTo>
                  <a:lnTo>
                    <a:pt x="2324" y="1987"/>
                  </a:lnTo>
                  <a:lnTo>
                    <a:pt x="2290" y="2189"/>
                  </a:lnTo>
                  <a:lnTo>
                    <a:pt x="2189" y="2391"/>
                  </a:lnTo>
                  <a:lnTo>
                    <a:pt x="2156" y="2458"/>
                  </a:lnTo>
                  <a:lnTo>
                    <a:pt x="2122" y="2492"/>
                  </a:lnTo>
                  <a:lnTo>
                    <a:pt x="1987" y="2526"/>
                  </a:lnTo>
                  <a:lnTo>
                    <a:pt x="1684" y="2559"/>
                  </a:lnTo>
                  <a:lnTo>
                    <a:pt x="1112" y="2559"/>
                  </a:lnTo>
                  <a:lnTo>
                    <a:pt x="843" y="2526"/>
                  </a:lnTo>
                  <a:lnTo>
                    <a:pt x="540" y="2458"/>
                  </a:lnTo>
                  <a:lnTo>
                    <a:pt x="405" y="2391"/>
                  </a:lnTo>
                  <a:lnTo>
                    <a:pt x="304" y="2324"/>
                  </a:lnTo>
                  <a:lnTo>
                    <a:pt x="237" y="2189"/>
                  </a:lnTo>
                  <a:lnTo>
                    <a:pt x="203" y="2054"/>
                  </a:lnTo>
                  <a:lnTo>
                    <a:pt x="203" y="1718"/>
                  </a:lnTo>
                  <a:lnTo>
                    <a:pt x="237" y="1415"/>
                  </a:lnTo>
                  <a:lnTo>
                    <a:pt x="270" y="1111"/>
                  </a:lnTo>
                  <a:lnTo>
                    <a:pt x="237" y="775"/>
                  </a:lnTo>
                  <a:lnTo>
                    <a:pt x="169" y="135"/>
                  </a:lnTo>
                  <a:close/>
                  <a:moveTo>
                    <a:pt x="102" y="0"/>
                  </a:moveTo>
                  <a:lnTo>
                    <a:pt x="35" y="68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5" y="169"/>
                  </a:lnTo>
                  <a:lnTo>
                    <a:pt x="102" y="202"/>
                  </a:lnTo>
                  <a:lnTo>
                    <a:pt x="68" y="404"/>
                  </a:lnTo>
                  <a:lnTo>
                    <a:pt x="68" y="573"/>
                  </a:lnTo>
                  <a:lnTo>
                    <a:pt x="102" y="977"/>
                  </a:lnTo>
                  <a:lnTo>
                    <a:pt x="102" y="1381"/>
                  </a:lnTo>
                  <a:lnTo>
                    <a:pt x="68" y="1751"/>
                  </a:lnTo>
                  <a:lnTo>
                    <a:pt x="35" y="2054"/>
                  </a:lnTo>
                  <a:lnTo>
                    <a:pt x="68" y="2189"/>
                  </a:lnTo>
                  <a:lnTo>
                    <a:pt x="102" y="2290"/>
                  </a:lnTo>
                  <a:lnTo>
                    <a:pt x="169" y="2391"/>
                  </a:lnTo>
                  <a:lnTo>
                    <a:pt x="270" y="2492"/>
                  </a:lnTo>
                  <a:lnTo>
                    <a:pt x="371" y="2559"/>
                  </a:lnTo>
                  <a:lnTo>
                    <a:pt x="506" y="2627"/>
                  </a:lnTo>
                  <a:lnTo>
                    <a:pt x="876" y="2694"/>
                  </a:lnTo>
                  <a:lnTo>
                    <a:pt x="1213" y="2728"/>
                  </a:lnTo>
                  <a:lnTo>
                    <a:pt x="1583" y="2728"/>
                  </a:lnTo>
                  <a:lnTo>
                    <a:pt x="1954" y="2660"/>
                  </a:lnTo>
                  <a:lnTo>
                    <a:pt x="2088" y="2660"/>
                  </a:lnTo>
                  <a:lnTo>
                    <a:pt x="2189" y="2593"/>
                  </a:lnTo>
                  <a:lnTo>
                    <a:pt x="2290" y="2526"/>
                  </a:lnTo>
                  <a:lnTo>
                    <a:pt x="2358" y="2425"/>
                  </a:lnTo>
                  <a:lnTo>
                    <a:pt x="2459" y="2223"/>
                  </a:lnTo>
                  <a:lnTo>
                    <a:pt x="2492" y="1953"/>
                  </a:lnTo>
                  <a:lnTo>
                    <a:pt x="2526" y="1684"/>
                  </a:lnTo>
                  <a:lnTo>
                    <a:pt x="2526" y="1448"/>
                  </a:lnTo>
                  <a:lnTo>
                    <a:pt x="2526" y="977"/>
                  </a:lnTo>
                  <a:lnTo>
                    <a:pt x="2526" y="606"/>
                  </a:lnTo>
                  <a:lnTo>
                    <a:pt x="2526" y="404"/>
                  </a:lnTo>
                  <a:lnTo>
                    <a:pt x="2459" y="236"/>
                  </a:lnTo>
                  <a:lnTo>
                    <a:pt x="2391" y="135"/>
                  </a:lnTo>
                  <a:lnTo>
                    <a:pt x="2324" y="101"/>
                  </a:lnTo>
                  <a:lnTo>
                    <a:pt x="2223" y="68"/>
                  </a:lnTo>
                  <a:lnTo>
                    <a:pt x="2122" y="34"/>
                  </a:lnTo>
                  <a:lnTo>
                    <a:pt x="1718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0" name="Google Shape;1470;p9"/>
            <p:cNvSpPr/>
            <p:nvPr/>
          </p:nvSpPr>
          <p:spPr>
            <a:xfrm>
              <a:off x="1984350" y="2761525"/>
              <a:ext cx="14325" cy="15175"/>
            </a:xfrm>
            <a:custGeom>
              <a:avLst/>
              <a:gdLst/>
              <a:ahLst/>
              <a:cxnLst/>
              <a:rect l="l" t="t" r="r" b="b"/>
              <a:pathLst>
                <a:path w="573" h="607" extrusionOk="0">
                  <a:moveTo>
                    <a:pt x="370" y="371"/>
                  </a:moveTo>
                  <a:lnTo>
                    <a:pt x="438" y="405"/>
                  </a:lnTo>
                  <a:lnTo>
                    <a:pt x="438" y="439"/>
                  </a:lnTo>
                  <a:lnTo>
                    <a:pt x="370" y="472"/>
                  </a:lnTo>
                  <a:lnTo>
                    <a:pt x="303" y="472"/>
                  </a:lnTo>
                  <a:lnTo>
                    <a:pt x="236" y="439"/>
                  </a:lnTo>
                  <a:lnTo>
                    <a:pt x="202" y="439"/>
                  </a:lnTo>
                  <a:lnTo>
                    <a:pt x="337" y="371"/>
                  </a:lnTo>
                  <a:close/>
                  <a:moveTo>
                    <a:pt x="337" y="1"/>
                  </a:moveTo>
                  <a:lnTo>
                    <a:pt x="168" y="68"/>
                  </a:lnTo>
                  <a:lnTo>
                    <a:pt x="67" y="203"/>
                  </a:lnTo>
                  <a:lnTo>
                    <a:pt x="0" y="270"/>
                  </a:lnTo>
                  <a:lnTo>
                    <a:pt x="0" y="338"/>
                  </a:lnTo>
                  <a:lnTo>
                    <a:pt x="0" y="405"/>
                  </a:lnTo>
                  <a:lnTo>
                    <a:pt x="34" y="439"/>
                  </a:lnTo>
                  <a:lnTo>
                    <a:pt x="0" y="472"/>
                  </a:lnTo>
                  <a:lnTo>
                    <a:pt x="0" y="506"/>
                  </a:lnTo>
                  <a:lnTo>
                    <a:pt x="34" y="540"/>
                  </a:lnTo>
                  <a:lnTo>
                    <a:pt x="67" y="573"/>
                  </a:lnTo>
                  <a:lnTo>
                    <a:pt x="135" y="540"/>
                  </a:lnTo>
                  <a:lnTo>
                    <a:pt x="236" y="607"/>
                  </a:lnTo>
                  <a:lnTo>
                    <a:pt x="438" y="607"/>
                  </a:lnTo>
                  <a:lnTo>
                    <a:pt x="505" y="573"/>
                  </a:lnTo>
                  <a:lnTo>
                    <a:pt x="572" y="506"/>
                  </a:lnTo>
                  <a:lnTo>
                    <a:pt x="572" y="439"/>
                  </a:lnTo>
                  <a:lnTo>
                    <a:pt x="572" y="371"/>
                  </a:lnTo>
                  <a:lnTo>
                    <a:pt x="539" y="304"/>
                  </a:lnTo>
                  <a:lnTo>
                    <a:pt x="438" y="270"/>
                  </a:lnTo>
                  <a:lnTo>
                    <a:pt x="337" y="237"/>
                  </a:lnTo>
                  <a:lnTo>
                    <a:pt x="236" y="270"/>
                  </a:lnTo>
                  <a:lnTo>
                    <a:pt x="135" y="338"/>
                  </a:lnTo>
                  <a:lnTo>
                    <a:pt x="135" y="270"/>
                  </a:lnTo>
                  <a:lnTo>
                    <a:pt x="202" y="203"/>
                  </a:lnTo>
                  <a:lnTo>
                    <a:pt x="269" y="136"/>
                  </a:lnTo>
                  <a:lnTo>
                    <a:pt x="370" y="102"/>
                  </a:lnTo>
                  <a:lnTo>
                    <a:pt x="471" y="102"/>
                  </a:lnTo>
                  <a:lnTo>
                    <a:pt x="505" y="68"/>
                  </a:lnTo>
                  <a:lnTo>
                    <a:pt x="47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1" name="Google Shape;1471;p9"/>
            <p:cNvSpPr/>
            <p:nvPr/>
          </p:nvSpPr>
          <p:spPr>
            <a:xfrm>
              <a:off x="1973400" y="267485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236" y="135"/>
                  </a:moveTo>
                  <a:lnTo>
                    <a:pt x="640" y="168"/>
                  </a:lnTo>
                  <a:lnTo>
                    <a:pt x="1785" y="202"/>
                  </a:lnTo>
                  <a:lnTo>
                    <a:pt x="2189" y="202"/>
                  </a:lnTo>
                  <a:lnTo>
                    <a:pt x="2391" y="236"/>
                  </a:lnTo>
                  <a:lnTo>
                    <a:pt x="2492" y="236"/>
                  </a:lnTo>
                  <a:lnTo>
                    <a:pt x="2559" y="269"/>
                  </a:lnTo>
                  <a:lnTo>
                    <a:pt x="2593" y="404"/>
                  </a:lnTo>
                  <a:lnTo>
                    <a:pt x="2593" y="539"/>
                  </a:lnTo>
                  <a:lnTo>
                    <a:pt x="2593" y="808"/>
                  </a:lnTo>
                  <a:lnTo>
                    <a:pt x="2593" y="1414"/>
                  </a:lnTo>
                  <a:lnTo>
                    <a:pt x="2559" y="1448"/>
                  </a:lnTo>
                  <a:lnTo>
                    <a:pt x="2492" y="1515"/>
                  </a:lnTo>
                  <a:lnTo>
                    <a:pt x="2290" y="1549"/>
                  </a:lnTo>
                  <a:lnTo>
                    <a:pt x="1616" y="1549"/>
                  </a:lnTo>
                  <a:lnTo>
                    <a:pt x="909" y="1481"/>
                  </a:lnTo>
                  <a:lnTo>
                    <a:pt x="472" y="1448"/>
                  </a:lnTo>
                  <a:lnTo>
                    <a:pt x="371" y="1414"/>
                  </a:lnTo>
                  <a:lnTo>
                    <a:pt x="303" y="1313"/>
                  </a:lnTo>
                  <a:lnTo>
                    <a:pt x="236" y="1178"/>
                  </a:lnTo>
                  <a:lnTo>
                    <a:pt x="236" y="1044"/>
                  </a:lnTo>
                  <a:lnTo>
                    <a:pt x="202" y="707"/>
                  </a:lnTo>
                  <a:lnTo>
                    <a:pt x="202" y="438"/>
                  </a:lnTo>
                  <a:lnTo>
                    <a:pt x="236" y="303"/>
                  </a:lnTo>
                  <a:lnTo>
                    <a:pt x="202" y="135"/>
                  </a:lnTo>
                  <a:close/>
                  <a:moveTo>
                    <a:pt x="236" y="0"/>
                  </a:moveTo>
                  <a:lnTo>
                    <a:pt x="34" y="34"/>
                  </a:lnTo>
                  <a:lnTo>
                    <a:pt x="0" y="67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34" y="168"/>
                  </a:lnTo>
                  <a:lnTo>
                    <a:pt x="101" y="168"/>
                  </a:lnTo>
                  <a:lnTo>
                    <a:pt x="101" y="202"/>
                  </a:lnTo>
                  <a:lnTo>
                    <a:pt x="101" y="303"/>
                  </a:lnTo>
                  <a:lnTo>
                    <a:pt x="68" y="471"/>
                  </a:lnTo>
                  <a:lnTo>
                    <a:pt x="68" y="673"/>
                  </a:lnTo>
                  <a:lnTo>
                    <a:pt x="101" y="1111"/>
                  </a:lnTo>
                  <a:lnTo>
                    <a:pt x="202" y="1549"/>
                  </a:lnTo>
                  <a:lnTo>
                    <a:pt x="236" y="1582"/>
                  </a:lnTo>
                  <a:lnTo>
                    <a:pt x="573" y="1582"/>
                  </a:lnTo>
                  <a:lnTo>
                    <a:pt x="876" y="1616"/>
                  </a:lnTo>
                  <a:lnTo>
                    <a:pt x="1482" y="1683"/>
                  </a:lnTo>
                  <a:lnTo>
                    <a:pt x="2357" y="1683"/>
                  </a:lnTo>
                  <a:lnTo>
                    <a:pt x="2660" y="1616"/>
                  </a:lnTo>
                  <a:lnTo>
                    <a:pt x="2694" y="1582"/>
                  </a:lnTo>
                  <a:lnTo>
                    <a:pt x="2727" y="1549"/>
                  </a:lnTo>
                  <a:lnTo>
                    <a:pt x="2727" y="909"/>
                  </a:lnTo>
                  <a:lnTo>
                    <a:pt x="2727" y="572"/>
                  </a:lnTo>
                  <a:lnTo>
                    <a:pt x="2660" y="269"/>
                  </a:lnTo>
                  <a:lnTo>
                    <a:pt x="2626" y="168"/>
                  </a:lnTo>
                  <a:lnTo>
                    <a:pt x="2525" y="135"/>
                  </a:lnTo>
                  <a:lnTo>
                    <a:pt x="2424" y="101"/>
                  </a:lnTo>
                  <a:lnTo>
                    <a:pt x="1650" y="101"/>
                  </a:lnTo>
                  <a:lnTo>
                    <a:pt x="977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2" name="Google Shape;1472;p9"/>
            <p:cNvSpPr/>
            <p:nvPr/>
          </p:nvSpPr>
          <p:spPr>
            <a:xfrm>
              <a:off x="1915325" y="2794350"/>
              <a:ext cx="69050" cy="29500"/>
            </a:xfrm>
            <a:custGeom>
              <a:avLst/>
              <a:gdLst/>
              <a:ahLst/>
              <a:cxnLst/>
              <a:rect l="l" t="t" r="r" b="b"/>
              <a:pathLst>
                <a:path w="2762" h="1180" extrusionOk="0">
                  <a:moveTo>
                    <a:pt x="438" y="1"/>
                  </a:moveTo>
                  <a:lnTo>
                    <a:pt x="202" y="68"/>
                  </a:lnTo>
                  <a:lnTo>
                    <a:pt x="101" y="102"/>
                  </a:lnTo>
                  <a:lnTo>
                    <a:pt x="34" y="169"/>
                  </a:lnTo>
                  <a:lnTo>
                    <a:pt x="0" y="237"/>
                  </a:lnTo>
                  <a:lnTo>
                    <a:pt x="34" y="270"/>
                  </a:lnTo>
                  <a:lnTo>
                    <a:pt x="101" y="270"/>
                  </a:lnTo>
                  <a:lnTo>
                    <a:pt x="135" y="237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539" y="136"/>
                  </a:lnTo>
                  <a:lnTo>
                    <a:pt x="977" y="169"/>
                  </a:lnTo>
                  <a:lnTo>
                    <a:pt x="1919" y="203"/>
                  </a:lnTo>
                  <a:lnTo>
                    <a:pt x="2256" y="237"/>
                  </a:lnTo>
                  <a:lnTo>
                    <a:pt x="2391" y="270"/>
                  </a:lnTo>
                  <a:lnTo>
                    <a:pt x="2525" y="338"/>
                  </a:lnTo>
                  <a:lnTo>
                    <a:pt x="2593" y="371"/>
                  </a:lnTo>
                  <a:lnTo>
                    <a:pt x="2626" y="439"/>
                  </a:lnTo>
                  <a:lnTo>
                    <a:pt x="2660" y="607"/>
                  </a:lnTo>
                  <a:lnTo>
                    <a:pt x="2626" y="910"/>
                  </a:lnTo>
                  <a:lnTo>
                    <a:pt x="2660" y="1179"/>
                  </a:lnTo>
                  <a:lnTo>
                    <a:pt x="2761" y="1179"/>
                  </a:lnTo>
                  <a:lnTo>
                    <a:pt x="2761" y="708"/>
                  </a:lnTo>
                  <a:lnTo>
                    <a:pt x="2761" y="439"/>
                  </a:lnTo>
                  <a:lnTo>
                    <a:pt x="2727" y="371"/>
                  </a:lnTo>
                  <a:lnTo>
                    <a:pt x="2660" y="270"/>
                  </a:lnTo>
                  <a:lnTo>
                    <a:pt x="2593" y="237"/>
                  </a:lnTo>
                  <a:lnTo>
                    <a:pt x="2525" y="169"/>
                  </a:lnTo>
                  <a:lnTo>
                    <a:pt x="2256" y="102"/>
                  </a:lnTo>
                  <a:lnTo>
                    <a:pt x="1919" y="68"/>
                  </a:lnTo>
                  <a:lnTo>
                    <a:pt x="1583" y="68"/>
                  </a:lnTo>
                  <a:lnTo>
                    <a:pt x="909" y="35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3" name="Google Shape;1473;p9"/>
            <p:cNvSpPr/>
            <p:nvPr/>
          </p:nvSpPr>
          <p:spPr>
            <a:xfrm>
              <a:off x="2033150" y="2721975"/>
              <a:ext cx="65675" cy="66525"/>
            </a:xfrm>
            <a:custGeom>
              <a:avLst/>
              <a:gdLst/>
              <a:ahLst/>
              <a:cxnLst/>
              <a:rect l="l" t="t" r="r" b="b"/>
              <a:pathLst>
                <a:path w="2627" h="2661" extrusionOk="0">
                  <a:moveTo>
                    <a:pt x="2122" y="135"/>
                  </a:moveTo>
                  <a:lnTo>
                    <a:pt x="2257" y="169"/>
                  </a:lnTo>
                  <a:lnTo>
                    <a:pt x="2358" y="236"/>
                  </a:lnTo>
                  <a:lnTo>
                    <a:pt x="2425" y="337"/>
                  </a:lnTo>
                  <a:lnTo>
                    <a:pt x="2492" y="539"/>
                  </a:lnTo>
                  <a:lnTo>
                    <a:pt x="2492" y="741"/>
                  </a:lnTo>
                  <a:lnTo>
                    <a:pt x="2492" y="1179"/>
                  </a:lnTo>
                  <a:lnTo>
                    <a:pt x="2425" y="1718"/>
                  </a:lnTo>
                  <a:lnTo>
                    <a:pt x="2391" y="1953"/>
                  </a:lnTo>
                  <a:lnTo>
                    <a:pt x="2290" y="2223"/>
                  </a:lnTo>
                  <a:lnTo>
                    <a:pt x="2223" y="2324"/>
                  </a:lnTo>
                  <a:lnTo>
                    <a:pt x="2156" y="2391"/>
                  </a:lnTo>
                  <a:lnTo>
                    <a:pt x="2021" y="2458"/>
                  </a:lnTo>
                  <a:lnTo>
                    <a:pt x="1920" y="2492"/>
                  </a:lnTo>
                  <a:lnTo>
                    <a:pt x="1381" y="2492"/>
                  </a:lnTo>
                  <a:lnTo>
                    <a:pt x="472" y="2458"/>
                  </a:lnTo>
                  <a:lnTo>
                    <a:pt x="337" y="2425"/>
                  </a:lnTo>
                  <a:lnTo>
                    <a:pt x="236" y="2324"/>
                  </a:lnTo>
                  <a:lnTo>
                    <a:pt x="169" y="2223"/>
                  </a:lnTo>
                  <a:lnTo>
                    <a:pt x="135" y="2088"/>
                  </a:lnTo>
                  <a:lnTo>
                    <a:pt x="135" y="1785"/>
                  </a:lnTo>
                  <a:lnTo>
                    <a:pt x="169" y="1516"/>
                  </a:lnTo>
                  <a:lnTo>
                    <a:pt x="169" y="741"/>
                  </a:lnTo>
                  <a:lnTo>
                    <a:pt x="203" y="472"/>
                  </a:lnTo>
                  <a:lnTo>
                    <a:pt x="169" y="337"/>
                  </a:lnTo>
                  <a:lnTo>
                    <a:pt x="135" y="202"/>
                  </a:lnTo>
                  <a:lnTo>
                    <a:pt x="169" y="202"/>
                  </a:lnTo>
                  <a:lnTo>
                    <a:pt x="472" y="169"/>
                  </a:lnTo>
                  <a:lnTo>
                    <a:pt x="775" y="135"/>
                  </a:lnTo>
                  <a:close/>
                  <a:moveTo>
                    <a:pt x="506" y="0"/>
                  </a:moveTo>
                  <a:lnTo>
                    <a:pt x="135" y="68"/>
                  </a:lnTo>
                  <a:lnTo>
                    <a:pt x="135" y="101"/>
                  </a:lnTo>
                  <a:lnTo>
                    <a:pt x="102" y="101"/>
                  </a:lnTo>
                  <a:lnTo>
                    <a:pt x="68" y="135"/>
                  </a:lnTo>
                  <a:lnTo>
                    <a:pt x="34" y="573"/>
                  </a:lnTo>
                  <a:lnTo>
                    <a:pt x="34" y="1010"/>
                  </a:lnTo>
                  <a:lnTo>
                    <a:pt x="34" y="1852"/>
                  </a:lnTo>
                  <a:lnTo>
                    <a:pt x="1" y="2088"/>
                  </a:lnTo>
                  <a:lnTo>
                    <a:pt x="34" y="2290"/>
                  </a:lnTo>
                  <a:lnTo>
                    <a:pt x="68" y="2357"/>
                  </a:lnTo>
                  <a:lnTo>
                    <a:pt x="102" y="2458"/>
                  </a:lnTo>
                  <a:lnTo>
                    <a:pt x="169" y="2526"/>
                  </a:lnTo>
                  <a:lnTo>
                    <a:pt x="270" y="2559"/>
                  </a:lnTo>
                  <a:lnTo>
                    <a:pt x="573" y="2627"/>
                  </a:lnTo>
                  <a:lnTo>
                    <a:pt x="876" y="2660"/>
                  </a:lnTo>
                  <a:lnTo>
                    <a:pt x="1482" y="2627"/>
                  </a:lnTo>
                  <a:lnTo>
                    <a:pt x="1718" y="2627"/>
                  </a:lnTo>
                  <a:lnTo>
                    <a:pt x="1987" y="2593"/>
                  </a:lnTo>
                  <a:lnTo>
                    <a:pt x="2122" y="2559"/>
                  </a:lnTo>
                  <a:lnTo>
                    <a:pt x="2223" y="2526"/>
                  </a:lnTo>
                  <a:lnTo>
                    <a:pt x="2324" y="2458"/>
                  </a:lnTo>
                  <a:lnTo>
                    <a:pt x="2391" y="2357"/>
                  </a:lnTo>
                  <a:lnTo>
                    <a:pt x="2526" y="2088"/>
                  </a:lnTo>
                  <a:lnTo>
                    <a:pt x="2560" y="1819"/>
                  </a:lnTo>
                  <a:lnTo>
                    <a:pt x="2593" y="1246"/>
                  </a:lnTo>
                  <a:lnTo>
                    <a:pt x="2627" y="707"/>
                  </a:lnTo>
                  <a:lnTo>
                    <a:pt x="2627" y="438"/>
                  </a:lnTo>
                  <a:lnTo>
                    <a:pt x="2593" y="337"/>
                  </a:lnTo>
                  <a:lnTo>
                    <a:pt x="2526" y="202"/>
                  </a:lnTo>
                  <a:lnTo>
                    <a:pt x="2459" y="135"/>
                  </a:lnTo>
                  <a:lnTo>
                    <a:pt x="2358" y="68"/>
                  </a:lnTo>
                  <a:lnTo>
                    <a:pt x="2257" y="34"/>
                  </a:lnTo>
                  <a:lnTo>
                    <a:pt x="215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4" name="Google Shape;1474;p9"/>
            <p:cNvSpPr/>
            <p:nvPr/>
          </p:nvSpPr>
          <p:spPr>
            <a:xfrm>
              <a:off x="1913625" y="2764050"/>
              <a:ext cx="10125" cy="13500"/>
            </a:xfrm>
            <a:custGeom>
              <a:avLst/>
              <a:gdLst/>
              <a:ahLst/>
              <a:cxnLst/>
              <a:rect l="l" t="t" r="r" b="b"/>
              <a:pathLst>
                <a:path w="405" h="540" extrusionOk="0">
                  <a:moveTo>
                    <a:pt x="1" y="1"/>
                  </a:moveTo>
                  <a:lnTo>
                    <a:pt x="1" y="68"/>
                  </a:lnTo>
                  <a:lnTo>
                    <a:pt x="1" y="169"/>
                  </a:lnTo>
                  <a:lnTo>
                    <a:pt x="35" y="237"/>
                  </a:lnTo>
                  <a:lnTo>
                    <a:pt x="68" y="270"/>
                  </a:lnTo>
                  <a:lnTo>
                    <a:pt x="237" y="270"/>
                  </a:lnTo>
                  <a:lnTo>
                    <a:pt x="270" y="338"/>
                  </a:lnTo>
                  <a:lnTo>
                    <a:pt x="270" y="405"/>
                  </a:lnTo>
                  <a:lnTo>
                    <a:pt x="102" y="405"/>
                  </a:lnTo>
                  <a:lnTo>
                    <a:pt x="68" y="371"/>
                  </a:lnTo>
                  <a:lnTo>
                    <a:pt x="35" y="405"/>
                  </a:lnTo>
                  <a:lnTo>
                    <a:pt x="1" y="439"/>
                  </a:lnTo>
                  <a:lnTo>
                    <a:pt x="1" y="506"/>
                  </a:lnTo>
                  <a:lnTo>
                    <a:pt x="35" y="540"/>
                  </a:lnTo>
                  <a:lnTo>
                    <a:pt x="304" y="540"/>
                  </a:lnTo>
                  <a:lnTo>
                    <a:pt x="338" y="506"/>
                  </a:lnTo>
                  <a:lnTo>
                    <a:pt x="371" y="472"/>
                  </a:lnTo>
                  <a:lnTo>
                    <a:pt x="405" y="371"/>
                  </a:lnTo>
                  <a:lnTo>
                    <a:pt x="405" y="270"/>
                  </a:lnTo>
                  <a:lnTo>
                    <a:pt x="371" y="203"/>
                  </a:lnTo>
                  <a:lnTo>
                    <a:pt x="304" y="169"/>
                  </a:lnTo>
                  <a:lnTo>
                    <a:pt x="237" y="136"/>
                  </a:lnTo>
                  <a:lnTo>
                    <a:pt x="136" y="136"/>
                  </a:lnTo>
                  <a:lnTo>
                    <a:pt x="136" y="102"/>
                  </a:lnTo>
                  <a:lnTo>
                    <a:pt x="237" y="102"/>
                  </a:lnTo>
                  <a:lnTo>
                    <a:pt x="304" y="68"/>
                  </a:lnTo>
                  <a:lnTo>
                    <a:pt x="405" y="35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5" name="Google Shape;1475;p9"/>
            <p:cNvSpPr/>
            <p:nvPr/>
          </p:nvSpPr>
          <p:spPr>
            <a:xfrm>
              <a:off x="1959075" y="2722825"/>
              <a:ext cx="63175" cy="66500"/>
            </a:xfrm>
            <a:custGeom>
              <a:avLst/>
              <a:gdLst/>
              <a:ahLst/>
              <a:cxnLst/>
              <a:rect l="l" t="t" r="r" b="b"/>
              <a:pathLst>
                <a:path w="2527" h="2660" extrusionOk="0">
                  <a:moveTo>
                    <a:pt x="2122" y="135"/>
                  </a:moveTo>
                  <a:lnTo>
                    <a:pt x="2257" y="202"/>
                  </a:lnTo>
                  <a:lnTo>
                    <a:pt x="2324" y="337"/>
                  </a:lnTo>
                  <a:lnTo>
                    <a:pt x="2391" y="471"/>
                  </a:lnTo>
                  <a:lnTo>
                    <a:pt x="2425" y="673"/>
                  </a:lnTo>
                  <a:lnTo>
                    <a:pt x="2425" y="1044"/>
                  </a:lnTo>
                  <a:lnTo>
                    <a:pt x="2391" y="1347"/>
                  </a:lnTo>
                  <a:lnTo>
                    <a:pt x="2391" y="1818"/>
                  </a:lnTo>
                  <a:lnTo>
                    <a:pt x="2391" y="2054"/>
                  </a:lnTo>
                  <a:lnTo>
                    <a:pt x="2358" y="2290"/>
                  </a:lnTo>
                  <a:lnTo>
                    <a:pt x="2290" y="2424"/>
                  </a:lnTo>
                  <a:lnTo>
                    <a:pt x="2189" y="2492"/>
                  </a:lnTo>
                  <a:lnTo>
                    <a:pt x="1886" y="2492"/>
                  </a:lnTo>
                  <a:lnTo>
                    <a:pt x="1550" y="2458"/>
                  </a:lnTo>
                  <a:lnTo>
                    <a:pt x="1280" y="2424"/>
                  </a:lnTo>
                  <a:lnTo>
                    <a:pt x="674" y="2424"/>
                  </a:lnTo>
                  <a:lnTo>
                    <a:pt x="371" y="2458"/>
                  </a:lnTo>
                  <a:lnTo>
                    <a:pt x="203" y="2424"/>
                  </a:lnTo>
                  <a:lnTo>
                    <a:pt x="136" y="2391"/>
                  </a:lnTo>
                  <a:lnTo>
                    <a:pt x="136" y="2323"/>
                  </a:lnTo>
                  <a:lnTo>
                    <a:pt x="136" y="2054"/>
                  </a:lnTo>
                  <a:lnTo>
                    <a:pt x="136" y="1785"/>
                  </a:lnTo>
                  <a:lnTo>
                    <a:pt x="203" y="1246"/>
                  </a:lnTo>
                  <a:lnTo>
                    <a:pt x="237" y="774"/>
                  </a:lnTo>
                  <a:lnTo>
                    <a:pt x="203" y="269"/>
                  </a:lnTo>
                  <a:lnTo>
                    <a:pt x="472" y="202"/>
                  </a:lnTo>
                  <a:lnTo>
                    <a:pt x="1449" y="202"/>
                  </a:lnTo>
                  <a:lnTo>
                    <a:pt x="1684" y="135"/>
                  </a:lnTo>
                  <a:close/>
                  <a:moveTo>
                    <a:pt x="1684" y="0"/>
                  </a:moveTo>
                  <a:lnTo>
                    <a:pt x="1247" y="67"/>
                  </a:lnTo>
                  <a:lnTo>
                    <a:pt x="472" y="67"/>
                  </a:lnTo>
                  <a:lnTo>
                    <a:pt x="237" y="135"/>
                  </a:lnTo>
                  <a:lnTo>
                    <a:pt x="237" y="101"/>
                  </a:lnTo>
                  <a:lnTo>
                    <a:pt x="203" y="67"/>
                  </a:lnTo>
                  <a:lnTo>
                    <a:pt x="169" y="67"/>
                  </a:lnTo>
                  <a:lnTo>
                    <a:pt x="136" y="101"/>
                  </a:lnTo>
                  <a:lnTo>
                    <a:pt x="102" y="404"/>
                  </a:lnTo>
                  <a:lnTo>
                    <a:pt x="68" y="741"/>
                  </a:lnTo>
                  <a:lnTo>
                    <a:pt x="68" y="1044"/>
                  </a:lnTo>
                  <a:lnTo>
                    <a:pt x="68" y="1347"/>
                  </a:lnTo>
                  <a:lnTo>
                    <a:pt x="1" y="1953"/>
                  </a:lnTo>
                  <a:lnTo>
                    <a:pt x="1" y="2222"/>
                  </a:lnTo>
                  <a:lnTo>
                    <a:pt x="1" y="2525"/>
                  </a:lnTo>
                  <a:lnTo>
                    <a:pt x="35" y="2559"/>
                  </a:lnTo>
                  <a:lnTo>
                    <a:pt x="68" y="2593"/>
                  </a:lnTo>
                  <a:lnTo>
                    <a:pt x="674" y="2593"/>
                  </a:lnTo>
                  <a:lnTo>
                    <a:pt x="1280" y="2559"/>
                  </a:lnTo>
                  <a:lnTo>
                    <a:pt x="1516" y="2593"/>
                  </a:lnTo>
                  <a:lnTo>
                    <a:pt x="1752" y="2626"/>
                  </a:lnTo>
                  <a:lnTo>
                    <a:pt x="1987" y="2660"/>
                  </a:lnTo>
                  <a:lnTo>
                    <a:pt x="2223" y="2660"/>
                  </a:lnTo>
                  <a:lnTo>
                    <a:pt x="2290" y="2626"/>
                  </a:lnTo>
                  <a:lnTo>
                    <a:pt x="2358" y="2593"/>
                  </a:lnTo>
                  <a:lnTo>
                    <a:pt x="2459" y="2458"/>
                  </a:lnTo>
                  <a:lnTo>
                    <a:pt x="2526" y="2290"/>
                  </a:lnTo>
                  <a:lnTo>
                    <a:pt x="2526" y="2088"/>
                  </a:lnTo>
                  <a:lnTo>
                    <a:pt x="2526" y="1650"/>
                  </a:lnTo>
                  <a:lnTo>
                    <a:pt x="2526" y="1347"/>
                  </a:lnTo>
                  <a:lnTo>
                    <a:pt x="2526" y="976"/>
                  </a:lnTo>
                  <a:lnTo>
                    <a:pt x="2526" y="572"/>
                  </a:lnTo>
                  <a:lnTo>
                    <a:pt x="2459" y="370"/>
                  </a:lnTo>
                  <a:lnTo>
                    <a:pt x="2391" y="202"/>
                  </a:lnTo>
                  <a:lnTo>
                    <a:pt x="2257" y="101"/>
                  </a:lnTo>
                  <a:lnTo>
                    <a:pt x="2088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6" name="Google Shape;1476;p9"/>
            <p:cNvSpPr/>
            <p:nvPr/>
          </p:nvSpPr>
          <p:spPr>
            <a:xfrm>
              <a:off x="1895950" y="2673150"/>
              <a:ext cx="69900" cy="43800"/>
            </a:xfrm>
            <a:custGeom>
              <a:avLst/>
              <a:gdLst/>
              <a:ahLst/>
              <a:cxnLst/>
              <a:rect l="l" t="t" r="r" b="b"/>
              <a:pathLst>
                <a:path w="2796" h="1752" extrusionOk="0">
                  <a:moveTo>
                    <a:pt x="506" y="102"/>
                  </a:moveTo>
                  <a:lnTo>
                    <a:pt x="910" y="135"/>
                  </a:lnTo>
                  <a:lnTo>
                    <a:pt x="1381" y="169"/>
                  </a:lnTo>
                  <a:lnTo>
                    <a:pt x="1819" y="203"/>
                  </a:lnTo>
                  <a:lnTo>
                    <a:pt x="2156" y="236"/>
                  </a:lnTo>
                  <a:lnTo>
                    <a:pt x="2492" y="236"/>
                  </a:lnTo>
                  <a:lnTo>
                    <a:pt x="2560" y="270"/>
                  </a:lnTo>
                  <a:lnTo>
                    <a:pt x="2593" y="337"/>
                  </a:lnTo>
                  <a:lnTo>
                    <a:pt x="2661" y="607"/>
                  </a:lnTo>
                  <a:lnTo>
                    <a:pt x="2661" y="876"/>
                  </a:lnTo>
                  <a:lnTo>
                    <a:pt x="2661" y="1078"/>
                  </a:lnTo>
                  <a:lnTo>
                    <a:pt x="2661" y="1246"/>
                  </a:lnTo>
                  <a:lnTo>
                    <a:pt x="2627" y="1448"/>
                  </a:lnTo>
                  <a:lnTo>
                    <a:pt x="2593" y="1516"/>
                  </a:lnTo>
                  <a:lnTo>
                    <a:pt x="2560" y="1549"/>
                  </a:lnTo>
                  <a:lnTo>
                    <a:pt x="2425" y="1617"/>
                  </a:lnTo>
                  <a:lnTo>
                    <a:pt x="2156" y="1617"/>
                  </a:lnTo>
                  <a:lnTo>
                    <a:pt x="1718" y="1583"/>
                  </a:lnTo>
                  <a:lnTo>
                    <a:pt x="1482" y="1549"/>
                  </a:lnTo>
                  <a:lnTo>
                    <a:pt x="1280" y="1549"/>
                  </a:lnTo>
                  <a:lnTo>
                    <a:pt x="708" y="1617"/>
                  </a:lnTo>
                  <a:lnTo>
                    <a:pt x="472" y="1583"/>
                  </a:lnTo>
                  <a:lnTo>
                    <a:pt x="405" y="1583"/>
                  </a:lnTo>
                  <a:lnTo>
                    <a:pt x="371" y="1549"/>
                  </a:lnTo>
                  <a:lnTo>
                    <a:pt x="338" y="1482"/>
                  </a:lnTo>
                  <a:lnTo>
                    <a:pt x="304" y="1280"/>
                  </a:lnTo>
                  <a:lnTo>
                    <a:pt x="304" y="741"/>
                  </a:lnTo>
                  <a:lnTo>
                    <a:pt x="304" y="203"/>
                  </a:lnTo>
                  <a:lnTo>
                    <a:pt x="304" y="169"/>
                  </a:lnTo>
                  <a:lnTo>
                    <a:pt x="270" y="135"/>
                  </a:lnTo>
                  <a:lnTo>
                    <a:pt x="506" y="102"/>
                  </a:lnTo>
                  <a:close/>
                  <a:moveTo>
                    <a:pt x="338" y="1"/>
                  </a:moveTo>
                  <a:lnTo>
                    <a:pt x="169" y="34"/>
                  </a:lnTo>
                  <a:lnTo>
                    <a:pt x="35" y="135"/>
                  </a:lnTo>
                  <a:lnTo>
                    <a:pt x="1" y="169"/>
                  </a:lnTo>
                  <a:lnTo>
                    <a:pt x="35" y="203"/>
                  </a:lnTo>
                  <a:lnTo>
                    <a:pt x="68" y="236"/>
                  </a:lnTo>
                  <a:lnTo>
                    <a:pt x="102" y="203"/>
                  </a:lnTo>
                  <a:lnTo>
                    <a:pt x="203" y="169"/>
                  </a:lnTo>
                  <a:lnTo>
                    <a:pt x="237" y="152"/>
                  </a:lnTo>
                  <a:lnTo>
                    <a:pt x="237" y="152"/>
                  </a:lnTo>
                  <a:lnTo>
                    <a:pt x="237" y="169"/>
                  </a:lnTo>
                  <a:lnTo>
                    <a:pt x="169" y="506"/>
                  </a:lnTo>
                  <a:lnTo>
                    <a:pt x="136" y="809"/>
                  </a:lnTo>
                  <a:lnTo>
                    <a:pt x="136" y="1011"/>
                  </a:lnTo>
                  <a:lnTo>
                    <a:pt x="169" y="1213"/>
                  </a:lnTo>
                  <a:lnTo>
                    <a:pt x="169" y="1415"/>
                  </a:lnTo>
                  <a:lnTo>
                    <a:pt x="169" y="1617"/>
                  </a:lnTo>
                  <a:lnTo>
                    <a:pt x="203" y="1684"/>
                  </a:lnTo>
                  <a:lnTo>
                    <a:pt x="237" y="1684"/>
                  </a:lnTo>
                  <a:lnTo>
                    <a:pt x="540" y="1718"/>
                  </a:lnTo>
                  <a:lnTo>
                    <a:pt x="843" y="1718"/>
                  </a:lnTo>
                  <a:lnTo>
                    <a:pt x="1482" y="1684"/>
                  </a:lnTo>
                  <a:lnTo>
                    <a:pt x="1718" y="1718"/>
                  </a:lnTo>
                  <a:lnTo>
                    <a:pt x="1954" y="1751"/>
                  </a:lnTo>
                  <a:lnTo>
                    <a:pt x="2459" y="1751"/>
                  </a:lnTo>
                  <a:lnTo>
                    <a:pt x="2593" y="1684"/>
                  </a:lnTo>
                  <a:lnTo>
                    <a:pt x="2728" y="1583"/>
                  </a:lnTo>
                  <a:lnTo>
                    <a:pt x="2762" y="1415"/>
                  </a:lnTo>
                  <a:lnTo>
                    <a:pt x="2795" y="1213"/>
                  </a:lnTo>
                  <a:lnTo>
                    <a:pt x="2795" y="842"/>
                  </a:lnTo>
                  <a:lnTo>
                    <a:pt x="2762" y="506"/>
                  </a:lnTo>
                  <a:lnTo>
                    <a:pt x="2694" y="304"/>
                  </a:lnTo>
                  <a:lnTo>
                    <a:pt x="2627" y="203"/>
                  </a:lnTo>
                  <a:lnTo>
                    <a:pt x="2560" y="135"/>
                  </a:lnTo>
                  <a:lnTo>
                    <a:pt x="2391" y="102"/>
                  </a:lnTo>
                  <a:lnTo>
                    <a:pt x="2223" y="135"/>
                  </a:lnTo>
                  <a:lnTo>
                    <a:pt x="2088" y="135"/>
                  </a:lnTo>
                  <a:lnTo>
                    <a:pt x="1920" y="102"/>
                  </a:lnTo>
                  <a:lnTo>
                    <a:pt x="1617" y="68"/>
                  </a:lnTo>
                  <a:lnTo>
                    <a:pt x="1146" y="34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7" name="Google Shape;1477;p9"/>
            <p:cNvSpPr/>
            <p:nvPr/>
          </p:nvSpPr>
          <p:spPr>
            <a:xfrm>
              <a:off x="1847975" y="2798575"/>
              <a:ext cx="64000" cy="25275"/>
            </a:xfrm>
            <a:custGeom>
              <a:avLst/>
              <a:gdLst/>
              <a:ahLst/>
              <a:cxnLst/>
              <a:rect l="l" t="t" r="r" b="b"/>
              <a:pathLst>
                <a:path w="2560" h="1011" extrusionOk="0">
                  <a:moveTo>
                    <a:pt x="1314" y="0"/>
                  </a:moveTo>
                  <a:lnTo>
                    <a:pt x="135" y="34"/>
                  </a:lnTo>
                  <a:lnTo>
                    <a:pt x="102" y="68"/>
                  </a:lnTo>
                  <a:lnTo>
                    <a:pt x="68" y="68"/>
                  </a:lnTo>
                  <a:lnTo>
                    <a:pt x="1" y="270"/>
                  </a:lnTo>
                  <a:lnTo>
                    <a:pt x="1" y="472"/>
                  </a:lnTo>
                  <a:lnTo>
                    <a:pt x="34" y="909"/>
                  </a:lnTo>
                  <a:lnTo>
                    <a:pt x="34" y="1010"/>
                  </a:lnTo>
                  <a:lnTo>
                    <a:pt x="169" y="1010"/>
                  </a:lnTo>
                  <a:lnTo>
                    <a:pt x="135" y="606"/>
                  </a:lnTo>
                  <a:lnTo>
                    <a:pt x="102" y="371"/>
                  </a:lnTo>
                  <a:lnTo>
                    <a:pt x="135" y="169"/>
                  </a:lnTo>
                  <a:lnTo>
                    <a:pt x="1280" y="135"/>
                  </a:lnTo>
                  <a:lnTo>
                    <a:pt x="1920" y="101"/>
                  </a:lnTo>
                  <a:lnTo>
                    <a:pt x="2257" y="101"/>
                  </a:lnTo>
                  <a:lnTo>
                    <a:pt x="2391" y="135"/>
                  </a:lnTo>
                  <a:lnTo>
                    <a:pt x="2425" y="169"/>
                  </a:lnTo>
                  <a:lnTo>
                    <a:pt x="2459" y="1010"/>
                  </a:lnTo>
                  <a:lnTo>
                    <a:pt x="2560" y="1010"/>
                  </a:lnTo>
                  <a:lnTo>
                    <a:pt x="2526" y="34"/>
                  </a:lnTo>
                  <a:lnTo>
                    <a:pt x="2526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8" name="Google Shape;1478;p9"/>
            <p:cNvSpPr/>
            <p:nvPr/>
          </p:nvSpPr>
          <p:spPr>
            <a:xfrm>
              <a:off x="457500" y="2411375"/>
              <a:ext cx="14325" cy="12650"/>
            </a:xfrm>
            <a:custGeom>
              <a:avLst/>
              <a:gdLst/>
              <a:ahLst/>
              <a:cxnLst/>
              <a:rect l="l" t="t" r="r" b="b"/>
              <a:pathLst>
                <a:path w="573" h="506" extrusionOk="0">
                  <a:moveTo>
                    <a:pt x="101" y="1"/>
                  </a:moveTo>
                  <a:lnTo>
                    <a:pt x="34" y="35"/>
                  </a:lnTo>
                  <a:lnTo>
                    <a:pt x="0" y="102"/>
                  </a:lnTo>
                  <a:lnTo>
                    <a:pt x="34" y="136"/>
                  </a:lnTo>
                  <a:lnTo>
                    <a:pt x="101" y="237"/>
                  </a:lnTo>
                  <a:lnTo>
                    <a:pt x="202" y="338"/>
                  </a:lnTo>
                  <a:lnTo>
                    <a:pt x="303" y="439"/>
                  </a:lnTo>
                  <a:lnTo>
                    <a:pt x="438" y="506"/>
                  </a:lnTo>
                  <a:lnTo>
                    <a:pt x="505" y="506"/>
                  </a:lnTo>
                  <a:lnTo>
                    <a:pt x="539" y="439"/>
                  </a:lnTo>
                  <a:lnTo>
                    <a:pt x="573" y="371"/>
                  </a:lnTo>
                  <a:lnTo>
                    <a:pt x="539" y="304"/>
                  </a:lnTo>
                  <a:lnTo>
                    <a:pt x="337" y="169"/>
                  </a:lnTo>
                  <a:lnTo>
                    <a:pt x="135" y="35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9" name="Google Shape;1479;p9"/>
            <p:cNvSpPr/>
            <p:nvPr/>
          </p:nvSpPr>
          <p:spPr>
            <a:xfrm>
              <a:off x="438125" y="2432425"/>
              <a:ext cx="19400" cy="6750"/>
            </a:xfrm>
            <a:custGeom>
              <a:avLst/>
              <a:gdLst/>
              <a:ahLst/>
              <a:cxnLst/>
              <a:rect l="l" t="t" r="r" b="b"/>
              <a:pathLst>
                <a:path w="776" h="270" extrusionOk="0">
                  <a:moveTo>
                    <a:pt x="169" y="1"/>
                  </a:moveTo>
                  <a:lnTo>
                    <a:pt x="68" y="34"/>
                  </a:lnTo>
                  <a:lnTo>
                    <a:pt x="1" y="102"/>
                  </a:lnTo>
                  <a:lnTo>
                    <a:pt x="1" y="135"/>
                  </a:lnTo>
                  <a:lnTo>
                    <a:pt x="35" y="169"/>
                  </a:lnTo>
                  <a:lnTo>
                    <a:pt x="169" y="203"/>
                  </a:lnTo>
                  <a:lnTo>
                    <a:pt x="371" y="203"/>
                  </a:lnTo>
                  <a:lnTo>
                    <a:pt x="573" y="270"/>
                  </a:lnTo>
                  <a:lnTo>
                    <a:pt x="674" y="270"/>
                  </a:lnTo>
                  <a:lnTo>
                    <a:pt x="742" y="236"/>
                  </a:lnTo>
                  <a:lnTo>
                    <a:pt x="775" y="203"/>
                  </a:lnTo>
                  <a:lnTo>
                    <a:pt x="775" y="135"/>
                  </a:lnTo>
                  <a:lnTo>
                    <a:pt x="742" y="68"/>
                  </a:lnTo>
                  <a:lnTo>
                    <a:pt x="641" y="34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0" name="Google Shape;1480;p9"/>
            <p:cNvSpPr/>
            <p:nvPr/>
          </p:nvSpPr>
          <p:spPr>
            <a:xfrm>
              <a:off x="408675" y="2075550"/>
              <a:ext cx="73250" cy="76625"/>
            </a:xfrm>
            <a:custGeom>
              <a:avLst/>
              <a:gdLst/>
              <a:ahLst/>
              <a:cxnLst/>
              <a:rect l="l" t="t" r="r" b="b"/>
              <a:pathLst>
                <a:path w="2930" h="3065" extrusionOk="0">
                  <a:moveTo>
                    <a:pt x="1920" y="472"/>
                  </a:moveTo>
                  <a:lnTo>
                    <a:pt x="2391" y="505"/>
                  </a:lnTo>
                  <a:lnTo>
                    <a:pt x="2391" y="707"/>
                  </a:lnTo>
                  <a:lnTo>
                    <a:pt x="2391" y="943"/>
                  </a:lnTo>
                  <a:lnTo>
                    <a:pt x="2425" y="1347"/>
                  </a:lnTo>
                  <a:lnTo>
                    <a:pt x="2021" y="1347"/>
                  </a:lnTo>
                  <a:lnTo>
                    <a:pt x="1617" y="1381"/>
                  </a:lnTo>
                  <a:lnTo>
                    <a:pt x="1482" y="943"/>
                  </a:lnTo>
                  <a:lnTo>
                    <a:pt x="1381" y="472"/>
                  </a:lnTo>
                  <a:close/>
                  <a:moveTo>
                    <a:pt x="1078" y="539"/>
                  </a:moveTo>
                  <a:lnTo>
                    <a:pt x="1179" y="1010"/>
                  </a:lnTo>
                  <a:lnTo>
                    <a:pt x="1246" y="1414"/>
                  </a:lnTo>
                  <a:lnTo>
                    <a:pt x="1145" y="1414"/>
                  </a:lnTo>
                  <a:lnTo>
                    <a:pt x="775" y="1482"/>
                  </a:lnTo>
                  <a:lnTo>
                    <a:pt x="573" y="1515"/>
                  </a:lnTo>
                  <a:lnTo>
                    <a:pt x="404" y="1616"/>
                  </a:lnTo>
                  <a:lnTo>
                    <a:pt x="270" y="1179"/>
                  </a:lnTo>
                  <a:lnTo>
                    <a:pt x="202" y="1010"/>
                  </a:lnTo>
                  <a:lnTo>
                    <a:pt x="135" y="808"/>
                  </a:lnTo>
                  <a:lnTo>
                    <a:pt x="707" y="674"/>
                  </a:lnTo>
                  <a:lnTo>
                    <a:pt x="910" y="640"/>
                  </a:lnTo>
                  <a:lnTo>
                    <a:pt x="1011" y="606"/>
                  </a:lnTo>
                  <a:lnTo>
                    <a:pt x="1078" y="539"/>
                  </a:lnTo>
                  <a:close/>
                  <a:moveTo>
                    <a:pt x="2458" y="1616"/>
                  </a:moveTo>
                  <a:lnTo>
                    <a:pt x="2526" y="2189"/>
                  </a:lnTo>
                  <a:lnTo>
                    <a:pt x="2593" y="2458"/>
                  </a:lnTo>
                  <a:lnTo>
                    <a:pt x="2660" y="2727"/>
                  </a:lnTo>
                  <a:lnTo>
                    <a:pt x="2458" y="2694"/>
                  </a:lnTo>
                  <a:lnTo>
                    <a:pt x="2223" y="2694"/>
                  </a:lnTo>
                  <a:lnTo>
                    <a:pt x="1819" y="2727"/>
                  </a:lnTo>
                  <a:lnTo>
                    <a:pt x="1246" y="2727"/>
                  </a:lnTo>
                  <a:lnTo>
                    <a:pt x="674" y="2795"/>
                  </a:lnTo>
                  <a:lnTo>
                    <a:pt x="539" y="2290"/>
                  </a:lnTo>
                  <a:lnTo>
                    <a:pt x="438" y="1785"/>
                  </a:lnTo>
                  <a:lnTo>
                    <a:pt x="640" y="1785"/>
                  </a:lnTo>
                  <a:lnTo>
                    <a:pt x="876" y="1751"/>
                  </a:lnTo>
                  <a:lnTo>
                    <a:pt x="1314" y="1650"/>
                  </a:lnTo>
                  <a:lnTo>
                    <a:pt x="1381" y="1785"/>
                  </a:lnTo>
                  <a:lnTo>
                    <a:pt x="1482" y="1886"/>
                  </a:lnTo>
                  <a:lnTo>
                    <a:pt x="1583" y="1919"/>
                  </a:lnTo>
                  <a:lnTo>
                    <a:pt x="1650" y="1886"/>
                  </a:lnTo>
                  <a:lnTo>
                    <a:pt x="1684" y="1818"/>
                  </a:lnTo>
                  <a:lnTo>
                    <a:pt x="1718" y="1717"/>
                  </a:lnTo>
                  <a:lnTo>
                    <a:pt x="1684" y="1616"/>
                  </a:lnTo>
                  <a:close/>
                  <a:moveTo>
                    <a:pt x="1145" y="0"/>
                  </a:moveTo>
                  <a:lnTo>
                    <a:pt x="1112" y="68"/>
                  </a:lnTo>
                  <a:lnTo>
                    <a:pt x="1078" y="303"/>
                  </a:lnTo>
                  <a:lnTo>
                    <a:pt x="876" y="404"/>
                  </a:lnTo>
                  <a:lnTo>
                    <a:pt x="606" y="472"/>
                  </a:lnTo>
                  <a:lnTo>
                    <a:pt x="303" y="573"/>
                  </a:lnTo>
                  <a:lnTo>
                    <a:pt x="169" y="606"/>
                  </a:lnTo>
                  <a:lnTo>
                    <a:pt x="34" y="674"/>
                  </a:lnTo>
                  <a:lnTo>
                    <a:pt x="0" y="707"/>
                  </a:lnTo>
                  <a:lnTo>
                    <a:pt x="0" y="741"/>
                  </a:lnTo>
                  <a:lnTo>
                    <a:pt x="34" y="808"/>
                  </a:lnTo>
                  <a:lnTo>
                    <a:pt x="34" y="1078"/>
                  </a:lnTo>
                  <a:lnTo>
                    <a:pt x="34" y="1347"/>
                  </a:lnTo>
                  <a:lnTo>
                    <a:pt x="68" y="1616"/>
                  </a:lnTo>
                  <a:lnTo>
                    <a:pt x="135" y="1919"/>
                  </a:lnTo>
                  <a:lnTo>
                    <a:pt x="270" y="2458"/>
                  </a:lnTo>
                  <a:lnTo>
                    <a:pt x="438" y="2963"/>
                  </a:lnTo>
                  <a:lnTo>
                    <a:pt x="505" y="3031"/>
                  </a:lnTo>
                  <a:lnTo>
                    <a:pt x="573" y="3064"/>
                  </a:lnTo>
                  <a:lnTo>
                    <a:pt x="1179" y="2997"/>
                  </a:lnTo>
                  <a:lnTo>
                    <a:pt x="1819" y="2963"/>
                  </a:lnTo>
                  <a:lnTo>
                    <a:pt x="2357" y="2997"/>
                  </a:lnTo>
                  <a:lnTo>
                    <a:pt x="2627" y="2997"/>
                  </a:lnTo>
                  <a:lnTo>
                    <a:pt x="2896" y="2929"/>
                  </a:lnTo>
                  <a:lnTo>
                    <a:pt x="2930" y="2896"/>
                  </a:lnTo>
                  <a:lnTo>
                    <a:pt x="2930" y="2862"/>
                  </a:lnTo>
                  <a:lnTo>
                    <a:pt x="2930" y="2828"/>
                  </a:lnTo>
                  <a:lnTo>
                    <a:pt x="2896" y="2795"/>
                  </a:lnTo>
                  <a:lnTo>
                    <a:pt x="2862" y="2795"/>
                  </a:lnTo>
                  <a:lnTo>
                    <a:pt x="2862" y="2559"/>
                  </a:lnTo>
                  <a:lnTo>
                    <a:pt x="2795" y="2323"/>
                  </a:lnTo>
                  <a:lnTo>
                    <a:pt x="2694" y="1886"/>
                  </a:lnTo>
                  <a:lnTo>
                    <a:pt x="2593" y="1179"/>
                  </a:lnTo>
                  <a:lnTo>
                    <a:pt x="2559" y="438"/>
                  </a:lnTo>
                  <a:lnTo>
                    <a:pt x="2559" y="404"/>
                  </a:lnTo>
                  <a:lnTo>
                    <a:pt x="2559" y="371"/>
                  </a:lnTo>
                  <a:lnTo>
                    <a:pt x="2526" y="337"/>
                  </a:lnTo>
                  <a:lnTo>
                    <a:pt x="2492" y="303"/>
                  </a:lnTo>
                  <a:lnTo>
                    <a:pt x="2458" y="303"/>
                  </a:lnTo>
                  <a:lnTo>
                    <a:pt x="1920" y="236"/>
                  </a:lnTo>
                  <a:lnTo>
                    <a:pt x="1650" y="236"/>
                  </a:lnTo>
                  <a:lnTo>
                    <a:pt x="1347" y="270"/>
                  </a:lnTo>
                  <a:lnTo>
                    <a:pt x="1347" y="236"/>
                  </a:lnTo>
                  <a:lnTo>
                    <a:pt x="1314" y="135"/>
                  </a:lnTo>
                  <a:lnTo>
                    <a:pt x="1347" y="101"/>
                  </a:lnTo>
                  <a:lnTo>
                    <a:pt x="1347" y="34"/>
                  </a:lnTo>
                  <a:lnTo>
                    <a:pt x="1314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1" name="Google Shape;1481;p9"/>
            <p:cNvSpPr/>
            <p:nvPr/>
          </p:nvSpPr>
          <p:spPr>
            <a:xfrm>
              <a:off x="485275" y="2399600"/>
              <a:ext cx="6750" cy="16850"/>
            </a:xfrm>
            <a:custGeom>
              <a:avLst/>
              <a:gdLst/>
              <a:ahLst/>
              <a:cxnLst/>
              <a:rect l="l" t="t" r="r" b="b"/>
              <a:pathLst>
                <a:path w="270" h="674" extrusionOk="0">
                  <a:moveTo>
                    <a:pt x="68" y="1"/>
                  </a:moveTo>
                  <a:lnTo>
                    <a:pt x="34" y="34"/>
                  </a:lnTo>
                  <a:lnTo>
                    <a:pt x="0" y="169"/>
                  </a:lnTo>
                  <a:lnTo>
                    <a:pt x="0" y="337"/>
                  </a:lnTo>
                  <a:lnTo>
                    <a:pt x="0" y="472"/>
                  </a:lnTo>
                  <a:lnTo>
                    <a:pt x="68" y="607"/>
                  </a:lnTo>
                  <a:lnTo>
                    <a:pt x="68" y="640"/>
                  </a:lnTo>
                  <a:lnTo>
                    <a:pt x="101" y="674"/>
                  </a:lnTo>
                  <a:lnTo>
                    <a:pt x="202" y="640"/>
                  </a:lnTo>
                  <a:lnTo>
                    <a:pt x="270" y="607"/>
                  </a:lnTo>
                  <a:lnTo>
                    <a:pt x="270" y="506"/>
                  </a:lnTo>
                  <a:lnTo>
                    <a:pt x="236" y="304"/>
                  </a:lnTo>
                  <a:lnTo>
                    <a:pt x="202" y="169"/>
                  </a:lnTo>
                  <a:lnTo>
                    <a:pt x="169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2" name="Google Shape;1482;p9"/>
            <p:cNvSpPr/>
            <p:nvPr/>
          </p:nvSpPr>
          <p:spPr>
            <a:xfrm>
              <a:off x="483575" y="2424850"/>
              <a:ext cx="49700" cy="49700"/>
            </a:xfrm>
            <a:custGeom>
              <a:avLst/>
              <a:gdLst/>
              <a:ahLst/>
              <a:cxnLst/>
              <a:rect l="l" t="t" r="r" b="b"/>
              <a:pathLst>
                <a:path w="1988" h="1988" extrusionOk="0">
                  <a:moveTo>
                    <a:pt x="1213" y="1"/>
                  </a:moveTo>
                  <a:lnTo>
                    <a:pt x="1078" y="102"/>
                  </a:lnTo>
                  <a:lnTo>
                    <a:pt x="944" y="236"/>
                  </a:lnTo>
                  <a:lnTo>
                    <a:pt x="775" y="539"/>
                  </a:lnTo>
                  <a:lnTo>
                    <a:pt x="573" y="876"/>
                  </a:lnTo>
                  <a:lnTo>
                    <a:pt x="540" y="943"/>
                  </a:lnTo>
                  <a:lnTo>
                    <a:pt x="405" y="741"/>
                  </a:lnTo>
                  <a:lnTo>
                    <a:pt x="338" y="506"/>
                  </a:lnTo>
                  <a:lnTo>
                    <a:pt x="237" y="270"/>
                  </a:lnTo>
                  <a:lnTo>
                    <a:pt x="136" y="34"/>
                  </a:lnTo>
                  <a:lnTo>
                    <a:pt x="35" y="34"/>
                  </a:lnTo>
                  <a:lnTo>
                    <a:pt x="1" y="68"/>
                  </a:lnTo>
                  <a:lnTo>
                    <a:pt x="1" y="135"/>
                  </a:lnTo>
                  <a:lnTo>
                    <a:pt x="68" y="405"/>
                  </a:lnTo>
                  <a:lnTo>
                    <a:pt x="136" y="708"/>
                  </a:lnTo>
                  <a:lnTo>
                    <a:pt x="270" y="977"/>
                  </a:lnTo>
                  <a:lnTo>
                    <a:pt x="405" y="1246"/>
                  </a:lnTo>
                  <a:lnTo>
                    <a:pt x="472" y="1280"/>
                  </a:lnTo>
                  <a:lnTo>
                    <a:pt x="506" y="1280"/>
                  </a:lnTo>
                  <a:lnTo>
                    <a:pt x="540" y="1314"/>
                  </a:lnTo>
                  <a:lnTo>
                    <a:pt x="573" y="1347"/>
                  </a:lnTo>
                  <a:lnTo>
                    <a:pt x="910" y="1482"/>
                  </a:lnTo>
                  <a:lnTo>
                    <a:pt x="1213" y="1650"/>
                  </a:lnTo>
                  <a:lnTo>
                    <a:pt x="1516" y="1852"/>
                  </a:lnTo>
                  <a:lnTo>
                    <a:pt x="1684" y="1953"/>
                  </a:lnTo>
                  <a:lnTo>
                    <a:pt x="1853" y="1987"/>
                  </a:lnTo>
                  <a:lnTo>
                    <a:pt x="1954" y="1987"/>
                  </a:lnTo>
                  <a:lnTo>
                    <a:pt x="1987" y="1920"/>
                  </a:lnTo>
                  <a:lnTo>
                    <a:pt x="1987" y="1852"/>
                  </a:lnTo>
                  <a:lnTo>
                    <a:pt x="1954" y="1785"/>
                  </a:lnTo>
                  <a:lnTo>
                    <a:pt x="1617" y="1583"/>
                  </a:lnTo>
                  <a:lnTo>
                    <a:pt x="1280" y="1381"/>
                  </a:lnTo>
                  <a:lnTo>
                    <a:pt x="977" y="1213"/>
                  </a:lnTo>
                  <a:lnTo>
                    <a:pt x="809" y="1179"/>
                  </a:lnTo>
                  <a:lnTo>
                    <a:pt x="641" y="1145"/>
                  </a:lnTo>
                  <a:lnTo>
                    <a:pt x="607" y="1078"/>
                  </a:lnTo>
                  <a:lnTo>
                    <a:pt x="742" y="910"/>
                  </a:lnTo>
                  <a:lnTo>
                    <a:pt x="876" y="708"/>
                  </a:lnTo>
                  <a:lnTo>
                    <a:pt x="1078" y="371"/>
                  </a:lnTo>
                  <a:lnTo>
                    <a:pt x="1179" y="169"/>
                  </a:lnTo>
                  <a:lnTo>
                    <a:pt x="1247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3" name="Google Shape;1483;p9"/>
            <p:cNvSpPr/>
            <p:nvPr/>
          </p:nvSpPr>
          <p:spPr>
            <a:xfrm>
              <a:off x="522300" y="2491350"/>
              <a:ext cx="9275" cy="6750"/>
            </a:xfrm>
            <a:custGeom>
              <a:avLst/>
              <a:gdLst/>
              <a:ahLst/>
              <a:cxnLst/>
              <a:rect l="l" t="t" r="r" b="b"/>
              <a:pathLst>
                <a:path w="371" h="270" extrusionOk="0">
                  <a:moveTo>
                    <a:pt x="68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102" y="202"/>
                  </a:lnTo>
                  <a:lnTo>
                    <a:pt x="203" y="236"/>
                  </a:lnTo>
                  <a:lnTo>
                    <a:pt x="270" y="270"/>
                  </a:lnTo>
                  <a:lnTo>
                    <a:pt x="304" y="270"/>
                  </a:lnTo>
                  <a:lnTo>
                    <a:pt x="371" y="236"/>
                  </a:lnTo>
                  <a:lnTo>
                    <a:pt x="371" y="202"/>
                  </a:lnTo>
                  <a:lnTo>
                    <a:pt x="371" y="135"/>
                  </a:lnTo>
                  <a:lnTo>
                    <a:pt x="304" y="101"/>
                  </a:lnTo>
                  <a:lnTo>
                    <a:pt x="236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4" name="Google Shape;1484;p9"/>
            <p:cNvSpPr/>
            <p:nvPr/>
          </p:nvSpPr>
          <p:spPr>
            <a:xfrm>
              <a:off x="519775" y="2663900"/>
              <a:ext cx="10125" cy="13500"/>
            </a:xfrm>
            <a:custGeom>
              <a:avLst/>
              <a:gdLst/>
              <a:ahLst/>
              <a:cxnLst/>
              <a:rect l="l" t="t" r="r" b="b"/>
              <a:pathLst>
                <a:path w="405" h="540" extrusionOk="0">
                  <a:moveTo>
                    <a:pt x="203" y="0"/>
                  </a:moveTo>
                  <a:lnTo>
                    <a:pt x="135" y="34"/>
                  </a:lnTo>
                  <a:lnTo>
                    <a:pt x="102" y="68"/>
                  </a:lnTo>
                  <a:lnTo>
                    <a:pt x="68" y="169"/>
                  </a:lnTo>
                  <a:lnTo>
                    <a:pt x="1" y="236"/>
                  </a:lnTo>
                  <a:lnTo>
                    <a:pt x="1" y="337"/>
                  </a:lnTo>
                  <a:lnTo>
                    <a:pt x="34" y="438"/>
                  </a:lnTo>
                  <a:lnTo>
                    <a:pt x="102" y="505"/>
                  </a:lnTo>
                  <a:lnTo>
                    <a:pt x="203" y="539"/>
                  </a:lnTo>
                  <a:lnTo>
                    <a:pt x="304" y="505"/>
                  </a:lnTo>
                  <a:lnTo>
                    <a:pt x="371" y="438"/>
                  </a:lnTo>
                  <a:lnTo>
                    <a:pt x="405" y="337"/>
                  </a:lnTo>
                  <a:lnTo>
                    <a:pt x="405" y="270"/>
                  </a:lnTo>
                  <a:lnTo>
                    <a:pt x="371" y="202"/>
                  </a:lnTo>
                  <a:lnTo>
                    <a:pt x="337" y="135"/>
                  </a:lnTo>
                  <a:lnTo>
                    <a:pt x="304" y="68"/>
                  </a:lnTo>
                  <a:lnTo>
                    <a:pt x="270" y="34"/>
                  </a:lnTo>
                  <a:lnTo>
                    <a:pt x="20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5" name="Google Shape;1485;p9"/>
            <p:cNvSpPr/>
            <p:nvPr/>
          </p:nvSpPr>
          <p:spPr>
            <a:xfrm>
              <a:off x="539975" y="2774150"/>
              <a:ext cx="9300" cy="11825"/>
            </a:xfrm>
            <a:custGeom>
              <a:avLst/>
              <a:gdLst/>
              <a:ahLst/>
              <a:cxnLst/>
              <a:rect l="l" t="t" r="r" b="b"/>
              <a:pathLst>
                <a:path w="372" h="473" extrusionOk="0">
                  <a:moveTo>
                    <a:pt x="135" y="1"/>
                  </a:moveTo>
                  <a:lnTo>
                    <a:pt x="102" y="35"/>
                  </a:lnTo>
                  <a:lnTo>
                    <a:pt x="34" y="102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1" y="338"/>
                  </a:lnTo>
                  <a:lnTo>
                    <a:pt x="34" y="405"/>
                  </a:lnTo>
                  <a:lnTo>
                    <a:pt x="68" y="439"/>
                  </a:lnTo>
                  <a:lnTo>
                    <a:pt x="135" y="472"/>
                  </a:lnTo>
                  <a:lnTo>
                    <a:pt x="304" y="472"/>
                  </a:lnTo>
                  <a:lnTo>
                    <a:pt x="371" y="405"/>
                  </a:lnTo>
                  <a:lnTo>
                    <a:pt x="371" y="304"/>
                  </a:lnTo>
                  <a:lnTo>
                    <a:pt x="371" y="237"/>
                  </a:lnTo>
                  <a:lnTo>
                    <a:pt x="371" y="169"/>
                  </a:lnTo>
                  <a:lnTo>
                    <a:pt x="337" y="102"/>
                  </a:lnTo>
                  <a:lnTo>
                    <a:pt x="304" y="102"/>
                  </a:lnTo>
                  <a:lnTo>
                    <a:pt x="270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6" name="Google Shape;1486;p9"/>
            <p:cNvSpPr/>
            <p:nvPr/>
          </p:nvSpPr>
          <p:spPr>
            <a:xfrm>
              <a:off x="529875" y="2721125"/>
              <a:ext cx="10975" cy="12650"/>
            </a:xfrm>
            <a:custGeom>
              <a:avLst/>
              <a:gdLst/>
              <a:ahLst/>
              <a:cxnLst/>
              <a:rect l="l" t="t" r="r" b="b"/>
              <a:pathLst>
                <a:path w="439" h="506" extrusionOk="0">
                  <a:moveTo>
                    <a:pt x="270" y="1"/>
                  </a:moveTo>
                  <a:lnTo>
                    <a:pt x="203" y="34"/>
                  </a:lnTo>
                  <a:lnTo>
                    <a:pt x="102" y="102"/>
                  </a:lnTo>
                  <a:lnTo>
                    <a:pt x="68" y="169"/>
                  </a:lnTo>
                  <a:lnTo>
                    <a:pt x="1" y="236"/>
                  </a:lnTo>
                  <a:lnTo>
                    <a:pt x="1" y="337"/>
                  </a:lnTo>
                  <a:lnTo>
                    <a:pt x="34" y="405"/>
                  </a:lnTo>
                  <a:lnTo>
                    <a:pt x="68" y="438"/>
                  </a:lnTo>
                  <a:lnTo>
                    <a:pt x="102" y="506"/>
                  </a:lnTo>
                  <a:lnTo>
                    <a:pt x="304" y="506"/>
                  </a:lnTo>
                  <a:lnTo>
                    <a:pt x="371" y="438"/>
                  </a:lnTo>
                  <a:lnTo>
                    <a:pt x="405" y="371"/>
                  </a:lnTo>
                  <a:lnTo>
                    <a:pt x="438" y="304"/>
                  </a:lnTo>
                  <a:lnTo>
                    <a:pt x="405" y="203"/>
                  </a:lnTo>
                  <a:lnTo>
                    <a:pt x="405" y="169"/>
                  </a:lnTo>
                  <a:lnTo>
                    <a:pt x="371" y="68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7" name="Google Shape;1487;p9"/>
            <p:cNvSpPr/>
            <p:nvPr/>
          </p:nvSpPr>
          <p:spPr>
            <a:xfrm>
              <a:off x="529025" y="2693350"/>
              <a:ext cx="10150" cy="11825"/>
            </a:xfrm>
            <a:custGeom>
              <a:avLst/>
              <a:gdLst/>
              <a:ahLst/>
              <a:cxnLst/>
              <a:rect l="l" t="t" r="r" b="b"/>
              <a:pathLst>
                <a:path w="406" h="473" extrusionOk="0">
                  <a:moveTo>
                    <a:pt x="102" y="1"/>
                  </a:moveTo>
                  <a:lnTo>
                    <a:pt x="35" y="68"/>
                  </a:lnTo>
                  <a:lnTo>
                    <a:pt x="1" y="236"/>
                  </a:lnTo>
                  <a:lnTo>
                    <a:pt x="1" y="304"/>
                  </a:lnTo>
                  <a:lnTo>
                    <a:pt x="35" y="405"/>
                  </a:lnTo>
                  <a:lnTo>
                    <a:pt x="136" y="472"/>
                  </a:lnTo>
                  <a:lnTo>
                    <a:pt x="237" y="472"/>
                  </a:lnTo>
                  <a:lnTo>
                    <a:pt x="371" y="405"/>
                  </a:lnTo>
                  <a:lnTo>
                    <a:pt x="405" y="337"/>
                  </a:lnTo>
                  <a:lnTo>
                    <a:pt x="405" y="270"/>
                  </a:lnTo>
                  <a:lnTo>
                    <a:pt x="371" y="135"/>
                  </a:lnTo>
                  <a:lnTo>
                    <a:pt x="338" y="135"/>
                  </a:lnTo>
                  <a:lnTo>
                    <a:pt x="338" y="102"/>
                  </a:lnTo>
                  <a:lnTo>
                    <a:pt x="304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8" name="Google Shape;1488;p9"/>
            <p:cNvSpPr/>
            <p:nvPr/>
          </p:nvSpPr>
          <p:spPr>
            <a:xfrm>
              <a:off x="1499525" y="2611700"/>
              <a:ext cx="1114425" cy="212150"/>
            </a:xfrm>
            <a:custGeom>
              <a:avLst/>
              <a:gdLst/>
              <a:ahLst/>
              <a:cxnLst/>
              <a:rect l="l" t="t" r="r" b="b"/>
              <a:pathLst>
                <a:path w="44577" h="8486" extrusionOk="0">
                  <a:moveTo>
                    <a:pt x="2222" y="1"/>
                  </a:moveTo>
                  <a:lnTo>
                    <a:pt x="1583" y="35"/>
                  </a:lnTo>
                  <a:lnTo>
                    <a:pt x="1280" y="35"/>
                  </a:lnTo>
                  <a:lnTo>
                    <a:pt x="943" y="68"/>
                  </a:lnTo>
                  <a:lnTo>
                    <a:pt x="606" y="169"/>
                  </a:lnTo>
                  <a:lnTo>
                    <a:pt x="472" y="203"/>
                  </a:lnTo>
                  <a:lnTo>
                    <a:pt x="337" y="304"/>
                  </a:lnTo>
                  <a:lnTo>
                    <a:pt x="303" y="371"/>
                  </a:lnTo>
                  <a:lnTo>
                    <a:pt x="236" y="439"/>
                  </a:lnTo>
                  <a:lnTo>
                    <a:pt x="202" y="607"/>
                  </a:lnTo>
                  <a:lnTo>
                    <a:pt x="236" y="977"/>
                  </a:lnTo>
                  <a:lnTo>
                    <a:pt x="169" y="1583"/>
                  </a:lnTo>
                  <a:lnTo>
                    <a:pt x="135" y="2156"/>
                  </a:lnTo>
                  <a:lnTo>
                    <a:pt x="68" y="2762"/>
                  </a:lnTo>
                  <a:lnTo>
                    <a:pt x="34" y="3368"/>
                  </a:lnTo>
                  <a:lnTo>
                    <a:pt x="0" y="5927"/>
                  </a:lnTo>
                  <a:lnTo>
                    <a:pt x="0" y="7206"/>
                  </a:lnTo>
                  <a:lnTo>
                    <a:pt x="68" y="8485"/>
                  </a:lnTo>
                  <a:lnTo>
                    <a:pt x="202" y="8485"/>
                  </a:lnTo>
                  <a:lnTo>
                    <a:pt x="202" y="7475"/>
                  </a:lnTo>
                  <a:lnTo>
                    <a:pt x="236" y="6432"/>
                  </a:lnTo>
                  <a:lnTo>
                    <a:pt x="202" y="4378"/>
                  </a:lnTo>
                  <a:lnTo>
                    <a:pt x="236" y="3435"/>
                  </a:lnTo>
                  <a:lnTo>
                    <a:pt x="303" y="2492"/>
                  </a:lnTo>
                  <a:lnTo>
                    <a:pt x="371" y="1550"/>
                  </a:lnTo>
                  <a:lnTo>
                    <a:pt x="404" y="607"/>
                  </a:lnTo>
                  <a:lnTo>
                    <a:pt x="404" y="540"/>
                  </a:lnTo>
                  <a:lnTo>
                    <a:pt x="438" y="472"/>
                  </a:lnTo>
                  <a:lnTo>
                    <a:pt x="573" y="371"/>
                  </a:lnTo>
                  <a:lnTo>
                    <a:pt x="741" y="304"/>
                  </a:lnTo>
                  <a:lnTo>
                    <a:pt x="977" y="237"/>
                  </a:lnTo>
                  <a:lnTo>
                    <a:pt x="1280" y="169"/>
                  </a:lnTo>
                  <a:lnTo>
                    <a:pt x="1616" y="169"/>
                  </a:lnTo>
                  <a:lnTo>
                    <a:pt x="2323" y="136"/>
                  </a:lnTo>
                  <a:lnTo>
                    <a:pt x="3064" y="136"/>
                  </a:lnTo>
                  <a:lnTo>
                    <a:pt x="3737" y="169"/>
                  </a:lnTo>
                  <a:lnTo>
                    <a:pt x="4613" y="203"/>
                  </a:lnTo>
                  <a:lnTo>
                    <a:pt x="7475" y="270"/>
                  </a:lnTo>
                  <a:lnTo>
                    <a:pt x="8687" y="304"/>
                  </a:lnTo>
                  <a:lnTo>
                    <a:pt x="9192" y="270"/>
                  </a:lnTo>
                  <a:lnTo>
                    <a:pt x="19528" y="270"/>
                  </a:lnTo>
                  <a:lnTo>
                    <a:pt x="25588" y="304"/>
                  </a:lnTo>
                  <a:lnTo>
                    <a:pt x="31648" y="371"/>
                  </a:lnTo>
                  <a:lnTo>
                    <a:pt x="37675" y="439"/>
                  </a:lnTo>
                  <a:lnTo>
                    <a:pt x="43735" y="472"/>
                  </a:lnTo>
                  <a:lnTo>
                    <a:pt x="43870" y="573"/>
                  </a:lnTo>
                  <a:lnTo>
                    <a:pt x="44004" y="708"/>
                  </a:lnTo>
                  <a:lnTo>
                    <a:pt x="44105" y="843"/>
                  </a:lnTo>
                  <a:lnTo>
                    <a:pt x="44173" y="1045"/>
                  </a:lnTo>
                  <a:lnTo>
                    <a:pt x="44307" y="1449"/>
                  </a:lnTo>
                  <a:lnTo>
                    <a:pt x="44341" y="1920"/>
                  </a:lnTo>
                  <a:lnTo>
                    <a:pt x="44341" y="2391"/>
                  </a:lnTo>
                  <a:lnTo>
                    <a:pt x="44341" y="2829"/>
                  </a:lnTo>
                  <a:lnTo>
                    <a:pt x="44307" y="3570"/>
                  </a:lnTo>
                  <a:lnTo>
                    <a:pt x="44274" y="4815"/>
                  </a:lnTo>
                  <a:lnTo>
                    <a:pt x="44240" y="6061"/>
                  </a:lnTo>
                  <a:lnTo>
                    <a:pt x="44173" y="7273"/>
                  </a:lnTo>
                  <a:lnTo>
                    <a:pt x="44173" y="7879"/>
                  </a:lnTo>
                  <a:lnTo>
                    <a:pt x="44173" y="8485"/>
                  </a:lnTo>
                  <a:lnTo>
                    <a:pt x="44408" y="8485"/>
                  </a:lnTo>
                  <a:lnTo>
                    <a:pt x="44408" y="7644"/>
                  </a:lnTo>
                  <a:lnTo>
                    <a:pt x="44408" y="5792"/>
                  </a:lnTo>
                  <a:lnTo>
                    <a:pt x="44476" y="4411"/>
                  </a:lnTo>
                  <a:lnTo>
                    <a:pt x="44543" y="3031"/>
                  </a:lnTo>
                  <a:lnTo>
                    <a:pt x="44577" y="2391"/>
                  </a:lnTo>
                  <a:lnTo>
                    <a:pt x="44543" y="1987"/>
                  </a:lnTo>
                  <a:lnTo>
                    <a:pt x="44509" y="1583"/>
                  </a:lnTo>
                  <a:lnTo>
                    <a:pt x="44442" y="1213"/>
                  </a:lnTo>
                  <a:lnTo>
                    <a:pt x="44341" y="843"/>
                  </a:lnTo>
                  <a:lnTo>
                    <a:pt x="44240" y="708"/>
                  </a:lnTo>
                  <a:lnTo>
                    <a:pt x="44139" y="573"/>
                  </a:lnTo>
                  <a:lnTo>
                    <a:pt x="44038" y="439"/>
                  </a:lnTo>
                  <a:lnTo>
                    <a:pt x="43903" y="371"/>
                  </a:lnTo>
                  <a:lnTo>
                    <a:pt x="43870" y="270"/>
                  </a:lnTo>
                  <a:lnTo>
                    <a:pt x="43836" y="237"/>
                  </a:lnTo>
                  <a:lnTo>
                    <a:pt x="43802" y="237"/>
                  </a:lnTo>
                  <a:lnTo>
                    <a:pt x="37944" y="203"/>
                  </a:lnTo>
                  <a:lnTo>
                    <a:pt x="32052" y="136"/>
                  </a:lnTo>
                  <a:lnTo>
                    <a:pt x="26194" y="68"/>
                  </a:lnTo>
                  <a:lnTo>
                    <a:pt x="20336" y="35"/>
                  </a:lnTo>
                  <a:lnTo>
                    <a:pt x="6532" y="35"/>
                  </a:lnTo>
                  <a:lnTo>
                    <a:pt x="5151" y="68"/>
                  </a:lnTo>
                  <a:lnTo>
                    <a:pt x="4108" y="35"/>
                  </a:lnTo>
                  <a:lnTo>
                    <a:pt x="2828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9" name="Google Shape;1489;p9"/>
            <p:cNvSpPr/>
            <p:nvPr/>
          </p:nvSpPr>
          <p:spPr>
            <a:xfrm>
              <a:off x="2360575" y="2793525"/>
              <a:ext cx="64000" cy="30325"/>
            </a:xfrm>
            <a:custGeom>
              <a:avLst/>
              <a:gdLst/>
              <a:ahLst/>
              <a:cxnLst/>
              <a:rect l="l" t="t" r="r" b="b"/>
              <a:pathLst>
                <a:path w="2560" h="1213" extrusionOk="0">
                  <a:moveTo>
                    <a:pt x="270" y="0"/>
                  </a:moveTo>
                  <a:lnTo>
                    <a:pt x="102" y="34"/>
                  </a:lnTo>
                  <a:lnTo>
                    <a:pt x="34" y="68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4" y="169"/>
                  </a:lnTo>
                  <a:lnTo>
                    <a:pt x="102" y="202"/>
                  </a:lnTo>
                  <a:lnTo>
                    <a:pt x="68" y="404"/>
                  </a:lnTo>
                  <a:lnTo>
                    <a:pt x="68" y="573"/>
                  </a:lnTo>
                  <a:lnTo>
                    <a:pt x="102" y="977"/>
                  </a:lnTo>
                  <a:lnTo>
                    <a:pt x="102" y="1212"/>
                  </a:lnTo>
                  <a:lnTo>
                    <a:pt x="270" y="1212"/>
                  </a:lnTo>
                  <a:lnTo>
                    <a:pt x="236" y="674"/>
                  </a:lnTo>
                  <a:lnTo>
                    <a:pt x="169" y="169"/>
                  </a:lnTo>
                  <a:lnTo>
                    <a:pt x="708" y="169"/>
                  </a:lnTo>
                  <a:lnTo>
                    <a:pt x="1516" y="202"/>
                  </a:lnTo>
                  <a:lnTo>
                    <a:pt x="2223" y="202"/>
                  </a:lnTo>
                  <a:lnTo>
                    <a:pt x="2290" y="236"/>
                  </a:lnTo>
                  <a:lnTo>
                    <a:pt x="2324" y="337"/>
                  </a:lnTo>
                  <a:lnTo>
                    <a:pt x="2391" y="438"/>
                  </a:lnTo>
                  <a:lnTo>
                    <a:pt x="2391" y="573"/>
                  </a:lnTo>
                  <a:lnTo>
                    <a:pt x="2391" y="876"/>
                  </a:lnTo>
                  <a:lnTo>
                    <a:pt x="2391" y="1212"/>
                  </a:lnTo>
                  <a:lnTo>
                    <a:pt x="2526" y="1212"/>
                  </a:lnTo>
                  <a:lnTo>
                    <a:pt x="2526" y="977"/>
                  </a:lnTo>
                  <a:lnTo>
                    <a:pt x="2559" y="606"/>
                  </a:lnTo>
                  <a:lnTo>
                    <a:pt x="2526" y="404"/>
                  </a:lnTo>
                  <a:lnTo>
                    <a:pt x="2458" y="236"/>
                  </a:lnTo>
                  <a:lnTo>
                    <a:pt x="2391" y="169"/>
                  </a:lnTo>
                  <a:lnTo>
                    <a:pt x="2324" y="101"/>
                  </a:lnTo>
                  <a:lnTo>
                    <a:pt x="2223" y="68"/>
                  </a:lnTo>
                  <a:lnTo>
                    <a:pt x="2155" y="34"/>
                  </a:lnTo>
                  <a:lnTo>
                    <a:pt x="1718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0" name="Google Shape;1490;p9"/>
            <p:cNvSpPr/>
            <p:nvPr/>
          </p:nvSpPr>
          <p:spPr>
            <a:xfrm>
              <a:off x="536625" y="2751425"/>
              <a:ext cx="10125" cy="10125"/>
            </a:xfrm>
            <a:custGeom>
              <a:avLst/>
              <a:gdLst/>
              <a:ahLst/>
              <a:cxnLst/>
              <a:rect l="l" t="t" r="r" b="b"/>
              <a:pathLst>
                <a:path w="405" h="405" extrusionOk="0">
                  <a:moveTo>
                    <a:pt x="202" y="1"/>
                  </a:moveTo>
                  <a:lnTo>
                    <a:pt x="101" y="34"/>
                  </a:lnTo>
                  <a:lnTo>
                    <a:pt x="34" y="136"/>
                  </a:lnTo>
                  <a:lnTo>
                    <a:pt x="0" y="203"/>
                  </a:lnTo>
                  <a:lnTo>
                    <a:pt x="34" y="270"/>
                  </a:lnTo>
                  <a:lnTo>
                    <a:pt x="67" y="371"/>
                  </a:lnTo>
                  <a:lnTo>
                    <a:pt x="168" y="405"/>
                  </a:lnTo>
                  <a:lnTo>
                    <a:pt x="269" y="405"/>
                  </a:lnTo>
                  <a:lnTo>
                    <a:pt x="370" y="338"/>
                  </a:lnTo>
                  <a:lnTo>
                    <a:pt x="404" y="270"/>
                  </a:lnTo>
                  <a:lnTo>
                    <a:pt x="404" y="169"/>
                  </a:lnTo>
                  <a:lnTo>
                    <a:pt x="404" y="136"/>
                  </a:lnTo>
                  <a:lnTo>
                    <a:pt x="337" y="34"/>
                  </a:lnTo>
                  <a:lnTo>
                    <a:pt x="269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1" name="Google Shape;1491;p9"/>
            <p:cNvSpPr/>
            <p:nvPr/>
          </p:nvSpPr>
          <p:spPr>
            <a:xfrm>
              <a:off x="545875" y="2804450"/>
              <a:ext cx="9275" cy="14350"/>
            </a:xfrm>
            <a:custGeom>
              <a:avLst/>
              <a:gdLst/>
              <a:ahLst/>
              <a:cxnLst/>
              <a:rect l="l" t="t" r="r" b="b"/>
              <a:pathLst>
                <a:path w="371" h="574" extrusionOk="0">
                  <a:moveTo>
                    <a:pt x="169" y="1"/>
                  </a:moveTo>
                  <a:lnTo>
                    <a:pt x="135" y="35"/>
                  </a:lnTo>
                  <a:lnTo>
                    <a:pt x="101" y="68"/>
                  </a:lnTo>
                  <a:lnTo>
                    <a:pt x="34" y="102"/>
                  </a:lnTo>
                  <a:lnTo>
                    <a:pt x="0" y="237"/>
                  </a:lnTo>
                  <a:lnTo>
                    <a:pt x="0" y="371"/>
                  </a:lnTo>
                  <a:lnTo>
                    <a:pt x="34" y="506"/>
                  </a:lnTo>
                  <a:lnTo>
                    <a:pt x="68" y="540"/>
                  </a:lnTo>
                  <a:lnTo>
                    <a:pt x="135" y="573"/>
                  </a:lnTo>
                  <a:lnTo>
                    <a:pt x="236" y="573"/>
                  </a:lnTo>
                  <a:lnTo>
                    <a:pt x="303" y="540"/>
                  </a:lnTo>
                  <a:lnTo>
                    <a:pt x="371" y="439"/>
                  </a:lnTo>
                  <a:lnTo>
                    <a:pt x="371" y="338"/>
                  </a:lnTo>
                  <a:lnTo>
                    <a:pt x="337" y="203"/>
                  </a:lnTo>
                  <a:lnTo>
                    <a:pt x="303" y="136"/>
                  </a:lnTo>
                  <a:lnTo>
                    <a:pt x="270" y="68"/>
                  </a:lnTo>
                  <a:lnTo>
                    <a:pt x="270" y="35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BDD1D3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492" name="Google Shape;1492;p9"/>
          <p:cNvSpPr txBox="1">
            <a:spLocks noGrp="1"/>
          </p:cNvSpPr>
          <p:nvPr>
            <p:ph type="body" idx="1"/>
          </p:nvPr>
        </p:nvSpPr>
        <p:spPr>
          <a:xfrm>
            <a:off x="457200" y="5447700"/>
            <a:ext cx="8229600" cy="570900"/>
          </a:xfrm>
          <a:prstGeom prst="rect">
            <a:avLst/>
          </a:prstGeom>
        </p:spPr>
        <p:txBody>
          <a:bodyPr spcFirstLastPara="1" wrap="square" lIns="91425" tIns="91425" rIns="91425" bIns="91425" anchor="t" anchorCtr="0"/>
          <a:lstStyle>
            <a:lvl1pPr marL="457200" lvl="0" indent="-228600" algn="ctr">
              <a:spcBef>
                <a:spcPts val="360"/>
              </a:spcBef>
              <a:spcAft>
                <a:spcPts val="0"/>
              </a:spcAft>
              <a:buSzPts val="2400"/>
              <a:buFont typeface="Amatic SC"/>
              <a:buNone/>
              <a:defRPr sz="2400" b="1">
                <a:latin typeface="Amatic SC"/>
                <a:ea typeface="Amatic SC"/>
                <a:cs typeface="Amatic SC"/>
                <a:sym typeface="Amatic SC"/>
              </a:defRPr>
            </a:lvl1pPr>
          </a:lstStyle>
          <a:p>
            <a:endParaRPr/>
          </a:p>
        </p:txBody>
      </p:sp>
      <p:sp>
        <p:nvSpPr>
          <p:cNvPr id="1493" name="Google Shape;1493;p9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1pPr>
            <a:lvl2pPr lvl="1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2pPr>
            <a:lvl3pPr lvl="2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3pPr>
            <a:lvl4pPr lvl="3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4pPr>
            <a:lvl5pPr lvl="4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5pPr>
            <a:lvl6pPr lvl="5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6pPr>
            <a:lvl7pPr lvl="6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7pPr>
            <a:lvl8pPr lvl="7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8pPr>
            <a:lvl9pPr lvl="8">
              <a:buNone/>
              <a:defRPr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14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95" name="Google Shape;1495;p10"/>
          <p:cNvGrpSpPr/>
          <p:nvPr/>
        </p:nvGrpSpPr>
        <p:grpSpPr>
          <a:xfrm>
            <a:off x="1" y="5"/>
            <a:ext cx="9152065" cy="6864065"/>
            <a:chOff x="328725" y="238125"/>
            <a:chExt cx="3447625" cy="2585725"/>
          </a:xfrm>
        </p:grpSpPr>
        <p:sp>
          <p:nvSpPr>
            <p:cNvPr id="1496" name="Google Shape;1496;p10"/>
            <p:cNvSpPr/>
            <p:nvPr/>
          </p:nvSpPr>
          <p:spPr>
            <a:xfrm>
              <a:off x="2397625" y="2721125"/>
              <a:ext cx="62300" cy="66525"/>
            </a:xfrm>
            <a:custGeom>
              <a:avLst/>
              <a:gdLst/>
              <a:ahLst/>
              <a:cxnLst/>
              <a:rect l="l" t="t" r="r" b="b"/>
              <a:pathLst>
                <a:path w="2492" h="2661" extrusionOk="0">
                  <a:moveTo>
                    <a:pt x="1885" y="135"/>
                  </a:moveTo>
                  <a:lnTo>
                    <a:pt x="2289" y="169"/>
                  </a:lnTo>
                  <a:lnTo>
                    <a:pt x="2323" y="203"/>
                  </a:lnTo>
                  <a:lnTo>
                    <a:pt x="2357" y="270"/>
                  </a:lnTo>
                  <a:lnTo>
                    <a:pt x="2357" y="539"/>
                  </a:lnTo>
                  <a:lnTo>
                    <a:pt x="2357" y="1011"/>
                  </a:lnTo>
                  <a:lnTo>
                    <a:pt x="2323" y="1617"/>
                  </a:lnTo>
                  <a:lnTo>
                    <a:pt x="2289" y="2223"/>
                  </a:lnTo>
                  <a:lnTo>
                    <a:pt x="2256" y="2324"/>
                  </a:lnTo>
                  <a:lnTo>
                    <a:pt x="2256" y="2391"/>
                  </a:lnTo>
                  <a:lnTo>
                    <a:pt x="2222" y="2425"/>
                  </a:lnTo>
                  <a:lnTo>
                    <a:pt x="2121" y="2425"/>
                  </a:lnTo>
                  <a:lnTo>
                    <a:pt x="1650" y="2492"/>
                  </a:lnTo>
                  <a:lnTo>
                    <a:pt x="741" y="2492"/>
                  </a:lnTo>
                  <a:lnTo>
                    <a:pt x="505" y="2425"/>
                  </a:lnTo>
                  <a:lnTo>
                    <a:pt x="404" y="2391"/>
                  </a:lnTo>
                  <a:lnTo>
                    <a:pt x="337" y="2324"/>
                  </a:lnTo>
                  <a:lnTo>
                    <a:pt x="236" y="2156"/>
                  </a:lnTo>
                  <a:lnTo>
                    <a:pt x="202" y="1920"/>
                  </a:lnTo>
                  <a:lnTo>
                    <a:pt x="135" y="1516"/>
                  </a:lnTo>
                  <a:lnTo>
                    <a:pt x="101" y="1112"/>
                  </a:lnTo>
                  <a:lnTo>
                    <a:pt x="135" y="674"/>
                  </a:lnTo>
                  <a:lnTo>
                    <a:pt x="202" y="270"/>
                  </a:lnTo>
                  <a:lnTo>
                    <a:pt x="236" y="270"/>
                  </a:lnTo>
                  <a:lnTo>
                    <a:pt x="269" y="236"/>
                  </a:lnTo>
                  <a:lnTo>
                    <a:pt x="875" y="203"/>
                  </a:lnTo>
                  <a:lnTo>
                    <a:pt x="1515" y="135"/>
                  </a:lnTo>
                  <a:close/>
                  <a:moveTo>
                    <a:pt x="1279" y="1"/>
                  </a:moveTo>
                  <a:lnTo>
                    <a:pt x="135" y="102"/>
                  </a:lnTo>
                  <a:lnTo>
                    <a:pt x="101" y="135"/>
                  </a:lnTo>
                  <a:lnTo>
                    <a:pt x="67" y="169"/>
                  </a:lnTo>
                  <a:lnTo>
                    <a:pt x="67" y="203"/>
                  </a:lnTo>
                  <a:lnTo>
                    <a:pt x="101" y="236"/>
                  </a:lnTo>
                  <a:lnTo>
                    <a:pt x="135" y="236"/>
                  </a:lnTo>
                  <a:lnTo>
                    <a:pt x="67" y="472"/>
                  </a:lnTo>
                  <a:lnTo>
                    <a:pt x="34" y="708"/>
                  </a:lnTo>
                  <a:lnTo>
                    <a:pt x="0" y="1213"/>
                  </a:lnTo>
                  <a:lnTo>
                    <a:pt x="34" y="1752"/>
                  </a:lnTo>
                  <a:lnTo>
                    <a:pt x="67" y="2088"/>
                  </a:lnTo>
                  <a:lnTo>
                    <a:pt x="135" y="2223"/>
                  </a:lnTo>
                  <a:lnTo>
                    <a:pt x="202" y="2391"/>
                  </a:lnTo>
                  <a:lnTo>
                    <a:pt x="236" y="2459"/>
                  </a:lnTo>
                  <a:lnTo>
                    <a:pt x="303" y="2526"/>
                  </a:lnTo>
                  <a:lnTo>
                    <a:pt x="438" y="2593"/>
                  </a:lnTo>
                  <a:lnTo>
                    <a:pt x="606" y="2627"/>
                  </a:lnTo>
                  <a:lnTo>
                    <a:pt x="741" y="2627"/>
                  </a:lnTo>
                  <a:lnTo>
                    <a:pt x="1212" y="2661"/>
                  </a:lnTo>
                  <a:lnTo>
                    <a:pt x="1683" y="2627"/>
                  </a:lnTo>
                  <a:lnTo>
                    <a:pt x="2020" y="2627"/>
                  </a:lnTo>
                  <a:lnTo>
                    <a:pt x="2222" y="2593"/>
                  </a:lnTo>
                  <a:lnTo>
                    <a:pt x="2289" y="2560"/>
                  </a:lnTo>
                  <a:lnTo>
                    <a:pt x="2357" y="2526"/>
                  </a:lnTo>
                  <a:lnTo>
                    <a:pt x="2424" y="2358"/>
                  </a:lnTo>
                  <a:lnTo>
                    <a:pt x="2458" y="2156"/>
                  </a:lnTo>
                  <a:lnTo>
                    <a:pt x="2458" y="1785"/>
                  </a:lnTo>
                  <a:lnTo>
                    <a:pt x="2491" y="943"/>
                  </a:lnTo>
                  <a:lnTo>
                    <a:pt x="2491" y="102"/>
                  </a:lnTo>
                  <a:lnTo>
                    <a:pt x="2491" y="68"/>
                  </a:lnTo>
                  <a:lnTo>
                    <a:pt x="2458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7" name="Google Shape;1497;p10"/>
            <p:cNvSpPr/>
            <p:nvPr/>
          </p:nvSpPr>
          <p:spPr>
            <a:xfrm>
              <a:off x="2424550" y="2739650"/>
              <a:ext cx="16850" cy="17700"/>
            </a:xfrm>
            <a:custGeom>
              <a:avLst/>
              <a:gdLst/>
              <a:ahLst/>
              <a:cxnLst/>
              <a:rect l="l" t="t" r="r" b="b"/>
              <a:pathLst>
                <a:path w="674" h="708" extrusionOk="0">
                  <a:moveTo>
                    <a:pt x="169" y="0"/>
                  </a:moveTo>
                  <a:lnTo>
                    <a:pt x="135" y="101"/>
                  </a:lnTo>
                  <a:lnTo>
                    <a:pt x="135" y="202"/>
                  </a:lnTo>
                  <a:lnTo>
                    <a:pt x="68" y="202"/>
                  </a:lnTo>
                  <a:lnTo>
                    <a:pt x="0" y="236"/>
                  </a:lnTo>
                  <a:lnTo>
                    <a:pt x="0" y="303"/>
                  </a:lnTo>
                  <a:lnTo>
                    <a:pt x="34" y="337"/>
                  </a:lnTo>
                  <a:lnTo>
                    <a:pt x="135" y="337"/>
                  </a:lnTo>
                  <a:lnTo>
                    <a:pt x="135" y="505"/>
                  </a:lnTo>
                  <a:lnTo>
                    <a:pt x="135" y="674"/>
                  </a:lnTo>
                  <a:lnTo>
                    <a:pt x="169" y="708"/>
                  </a:lnTo>
                  <a:lnTo>
                    <a:pt x="236" y="708"/>
                  </a:lnTo>
                  <a:lnTo>
                    <a:pt x="270" y="674"/>
                  </a:lnTo>
                  <a:lnTo>
                    <a:pt x="270" y="505"/>
                  </a:lnTo>
                  <a:lnTo>
                    <a:pt x="270" y="303"/>
                  </a:lnTo>
                  <a:lnTo>
                    <a:pt x="337" y="303"/>
                  </a:lnTo>
                  <a:lnTo>
                    <a:pt x="505" y="337"/>
                  </a:lnTo>
                  <a:lnTo>
                    <a:pt x="640" y="337"/>
                  </a:lnTo>
                  <a:lnTo>
                    <a:pt x="674" y="303"/>
                  </a:lnTo>
                  <a:lnTo>
                    <a:pt x="674" y="270"/>
                  </a:lnTo>
                  <a:lnTo>
                    <a:pt x="674" y="202"/>
                  </a:lnTo>
                  <a:lnTo>
                    <a:pt x="606" y="169"/>
                  </a:lnTo>
                  <a:lnTo>
                    <a:pt x="270" y="169"/>
                  </a:lnTo>
                  <a:lnTo>
                    <a:pt x="270" y="68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8" name="Google Shape;1498;p10"/>
            <p:cNvSpPr/>
            <p:nvPr/>
          </p:nvSpPr>
          <p:spPr>
            <a:xfrm>
              <a:off x="2276400" y="2759850"/>
              <a:ext cx="13500" cy="17700"/>
            </a:xfrm>
            <a:custGeom>
              <a:avLst/>
              <a:gdLst/>
              <a:ahLst/>
              <a:cxnLst/>
              <a:rect l="l" t="t" r="r" b="b"/>
              <a:pathLst>
                <a:path w="540" h="708" extrusionOk="0">
                  <a:moveTo>
                    <a:pt x="405" y="135"/>
                  </a:moveTo>
                  <a:lnTo>
                    <a:pt x="405" y="236"/>
                  </a:lnTo>
                  <a:lnTo>
                    <a:pt x="405" y="304"/>
                  </a:lnTo>
                  <a:lnTo>
                    <a:pt x="338" y="472"/>
                  </a:lnTo>
                  <a:lnTo>
                    <a:pt x="270" y="607"/>
                  </a:lnTo>
                  <a:lnTo>
                    <a:pt x="203" y="607"/>
                  </a:lnTo>
                  <a:lnTo>
                    <a:pt x="169" y="506"/>
                  </a:lnTo>
                  <a:lnTo>
                    <a:pt x="136" y="405"/>
                  </a:lnTo>
                  <a:lnTo>
                    <a:pt x="136" y="304"/>
                  </a:lnTo>
                  <a:lnTo>
                    <a:pt x="203" y="236"/>
                  </a:lnTo>
                  <a:lnTo>
                    <a:pt x="371" y="169"/>
                  </a:lnTo>
                  <a:lnTo>
                    <a:pt x="338" y="135"/>
                  </a:lnTo>
                  <a:close/>
                  <a:moveTo>
                    <a:pt x="371" y="1"/>
                  </a:moveTo>
                  <a:lnTo>
                    <a:pt x="270" y="34"/>
                  </a:lnTo>
                  <a:lnTo>
                    <a:pt x="203" y="102"/>
                  </a:lnTo>
                  <a:lnTo>
                    <a:pt x="136" y="169"/>
                  </a:lnTo>
                  <a:lnTo>
                    <a:pt x="68" y="236"/>
                  </a:lnTo>
                  <a:lnTo>
                    <a:pt x="1" y="337"/>
                  </a:lnTo>
                  <a:lnTo>
                    <a:pt x="1" y="405"/>
                  </a:lnTo>
                  <a:lnTo>
                    <a:pt x="68" y="607"/>
                  </a:lnTo>
                  <a:lnTo>
                    <a:pt x="136" y="674"/>
                  </a:lnTo>
                  <a:lnTo>
                    <a:pt x="203" y="708"/>
                  </a:lnTo>
                  <a:lnTo>
                    <a:pt x="270" y="708"/>
                  </a:lnTo>
                  <a:lnTo>
                    <a:pt x="371" y="674"/>
                  </a:lnTo>
                  <a:lnTo>
                    <a:pt x="439" y="607"/>
                  </a:lnTo>
                  <a:lnTo>
                    <a:pt x="472" y="539"/>
                  </a:lnTo>
                  <a:lnTo>
                    <a:pt x="506" y="337"/>
                  </a:lnTo>
                  <a:lnTo>
                    <a:pt x="540" y="169"/>
                  </a:lnTo>
                  <a:lnTo>
                    <a:pt x="506" y="68"/>
                  </a:lnTo>
                  <a:lnTo>
                    <a:pt x="439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9" name="Google Shape;1499;p10"/>
            <p:cNvSpPr/>
            <p:nvPr/>
          </p:nvSpPr>
          <p:spPr>
            <a:xfrm>
              <a:off x="1523075" y="2675675"/>
              <a:ext cx="67375" cy="38750"/>
            </a:xfrm>
            <a:custGeom>
              <a:avLst/>
              <a:gdLst/>
              <a:ahLst/>
              <a:cxnLst/>
              <a:rect l="l" t="t" r="r" b="b"/>
              <a:pathLst>
                <a:path w="2695" h="1550" extrusionOk="0">
                  <a:moveTo>
                    <a:pt x="2021" y="135"/>
                  </a:moveTo>
                  <a:lnTo>
                    <a:pt x="2358" y="169"/>
                  </a:lnTo>
                  <a:lnTo>
                    <a:pt x="2492" y="236"/>
                  </a:lnTo>
                  <a:lnTo>
                    <a:pt x="2560" y="304"/>
                  </a:lnTo>
                  <a:lnTo>
                    <a:pt x="2593" y="438"/>
                  </a:lnTo>
                  <a:lnTo>
                    <a:pt x="2593" y="573"/>
                  </a:lnTo>
                  <a:lnTo>
                    <a:pt x="2560" y="876"/>
                  </a:lnTo>
                  <a:lnTo>
                    <a:pt x="2492" y="1112"/>
                  </a:lnTo>
                  <a:lnTo>
                    <a:pt x="2459" y="1246"/>
                  </a:lnTo>
                  <a:lnTo>
                    <a:pt x="2391" y="1314"/>
                  </a:lnTo>
                  <a:lnTo>
                    <a:pt x="2324" y="1347"/>
                  </a:lnTo>
                  <a:lnTo>
                    <a:pt x="2223" y="1381"/>
                  </a:lnTo>
                  <a:lnTo>
                    <a:pt x="1617" y="1448"/>
                  </a:lnTo>
                  <a:lnTo>
                    <a:pt x="1146" y="1448"/>
                  </a:lnTo>
                  <a:lnTo>
                    <a:pt x="641" y="1415"/>
                  </a:lnTo>
                  <a:lnTo>
                    <a:pt x="270" y="1381"/>
                  </a:lnTo>
                  <a:lnTo>
                    <a:pt x="203" y="1381"/>
                  </a:lnTo>
                  <a:lnTo>
                    <a:pt x="169" y="1347"/>
                  </a:lnTo>
                  <a:lnTo>
                    <a:pt x="136" y="1246"/>
                  </a:lnTo>
                  <a:lnTo>
                    <a:pt x="102" y="1044"/>
                  </a:lnTo>
                  <a:lnTo>
                    <a:pt x="136" y="607"/>
                  </a:lnTo>
                  <a:lnTo>
                    <a:pt x="169" y="169"/>
                  </a:lnTo>
                  <a:lnTo>
                    <a:pt x="540" y="203"/>
                  </a:lnTo>
                  <a:lnTo>
                    <a:pt x="910" y="169"/>
                  </a:lnTo>
                  <a:lnTo>
                    <a:pt x="1651" y="135"/>
                  </a:lnTo>
                  <a:close/>
                  <a:moveTo>
                    <a:pt x="1785" y="1"/>
                  </a:moveTo>
                  <a:lnTo>
                    <a:pt x="1247" y="34"/>
                  </a:lnTo>
                  <a:lnTo>
                    <a:pt x="674" y="68"/>
                  </a:lnTo>
                  <a:lnTo>
                    <a:pt x="405" y="68"/>
                  </a:lnTo>
                  <a:lnTo>
                    <a:pt x="169" y="34"/>
                  </a:lnTo>
                  <a:lnTo>
                    <a:pt x="68" y="34"/>
                  </a:lnTo>
                  <a:lnTo>
                    <a:pt x="68" y="102"/>
                  </a:lnTo>
                  <a:lnTo>
                    <a:pt x="68" y="135"/>
                  </a:lnTo>
                  <a:lnTo>
                    <a:pt x="35" y="472"/>
                  </a:lnTo>
                  <a:lnTo>
                    <a:pt x="1" y="910"/>
                  </a:lnTo>
                  <a:lnTo>
                    <a:pt x="1" y="1145"/>
                  </a:lnTo>
                  <a:lnTo>
                    <a:pt x="35" y="1314"/>
                  </a:lnTo>
                  <a:lnTo>
                    <a:pt x="68" y="1448"/>
                  </a:lnTo>
                  <a:lnTo>
                    <a:pt x="136" y="1482"/>
                  </a:lnTo>
                  <a:lnTo>
                    <a:pt x="169" y="1516"/>
                  </a:lnTo>
                  <a:lnTo>
                    <a:pt x="775" y="1549"/>
                  </a:lnTo>
                  <a:lnTo>
                    <a:pt x="1348" y="1549"/>
                  </a:lnTo>
                  <a:lnTo>
                    <a:pt x="1920" y="1516"/>
                  </a:lnTo>
                  <a:lnTo>
                    <a:pt x="2492" y="1448"/>
                  </a:lnTo>
                  <a:lnTo>
                    <a:pt x="2526" y="1415"/>
                  </a:lnTo>
                  <a:lnTo>
                    <a:pt x="2526" y="1381"/>
                  </a:lnTo>
                  <a:lnTo>
                    <a:pt x="2627" y="1011"/>
                  </a:lnTo>
                  <a:lnTo>
                    <a:pt x="2661" y="809"/>
                  </a:lnTo>
                  <a:lnTo>
                    <a:pt x="2694" y="607"/>
                  </a:lnTo>
                  <a:lnTo>
                    <a:pt x="2694" y="405"/>
                  </a:lnTo>
                  <a:lnTo>
                    <a:pt x="2627" y="270"/>
                  </a:lnTo>
                  <a:lnTo>
                    <a:pt x="2593" y="169"/>
                  </a:lnTo>
                  <a:lnTo>
                    <a:pt x="2526" y="135"/>
                  </a:lnTo>
                  <a:lnTo>
                    <a:pt x="2425" y="68"/>
                  </a:lnTo>
                  <a:lnTo>
                    <a:pt x="2324" y="34"/>
                  </a:lnTo>
                  <a:lnTo>
                    <a:pt x="205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0" name="Google Shape;1500;p10"/>
            <p:cNvSpPr/>
            <p:nvPr/>
          </p:nvSpPr>
          <p:spPr>
            <a:xfrm>
              <a:off x="2347950" y="2750600"/>
              <a:ext cx="16025" cy="4225"/>
            </a:xfrm>
            <a:custGeom>
              <a:avLst/>
              <a:gdLst/>
              <a:ahLst/>
              <a:cxnLst/>
              <a:rect l="l" t="t" r="r" b="b"/>
              <a:pathLst>
                <a:path w="641" h="169" extrusionOk="0">
                  <a:moveTo>
                    <a:pt x="34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135" y="135"/>
                  </a:lnTo>
                  <a:lnTo>
                    <a:pt x="270" y="169"/>
                  </a:lnTo>
                  <a:lnTo>
                    <a:pt x="573" y="169"/>
                  </a:lnTo>
                  <a:lnTo>
                    <a:pt x="607" y="135"/>
                  </a:lnTo>
                  <a:lnTo>
                    <a:pt x="640" y="101"/>
                  </a:lnTo>
                  <a:lnTo>
                    <a:pt x="640" y="67"/>
                  </a:lnTo>
                  <a:lnTo>
                    <a:pt x="607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1" name="Google Shape;1501;p10"/>
            <p:cNvSpPr/>
            <p:nvPr/>
          </p:nvSpPr>
          <p:spPr>
            <a:xfrm>
              <a:off x="2319325" y="2720300"/>
              <a:ext cx="69900" cy="66500"/>
            </a:xfrm>
            <a:custGeom>
              <a:avLst/>
              <a:gdLst/>
              <a:ahLst/>
              <a:cxnLst/>
              <a:rect l="l" t="t" r="r" b="b"/>
              <a:pathLst>
                <a:path w="2796" h="2660" extrusionOk="0">
                  <a:moveTo>
                    <a:pt x="439" y="0"/>
                  </a:moveTo>
                  <a:lnTo>
                    <a:pt x="203" y="67"/>
                  </a:lnTo>
                  <a:lnTo>
                    <a:pt x="102" y="101"/>
                  </a:lnTo>
                  <a:lnTo>
                    <a:pt x="35" y="168"/>
                  </a:lnTo>
                  <a:lnTo>
                    <a:pt x="1" y="236"/>
                  </a:lnTo>
                  <a:lnTo>
                    <a:pt x="35" y="269"/>
                  </a:lnTo>
                  <a:lnTo>
                    <a:pt x="102" y="269"/>
                  </a:lnTo>
                  <a:lnTo>
                    <a:pt x="136" y="236"/>
                  </a:lnTo>
                  <a:lnTo>
                    <a:pt x="203" y="202"/>
                  </a:lnTo>
                  <a:lnTo>
                    <a:pt x="304" y="168"/>
                  </a:lnTo>
                  <a:lnTo>
                    <a:pt x="540" y="135"/>
                  </a:lnTo>
                  <a:lnTo>
                    <a:pt x="977" y="168"/>
                  </a:lnTo>
                  <a:lnTo>
                    <a:pt x="1920" y="202"/>
                  </a:lnTo>
                  <a:lnTo>
                    <a:pt x="2257" y="236"/>
                  </a:lnTo>
                  <a:lnTo>
                    <a:pt x="2391" y="269"/>
                  </a:lnTo>
                  <a:lnTo>
                    <a:pt x="2526" y="337"/>
                  </a:lnTo>
                  <a:lnTo>
                    <a:pt x="2593" y="370"/>
                  </a:lnTo>
                  <a:lnTo>
                    <a:pt x="2627" y="438"/>
                  </a:lnTo>
                  <a:lnTo>
                    <a:pt x="2661" y="606"/>
                  </a:lnTo>
                  <a:lnTo>
                    <a:pt x="2627" y="909"/>
                  </a:lnTo>
                  <a:lnTo>
                    <a:pt x="2661" y="1549"/>
                  </a:lnTo>
                  <a:lnTo>
                    <a:pt x="2627" y="2189"/>
                  </a:lnTo>
                  <a:lnTo>
                    <a:pt x="2593" y="2424"/>
                  </a:lnTo>
                  <a:lnTo>
                    <a:pt x="2593" y="2458"/>
                  </a:lnTo>
                  <a:lnTo>
                    <a:pt x="2526" y="2458"/>
                  </a:lnTo>
                  <a:lnTo>
                    <a:pt x="2425" y="2492"/>
                  </a:lnTo>
                  <a:lnTo>
                    <a:pt x="2156" y="2492"/>
                  </a:lnTo>
                  <a:lnTo>
                    <a:pt x="1449" y="2458"/>
                  </a:lnTo>
                  <a:lnTo>
                    <a:pt x="1146" y="2492"/>
                  </a:lnTo>
                  <a:lnTo>
                    <a:pt x="843" y="2525"/>
                  </a:lnTo>
                  <a:lnTo>
                    <a:pt x="708" y="2525"/>
                  </a:lnTo>
                  <a:lnTo>
                    <a:pt x="573" y="2458"/>
                  </a:lnTo>
                  <a:lnTo>
                    <a:pt x="472" y="2391"/>
                  </a:lnTo>
                  <a:lnTo>
                    <a:pt x="405" y="2256"/>
                  </a:lnTo>
                  <a:lnTo>
                    <a:pt x="338" y="2020"/>
                  </a:lnTo>
                  <a:lnTo>
                    <a:pt x="304" y="1785"/>
                  </a:lnTo>
                  <a:lnTo>
                    <a:pt x="304" y="1246"/>
                  </a:lnTo>
                  <a:lnTo>
                    <a:pt x="304" y="774"/>
                  </a:lnTo>
                  <a:lnTo>
                    <a:pt x="338" y="303"/>
                  </a:lnTo>
                  <a:lnTo>
                    <a:pt x="304" y="269"/>
                  </a:lnTo>
                  <a:lnTo>
                    <a:pt x="304" y="236"/>
                  </a:lnTo>
                  <a:lnTo>
                    <a:pt x="270" y="236"/>
                  </a:lnTo>
                  <a:lnTo>
                    <a:pt x="237" y="269"/>
                  </a:lnTo>
                  <a:lnTo>
                    <a:pt x="203" y="505"/>
                  </a:lnTo>
                  <a:lnTo>
                    <a:pt x="169" y="774"/>
                  </a:lnTo>
                  <a:lnTo>
                    <a:pt x="169" y="1246"/>
                  </a:lnTo>
                  <a:lnTo>
                    <a:pt x="203" y="1852"/>
                  </a:lnTo>
                  <a:lnTo>
                    <a:pt x="237" y="2121"/>
                  </a:lnTo>
                  <a:lnTo>
                    <a:pt x="270" y="2290"/>
                  </a:lnTo>
                  <a:lnTo>
                    <a:pt x="304" y="2391"/>
                  </a:lnTo>
                  <a:lnTo>
                    <a:pt x="371" y="2492"/>
                  </a:lnTo>
                  <a:lnTo>
                    <a:pt x="472" y="2559"/>
                  </a:lnTo>
                  <a:lnTo>
                    <a:pt x="540" y="2593"/>
                  </a:lnTo>
                  <a:lnTo>
                    <a:pt x="641" y="2626"/>
                  </a:lnTo>
                  <a:lnTo>
                    <a:pt x="843" y="2660"/>
                  </a:lnTo>
                  <a:lnTo>
                    <a:pt x="1078" y="2626"/>
                  </a:lnTo>
                  <a:lnTo>
                    <a:pt x="2290" y="2626"/>
                  </a:lnTo>
                  <a:lnTo>
                    <a:pt x="2694" y="2593"/>
                  </a:lnTo>
                  <a:lnTo>
                    <a:pt x="2728" y="2559"/>
                  </a:lnTo>
                  <a:lnTo>
                    <a:pt x="2728" y="2525"/>
                  </a:lnTo>
                  <a:lnTo>
                    <a:pt x="2762" y="2054"/>
                  </a:lnTo>
                  <a:lnTo>
                    <a:pt x="2795" y="1616"/>
                  </a:lnTo>
                  <a:lnTo>
                    <a:pt x="2762" y="707"/>
                  </a:lnTo>
                  <a:lnTo>
                    <a:pt x="2762" y="438"/>
                  </a:lnTo>
                  <a:lnTo>
                    <a:pt x="2728" y="370"/>
                  </a:lnTo>
                  <a:lnTo>
                    <a:pt x="2661" y="269"/>
                  </a:lnTo>
                  <a:lnTo>
                    <a:pt x="2593" y="236"/>
                  </a:lnTo>
                  <a:lnTo>
                    <a:pt x="2526" y="168"/>
                  </a:lnTo>
                  <a:lnTo>
                    <a:pt x="2257" y="101"/>
                  </a:lnTo>
                  <a:lnTo>
                    <a:pt x="1920" y="67"/>
                  </a:lnTo>
                  <a:lnTo>
                    <a:pt x="1583" y="67"/>
                  </a:lnTo>
                  <a:lnTo>
                    <a:pt x="910" y="34"/>
                  </a:lnTo>
                  <a:lnTo>
                    <a:pt x="674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2" name="Google Shape;1502;p10"/>
            <p:cNvSpPr/>
            <p:nvPr/>
          </p:nvSpPr>
          <p:spPr>
            <a:xfrm>
              <a:off x="2128275" y="2674000"/>
              <a:ext cx="67350" cy="42100"/>
            </a:xfrm>
            <a:custGeom>
              <a:avLst/>
              <a:gdLst/>
              <a:ahLst/>
              <a:cxnLst/>
              <a:rect l="l" t="t" r="r" b="b"/>
              <a:pathLst>
                <a:path w="2694" h="1684" extrusionOk="0">
                  <a:moveTo>
                    <a:pt x="707" y="135"/>
                  </a:moveTo>
                  <a:lnTo>
                    <a:pt x="977" y="202"/>
                  </a:lnTo>
                  <a:lnTo>
                    <a:pt x="1212" y="202"/>
                  </a:lnTo>
                  <a:lnTo>
                    <a:pt x="1886" y="236"/>
                  </a:lnTo>
                  <a:lnTo>
                    <a:pt x="2222" y="236"/>
                  </a:lnTo>
                  <a:lnTo>
                    <a:pt x="2559" y="202"/>
                  </a:lnTo>
                  <a:lnTo>
                    <a:pt x="2559" y="202"/>
                  </a:lnTo>
                  <a:lnTo>
                    <a:pt x="2492" y="707"/>
                  </a:lnTo>
                  <a:lnTo>
                    <a:pt x="2492" y="1179"/>
                  </a:lnTo>
                  <a:lnTo>
                    <a:pt x="2458" y="1313"/>
                  </a:lnTo>
                  <a:lnTo>
                    <a:pt x="2458" y="1414"/>
                  </a:lnTo>
                  <a:lnTo>
                    <a:pt x="2357" y="1482"/>
                  </a:lnTo>
                  <a:lnTo>
                    <a:pt x="2256" y="1482"/>
                  </a:lnTo>
                  <a:lnTo>
                    <a:pt x="1616" y="1515"/>
                  </a:lnTo>
                  <a:lnTo>
                    <a:pt x="1313" y="1515"/>
                  </a:lnTo>
                  <a:lnTo>
                    <a:pt x="876" y="1549"/>
                  </a:lnTo>
                  <a:lnTo>
                    <a:pt x="640" y="1515"/>
                  </a:lnTo>
                  <a:lnTo>
                    <a:pt x="438" y="1515"/>
                  </a:lnTo>
                  <a:lnTo>
                    <a:pt x="303" y="1448"/>
                  </a:lnTo>
                  <a:lnTo>
                    <a:pt x="270" y="1414"/>
                  </a:lnTo>
                  <a:lnTo>
                    <a:pt x="236" y="1381"/>
                  </a:lnTo>
                  <a:lnTo>
                    <a:pt x="202" y="606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169" y="270"/>
                  </a:lnTo>
                  <a:lnTo>
                    <a:pt x="135" y="236"/>
                  </a:lnTo>
                  <a:lnTo>
                    <a:pt x="169" y="236"/>
                  </a:lnTo>
                  <a:lnTo>
                    <a:pt x="169" y="202"/>
                  </a:lnTo>
                  <a:lnTo>
                    <a:pt x="169" y="169"/>
                  </a:lnTo>
                  <a:lnTo>
                    <a:pt x="438" y="135"/>
                  </a:lnTo>
                  <a:close/>
                  <a:moveTo>
                    <a:pt x="270" y="0"/>
                  </a:moveTo>
                  <a:lnTo>
                    <a:pt x="135" y="34"/>
                  </a:lnTo>
                  <a:lnTo>
                    <a:pt x="34" y="68"/>
                  </a:lnTo>
                  <a:lnTo>
                    <a:pt x="0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101" y="202"/>
                  </a:lnTo>
                  <a:lnTo>
                    <a:pt x="68" y="337"/>
                  </a:lnTo>
                  <a:lnTo>
                    <a:pt x="68" y="472"/>
                  </a:lnTo>
                  <a:lnTo>
                    <a:pt x="68" y="1010"/>
                  </a:lnTo>
                  <a:lnTo>
                    <a:pt x="101" y="1515"/>
                  </a:lnTo>
                  <a:lnTo>
                    <a:pt x="135" y="1549"/>
                  </a:lnTo>
                  <a:lnTo>
                    <a:pt x="169" y="1583"/>
                  </a:lnTo>
                  <a:lnTo>
                    <a:pt x="438" y="1650"/>
                  </a:lnTo>
                  <a:lnTo>
                    <a:pt x="707" y="1684"/>
                  </a:lnTo>
                  <a:lnTo>
                    <a:pt x="2121" y="1684"/>
                  </a:lnTo>
                  <a:lnTo>
                    <a:pt x="2391" y="1650"/>
                  </a:lnTo>
                  <a:lnTo>
                    <a:pt x="2492" y="1616"/>
                  </a:lnTo>
                  <a:lnTo>
                    <a:pt x="2559" y="1549"/>
                  </a:lnTo>
                  <a:lnTo>
                    <a:pt x="2593" y="1482"/>
                  </a:lnTo>
                  <a:lnTo>
                    <a:pt x="2626" y="1381"/>
                  </a:lnTo>
                  <a:lnTo>
                    <a:pt x="2626" y="775"/>
                  </a:lnTo>
                  <a:lnTo>
                    <a:pt x="2660" y="472"/>
                  </a:lnTo>
                  <a:lnTo>
                    <a:pt x="2694" y="169"/>
                  </a:lnTo>
                  <a:lnTo>
                    <a:pt x="2660" y="101"/>
                  </a:lnTo>
                  <a:lnTo>
                    <a:pt x="2593" y="68"/>
                  </a:lnTo>
                  <a:lnTo>
                    <a:pt x="2222" y="101"/>
                  </a:lnTo>
                  <a:lnTo>
                    <a:pt x="1818" y="101"/>
                  </a:lnTo>
                  <a:lnTo>
                    <a:pt x="977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3" name="Google Shape;1503;p10"/>
            <p:cNvSpPr/>
            <p:nvPr/>
          </p:nvSpPr>
          <p:spPr>
            <a:xfrm>
              <a:off x="2107225" y="2721125"/>
              <a:ext cx="60625" cy="64850"/>
            </a:xfrm>
            <a:custGeom>
              <a:avLst/>
              <a:gdLst/>
              <a:ahLst/>
              <a:cxnLst/>
              <a:rect l="l" t="t" r="r" b="b"/>
              <a:pathLst>
                <a:path w="2425" h="2594" extrusionOk="0">
                  <a:moveTo>
                    <a:pt x="1044" y="1"/>
                  </a:moveTo>
                  <a:lnTo>
                    <a:pt x="640" y="34"/>
                  </a:lnTo>
                  <a:lnTo>
                    <a:pt x="371" y="68"/>
                  </a:lnTo>
                  <a:lnTo>
                    <a:pt x="270" y="102"/>
                  </a:lnTo>
                  <a:lnTo>
                    <a:pt x="135" y="169"/>
                  </a:lnTo>
                  <a:lnTo>
                    <a:pt x="102" y="270"/>
                  </a:lnTo>
                  <a:lnTo>
                    <a:pt x="68" y="371"/>
                  </a:lnTo>
                  <a:lnTo>
                    <a:pt x="68" y="607"/>
                  </a:lnTo>
                  <a:lnTo>
                    <a:pt x="34" y="1819"/>
                  </a:lnTo>
                  <a:lnTo>
                    <a:pt x="1" y="2122"/>
                  </a:lnTo>
                  <a:lnTo>
                    <a:pt x="34" y="2290"/>
                  </a:lnTo>
                  <a:lnTo>
                    <a:pt x="68" y="2358"/>
                  </a:lnTo>
                  <a:lnTo>
                    <a:pt x="102" y="2391"/>
                  </a:lnTo>
                  <a:lnTo>
                    <a:pt x="135" y="2391"/>
                  </a:lnTo>
                  <a:lnTo>
                    <a:pt x="135" y="2358"/>
                  </a:lnTo>
                  <a:lnTo>
                    <a:pt x="135" y="2257"/>
                  </a:lnTo>
                  <a:lnTo>
                    <a:pt x="135" y="2088"/>
                  </a:lnTo>
                  <a:lnTo>
                    <a:pt x="169" y="1819"/>
                  </a:lnTo>
                  <a:lnTo>
                    <a:pt x="203" y="842"/>
                  </a:lnTo>
                  <a:lnTo>
                    <a:pt x="203" y="539"/>
                  </a:lnTo>
                  <a:lnTo>
                    <a:pt x="236" y="371"/>
                  </a:lnTo>
                  <a:lnTo>
                    <a:pt x="270" y="304"/>
                  </a:lnTo>
                  <a:lnTo>
                    <a:pt x="337" y="236"/>
                  </a:lnTo>
                  <a:lnTo>
                    <a:pt x="539" y="169"/>
                  </a:lnTo>
                  <a:lnTo>
                    <a:pt x="775" y="135"/>
                  </a:lnTo>
                  <a:lnTo>
                    <a:pt x="1145" y="135"/>
                  </a:lnTo>
                  <a:lnTo>
                    <a:pt x="1549" y="169"/>
                  </a:lnTo>
                  <a:lnTo>
                    <a:pt x="1920" y="203"/>
                  </a:lnTo>
                  <a:lnTo>
                    <a:pt x="2290" y="304"/>
                  </a:lnTo>
                  <a:lnTo>
                    <a:pt x="2256" y="674"/>
                  </a:lnTo>
                  <a:lnTo>
                    <a:pt x="2290" y="1044"/>
                  </a:lnTo>
                  <a:lnTo>
                    <a:pt x="2223" y="1651"/>
                  </a:lnTo>
                  <a:lnTo>
                    <a:pt x="2189" y="2290"/>
                  </a:lnTo>
                  <a:lnTo>
                    <a:pt x="1886" y="2358"/>
                  </a:lnTo>
                  <a:lnTo>
                    <a:pt x="1549" y="2358"/>
                  </a:lnTo>
                  <a:lnTo>
                    <a:pt x="910" y="2290"/>
                  </a:lnTo>
                  <a:lnTo>
                    <a:pt x="438" y="2290"/>
                  </a:lnTo>
                  <a:lnTo>
                    <a:pt x="236" y="2358"/>
                  </a:lnTo>
                  <a:lnTo>
                    <a:pt x="135" y="2391"/>
                  </a:lnTo>
                  <a:lnTo>
                    <a:pt x="68" y="2492"/>
                  </a:lnTo>
                  <a:lnTo>
                    <a:pt x="68" y="2526"/>
                  </a:lnTo>
                  <a:lnTo>
                    <a:pt x="169" y="2526"/>
                  </a:lnTo>
                  <a:lnTo>
                    <a:pt x="304" y="2492"/>
                  </a:lnTo>
                  <a:lnTo>
                    <a:pt x="506" y="2459"/>
                  </a:lnTo>
                  <a:lnTo>
                    <a:pt x="809" y="2459"/>
                  </a:lnTo>
                  <a:lnTo>
                    <a:pt x="1112" y="2492"/>
                  </a:lnTo>
                  <a:lnTo>
                    <a:pt x="1650" y="2526"/>
                  </a:lnTo>
                  <a:lnTo>
                    <a:pt x="1920" y="2526"/>
                  </a:lnTo>
                  <a:lnTo>
                    <a:pt x="2189" y="2459"/>
                  </a:lnTo>
                  <a:lnTo>
                    <a:pt x="2189" y="2526"/>
                  </a:lnTo>
                  <a:lnTo>
                    <a:pt x="2223" y="2560"/>
                  </a:lnTo>
                  <a:lnTo>
                    <a:pt x="2256" y="2593"/>
                  </a:lnTo>
                  <a:lnTo>
                    <a:pt x="2290" y="2593"/>
                  </a:lnTo>
                  <a:lnTo>
                    <a:pt x="2324" y="2560"/>
                  </a:lnTo>
                  <a:lnTo>
                    <a:pt x="2357" y="2358"/>
                  </a:lnTo>
                  <a:lnTo>
                    <a:pt x="2357" y="2156"/>
                  </a:lnTo>
                  <a:lnTo>
                    <a:pt x="2391" y="1752"/>
                  </a:lnTo>
                  <a:lnTo>
                    <a:pt x="2391" y="1381"/>
                  </a:lnTo>
                  <a:lnTo>
                    <a:pt x="2425" y="977"/>
                  </a:lnTo>
                  <a:lnTo>
                    <a:pt x="2391" y="438"/>
                  </a:lnTo>
                  <a:lnTo>
                    <a:pt x="2391" y="304"/>
                  </a:lnTo>
                  <a:lnTo>
                    <a:pt x="2425" y="304"/>
                  </a:lnTo>
                  <a:lnTo>
                    <a:pt x="2425" y="236"/>
                  </a:lnTo>
                  <a:lnTo>
                    <a:pt x="2425" y="203"/>
                  </a:lnTo>
                  <a:lnTo>
                    <a:pt x="2391" y="169"/>
                  </a:lnTo>
                  <a:lnTo>
                    <a:pt x="2357" y="169"/>
                  </a:lnTo>
                  <a:lnTo>
                    <a:pt x="1953" y="68"/>
                  </a:lnTo>
                  <a:lnTo>
                    <a:pt x="1516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4" name="Google Shape;1504;p10"/>
            <p:cNvSpPr/>
            <p:nvPr/>
          </p:nvSpPr>
          <p:spPr>
            <a:xfrm>
              <a:off x="2435500" y="2794350"/>
              <a:ext cx="61450" cy="29500"/>
            </a:xfrm>
            <a:custGeom>
              <a:avLst/>
              <a:gdLst/>
              <a:ahLst/>
              <a:cxnLst/>
              <a:rect l="l" t="t" r="r" b="b"/>
              <a:pathLst>
                <a:path w="2458" h="1180" extrusionOk="0">
                  <a:moveTo>
                    <a:pt x="1616" y="1"/>
                  </a:moveTo>
                  <a:lnTo>
                    <a:pt x="1178" y="68"/>
                  </a:lnTo>
                  <a:lnTo>
                    <a:pt x="909" y="102"/>
                  </a:lnTo>
                  <a:lnTo>
                    <a:pt x="640" y="68"/>
                  </a:lnTo>
                  <a:lnTo>
                    <a:pt x="404" y="68"/>
                  </a:lnTo>
                  <a:lnTo>
                    <a:pt x="168" y="136"/>
                  </a:lnTo>
                  <a:lnTo>
                    <a:pt x="168" y="102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7" y="102"/>
                  </a:lnTo>
                  <a:lnTo>
                    <a:pt x="34" y="371"/>
                  </a:lnTo>
                  <a:lnTo>
                    <a:pt x="34" y="641"/>
                  </a:lnTo>
                  <a:lnTo>
                    <a:pt x="0" y="1179"/>
                  </a:lnTo>
                  <a:lnTo>
                    <a:pt x="135" y="1179"/>
                  </a:lnTo>
                  <a:lnTo>
                    <a:pt x="168" y="742"/>
                  </a:lnTo>
                  <a:lnTo>
                    <a:pt x="135" y="270"/>
                  </a:lnTo>
                  <a:lnTo>
                    <a:pt x="404" y="237"/>
                  </a:lnTo>
                  <a:lnTo>
                    <a:pt x="673" y="203"/>
                  </a:lnTo>
                  <a:lnTo>
                    <a:pt x="1414" y="203"/>
                  </a:lnTo>
                  <a:lnTo>
                    <a:pt x="1616" y="169"/>
                  </a:lnTo>
                  <a:lnTo>
                    <a:pt x="1852" y="136"/>
                  </a:lnTo>
                  <a:lnTo>
                    <a:pt x="2054" y="136"/>
                  </a:lnTo>
                  <a:lnTo>
                    <a:pt x="2189" y="203"/>
                  </a:lnTo>
                  <a:lnTo>
                    <a:pt x="2256" y="304"/>
                  </a:lnTo>
                  <a:lnTo>
                    <a:pt x="2323" y="405"/>
                  </a:lnTo>
                  <a:lnTo>
                    <a:pt x="2357" y="573"/>
                  </a:lnTo>
                  <a:lnTo>
                    <a:pt x="2357" y="876"/>
                  </a:lnTo>
                  <a:lnTo>
                    <a:pt x="2357" y="1179"/>
                  </a:lnTo>
                  <a:lnTo>
                    <a:pt x="2458" y="1179"/>
                  </a:lnTo>
                  <a:lnTo>
                    <a:pt x="2458" y="843"/>
                  </a:lnTo>
                  <a:lnTo>
                    <a:pt x="2424" y="472"/>
                  </a:lnTo>
                  <a:lnTo>
                    <a:pt x="2391" y="338"/>
                  </a:lnTo>
                  <a:lnTo>
                    <a:pt x="2290" y="203"/>
                  </a:lnTo>
                  <a:lnTo>
                    <a:pt x="2189" y="68"/>
                  </a:lnTo>
                  <a:lnTo>
                    <a:pt x="2020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5" name="Google Shape;1505;p10"/>
            <p:cNvSpPr/>
            <p:nvPr/>
          </p:nvSpPr>
          <p:spPr>
            <a:xfrm>
              <a:off x="2508725" y="2793525"/>
              <a:ext cx="64825" cy="30325"/>
            </a:xfrm>
            <a:custGeom>
              <a:avLst/>
              <a:gdLst/>
              <a:ahLst/>
              <a:cxnLst/>
              <a:rect l="l" t="t" r="r" b="b"/>
              <a:pathLst>
                <a:path w="2593" h="1213" extrusionOk="0">
                  <a:moveTo>
                    <a:pt x="472" y="0"/>
                  </a:moveTo>
                  <a:lnTo>
                    <a:pt x="101" y="101"/>
                  </a:lnTo>
                  <a:lnTo>
                    <a:pt x="68" y="135"/>
                  </a:lnTo>
                  <a:lnTo>
                    <a:pt x="68" y="169"/>
                  </a:lnTo>
                  <a:lnTo>
                    <a:pt x="0" y="674"/>
                  </a:lnTo>
                  <a:lnTo>
                    <a:pt x="0" y="1212"/>
                  </a:lnTo>
                  <a:lnTo>
                    <a:pt x="135" y="1212"/>
                  </a:lnTo>
                  <a:lnTo>
                    <a:pt x="135" y="741"/>
                  </a:lnTo>
                  <a:lnTo>
                    <a:pt x="169" y="472"/>
                  </a:lnTo>
                  <a:lnTo>
                    <a:pt x="169" y="337"/>
                  </a:lnTo>
                  <a:lnTo>
                    <a:pt x="135" y="202"/>
                  </a:lnTo>
                  <a:lnTo>
                    <a:pt x="438" y="169"/>
                  </a:lnTo>
                  <a:lnTo>
                    <a:pt x="741" y="135"/>
                  </a:lnTo>
                  <a:lnTo>
                    <a:pt x="2088" y="135"/>
                  </a:lnTo>
                  <a:lnTo>
                    <a:pt x="2222" y="169"/>
                  </a:lnTo>
                  <a:lnTo>
                    <a:pt x="2323" y="236"/>
                  </a:lnTo>
                  <a:lnTo>
                    <a:pt x="2391" y="337"/>
                  </a:lnTo>
                  <a:lnTo>
                    <a:pt x="2458" y="539"/>
                  </a:lnTo>
                  <a:lnTo>
                    <a:pt x="2458" y="741"/>
                  </a:lnTo>
                  <a:lnTo>
                    <a:pt x="2458" y="1179"/>
                  </a:lnTo>
                  <a:lnTo>
                    <a:pt x="2458" y="1212"/>
                  </a:lnTo>
                  <a:lnTo>
                    <a:pt x="2593" y="1212"/>
                  </a:lnTo>
                  <a:lnTo>
                    <a:pt x="2593" y="707"/>
                  </a:lnTo>
                  <a:lnTo>
                    <a:pt x="2593" y="438"/>
                  </a:lnTo>
                  <a:lnTo>
                    <a:pt x="2559" y="337"/>
                  </a:lnTo>
                  <a:lnTo>
                    <a:pt x="2492" y="236"/>
                  </a:lnTo>
                  <a:lnTo>
                    <a:pt x="2424" y="135"/>
                  </a:lnTo>
                  <a:lnTo>
                    <a:pt x="2323" y="68"/>
                  </a:lnTo>
                  <a:lnTo>
                    <a:pt x="2222" y="34"/>
                  </a:lnTo>
                  <a:lnTo>
                    <a:pt x="212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6" name="Google Shape;1506;p10"/>
            <p:cNvSpPr/>
            <p:nvPr/>
          </p:nvSpPr>
          <p:spPr>
            <a:xfrm>
              <a:off x="1546650" y="2770800"/>
              <a:ext cx="13500" cy="3375"/>
            </a:xfrm>
            <a:custGeom>
              <a:avLst/>
              <a:gdLst/>
              <a:ahLst/>
              <a:cxnLst/>
              <a:rect l="l" t="t" r="r" b="b"/>
              <a:pathLst>
                <a:path w="540" h="135" extrusionOk="0">
                  <a:moveTo>
                    <a:pt x="270" y="0"/>
                  </a:moveTo>
                  <a:lnTo>
                    <a:pt x="135" y="34"/>
                  </a:lnTo>
                  <a:lnTo>
                    <a:pt x="68" y="68"/>
                  </a:lnTo>
                  <a:lnTo>
                    <a:pt x="1" y="68"/>
                  </a:lnTo>
                  <a:lnTo>
                    <a:pt x="1" y="101"/>
                  </a:lnTo>
                  <a:lnTo>
                    <a:pt x="34" y="135"/>
                  </a:lnTo>
                  <a:lnTo>
                    <a:pt x="236" y="135"/>
                  </a:lnTo>
                  <a:lnTo>
                    <a:pt x="472" y="101"/>
                  </a:lnTo>
                  <a:lnTo>
                    <a:pt x="506" y="68"/>
                  </a:lnTo>
                  <a:lnTo>
                    <a:pt x="539" y="68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7" name="Google Shape;1507;p10"/>
            <p:cNvSpPr/>
            <p:nvPr/>
          </p:nvSpPr>
          <p:spPr>
            <a:xfrm>
              <a:off x="2251150" y="2724500"/>
              <a:ext cx="64850" cy="64000"/>
            </a:xfrm>
            <a:custGeom>
              <a:avLst/>
              <a:gdLst/>
              <a:ahLst/>
              <a:cxnLst/>
              <a:rect l="l" t="t" r="r" b="b"/>
              <a:pathLst>
                <a:path w="2594" h="2560" extrusionOk="0">
                  <a:moveTo>
                    <a:pt x="2290" y="101"/>
                  </a:moveTo>
                  <a:lnTo>
                    <a:pt x="2425" y="135"/>
                  </a:lnTo>
                  <a:lnTo>
                    <a:pt x="2459" y="169"/>
                  </a:lnTo>
                  <a:lnTo>
                    <a:pt x="2492" y="808"/>
                  </a:lnTo>
                  <a:lnTo>
                    <a:pt x="2492" y="1448"/>
                  </a:lnTo>
                  <a:lnTo>
                    <a:pt x="2459" y="1751"/>
                  </a:lnTo>
                  <a:lnTo>
                    <a:pt x="2425" y="2054"/>
                  </a:lnTo>
                  <a:lnTo>
                    <a:pt x="2358" y="2189"/>
                  </a:lnTo>
                  <a:lnTo>
                    <a:pt x="2290" y="2290"/>
                  </a:lnTo>
                  <a:lnTo>
                    <a:pt x="2189" y="2391"/>
                  </a:lnTo>
                  <a:lnTo>
                    <a:pt x="2055" y="2425"/>
                  </a:lnTo>
                  <a:lnTo>
                    <a:pt x="1550" y="2425"/>
                  </a:lnTo>
                  <a:lnTo>
                    <a:pt x="1045" y="2391"/>
                  </a:lnTo>
                  <a:lnTo>
                    <a:pt x="741" y="2391"/>
                  </a:lnTo>
                  <a:lnTo>
                    <a:pt x="573" y="2357"/>
                  </a:lnTo>
                  <a:lnTo>
                    <a:pt x="438" y="2324"/>
                  </a:lnTo>
                  <a:lnTo>
                    <a:pt x="337" y="2256"/>
                  </a:lnTo>
                  <a:lnTo>
                    <a:pt x="236" y="2189"/>
                  </a:lnTo>
                  <a:lnTo>
                    <a:pt x="169" y="2054"/>
                  </a:lnTo>
                  <a:lnTo>
                    <a:pt x="135" y="1886"/>
                  </a:lnTo>
                  <a:lnTo>
                    <a:pt x="135" y="1684"/>
                  </a:lnTo>
                  <a:lnTo>
                    <a:pt x="169" y="1482"/>
                  </a:lnTo>
                  <a:lnTo>
                    <a:pt x="203" y="1111"/>
                  </a:lnTo>
                  <a:lnTo>
                    <a:pt x="203" y="876"/>
                  </a:lnTo>
                  <a:lnTo>
                    <a:pt x="169" y="640"/>
                  </a:lnTo>
                  <a:lnTo>
                    <a:pt x="169" y="404"/>
                  </a:lnTo>
                  <a:lnTo>
                    <a:pt x="169" y="169"/>
                  </a:lnTo>
                  <a:lnTo>
                    <a:pt x="1314" y="135"/>
                  </a:lnTo>
                  <a:lnTo>
                    <a:pt x="1954" y="101"/>
                  </a:lnTo>
                  <a:close/>
                  <a:moveTo>
                    <a:pt x="1348" y="0"/>
                  </a:moveTo>
                  <a:lnTo>
                    <a:pt x="169" y="34"/>
                  </a:lnTo>
                  <a:lnTo>
                    <a:pt x="135" y="68"/>
                  </a:lnTo>
                  <a:lnTo>
                    <a:pt x="102" y="68"/>
                  </a:lnTo>
                  <a:lnTo>
                    <a:pt x="34" y="270"/>
                  </a:lnTo>
                  <a:lnTo>
                    <a:pt x="34" y="472"/>
                  </a:lnTo>
                  <a:lnTo>
                    <a:pt x="68" y="909"/>
                  </a:lnTo>
                  <a:lnTo>
                    <a:pt x="68" y="1145"/>
                  </a:lnTo>
                  <a:lnTo>
                    <a:pt x="68" y="1347"/>
                  </a:lnTo>
                  <a:lnTo>
                    <a:pt x="1" y="1819"/>
                  </a:lnTo>
                  <a:lnTo>
                    <a:pt x="34" y="2021"/>
                  </a:lnTo>
                  <a:lnTo>
                    <a:pt x="68" y="2189"/>
                  </a:lnTo>
                  <a:lnTo>
                    <a:pt x="169" y="2290"/>
                  </a:lnTo>
                  <a:lnTo>
                    <a:pt x="270" y="2391"/>
                  </a:lnTo>
                  <a:lnTo>
                    <a:pt x="405" y="2458"/>
                  </a:lnTo>
                  <a:lnTo>
                    <a:pt x="573" y="2492"/>
                  </a:lnTo>
                  <a:lnTo>
                    <a:pt x="944" y="2526"/>
                  </a:lnTo>
                  <a:lnTo>
                    <a:pt x="1482" y="2559"/>
                  </a:lnTo>
                  <a:lnTo>
                    <a:pt x="2055" y="2559"/>
                  </a:lnTo>
                  <a:lnTo>
                    <a:pt x="2189" y="2526"/>
                  </a:lnTo>
                  <a:lnTo>
                    <a:pt x="2324" y="2492"/>
                  </a:lnTo>
                  <a:lnTo>
                    <a:pt x="2459" y="2425"/>
                  </a:lnTo>
                  <a:lnTo>
                    <a:pt x="2492" y="2357"/>
                  </a:lnTo>
                  <a:lnTo>
                    <a:pt x="2526" y="2324"/>
                  </a:lnTo>
                  <a:lnTo>
                    <a:pt x="2560" y="2021"/>
                  </a:lnTo>
                  <a:lnTo>
                    <a:pt x="2593" y="1751"/>
                  </a:lnTo>
                  <a:lnTo>
                    <a:pt x="2593" y="1179"/>
                  </a:lnTo>
                  <a:lnTo>
                    <a:pt x="2560" y="606"/>
                  </a:lnTo>
                  <a:lnTo>
                    <a:pt x="2560" y="34"/>
                  </a:lnTo>
                  <a:lnTo>
                    <a:pt x="2560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8" name="Google Shape;1508;p10"/>
            <p:cNvSpPr/>
            <p:nvPr/>
          </p:nvSpPr>
          <p:spPr>
            <a:xfrm>
              <a:off x="1522250" y="2724500"/>
              <a:ext cx="63150" cy="63150"/>
            </a:xfrm>
            <a:custGeom>
              <a:avLst/>
              <a:gdLst/>
              <a:ahLst/>
              <a:cxnLst/>
              <a:rect l="l" t="t" r="r" b="b"/>
              <a:pathLst>
                <a:path w="2526" h="2526" extrusionOk="0">
                  <a:moveTo>
                    <a:pt x="2323" y="135"/>
                  </a:moveTo>
                  <a:lnTo>
                    <a:pt x="2323" y="606"/>
                  </a:lnTo>
                  <a:lnTo>
                    <a:pt x="2290" y="1078"/>
                  </a:lnTo>
                  <a:lnTo>
                    <a:pt x="2323" y="1381"/>
                  </a:lnTo>
                  <a:lnTo>
                    <a:pt x="2357" y="1684"/>
                  </a:lnTo>
                  <a:lnTo>
                    <a:pt x="2391" y="1852"/>
                  </a:lnTo>
                  <a:lnTo>
                    <a:pt x="2391" y="2054"/>
                  </a:lnTo>
                  <a:lnTo>
                    <a:pt x="2357" y="2223"/>
                  </a:lnTo>
                  <a:lnTo>
                    <a:pt x="2290" y="2290"/>
                  </a:lnTo>
                  <a:lnTo>
                    <a:pt x="2222" y="2324"/>
                  </a:lnTo>
                  <a:lnTo>
                    <a:pt x="2054" y="2357"/>
                  </a:lnTo>
                  <a:lnTo>
                    <a:pt x="1886" y="2391"/>
                  </a:lnTo>
                  <a:lnTo>
                    <a:pt x="1010" y="2391"/>
                  </a:lnTo>
                  <a:lnTo>
                    <a:pt x="775" y="2357"/>
                  </a:lnTo>
                  <a:lnTo>
                    <a:pt x="539" y="2324"/>
                  </a:lnTo>
                  <a:lnTo>
                    <a:pt x="236" y="2324"/>
                  </a:lnTo>
                  <a:lnTo>
                    <a:pt x="202" y="2290"/>
                  </a:lnTo>
                  <a:lnTo>
                    <a:pt x="169" y="2256"/>
                  </a:lnTo>
                  <a:lnTo>
                    <a:pt x="135" y="2088"/>
                  </a:lnTo>
                  <a:lnTo>
                    <a:pt x="135" y="1617"/>
                  </a:lnTo>
                  <a:lnTo>
                    <a:pt x="202" y="1145"/>
                  </a:lnTo>
                  <a:lnTo>
                    <a:pt x="202" y="640"/>
                  </a:lnTo>
                  <a:lnTo>
                    <a:pt x="169" y="438"/>
                  </a:lnTo>
                  <a:lnTo>
                    <a:pt x="135" y="202"/>
                  </a:lnTo>
                  <a:lnTo>
                    <a:pt x="674" y="169"/>
                  </a:lnTo>
                  <a:lnTo>
                    <a:pt x="1212" y="202"/>
                  </a:lnTo>
                  <a:lnTo>
                    <a:pt x="1785" y="169"/>
                  </a:lnTo>
                  <a:lnTo>
                    <a:pt x="2323" y="135"/>
                  </a:lnTo>
                  <a:close/>
                  <a:moveTo>
                    <a:pt x="2357" y="0"/>
                  </a:moveTo>
                  <a:lnTo>
                    <a:pt x="2088" y="34"/>
                  </a:lnTo>
                  <a:lnTo>
                    <a:pt x="1785" y="68"/>
                  </a:lnTo>
                  <a:lnTo>
                    <a:pt x="1212" y="68"/>
                  </a:lnTo>
                  <a:lnTo>
                    <a:pt x="640" y="34"/>
                  </a:lnTo>
                  <a:lnTo>
                    <a:pt x="68" y="68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0" y="202"/>
                  </a:lnTo>
                  <a:lnTo>
                    <a:pt x="68" y="202"/>
                  </a:lnTo>
                  <a:lnTo>
                    <a:pt x="34" y="741"/>
                  </a:lnTo>
                  <a:lnTo>
                    <a:pt x="34" y="1280"/>
                  </a:lnTo>
                  <a:lnTo>
                    <a:pt x="0" y="1852"/>
                  </a:lnTo>
                  <a:lnTo>
                    <a:pt x="0" y="2122"/>
                  </a:lnTo>
                  <a:lnTo>
                    <a:pt x="34" y="2391"/>
                  </a:lnTo>
                  <a:lnTo>
                    <a:pt x="34" y="2458"/>
                  </a:lnTo>
                  <a:lnTo>
                    <a:pt x="438" y="2458"/>
                  </a:lnTo>
                  <a:lnTo>
                    <a:pt x="775" y="2492"/>
                  </a:lnTo>
                  <a:lnTo>
                    <a:pt x="1448" y="2526"/>
                  </a:lnTo>
                  <a:lnTo>
                    <a:pt x="1953" y="2526"/>
                  </a:lnTo>
                  <a:lnTo>
                    <a:pt x="2189" y="2492"/>
                  </a:lnTo>
                  <a:lnTo>
                    <a:pt x="2290" y="2458"/>
                  </a:lnTo>
                  <a:lnTo>
                    <a:pt x="2391" y="2391"/>
                  </a:lnTo>
                  <a:lnTo>
                    <a:pt x="2458" y="2324"/>
                  </a:lnTo>
                  <a:lnTo>
                    <a:pt x="2492" y="2223"/>
                  </a:lnTo>
                  <a:lnTo>
                    <a:pt x="2525" y="2021"/>
                  </a:lnTo>
                  <a:lnTo>
                    <a:pt x="2525" y="1819"/>
                  </a:lnTo>
                  <a:lnTo>
                    <a:pt x="2492" y="1617"/>
                  </a:lnTo>
                  <a:lnTo>
                    <a:pt x="2458" y="1347"/>
                  </a:lnTo>
                  <a:lnTo>
                    <a:pt x="2424" y="1078"/>
                  </a:lnTo>
                  <a:lnTo>
                    <a:pt x="2458" y="573"/>
                  </a:lnTo>
                  <a:lnTo>
                    <a:pt x="2458" y="337"/>
                  </a:lnTo>
                  <a:lnTo>
                    <a:pt x="2458" y="68"/>
                  </a:lnTo>
                  <a:lnTo>
                    <a:pt x="2424" y="34"/>
                  </a:lnTo>
                  <a:lnTo>
                    <a:pt x="2357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9" name="Google Shape;1509;p10"/>
            <p:cNvSpPr/>
            <p:nvPr/>
          </p:nvSpPr>
          <p:spPr>
            <a:xfrm>
              <a:off x="2179625" y="2722825"/>
              <a:ext cx="64825" cy="64825"/>
            </a:xfrm>
            <a:custGeom>
              <a:avLst/>
              <a:gdLst/>
              <a:ahLst/>
              <a:cxnLst/>
              <a:rect l="l" t="t" r="r" b="b"/>
              <a:pathLst>
                <a:path w="2593" h="2593" extrusionOk="0">
                  <a:moveTo>
                    <a:pt x="606" y="101"/>
                  </a:moveTo>
                  <a:lnTo>
                    <a:pt x="1111" y="135"/>
                  </a:lnTo>
                  <a:lnTo>
                    <a:pt x="1616" y="168"/>
                  </a:lnTo>
                  <a:lnTo>
                    <a:pt x="2121" y="202"/>
                  </a:lnTo>
                  <a:lnTo>
                    <a:pt x="2256" y="236"/>
                  </a:lnTo>
                  <a:lnTo>
                    <a:pt x="2357" y="269"/>
                  </a:lnTo>
                  <a:lnTo>
                    <a:pt x="2390" y="370"/>
                  </a:lnTo>
                  <a:lnTo>
                    <a:pt x="2424" y="471"/>
                  </a:lnTo>
                  <a:lnTo>
                    <a:pt x="2458" y="707"/>
                  </a:lnTo>
                  <a:lnTo>
                    <a:pt x="2458" y="943"/>
                  </a:lnTo>
                  <a:lnTo>
                    <a:pt x="2424" y="1482"/>
                  </a:lnTo>
                  <a:lnTo>
                    <a:pt x="2390" y="2020"/>
                  </a:lnTo>
                  <a:lnTo>
                    <a:pt x="2357" y="2189"/>
                  </a:lnTo>
                  <a:lnTo>
                    <a:pt x="2289" y="2290"/>
                  </a:lnTo>
                  <a:lnTo>
                    <a:pt x="2188" y="2391"/>
                  </a:lnTo>
                  <a:lnTo>
                    <a:pt x="2087" y="2424"/>
                  </a:lnTo>
                  <a:lnTo>
                    <a:pt x="1953" y="2458"/>
                  </a:lnTo>
                  <a:lnTo>
                    <a:pt x="1818" y="2458"/>
                  </a:lnTo>
                  <a:lnTo>
                    <a:pt x="1549" y="2424"/>
                  </a:lnTo>
                  <a:lnTo>
                    <a:pt x="943" y="2391"/>
                  </a:lnTo>
                  <a:lnTo>
                    <a:pt x="539" y="2357"/>
                  </a:lnTo>
                  <a:lnTo>
                    <a:pt x="337" y="2323"/>
                  </a:lnTo>
                  <a:lnTo>
                    <a:pt x="236" y="2256"/>
                  </a:lnTo>
                  <a:lnTo>
                    <a:pt x="202" y="2189"/>
                  </a:lnTo>
                  <a:lnTo>
                    <a:pt x="135" y="1953"/>
                  </a:lnTo>
                  <a:lnTo>
                    <a:pt x="101" y="1717"/>
                  </a:lnTo>
                  <a:lnTo>
                    <a:pt x="101" y="1212"/>
                  </a:lnTo>
                  <a:lnTo>
                    <a:pt x="135" y="707"/>
                  </a:lnTo>
                  <a:lnTo>
                    <a:pt x="135" y="202"/>
                  </a:lnTo>
                  <a:lnTo>
                    <a:pt x="370" y="135"/>
                  </a:lnTo>
                  <a:lnTo>
                    <a:pt x="606" y="101"/>
                  </a:lnTo>
                  <a:close/>
                  <a:moveTo>
                    <a:pt x="438" y="0"/>
                  </a:moveTo>
                  <a:lnTo>
                    <a:pt x="67" y="67"/>
                  </a:lnTo>
                  <a:lnTo>
                    <a:pt x="34" y="101"/>
                  </a:lnTo>
                  <a:lnTo>
                    <a:pt x="34" y="135"/>
                  </a:lnTo>
                  <a:lnTo>
                    <a:pt x="34" y="168"/>
                  </a:lnTo>
                  <a:lnTo>
                    <a:pt x="0" y="842"/>
                  </a:lnTo>
                  <a:lnTo>
                    <a:pt x="0" y="1515"/>
                  </a:lnTo>
                  <a:lnTo>
                    <a:pt x="0" y="1717"/>
                  </a:lnTo>
                  <a:lnTo>
                    <a:pt x="0" y="1987"/>
                  </a:lnTo>
                  <a:lnTo>
                    <a:pt x="34" y="2121"/>
                  </a:lnTo>
                  <a:lnTo>
                    <a:pt x="67" y="2256"/>
                  </a:lnTo>
                  <a:lnTo>
                    <a:pt x="135" y="2357"/>
                  </a:lnTo>
                  <a:lnTo>
                    <a:pt x="236" y="2424"/>
                  </a:lnTo>
                  <a:lnTo>
                    <a:pt x="337" y="2458"/>
                  </a:lnTo>
                  <a:lnTo>
                    <a:pt x="438" y="2492"/>
                  </a:lnTo>
                  <a:lnTo>
                    <a:pt x="673" y="2492"/>
                  </a:lnTo>
                  <a:lnTo>
                    <a:pt x="1178" y="2559"/>
                  </a:lnTo>
                  <a:lnTo>
                    <a:pt x="1650" y="2559"/>
                  </a:lnTo>
                  <a:lnTo>
                    <a:pt x="1885" y="2593"/>
                  </a:lnTo>
                  <a:lnTo>
                    <a:pt x="2121" y="2559"/>
                  </a:lnTo>
                  <a:lnTo>
                    <a:pt x="2222" y="2525"/>
                  </a:lnTo>
                  <a:lnTo>
                    <a:pt x="2323" y="2492"/>
                  </a:lnTo>
                  <a:lnTo>
                    <a:pt x="2390" y="2391"/>
                  </a:lnTo>
                  <a:lnTo>
                    <a:pt x="2458" y="2290"/>
                  </a:lnTo>
                  <a:lnTo>
                    <a:pt x="2525" y="1987"/>
                  </a:lnTo>
                  <a:lnTo>
                    <a:pt x="2559" y="1684"/>
                  </a:lnTo>
                  <a:lnTo>
                    <a:pt x="2559" y="1044"/>
                  </a:lnTo>
                  <a:lnTo>
                    <a:pt x="2592" y="572"/>
                  </a:lnTo>
                  <a:lnTo>
                    <a:pt x="2559" y="370"/>
                  </a:lnTo>
                  <a:lnTo>
                    <a:pt x="2525" y="236"/>
                  </a:lnTo>
                  <a:lnTo>
                    <a:pt x="2458" y="168"/>
                  </a:lnTo>
                  <a:lnTo>
                    <a:pt x="2357" y="101"/>
                  </a:lnTo>
                  <a:lnTo>
                    <a:pt x="2256" y="67"/>
                  </a:lnTo>
                  <a:lnTo>
                    <a:pt x="1986" y="34"/>
                  </a:lnTo>
                  <a:lnTo>
                    <a:pt x="1481" y="34"/>
                  </a:lnTo>
                  <a:lnTo>
                    <a:pt x="774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0" name="Google Shape;1510;p10"/>
            <p:cNvSpPr/>
            <p:nvPr/>
          </p:nvSpPr>
          <p:spPr>
            <a:xfrm>
              <a:off x="2205700" y="2761525"/>
              <a:ext cx="12650" cy="16025"/>
            </a:xfrm>
            <a:custGeom>
              <a:avLst/>
              <a:gdLst/>
              <a:ahLst/>
              <a:cxnLst/>
              <a:rect l="l" t="t" r="r" b="b"/>
              <a:pathLst>
                <a:path w="506" h="641" extrusionOk="0">
                  <a:moveTo>
                    <a:pt x="270" y="136"/>
                  </a:moveTo>
                  <a:lnTo>
                    <a:pt x="371" y="169"/>
                  </a:lnTo>
                  <a:lnTo>
                    <a:pt x="304" y="237"/>
                  </a:lnTo>
                  <a:lnTo>
                    <a:pt x="270" y="270"/>
                  </a:lnTo>
                  <a:lnTo>
                    <a:pt x="169" y="270"/>
                  </a:lnTo>
                  <a:lnTo>
                    <a:pt x="135" y="203"/>
                  </a:lnTo>
                  <a:lnTo>
                    <a:pt x="135" y="136"/>
                  </a:lnTo>
                  <a:close/>
                  <a:moveTo>
                    <a:pt x="203" y="1"/>
                  </a:moveTo>
                  <a:lnTo>
                    <a:pt x="135" y="35"/>
                  </a:lnTo>
                  <a:lnTo>
                    <a:pt x="68" y="68"/>
                  </a:lnTo>
                  <a:lnTo>
                    <a:pt x="34" y="102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68" y="338"/>
                  </a:lnTo>
                  <a:lnTo>
                    <a:pt x="203" y="405"/>
                  </a:lnTo>
                  <a:lnTo>
                    <a:pt x="304" y="405"/>
                  </a:lnTo>
                  <a:lnTo>
                    <a:pt x="270" y="439"/>
                  </a:lnTo>
                  <a:lnTo>
                    <a:pt x="236" y="506"/>
                  </a:lnTo>
                  <a:lnTo>
                    <a:pt x="203" y="472"/>
                  </a:lnTo>
                  <a:lnTo>
                    <a:pt x="135" y="472"/>
                  </a:lnTo>
                  <a:lnTo>
                    <a:pt x="135" y="573"/>
                  </a:lnTo>
                  <a:lnTo>
                    <a:pt x="169" y="641"/>
                  </a:lnTo>
                  <a:lnTo>
                    <a:pt x="236" y="641"/>
                  </a:lnTo>
                  <a:lnTo>
                    <a:pt x="304" y="607"/>
                  </a:lnTo>
                  <a:lnTo>
                    <a:pt x="371" y="540"/>
                  </a:lnTo>
                  <a:lnTo>
                    <a:pt x="438" y="439"/>
                  </a:lnTo>
                  <a:lnTo>
                    <a:pt x="472" y="304"/>
                  </a:lnTo>
                  <a:lnTo>
                    <a:pt x="506" y="203"/>
                  </a:lnTo>
                  <a:lnTo>
                    <a:pt x="472" y="169"/>
                  </a:lnTo>
                  <a:lnTo>
                    <a:pt x="405" y="136"/>
                  </a:lnTo>
                  <a:lnTo>
                    <a:pt x="371" y="68"/>
                  </a:lnTo>
                  <a:lnTo>
                    <a:pt x="304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1" name="Google Shape;1511;p10"/>
            <p:cNvSpPr/>
            <p:nvPr/>
          </p:nvSpPr>
          <p:spPr>
            <a:xfrm>
              <a:off x="1545800" y="2757325"/>
              <a:ext cx="12650" cy="10125"/>
            </a:xfrm>
            <a:custGeom>
              <a:avLst/>
              <a:gdLst/>
              <a:ahLst/>
              <a:cxnLst/>
              <a:rect l="l" t="t" r="r" b="b"/>
              <a:pathLst>
                <a:path w="506" h="405" extrusionOk="0">
                  <a:moveTo>
                    <a:pt x="203" y="102"/>
                  </a:moveTo>
                  <a:lnTo>
                    <a:pt x="203" y="135"/>
                  </a:lnTo>
                  <a:lnTo>
                    <a:pt x="237" y="169"/>
                  </a:lnTo>
                  <a:lnTo>
                    <a:pt x="338" y="135"/>
                  </a:lnTo>
                  <a:lnTo>
                    <a:pt x="203" y="270"/>
                  </a:lnTo>
                  <a:lnTo>
                    <a:pt x="136" y="304"/>
                  </a:lnTo>
                  <a:lnTo>
                    <a:pt x="102" y="304"/>
                  </a:lnTo>
                  <a:lnTo>
                    <a:pt x="136" y="203"/>
                  </a:lnTo>
                  <a:lnTo>
                    <a:pt x="169" y="135"/>
                  </a:lnTo>
                  <a:lnTo>
                    <a:pt x="203" y="102"/>
                  </a:lnTo>
                  <a:close/>
                  <a:moveTo>
                    <a:pt x="169" y="1"/>
                  </a:moveTo>
                  <a:lnTo>
                    <a:pt x="102" y="68"/>
                  </a:lnTo>
                  <a:lnTo>
                    <a:pt x="35" y="102"/>
                  </a:lnTo>
                  <a:lnTo>
                    <a:pt x="1" y="270"/>
                  </a:lnTo>
                  <a:lnTo>
                    <a:pt x="1" y="371"/>
                  </a:lnTo>
                  <a:lnTo>
                    <a:pt x="68" y="405"/>
                  </a:lnTo>
                  <a:lnTo>
                    <a:pt x="237" y="405"/>
                  </a:lnTo>
                  <a:lnTo>
                    <a:pt x="371" y="304"/>
                  </a:lnTo>
                  <a:lnTo>
                    <a:pt x="439" y="236"/>
                  </a:lnTo>
                  <a:lnTo>
                    <a:pt x="506" y="169"/>
                  </a:lnTo>
                  <a:lnTo>
                    <a:pt x="506" y="102"/>
                  </a:lnTo>
                  <a:lnTo>
                    <a:pt x="472" y="34"/>
                  </a:lnTo>
                  <a:lnTo>
                    <a:pt x="439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2" name="Google Shape;1512;p10"/>
            <p:cNvSpPr/>
            <p:nvPr/>
          </p:nvSpPr>
          <p:spPr>
            <a:xfrm>
              <a:off x="2287350" y="2795200"/>
              <a:ext cx="67350" cy="28650"/>
            </a:xfrm>
            <a:custGeom>
              <a:avLst/>
              <a:gdLst/>
              <a:ahLst/>
              <a:cxnLst/>
              <a:rect l="l" t="t" r="r" b="b"/>
              <a:pathLst>
                <a:path w="2694" h="1146" extrusionOk="0">
                  <a:moveTo>
                    <a:pt x="1549" y="1"/>
                  </a:moveTo>
                  <a:lnTo>
                    <a:pt x="1112" y="34"/>
                  </a:lnTo>
                  <a:lnTo>
                    <a:pt x="337" y="34"/>
                  </a:lnTo>
                  <a:lnTo>
                    <a:pt x="102" y="68"/>
                  </a:lnTo>
                  <a:lnTo>
                    <a:pt x="34" y="102"/>
                  </a:lnTo>
                  <a:lnTo>
                    <a:pt x="34" y="169"/>
                  </a:lnTo>
                  <a:lnTo>
                    <a:pt x="1" y="304"/>
                  </a:lnTo>
                  <a:lnTo>
                    <a:pt x="1" y="438"/>
                  </a:lnTo>
                  <a:lnTo>
                    <a:pt x="1" y="741"/>
                  </a:lnTo>
                  <a:lnTo>
                    <a:pt x="1" y="1145"/>
                  </a:lnTo>
                  <a:lnTo>
                    <a:pt x="135" y="1145"/>
                  </a:lnTo>
                  <a:lnTo>
                    <a:pt x="135" y="741"/>
                  </a:lnTo>
                  <a:lnTo>
                    <a:pt x="135" y="337"/>
                  </a:lnTo>
                  <a:lnTo>
                    <a:pt x="135" y="203"/>
                  </a:lnTo>
                  <a:lnTo>
                    <a:pt x="506" y="169"/>
                  </a:lnTo>
                  <a:lnTo>
                    <a:pt x="876" y="135"/>
                  </a:lnTo>
                  <a:lnTo>
                    <a:pt x="1246" y="169"/>
                  </a:lnTo>
                  <a:lnTo>
                    <a:pt x="1583" y="135"/>
                  </a:lnTo>
                  <a:lnTo>
                    <a:pt x="1953" y="135"/>
                  </a:lnTo>
                  <a:lnTo>
                    <a:pt x="2155" y="169"/>
                  </a:lnTo>
                  <a:lnTo>
                    <a:pt x="2324" y="203"/>
                  </a:lnTo>
                  <a:lnTo>
                    <a:pt x="2425" y="236"/>
                  </a:lnTo>
                  <a:lnTo>
                    <a:pt x="2492" y="304"/>
                  </a:lnTo>
                  <a:lnTo>
                    <a:pt x="2526" y="405"/>
                  </a:lnTo>
                  <a:lnTo>
                    <a:pt x="2559" y="506"/>
                  </a:lnTo>
                  <a:lnTo>
                    <a:pt x="2559" y="741"/>
                  </a:lnTo>
                  <a:lnTo>
                    <a:pt x="2559" y="943"/>
                  </a:lnTo>
                  <a:lnTo>
                    <a:pt x="2526" y="1145"/>
                  </a:lnTo>
                  <a:lnTo>
                    <a:pt x="2660" y="1145"/>
                  </a:lnTo>
                  <a:lnTo>
                    <a:pt x="2694" y="876"/>
                  </a:lnTo>
                  <a:lnTo>
                    <a:pt x="2694" y="539"/>
                  </a:lnTo>
                  <a:lnTo>
                    <a:pt x="2660" y="337"/>
                  </a:lnTo>
                  <a:lnTo>
                    <a:pt x="2593" y="203"/>
                  </a:lnTo>
                  <a:lnTo>
                    <a:pt x="2458" y="102"/>
                  </a:lnTo>
                  <a:lnTo>
                    <a:pt x="2324" y="68"/>
                  </a:lnTo>
                  <a:lnTo>
                    <a:pt x="2155" y="34"/>
                  </a:lnTo>
                  <a:lnTo>
                    <a:pt x="1987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3" name="Google Shape;1513;p10"/>
            <p:cNvSpPr/>
            <p:nvPr/>
          </p:nvSpPr>
          <p:spPr>
            <a:xfrm>
              <a:off x="1692275" y="2759850"/>
              <a:ext cx="14325" cy="16025"/>
            </a:xfrm>
            <a:custGeom>
              <a:avLst/>
              <a:gdLst/>
              <a:ahLst/>
              <a:cxnLst/>
              <a:rect l="l" t="t" r="r" b="b"/>
              <a:pathLst>
                <a:path w="573" h="641" extrusionOk="0">
                  <a:moveTo>
                    <a:pt x="303" y="1"/>
                  </a:moveTo>
                  <a:lnTo>
                    <a:pt x="169" y="68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68" y="236"/>
                  </a:lnTo>
                  <a:lnTo>
                    <a:pt x="135" y="236"/>
                  </a:lnTo>
                  <a:lnTo>
                    <a:pt x="270" y="135"/>
                  </a:lnTo>
                  <a:lnTo>
                    <a:pt x="371" y="102"/>
                  </a:lnTo>
                  <a:lnTo>
                    <a:pt x="438" y="135"/>
                  </a:lnTo>
                  <a:lnTo>
                    <a:pt x="202" y="337"/>
                  </a:lnTo>
                  <a:lnTo>
                    <a:pt x="34" y="506"/>
                  </a:lnTo>
                  <a:lnTo>
                    <a:pt x="0" y="539"/>
                  </a:lnTo>
                  <a:lnTo>
                    <a:pt x="0" y="607"/>
                  </a:lnTo>
                  <a:lnTo>
                    <a:pt x="34" y="607"/>
                  </a:lnTo>
                  <a:lnTo>
                    <a:pt x="101" y="640"/>
                  </a:lnTo>
                  <a:lnTo>
                    <a:pt x="404" y="573"/>
                  </a:lnTo>
                  <a:lnTo>
                    <a:pt x="539" y="573"/>
                  </a:lnTo>
                  <a:lnTo>
                    <a:pt x="573" y="539"/>
                  </a:lnTo>
                  <a:lnTo>
                    <a:pt x="573" y="472"/>
                  </a:lnTo>
                  <a:lnTo>
                    <a:pt x="539" y="438"/>
                  </a:lnTo>
                  <a:lnTo>
                    <a:pt x="404" y="438"/>
                  </a:lnTo>
                  <a:lnTo>
                    <a:pt x="270" y="472"/>
                  </a:lnTo>
                  <a:lnTo>
                    <a:pt x="539" y="203"/>
                  </a:lnTo>
                  <a:lnTo>
                    <a:pt x="573" y="169"/>
                  </a:lnTo>
                  <a:lnTo>
                    <a:pt x="573" y="135"/>
                  </a:lnTo>
                  <a:lnTo>
                    <a:pt x="539" y="68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4" name="Google Shape;1514;p10"/>
            <p:cNvSpPr/>
            <p:nvPr/>
          </p:nvSpPr>
          <p:spPr>
            <a:xfrm>
              <a:off x="1825250" y="2676525"/>
              <a:ext cx="66525" cy="41275"/>
            </a:xfrm>
            <a:custGeom>
              <a:avLst/>
              <a:gdLst/>
              <a:ahLst/>
              <a:cxnLst/>
              <a:rect l="l" t="t" r="r" b="b"/>
              <a:pathLst>
                <a:path w="2661" h="1651" extrusionOk="0">
                  <a:moveTo>
                    <a:pt x="943" y="135"/>
                  </a:moveTo>
                  <a:lnTo>
                    <a:pt x="1954" y="169"/>
                  </a:lnTo>
                  <a:lnTo>
                    <a:pt x="2257" y="169"/>
                  </a:lnTo>
                  <a:lnTo>
                    <a:pt x="2358" y="202"/>
                  </a:lnTo>
                  <a:lnTo>
                    <a:pt x="2425" y="236"/>
                  </a:lnTo>
                  <a:lnTo>
                    <a:pt x="2459" y="303"/>
                  </a:lnTo>
                  <a:lnTo>
                    <a:pt x="2459" y="438"/>
                  </a:lnTo>
                  <a:lnTo>
                    <a:pt x="2459" y="573"/>
                  </a:lnTo>
                  <a:lnTo>
                    <a:pt x="2425" y="808"/>
                  </a:lnTo>
                  <a:lnTo>
                    <a:pt x="2425" y="1111"/>
                  </a:lnTo>
                  <a:lnTo>
                    <a:pt x="2459" y="1246"/>
                  </a:lnTo>
                  <a:lnTo>
                    <a:pt x="2492" y="1381"/>
                  </a:lnTo>
                  <a:lnTo>
                    <a:pt x="2021" y="1414"/>
                  </a:lnTo>
                  <a:lnTo>
                    <a:pt x="1516" y="1414"/>
                  </a:lnTo>
                  <a:lnTo>
                    <a:pt x="1112" y="1448"/>
                  </a:lnTo>
                  <a:lnTo>
                    <a:pt x="674" y="1515"/>
                  </a:lnTo>
                  <a:lnTo>
                    <a:pt x="438" y="1482"/>
                  </a:lnTo>
                  <a:lnTo>
                    <a:pt x="203" y="1414"/>
                  </a:lnTo>
                  <a:lnTo>
                    <a:pt x="169" y="1381"/>
                  </a:lnTo>
                  <a:lnTo>
                    <a:pt x="135" y="1347"/>
                  </a:lnTo>
                  <a:lnTo>
                    <a:pt x="135" y="1179"/>
                  </a:lnTo>
                  <a:lnTo>
                    <a:pt x="135" y="909"/>
                  </a:lnTo>
                  <a:lnTo>
                    <a:pt x="135" y="573"/>
                  </a:lnTo>
                  <a:lnTo>
                    <a:pt x="102" y="236"/>
                  </a:lnTo>
                  <a:lnTo>
                    <a:pt x="135" y="236"/>
                  </a:lnTo>
                  <a:lnTo>
                    <a:pt x="236" y="169"/>
                  </a:lnTo>
                  <a:lnTo>
                    <a:pt x="337" y="135"/>
                  </a:lnTo>
                  <a:close/>
                  <a:moveTo>
                    <a:pt x="304" y="0"/>
                  </a:moveTo>
                  <a:lnTo>
                    <a:pt x="203" y="34"/>
                  </a:lnTo>
                  <a:lnTo>
                    <a:pt x="102" y="101"/>
                  </a:lnTo>
                  <a:lnTo>
                    <a:pt x="102" y="34"/>
                  </a:lnTo>
                  <a:lnTo>
                    <a:pt x="34" y="34"/>
                  </a:lnTo>
                  <a:lnTo>
                    <a:pt x="1" y="337"/>
                  </a:lnTo>
                  <a:lnTo>
                    <a:pt x="1" y="640"/>
                  </a:lnTo>
                  <a:lnTo>
                    <a:pt x="1" y="1246"/>
                  </a:lnTo>
                  <a:lnTo>
                    <a:pt x="34" y="1347"/>
                  </a:lnTo>
                  <a:lnTo>
                    <a:pt x="68" y="1448"/>
                  </a:lnTo>
                  <a:lnTo>
                    <a:pt x="135" y="1515"/>
                  </a:lnTo>
                  <a:lnTo>
                    <a:pt x="236" y="1583"/>
                  </a:lnTo>
                  <a:lnTo>
                    <a:pt x="472" y="1616"/>
                  </a:lnTo>
                  <a:lnTo>
                    <a:pt x="741" y="1650"/>
                  </a:lnTo>
                  <a:lnTo>
                    <a:pt x="1280" y="1583"/>
                  </a:lnTo>
                  <a:lnTo>
                    <a:pt x="1617" y="1549"/>
                  </a:lnTo>
                  <a:lnTo>
                    <a:pt x="2257" y="1549"/>
                  </a:lnTo>
                  <a:lnTo>
                    <a:pt x="2593" y="1515"/>
                  </a:lnTo>
                  <a:lnTo>
                    <a:pt x="2661" y="1482"/>
                  </a:lnTo>
                  <a:lnTo>
                    <a:pt x="2661" y="1448"/>
                  </a:lnTo>
                  <a:lnTo>
                    <a:pt x="2661" y="1414"/>
                  </a:lnTo>
                  <a:lnTo>
                    <a:pt x="2593" y="1246"/>
                  </a:lnTo>
                  <a:lnTo>
                    <a:pt x="2560" y="1078"/>
                  </a:lnTo>
                  <a:lnTo>
                    <a:pt x="2560" y="741"/>
                  </a:lnTo>
                  <a:lnTo>
                    <a:pt x="2593" y="539"/>
                  </a:lnTo>
                  <a:lnTo>
                    <a:pt x="2593" y="371"/>
                  </a:lnTo>
                  <a:lnTo>
                    <a:pt x="2560" y="202"/>
                  </a:lnTo>
                  <a:lnTo>
                    <a:pt x="2459" y="34"/>
                  </a:lnTo>
                  <a:lnTo>
                    <a:pt x="2425" y="34"/>
                  </a:lnTo>
                  <a:lnTo>
                    <a:pt x="2391" y="0"/>
                  </a:lnTo>
                  <a:lnTo>
                    <a:pt x="2055" y="34"/>
                  </a:lnTo>
                  <a:lnTo>
                    <a:pt x="1718" y="34"/>
                  </a:lnTo>
                  <a:lnTo>
                    <a:pt x="101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5" name="Google Shape;1515;p10"/>
            <p:cNvSpPr/>
            <p:nvPr/>
          </p:nvSpPr>
          <p:spPr>
            <a:xfrm>
              <a:off x="2143425" y="2793525"/>
              <a:ext cx="64825" cy="30325"/>
            </a:xfrm>
            <a:custGeom>
              <a:avLst/>
              <a:gdLst/>
              <a:ahLst/>
              <a:cxnLst/>
              <a:rect l="l" t="t" r="r" b="b"/>
              <a:pathLst>
                <a:path w="2593" h="1213" extrusionOk="0">
                  <a:moveTo>
                    <a:pt x="1852" y="0"/>
                  </a:moveTo>
                  <a:lnTo>
                    <a:pt x="1347" y="34"/>
                  </a:lnTo>
                  <a:lnTo>
                    <a:pt x="842" y="68"/>
                  </a:lnTo>
                  <a:lnTo>
                    <a:pt x="68" y="68"/>
                  </a:lnTo>
                  <a:lnTo>
                    <a:pt x="34" y="101"/>
                  </a:lnTo>
                  <a:lnTo>
                    <a:pt x="0" y="135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0" y="404"/>
                  </a:lnTo>
                  <a:lnTo>
                    <a:pt x="0" y="640"/>
                  </a:lnTo>
                  <a:lnTo>
                    <a:pt x="34" y="1078"/>
                  </a:lnTo>
                  <a:lnTo>
                    <a:pt x="34" y="1212"/>
                  </a:lnTo>
                  <a:lnTo>
                    <a:pt x="169" y="1212"/>
                  </a:lnTo>
                  <a:lnTo>
                    <a:pt x="169" y="741"/>
                  </a:lnTo>
                  <a:lnTo>
                    <a:pt x="135" y="472"/>
                  </a:lnTo>
                  <a:lnTo>
                    <a:pt x="135" y="236"/>
                  </a:lnTo>
                  <a:lnTo>
                    <a:pt x="909" y="202"/>
                  </a:lnTo>
                  <a:lnTo>
                    <a:pt x="1684" y="135"/>
                  </a:lnTo>
                  <a:lnTo>
                    <a:pt x="1953" y="135"/>
                  </a:lnTo>
                  <a:lnTo>
                    <a:pt x="2189" y="169"/>
                  </a:lnTo>
                  <a:lnTo>
                    <a:pt x="2323" y="202"/>
                  </a:lnTo>
                  <a:lnTo>
                    <a:pt x="2391" y="303"/>
                  </a:lnTo>
                  <a:lnTo>
                    <a:pt x="2424" y="404"/>
                  </a:lnTo>
                  <a:lnTo>
                    <a:pt x="2458" y="539"/>
                  </a:lnTo>
                  <a:lnTo>
                    <a:pt x="2458" y="876"/>
                  </a:lnTo>
                  <a:lnTo>
                    <a:pt x="2424" y="1212"/>
                  </a:lnTo>
                  <a:lnTo>
                    <a:pt x="2525" y="1212"/>
                  </a:lnTo>
                  <a:lnTo>
                    <a:pt x="2593" y="842"/>
                  </a:lnTo>
                  <a:lnTo>
                    <a:pt x="2593" y="505"/>
                  </a:lnTo>
                  <a:lnTo>
                    <a:pt x="2559" y="303"/>
                  </a:lnTo>
                  <a:lnTo>
                    <a:pt x="2492" y="169"/>
                  </a:lnTo>
                  <a:lnTo>
                    <a:pt x="2357" y="68"/>
                  </a:lnTo>
                  <a:lnTo>
                    <a:pt x="2189" y="34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6" name="Google Shape;1516;p10"/>
            <p:cNvSpPr/>
            <p:nvPr/>
          </p:nvSpPr>
          <p:spPr>
            <a:xfrm>
              <a:off x="2050825" y="2675675"/>
              <a:ext cx="69050" cy="41275"/>
            </a:xfrm>
            <a:custGeom>
              <a:avLst/>
              <a:gdLst/>
              <a:ahLst/>
              <a:cxnLst/>
              <a:rect l="l" t="t" r="r" b="b"/>
              <a:pathLst>
                <a:path w="2762" h="1651" extrusionOk="0">
                  <a:moveTo>
                    <a:pt x="2593" y="135"/>
                  </a:moveTo>
                  <a:lnTo>
                    <a:pt x="2627" y="169"/>
                  </a:lnTo>
                  <a:lnTo>
                    <a:pt x="2661" y="169"/>
                  </a:lnTo>
                  <a:lnTo>
                    <a:pt x="2661" y="270"/>
                  </a:lnTo>
                  <a:lnTo>
                    <a:pt x="2627" y="573"/>
                  </a:lnTo>
                  <a:lnTo>
                    <a:pt x="2526" y="1145"/>
                  </a:lnTo>
                  <a:lnTo>
                    <a:pt x="2492" y="1314"/>
                  </a:lnTo>
                  <a:lnTo>
                    <a:pt x="2425" y="1415"/>
                  </a:lnTo>
                  <a:lnTo>
                    <a:pt x="2324" y="1448"/>
                  </a:lnTo>
                  <a:lnTo>
                    <a:pt x="2122" y="1482"/>
                  </a:lnTo>
                  <a:lnTo>
                    <a:pt x="1785" y="1516"/>
                  </a:lnTo>
                  <a:lnTo>
                    <a:pt x="1415" y="1482"/>
                  </a:lnTo>
                  <a:lnTo>
                    <a:pt x="843" y="1448"/>
                  </a:lnTo>
                  <a:lnTo>
                    <a:pt x="506" y="1448"/>
                  </a:lnTo>
                  <a:lnTo>
                    <a:pt x="337" y="1415"/>
                  </a:lnTo>
                  <a:lnTo>
                    <a:pt x="270" y="1381"/>
                  </a:lnTo>
                  <a:lnTo>
                    <a:pt x="203" y="1314"/>
                  </a:lnTo>
                  <a:lnTo>
                    <a:pt x="169" y="1246"/>
                  </a:lnTo>
                  <a:lnTo>
                    <a:pt x="135" y="1145"/>
                  </a:lnTo>
                  <a:lnTo>
                    <a:pt x="135" y="910"/>
                  </a:lnTo>
                  <a:lnTo>
                    <a:pt x="135" y="539"/>
                  </a:lnTo>
                  <a:lnTo>
                    <a:pt x="203" y="203"/>
                  </a:lnTo>
                  <a:lnTo>
                    <a:pt x="438" y="169"/>
                  </a:lnTo>
                  <a:lnTo>
                    <a:pt x="742" y="169"/>
                  </a:lnTo>
                  <a:lnTo>
                    <a:pt x="1213" y="135"/>
                  </a:lnTo>
                  <a:close/>
                  <a:moveTo>
                    <a:pt x="742" y="1"/>
                  </a:moveTo>
                  <a:lnTo>
                    <a:pt x="472" y="34"/>
                  </a:lnTo>
                  <a:lnTo>
                    <a:pt x="203" y="68"/>
                  </a:lnTo>
                  <a:lnTo>
                    <a:pt x="169" y="34"/>
                  </a:lnTo>
                  <a:lnTo>
                    <a:pt x="135" y="34"/>
                  </a:lnTo>
                  <a:lnTo>
                    <a:pt x="102" y="68"/>
                  </a:lnTo>
                  <a:lnTo>
                    <a:pt x="102" y="102"/>
                  </a:lnTo>
                  <a:lnTo>
                    <a:pt x="68" y="135"/>
                  </a:lnTo>
                  <a:lnTo>
                    <a:pt x="34" y="203"/>
                  </a:lnTo>
                  <a:lnTo>
                    <a:pt x="34" y="236"/>
                  </a:lnTo>
                  <a:lnTo>
                    <a:pt x="68" y="270"/>
                  </a:lnTo>
                  <a:lnTo>
                    <a:pt x="1" y="708"/>
                  </a:lnTo>
                  <a:lnTo>
                    <a:pt x="1" y="1145"/>
                  </a:lnTo>
                  <a:lnTo>
                    <a:pt x="34" y="1280"/>
                  </a:lnTo>
                  <a:lnTo>
                    <a:pt x="68" y="1381"/>
                  </a:lnTo>
                  <a:lnTo>
                    <a:pt x="135" y="1448"/>
                  </a:lnTo>
                  <a:lnTo>
                    <a:pt x="203" y="1516"/>
                  </a:lnTo>
                  <a:lnTo>
                    <a:pt x="472" y="1583"/>
                  </a:lnTo>
                  <a:lnTo>
                    <a:pt x="742" y="1617"/>
                  </a:lnTo>
                  <a:lnTo>
                    <a:pt x="1314" y="1650"/>
                  </a:lnTo>
                  <a:lnTo>
                    <a:pt x="1954" y="1650"/>
                  </a:lnTo>
                  <a:lnTo>
                    <a:pt x="2257" y="1617"/>
                  </a:lnTo>
                  <a:lnTo>
                    <a:pt x="2593" y="1549"/>
                  </a:lnTo>
                  <a:lnTo>
                    <a:pt x="2627" y="1516"/>
                  </a:lnTo>
                  <a:lnTo>
                    <a:pt x="2627" y="1482"/>
                  </a:lnTo>
                  <a:lnTo>
                    <a:pt x="2661" y="1145"/>
                  </a:lnTo>
                  <a:lnTo>
                    <a:pt x="2694" y="809"/>
                  </a:lnTo>
                  <a:lnTo>
                    <a:pt x="2728" y="472"/>
                  </a:lnTo>
                  <a:lnTo>
                    <a:pt x="2762" y="102"/>
                  </a:lnTo>
                  <a:lnTo>
                    <a:pt x="2762" y="68"/>
                  </a:lnTo>
                  <a:lnTo>
                    <a:pt x="2728" y="68"/>
                  </a:lnTo>
                  <a:lnTo>
                    <a:pt x="2324" y="34"/>
                  </a:lnTo>
                  <a:lnTo>
                    <a:pt x="1954" y="1"/>
                  </a:lnTo>
                  <a:lnTo>
                    <a:pt x="1146" y="34"/>
                  </a:lnTo>
                  <a:lnTo>
                    <a:pt x="74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7" name="Google Shape;1517;p10"/>
            <p:cNvSpPr/>
            <p:nvPr/>
          </p:nvSpPr>
          <p:spPr>
            <a:xfrm>
              <a:off x="1596325" y="2674000"/>
              <a:ext cx="67350" cy="42100"/>
            </a:xfrm>
            <a:custGeom>
              <a:avLst/>
              <a:gdLst/>
              <a:ahLst/>
              <a:cxnLst/>
              <a:rect l="l" t="t" r="r" b="b"/>
              <a:pathLst>
                <a:path w="2694" h="1684" extrusionOk="0">
                  <a:moveTo>
                    <a:pt x="707" y="135"/>
                  </a:moveTo>
                  <a:lnTo>
                    <a:pt x="976" y="202"/>
                  </a:lnTo>
                  <a:lnTo>
                    <a:pt x="1212" y="202"/>
                  </a:lnTo>
                  <a:lnTo>
                    <a:pt x="1885" y="236"/>
                  </a:lnTo>
                  <a:lnTo>
                    <a:pt x="2222" y="236"/>
                  </a:lnTo>
                  <a:lnTo>
                    <a:pt x="2559" y="202"/>
                  </a:lnTo>
                  <a:lnTo>
                    <a:pt x="2559" y="202"/>
                  </a:lnTo>
                  <a:lnTo>
                    <a:pt x="2492" y="707"/>
                  </a:lnTo>
                  <a:lnTo>
                    <a:pt x="2492" y="1179"/>
                  </a:lnTo>
                  <a:lnTo>
                    <a:pt x="2458" y="1313"/>
                  </a:lnTo>
                  <a:lnTo>
                    <a:pt x="2458" y="1414"/>
                  </a:lnTo>
                  <a:lnTo>
                    <a:pt x="2357" y="1482"/>
                  </a:lnTo>
                  <a:lnTo>
                    <a:pt x="2256" y="1482"/>
                  </a:lnTo>
                  <a:lnTo>
                    <a:pt x="1616" y="1515"/>
                  </a:lnTo>
                  <a:lnTo>
                    <a:pt x="1313" y="1515"/>
                  </a:lnTo>
                  <a:lnTo>
                    <a:pt x="875" y="1549"/>
                  </a:lnTo>
                  <a:lnTo>
                    <a:pt x="640" y="1515"/>
                  </a:lnTo>
                  <a:lnTo>
                    <a:pt x="438" y="1515"/>
                  </a:lnTo>
                  <a:lnTo>
                    <a:pt x="303" y="1448"/>
                  </a:lnTo>
                  <a:lnTo>
                    <a:pt x="269" y="1414"/>
                  </a:lnTo>
                  <a:lnTo>
                    <a:pt x="236" y="1381"/>
                  </a:lnTo>
                  <a:lnTo>
                    <a:pt x="202" y="606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168" y="270"/>
                  </a:lnTo>
                  <a:lnTo>
                    <a:pt x="135" y="236"/>
                  </a:lnTo>
                  <a:lnTo>
                    <a:pt x="168" y="236"/>
                  </a:lnTo>
                  <a:lnTo>
                    <a:pt x="168" y="202"/>
                  </a:lnTo>
                  <a:lnTo>
                    <a:pt x="168" y="169"/>
                  </a:lnTo>
                  <a:lnTo>
                    <a:pt x="438" y="135"/>
                  </a:lnTo>
                  <a:close/>
                  <a:moveTo>
                    <a:pt x="269" y="0"/>
                  </a:moveTo>
                  <a:lnTo>
                    <a:pt x="135" y="34"/>
                  </a:lnTo>
                  <a:lnTo>
                    <a:pt x="34" y="68"/>
                  </a:lnTo>
                  <a:lnTo>
                    <a:pt x="0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101" y="202"/>
                  </a:lnTo>
                  <a:lnTo>
                    <a:pt x="67" y="337"/>
                  </a:lnTo>
                  <a:lnTo>
                    <a:pt x="67" y="472"/>
                  </a:lnTo>
                  <a:lnTo>
                    <a:pt x="67" y="1010"/>
                  </a:lnTo>
                  <a:lnTo>
                    <a:pt x="101" y="1515"/>
                  </a:lnTo>
                  <a:lnTo>
                    <a:pt x="135" y="1549"/>
                  </a:lnTo>
                  <a:lnTo>
                    <a:pt x="168" y="1583"/>
                  </a:lnTo>
                  <a:lnTo>
                    <a:pt x="438" y="1650"/>
                  </a:lnTo>
                  <a:lnTo>
                    <a:pt x="707" y="1684"/>
                  </a:lnTo>
                  <a:lnTo>
                    <a:pt x="2121" y="1684"/>
                  </a:lnTo>
                  <a:lnTo>
                    <a:pt x="2390" y="1650"/>
                  </a:lnTo>
                  <a:lnTo>
                    <a:pt x="2492" y="1616"/>
                  </a:lnTo>
                  <a:lnTo>
                    <a:pt x="2559" y="1549"/>
                  </a:lnTo>
                  <a:lnTo>
                    <a:pt x="2593" y="1482"/>
                  </a:lnTo>
                  <a:lnTo>
                    <a:pt x="2626" y="1381"/>
                  </a:lnTo>
                  <a:lnTo>
                    <a:pt x="2626" y="775"/>
                  </a:lnTo>
                  <a:lnTo>
                    <a:pt x="2660" y="472"/>
                  </a:lnTo>
                  <a:lnTo>
                    <a:pt x="2694" y="169"/>
                  </a:lnTo>
                  <a:lnTo>
                    <a:pt x="2660" y="101"/>
                  </a:lnTo>
                  <a:lnTo>
                    <a:pt x="2593" y="68"/>
                  </a:lnTo>
                  <a:lnTo>
                    <a:pt x="2222" y="101"/>
                  </a:lnTo>
                  <a:lnTo>
                    <a:pt x="1818" y="101"/>
                  </a:lnTo>
                  <a:lnTo>
                    <a:pt x="976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8" name="Google Shape;1518;p10"/>
            <p:cNvSpPr/>
            <p:nvPr/>
          </p:nvSpPr>
          <p:spPr>
            <a:xfrm>
              <a:off x="2427925" y="2673150"/>
              <a:ext cx="69875" cy="43800"/>
            </a:xfrm>
            <a:custGeom>
              <a:avLst/>
              <a:gdLst/>
              <a:ahLst/>
              <a:cxnLst/>
              <a:rect l="l" t="t" r="r" b="b"/>
              <a:pathLst>
                <a:path w="2795" h="1752" extrusionOk="0">
                  <a:moveTo>
                    <a:pt x="505" y="102"/>
                  </a:moveTo>
                  <a:lnTo>
                    <a:pt x="909" y="135"/>
                  </a:lnTo>
                  <a:lnTo>
                    <a:pt x="1380" y="169"/>
                  </a:lnTo>
                  <a:lnTo>
                    <a:pt x="1818" y="203"/>
                  </a:lnTo>
                  <a:lnTo>
                    <a:pt x="2155" y="236"/>
                  </a:lnTo>
                  <a:lnTo>
                    <a:pt x="2492" y="236"/>
                  </a:lnTo>
                  <a:lnTo>
                    <a:pt x="2559" y="270"/>
                  </a:lnTo>
                  <a:lnTo>
                    <a:pt x="2593" y="337"/>
                  </a:lnTo>
                  <a:lnTo>
                    <a:pt x="2660" y="607"/>
                  </a:lnTo>
                  <a:lnTo>
                    <a:pt x="2660" y="876"/>
                  </a:lnTo>
                  <a:lnTo>
                    <a:pt x="2660" y="1078"/>
                  </a:lnTo>
                  <a:lnTo>
                    <a:pt x="2660" y="1246"/>
                  </a:lnTo>
                  <a:lnTo>
                    <a:pt x="2626" y="1448"/>
                  </a:lnTo>
                  <a:lnTo>
                    <a:pt x="2593" y="1516"/>
                  </a:lnTo>
                  <a:lnTo>
                    <a:pt x="2559" y="1549"/>
                  </a:lnTo>
                  <a:lnTo>
                    <a:pt x="2424" y="1617"/>
                  </a:lnTo>
                  <a:lnTo>
                    <a:pt x="2155" y="1617"/>
                  </a:lnTo>
                  <a:lnTo>
                    <a:pt x="1717" y="1583"/>
                  </a:lnTo>
                  <a:lnTo>
                    <a:pt x="1481" y="1549"/>
                  </a:lnTo>
                  <a:lnTo>
                    <a:pt x="1279" y="1549"/>
                  </a:lnTo>
                  <a:lnTo>
                    <a:pt x="707" y="1617"/>
                  </a:lnTo>
                  <a:lnTo>
                    <a:pt x="471" y="1583"/>
                  </a:lnTo>
                  <a:lnTo>
                    <a:pt x="404" y="1583"/>
                  </a:lnTo>
                  <a:lnTo>
                    <a:pt x="370" y="1549"/>
                  </a:lnTo>
                  <a:lnTo>
                    <a:pt x="337" y="1482"/>
                  </a:lnTo>
                  <a:lnTo>
                    <a:pt x="303" y="1280"/>
                  </a:lnTo>
                  <a:lnTo>
                    <a:pt x="303" y="741"/>
                  </a:lnTo>
                  <a:lnTo>
                    <a:pt x="303" y="203"/>
                  </a:lnTo>
                  <a:lnTo>
                    <a:pt x="303" y="169"/>
                  </a:lnTo>
                  <a:lnTo>
                    <a:pt x="269" y="135"/>
                  </a:lnTo>
                  <a:lnTo>
                    <a:pt x="505" y="102"/>
                  </a:lnTo>
                  <a:close/>
                  <a:moveTo>
                    <a:pt x="337" y="1"/>
                  </a:moveTo>
                  <a:lnTo>
                    <a:pt x="168" y="34"/>
                  </a:lnTo>
                  <a:lnTo>
                    <a:pt x="34" y="135"/>
                  </a:lnTo>
                  <a:lnTo>
                    <a:pt x="0" y="169"/>
                  </a:lnTo>
                  <a:lnTo>
                    <a:pt x="34" y="203"/>
                  </a:lnTo>
                  <a:lnTo>
                    <a:pt x="67" y="236"/>
                  </a:lnTo>
                  <a:lnTo>
                    <a:pt x="101" y="203"/>
                  </a:lnTo>
                  <a:lnTo>
                    <a:pt x="202" y="169"/>
                  </a:lnTo>
                  <a:lnTo>
                    <a:pt x="236" y="152"/>
                  </a:lnTo>
                  <a:lnTo>
                    <a:pt x="236" y="169"/>
                  </a:lnTo>
                  <a:lnTo>
                    <a:pt x="168" y="506"/>
                  </a:lnTo>
                  <a:lnTo>
                    <a:pt x="135" y="809"/>
                  </a:lnTo>
                  <a:lnTo>
                    <a:pt x="135" y="1011"/>
                  </a:lnTo>
                  <a:lnTo>
                    <a:pt x="168" y="1213"/>
                  </a:lnTo>
                  <a:lnTo>
                    <a:pt x="168" y="1415"/>
                  </a:lnTo>
                  <a:lnTo>
                    <a:pt x="168" y="1617"/>
                  </a:lnTo>
                  <a:lnTo>
                    <a:pt x="202" y="1684"/>
                  </a:lnTo>
                  <a:lnTo>
                    <a:pt x="236" y="1684"/>
                  </a:lnTo>
                  <a:lnTo>
                    <a:pt x="539" y="1718"/>
                  </a:lnTo>
                  <a:lnTo>
                    <a:pt x="842" y="1718"/>
                  </a:lnTo>
                  <a:lnTo>
                    <a:pt x="1481" y="1684"/>
                  </a:lnTo>
                  <a:lnTo>
                    <a:pt x="1717" y="1718"/>
                  </a:lnTo>
                  <a:lnTo>
                    <a:pt x="1953" y="1751"/>
                  </a:lnTo>
                  <a:lnTo>
                    <a:pt x="2458" y="1751"/>
                  </a:lnTo>
                  <a:lnTo>
                    <a:pt x="2593" y="1684"/>
                  </a:lnTo>
                  <a:lnTo>
                    <a:pt x="2727" y="1583"/>
                  </a:lnTo>
                  <a:lnTo>
                    <a:pt x="2761" y="1415"/>
                  </a:lnTo>
                  <a:lnTo>
                    <a:pt x="2795" y="1213"/>
                  </a:lnTo>
                  <a:lnTo>
                    <a:pt x="2795" y="842"/>
                  </a:lnTo>
                  <a:lnTo>
                    <a:pt x="2761" y="506"/>
                  </a:lnTo>
                  <a:lnTo>
                    <a:pt x="2694" y="304"/>
                  </a:lnTo>
                  <a:lnTo>
                    <a:pt x="2626" y="203"/>
                  </a:lnTo>
                  <a:lnTo>
                    <a:pt x="2559" y="135"/>
                  </a:lnTo>
                  <a:lnTo>
                    <a:pt x="2391" y="102"/>
                  </a:lnTo>
                  <a:lnTo>
                    <a:pt x="2222" y="135"/>
                  </a:lnTo>
                  <a:lnTo>
                    <a:pt x="2088" y="135"/>
                  </a:lnTo>
                  <a:lnTo>
                    <a:pt x="1919" y="102"/>
                  </a:lnTo>
                  <a:lnTo>
                    <a:pt x="1616" y="68"/>
                  </a:lnTo>
                  <a:lnTo>
                    <a:pt x="1145" y="34"/>
                  </a:lnTo>
                  <a:lnTo>
                    <a:pt x="673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9" name="Google Shape;1519;p10"/>
            <p:cNvSpPr/>
            <p:nvPr/>
          </p:nvSpPr>
          <p:spPr>
            <a:xfrm>
              <a:off x="2201500" y="2675675"/>
              <a:ext cx="69875" cy="40425"/>
            </a:xfrm>
            <a:custGeom>
              <a:avLst/>
              <a:gdLst/>
              <a:ahLst/>
              <a:cxnLst/>
              <a:rect l="l" t="t" r="r" b="b"/>
              <a:pathLst>
                <a:path w="2795" h="1617" extrusionOk="0">
                  <a:moveTo>
                    <a:pt x="2660" y="169"/>
                  </a:moveTo>
                  <a:lnTo>
                    <a:pt x="2593" y="1415"/>
                  </a:lnTo>
                  <a:lnTo>
                    <a:pt x="2020" y="1448"/>
                  </a:lnTo>
                  <a:lnTo>
                    <a:pt x="1448" y="1415"/>
                  </a:lnTo>
                  <a:lnTo>
                    <a:pt x="876" y="1415"/>
                  </a:lnTo>
                  <a:lnTo>
                    <a:pt x="303" y="1448"/>
                  </a:lnTo>
                  <a:lnTo>
                    <a:pt x="202" y="1145"/>
                  </a:lnTo>
                  <a:lnTo>
                    <a:pt x="169" y="809"/>
                  </a:lnTo>
                  <a:lnTo>
                    <a:pt x="135" y="506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404" y="169"/>
                  </a:lnTo>
                  <a:lnTo>
                    <a:pt x="606" y="203"/>
                  </a:lnTo>
                  <a:lnTo>
                    <a:pt x="1111" y="236"/>
                  </a:lnTo>
                  <a:lnTo>
                    <a:pt x="1886" y="236"/>
                  </a:lnTo>
                  <a:lnTo>
                    <a:pt x="2660" y="169"/>
                  </a:lnTo>
                  <a:close/>
                  <a:moveTo>
                    <a:pt x="404" y="1"/>
                  </a:moveTo>
                  <a:lnTo>
                    <a:pt x="202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8" y="135"/>
                  </a:lnTo>
                  <a:lnTo>
                    <a:pt x="101" y="169"/>
                  </a:lnTo>
                  <a:lnTo>
                    <a:pt x="34" y="337"/>
                  </a:lnTo>
                  <a:lnTo>
                    <a:pt x="0" y="506"/>
                  </a:lnTo>
                  <a:lnTo>
                    <a:pt x="0" y="876"/>
                  </a:lnTo>
                  <a:lnTo>
                    <a:pt x="68" y="1246"/>
                  </a:lnTo>
                  <a:lnTo>
                    <a:pt x="169" y="1549"/>
                  </a:lnTo>
                  <a:lnTo>
                    <a:pt x="202" y="1583"/>
                  </a:lnTo>
                  <a:lnTo>
                    <a:pt x="270" y="1617"/>
                  </a:lnTo>
                  <a:lnTo>
                    <a:pt x="573" y="1583"/>
                  </a:lnTo>
                  <a:lnTo>
                    <a:pt x="876" y="1549"/>
                  </a:lnTo>
                  <a:lnTo>
                    <a:pt x="1482" y="1583"/>
                  </a:lnTo>
                  <a:lnTo>
                    <a:pt x="2088" y="1617"/>
                  </a:lnTo>
                  <a:lnTo>
                    <a:pt x="2694" y="1583"/>
                  </a:lnTo>
                  <a:lnTo>
                    <a:pt x="2727" y="1549"/>
                  </a:lnTo>
                  <a:lnTo>
                    <a:pt x="2761" y="1516"/>
                  </a:lnTo>
                  <a:lnTo>
                    <a:pt x="2761" y="809"/>
                  </a:lnTo>
                  <a:lnTo>
                    <a:pt x="2795" y="102"/>
                  </a:lnTo>
                  <a:lnTo>
                    <a:pt x="2795" y="34"/>
                  </a:lnTo>
                  <a:lnTo>
                    <a:pt x="2727" y="1"/>
                  </a:lnTo>
                  <a:lnTo>
                    <a:pt x="1886" y="68"/>
                  </a:lnTo>
                  <a:lnTo>
                    <a:pt x="1482" y="102"/>
                  </a:lnTo>
                  <a:lnTo>
                    <a:pt x="1044" y="68"/>
                  </a:lnTo>
                  <a:lnTo>
                    <a:pt x="640" y="3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0" name="Google Shape;1520;p10"/>
            <p:cNvSpPr/>
            <p:nvPr/>
          </p:nvSpPr>
          <p:spPr>
            <a:xfrm>
              <a:off x="1668700" y="2721975"/>
              <a:ext cx="64825" cy="65675"/>
            </a:xfrm>
            <a:custGeom>
              <a:avLst/>
              <a:gdLst/>
              <a:ahLst/>
              <a:cxnLst/>
              <a:rect l="l" t="t" r="r" b="b"/>
              <a:pathLst>
                <a:path w="2593" h="2627" extrusionOk="0">
                  <a:moveTo>
                    <a:pt x="1953" y="135"/>
                  </a:moveTo>
                  <a:lnTo>
                    <a:pt x="2189" y="169"/>
                  </a:lnTo>
                  <a:lnTo>
                    <a:pt x="2324" y="202"/>
                  </a:lnTo>
                  <a:lnTo>
                    <a:pt x="2391" y="270"/>
                  </a:lnTo>
                  <a:lnTo>
                    <a:pt x="2425" y="404"/>
                  </a:lnTo>
                  <a:lnTo>
                    <a:pt x="2458" y="539"/>
                  </a:lnTo>
                  <a:lnTo>
                    <a:pt x="2458" y="775"/>
                  </a:lnTo>
                  <a:lnTo>
                    <a:pt x="2425" y="1010"/>
                  </a:lnTo>
                  <a:lnTo>
                    <a:pt x="2357" y="1516"/>
                  </a:lnTo>
                  <a:lnTo>
                    <a:pt x="2357" y="1751"/>
                  </a:lnTo>
                  <a:lnTo>
                    <a:pt x="2357" y="2088"/>
                  </a:lnTo>
                  <a:lnTo>
                    <a:pt x="2357" y="2223"/>
                  </a:lnTo>
                  <a:lnTo>
                    <a:pt x="2324" y="2357"/>
                  </a:lnTo>
                  <a:lnTo>
                    <a:pt x="2223" y="2425"/>
                  </a:lnTo>
                  <a:lnTo>
                    <a:pt x="2122" y="2458"/>
                  </a:lnTo>
                  <a:lnTo>
                    <a:pt x="1987" y="2458"/>
                  </a:lnTo>
                  <a:lnTo>
                    <a:pt x="1852" y="2425"/>
                  </a:lnTo>
                  <a:lnTo>
                    <a:pt x="1617" y="2357"/>
                  </a:lnTo>
                  <a:lnTo>
                    <a:pt x="1246" y="2357"/>
                  </a:lnTo>
                  <a:lnTo>
                    <a:pt x="910" y="2391"/>
                  </a:lnTo>
                  <a:lnTo>
                    <a:pt x="708" y="2425"/>
                  </a:lnTo>
                  <a:lnTo>
                    <a:pt x="472" y="2425"/>
                  </a:lnTo>
                  <a:lnTo>
                    <a:pt x="337" y="2391"/>
                  </a:lnTo>
                  <a:lnTo>
                    <a:pt x="270" y="2357"/>
                  </a:lnTo>
                  <a:lnTo>
                    <a:pt x="169" y="2290"/>
                  </a:lnTo>
                  <a:lnTo>
                    <a:pt x="135" y="2189"/>
                  </a:lnTo>
                  <a:lnTo>
                    <a:pt x="135" y="1819"/>
                  </a:lnTo>
                  <a:lnTo>
                    <a:pt x="135" y="1415"/>
                  </a:lnTo>
                  <a:lnTo>
                    <a:pt x="169" y="1078"/>
                  </a:lnTo>
                  <a:lnTo>
                    <a:pt x="135" y="741"/>
                  </a:lnTo>
                  <a:lnTo>
                    <a:pt x="135" y="472"/>
                  </a:lnTo>
                  <a:lnTo>
                    <a:pt x="135" y="202"/>
                  </a:lnTo>
                  <a:lnTo>
                    <a:pt x="910" y="202"/>
                  </a:lnTo>
                  <a:lnTo>
                    <a:pt x="1684" y="135"/>
                  </a:lnTo>
                  <a:close/>
                  <a:moveTo>
                    <a:pt x="1852" y="0"/>
                  </a:moveTo>
                  <a:lnTo>
                    <a:pt x="1347" y="34"/>
                  </a:lnTo>
                  <a:lnTo>
                    <a:pt x="842" y="68"/>
                  </a:lnTo>
                  <a:lnTo>
                    <a:pt x="68" y="68"/>
                  </a:lnTo>
                  <a:lnTo>
                    <a:pt x="34" y="101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34" y="202"/>
                  </a:lnTo>
                  <a:lnTo>
                    <a:pt x="1" y="404"/>
                  </a:lnTo>
                  <a:lnTo>
                    <a:pt x="1" y="640"/>
                  </a:lnTo>
                  <a:lnTo>
                    <a:pt x="34" y="1078"/>
                  </a:lnTo>
                  <a:lnTo>
                    <a:pt x="1" y="1751"/>
                  </a:lnTo>
                  <a:lnTo>
                    <a:pt x="1" y="2088"/>
                  </a:lnTo>
                  <a:lnTo>
                    <a:pt x="34" y="2425"/>
                  </a:lnTo>
                  <a:lnTo>
                    <a:pt x="68" y="2458"/>
                  </a:lnTo>
                  <a:lnTo>
                    <a:pt x="102" y="2492"/>
                  </a:lnTo>
                  <a:lnTo>
                    <a:pt x="438" y="2526"/>
                  </a:lnTo>
                  <a:lnTo>
                    <a:pt x="775" y="2559"/>
                  </a:lnTo>
                  <a:lnTo>
                    <a:pt x="1482" y="2492"/>
                  </a:lnTo>
                  <a:lnTo>
                    <a:pt x="1684" y="2526"/>
                  </a:lnTo>
                  <a:lnTo>
                    <a:pt x="1920" y="2593"/>
                  </a:lnTo>
                  <a:lnTo>
                    <a:pt x="2189" y="2627"/>
                  </a:lnTo>
                  <a:lnTo>
                    <a:pt x="2290" y="2593"/>
                  </a:lnTo>
                  <a:lnTo>
                    <a:pt x="2357" y="2559"/>
                  </a:lnTo>
                  <a:lnTo>
                    <a:pt x="2425" y="2458"/>
                  </a:lnTo>
                  <a:lnTo>
                    <a:pt x="2458" y="2391"/>
                  </a:lnTo>
                  <a:lnTo>
                    <a:pt x="2492" y="2189"/>
                  </a:lnTo>
                  <a:lnTo>
                    <a:pt x="2492" y="1785"/>
                  </a:lnTo>
                  <a:lnTo>
                    <a:pt x="2492" y="1549"/>
                  </a:lnTo>
                  <a:lnTo>
                    <a:pt x="2526" y="1314"/>
                  </a:lnTo>
                  <a:lnTo>
                    <a:pt x="2559" y="842"/>
                  </a:lnTo>
                  <a:lnTo>
                    <a:pt x="2593" y="505"/>
                  </a:lnTo>
                  <a:lnTo>
                    <a:pt x="2559" y="303"/>
                  </a:lnTo>
                  <a:lnTo>
                    <a:pt x="2492" y="169"/>
                  </a:lnTo>
                  <a:lnTo>
                    <a:pt x="2357" y="68"/>
                  </a:lnTo>
                  <a:lnTo>
                    <a:pt x="2189" y="34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1" name="Google Shape;1521;p10"/>
            <p:cNvSpPr/>
            <p:nvPr/>
          </p:nvSpPr>
          <p:spPr>
            <a:xfrm>
              <a:off x="1669550" y="2675675"/>
              <a:ext cx="69875" cy="40425"/>
            </a:xfrm>
            <a:custGeom>
              <a:avLst/>
              <a:gdLst/>
              <a:ahLst/>
              <a:cxnLst/>
              <a:rect l="l" t="t" r="r" b="b"/>
              <a:pathLst>
                <a:path w="2795" h="1617" extrusionOk="0">
                  <a:moveTo>
                    <a:pt x="2660" y="169"/>
                  </a:moveTo>
                  <a:lnTo>
                    <a:pt x="2593" y="1415"/>
                  </a:lnTo>
                  <a:lnTo>
                    <a:pt x="2020" y="1448"/>
                  </a:lnTo>
                  <a:lnTo>
                    <a:pt x="1448" y="1415"/>
                  </a:lnTo>
                  <a:lnTo>
                    <a:pt x="876" y="1415"/>
                  </a:lnTo>
                  <a:lnTo>
                    <a:pt x="303" y="1448"/>
                  </a:lnTo>
                  <a:lnTo>
                    <a:pt x="202" y="1145"/>
                  </a:lnTo>
                  <a:lnTo>
                    <a:pt x="169" y="809"/>
                  </a:lnTo>
                  <a:lnTo>
                    <a:pt x="135" y="506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404" y="169"/>
                  </a:lnTo>
                  <a:lnTo>
                    <a:pt x="606" y="203"/>
                  </a:lnTo>
                  <a:lnTo>
                    <a:pt x="1111" y="236"/>
                  </a:lnTo>
                  <a:lnTo>
                    <a:pt x="1886" y="236"/>
                  </a:lnTo>
                  <a:lnTo>
                    <a:pt x="2660" y="169"/>
                  </a:lnTo>
                  <a:close/>
                  <a:moveTo>
                    <a:pt x="404" y="1"/>
                  </a:moveTo>
                  <a:lnTo>
                    <a:pt x="202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8" y="135"/>
                  </a:lnTo>
                  <a:lnTo>
                    <a:pt x="101" y="169"/>
                  </a:lnTo>
                  <a:lnTo>
                    <a:pt x="34" y="337"/>
                  </a:lnTo>
                  <a:lnTo>
                    <a:pt x="0" y="506"/>
                  </a:lnTo>
                  <a:lnTo>
                    <a:pt x="0" y="876"/>
                  </a:lnTo>
                  <a:lnTo>
                    <a:pt x="68" y="1246"/>
                  </a:lnTo>
                  <a:lnTo>
                    <a:pt x="169" y="1549"/>
                  </a:lnTo>
                  <a:lnTo>
                    <a:pt x="202" y="1583"/>
                  </a:lnTo>
                  <a:lnTo>
                    <a:pt x="270" y="1617"/>
                  </a:lnTo>
                  <a:lnTo>
                    <a:pt x="573" y="1583"/>
                  </a:lnTo>
                  <a:lnTo>
                    <a:pt x="876" y="1549"/>
                  </a:lnTo>
                  <a:lnTo>
                    <a:pt x="1482" y="1583"/>
                  </a:lnTo>
                  <a:lnTo>
                    <a:pt x="2088" y="1617"/>
                  </a:lnTo>
                  <a:lnTo>
                    <a:pt x="2694" y="1583"/>
                  </a:lnTo>
                  <a:lnTo>
                    <a:pt x="2727" y="1549"/>
                  </a:lnTo>
                  <a:lnTo>
                    <a:pt x="2761" y="1516"/>
                  </a:lnTo>
                  <a:lnTo>
                    <a:pt x="2761" y="809"/>
                  </a:lnTo>
                  <a:lnTo>
                    <a:pt x="2795" y="102"/>
                  </a:lnTo>
                  <a:lnTo>
                    <a:pt x="2795" y="34"/>
                  </a:lnTo>
                  <a:lnTo>
                    <a:pt x="2727" y="1"/>
                  </a:lnTo>
                  <a:lnTo>
                    <a:pt x="1886" y="68"/>
                  </a:lnTo>
                  <a:lnTo>
                    <a:pt x="1482" y="102"/>
                  </a:lnTo>
                  <a:lnTo>
                    <a:pt x="1044" y="68"/>
                  </a:lnTo>
                  <a:lnTo>
                    <a:pt x="640" y="3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2" name="Google Shape;1522;p10"/>
            <p:cNvSpPr/>
            <p:nvPr/>
          </p:nvSpPr>
          <p:spPr>
            <a:xfrm>
              <a:off x="1704050" y="2795200"/>
              <a:ext cx="59775" cy="28650"/>
            </a:xfrm>
            <a:custGeom>
              <a:avLst/>
              <a:gdLst/>
              <a:ahLst/>
              <a:cxnLst/>
              <a:rect l="l" t="t" r="r" b="b"/>
              <a:pathLst>
                <a:path w="2391" h="1146" extrusionOk="0">
                  <a:moveTo>
                    <a:pt x="1011" y="1"/>
                  </a:moveTo>
                  <a:lnTo>
                    <a:pt x="607" y="34"/>
                  </a:lnTo>
                  <a:lnTo>
                    <a:pt x="337" y="68"/>
                  </a:lnTo>
                  <a:lnTo>
                    <a:pt x="236" y="102"/>
                  </a:lnTo>
                  <a:lnTo>
                    <a:pt x="102" y="169"/>
                  </a:lnTo>
                  <a:lnTo>
                    <a:pt x="68" y="270"/>
                  </a:lnTo>
                  <a:lnTo>
                    <a:pt x="34" y="371"/>
                  </a:lnTo>
                  <a:lnTo>
                    <a:pt x="34" y="607"/>
                  </a:lnTo>
                  <a:lnTo>
                    <a:pt x="1" y="1145"/>
                  </a:lnTo>
                  <a:lnTo>
                    <a:pt x="135" y="1145"/>
                  </a:lnTo>
                  <a:lnTo>
                    <a:pt x="169" y="842"/>
                  </a:lnTo>
                  <a:lnTo>
                    <a:pt x="169" y="539"/>
                  </a:lnTo>
                  <a:lnTo>
                    <a:pt x="203" y="371"/>
                  </a:lnTo>
                  <a:lnTo>
                    <a:pt x="236" y="304"/>
                  </a:lnTo>
                  <a:lnTo>
                    <a:pt x="304" y="236"/>
                  </a:lnTo>
                  <a:lnTo>
                    <a:pt x="506" y="169"/>
                  </a:lnTo>
                  <a:lnTo>
                    <a:pt x="741" y="135"/>
                  </a:lnTo>
                  <a:lnTo>
                    <a:pt x="1112" y="135"/>
                  </a:lnTo>
                  <a:lnTo>
                    <a:pt x="1516" y="169"/>
                  </a:lnTo>
                  <a:lnTo>
                    <a:pt x="1886" y="203"/>
                  </a:lnTo>
                  <a:lnTo>
                    <a:pt x="2256" y="304"/>
                  </a:lnTo>
                  <a:lnTo>
                    <a:pt x="2223" y="674"/>
                  </a:lnTo>
                  <a:lnTo>
                    <a:pt x="2256" y="1044"/>
                  </a:lnTo>
                  <a:lnTo>
                    <a:pt x="2223" y="1145"/>
                  </a:lnTo>
                  <a:lnTo>
                    <a:pt x="2391" y="1145"/>
                  </a:lnTo>
                  <a:lnTo>
                    <a:pt x="2391" y="977"/>
                  </a:lnTo>
                  <a:lnTo>
                    <a:pt x="2357" y="438"/>
                  </a:lnTo>
                  <a:lnTo>
                    <a:pt x="2357" y="304"/>
                  </a:lnTo>
                  <a:lnTo>
                    <a:pt x="2391" y="304"/>
                  </a:lnTo>
                  <a:lnTo>
                    <a:pt x="2391" y="236"/>
                  </a:lnTo>
                  <a:lnTo>
                    <a:pt x="2391" y="203"/>
                  </a:lnTo>
                  <a:lnTo>
                    <a:pt x="2357" y="169"/>
                  </a:lnTo>
                  <a:lnTo>
                    <a:pt x="2324" y="169"/>
                  </a:lnTo>
                  <a:lnTo>
                    <a:pt x="1920" y="68"/>
                  </a:lnTo>
                  <a:lnTo>
                    <a:pt x="148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3" name="Google Shape;1523;p10"/>
            <p:cNvSpPr/>
            <p:nvPr/>
          </p:nvSpPr>
          <p:spPr>
            <a:xfrm>
              <a:off x="2215800" y="2793525"/>
              <a:ext cx="61475" cy="30325"/>
            </a:xfrm>
            <a:custGeom>
              <a:avLst/>
              <a:gdLst/>
              <a:ahLst/>
              <a:cxnLst/>
              <a:rect l="l" t="t" r="r" b="b"/>
              <a:pathLst>
                <a:path w="2459" h="1213" extrusionOk="0">
                  <a:moveTo>
                    <a:pt x="2391" y="0"/>
                  </a:moveTo>
                  <a:lnTo>
                    <a:pt x="2021" y="34"/>
                  </a:lnTo>
                  <a:lnTo>
                    <a:pt x="1650" y="68"/>
                  </a:lnTo>
                  <a:lnTo>
                    <a:pt x="1280" y="101"/>
                  </a:lnTo>
                  <a:lnTo>
                    <a:pt x="304" y="101"/>
                  </a:lnTo>
                  <a:lnTo>
                    <a:pt x="169" y="68"/>
                  </a:lnTo>
                  <a:lnTo>
                    <a:pt x="34" y="101"/>
                  </a:lnTo>
                  <a:lnTo>
                    <a:pt x="1" y="169"/>
                  </a:lnTo>
                  <a:lnTo>
                    <a:pt x="1" y="202"/>
                  </a:lnTo>
                  <a:lnTo>
                    <a:pt x="34" y="236"/>
                  </a:lnTo>
                  <a:lnTo>
                    <a:pt x="34" y="404"/>
                  </a:lnTo>
                  <a:lnTo>
                    <a:pt x="34" y="573"/>
                  </a:lnTo>
                  <a:lnTo>
                    <a:pt x="68" y="876"/>
                  </a:lnTo>
                  <a:lnTo>
                    <a:pt x="68" y="1212"/>
                  </a:lnTo>
                  <a:lnTo>
                    <a:pt x="203" y="1212"/>
                  </a:lnTo>
                  <a:lnTo>
                    <a:pt x="203" y="1010"/>
                  </a:lnTo>
                  <a:lnTo>
                    <a:pt x="203" y="808"/>
                  </a:lnTo>
                  <a:lnTo>
                    <a:pt x="169" y="606"/>
                  </a:lnTo>
                  <a:lnTo>
                    <a:pt x="135" y="404"/>
                  </a:lnTo>
                  <a:lnTo>
                    <a:pt x="169" y="202"/>
                  </a:lnTo>
                  <a:lnTo>
                    <a:pt x="270" y="236"/>
                  </a:lnTo>
                  <a:lnTo>
                    <a:pt x="506" y="270"/>
                  </a:lnTo>
                  <a:lnTo>
                    <a:pt x="1145" y="236"/>
                  </a:lnTo>
                  <a:lnTo>
                    <a:pt x="2324" y="169"/>
                  </a:lnTo>
                  <a:lnTo>
                    <a:pt x="2324" y="674"/>
                  </a:lnTo>
                  <a:lnTo>
                    <a:pt x="2290" y="1212"/>
                  </a:lnTo>
                  <a:lnTo>
                    <a:pt x="2459" y="1212"/>
                  </a:lnTo>
                  <a:lnTo>
                    <a:pt x="2459" y="640"/>
                  </a:lnTo>
                  <a:lnTo>
                    <a:pt x="2459" y="68"/>
                  </a:lnTo>
                  <a:lnTo>
                    <a:pt x="2425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4" name="Google Shape;1524;p10"/>
            <p:cNvSpPr/>
            <p:nvPr/>
          </p:nvSpPr>
          <p:spPr>
            <a:xfrm>
              <a:off x="1746125" y="2674000"/>
              <a:ext cx="68225" cy="42100"/>
            </a:xfrm>
            <a:custGeom>
              <a:avLst/>
              <a:gdLst/>
              <a:ahLst/>
              <a:cxnLst/>
              <a:rect l="l" t="t" r="r" b="b"/>
              <a:pathLst>
                <a:path w="2729" h="1684" extrusionOk="0">
                  <a:moveTo>
                    <a:pt x="1853" y="101"/>
                  </a:moveTo>
                  <a:lnTo>
                    <a:pt x="2324" y="135"/>
                  </a:lnTo>
                  <a:lnTo>
                    <a:pt x="2391" y="169"/>
                  </a:lnTo>
                  <a:lnTo>
                    <a:pt x="2459" y="169"/>
                  </a:lnTo>
                  <a:lnTo>
                    <a:pt x="2492" y="202"/>
                  </a:lnTo>
                  <a:lnTo>
                    <a:pt x="2492" y="270"/>
                  </a:lnTo>
                  <a:lnTo>
                    <a:pt x="2526" y="404"/>
                  </a:lnTo>
                  <a:lnTo>
                    <a:pt x="2492" y="539"/>
                  </a:lnTo>
                  <a:lnTo>
                    <a:pt x="2492" y="1010"/>
                  </a:lnTo>
                  <a:lnTo>
                    <a:pt x="2526" y="1246"/>
                  </a:lnTo>
                  <a:lnTo>
                    <a:pt x="2560" y="1448"/>
                  </a:lnTo>
                  <a:lnTo>
                    <a:pt x="1449" y="1515"/>
                  </a:lnTo>
                  <a:lnTo>
                    <a:pt x="304" y="1515"/>
                  </a:lnTo>
                  <a:lnTo>
                    <a:pt x="237" y="707"/>
                  </a:lnTo>
                  <a:lnTo>
                    <a:pt x="237" y="303"/>
                  </a:lnTo>
                  <a:lnTo>
                    <a:pt x="237" y="236"/>
                  </a:lnTo>
                  <a:lnTo>
                    <a:pt x="641" y="202"/>
                  </a:lnTo>
                  <a:lnTo>
                    <a:pt x="1045" y="169"/>
                  </a:lnTo>
                  <a:lnTo>
                    <a:pt x="1449" y="135"/>
                  </a:lnTo>
                  <a:lnTo>
                    <a:pt x="1853" y="101"/>
                  </a:lnTo>
                  <a:close/>
                  <a:moveTo>
                    <a:pt x="1146" y="0"/>
                  </a:moveTo>
                  <a:lnTo>
                    <a:pt x="708" y="68"/>
                  </a:lnTo>
                  <a:lnTo>
                    <a:pt x="237" y="101"/>
                  </a:lnTo>
                  <a:lnTo>
                    <a:pt x="237" y="34"/>
                  </a:lnTo>
                  <a:lnTo>
                    <a:pt x="169" y="34"/>
                  </a:lnTo>
                  <a:lnTo>
                    <a:pt x="169" y="101"/>
                  </a:lnTo>
                  <a:lnTo>
                    <a:pt x="35" y="101"/>
                  </a:lnTo>
                  <a:lnTo>
                    <a:pt x="1" y="169"/>
                  </a:lnTo>
                  <a:lnTo>
                    <a:pt x="35" y="202"/>
                  </a:lnTo>
                  <a:lnTo>
                    <a:pt x="68" y="236"/>
                  </a:lnTo>
                  <a:lnTo>
                    <a:pt x="136" y="236"/>
                  </a:lnTo>
                  <a:lnTo>
                    <a:pt x="102" y="573"/>
                  </a:lnTo>
                  <a:lnTo>
                    <a:pt x="102" y="909"/>
                  </a:lnTo>
                  <a:lnTo>
                    <a:pt x="169" y="1583"/>
                  </a:lnTo>
                  <a:lnTo>
                    <a:pt x="203" y="1650"/>
                  </a:lnTo>
                  <a:lnTo>
                    <a:pt x="237" y="1684"/>
                  </a:lnTo>
                  <a:lnTo>
                    <a:pt x="1449" y="1684"/>
                  </a:lnTo>
                  <a:lnTo>
                    <a:pt x="2661" y="1583"/>
                  </a:lnTo>
                  <a:lnTo>
                    <a:pt x="2694" y="1583"/>
                  </a:lnTo>
                  <a:lnTo>
                    <a:pt x="2728" y="1515"/>
                  </a:lnTo>
                  <a:lnTo>
                    <a:pt x="2661" y="1145"/>
                  </a:lnTo>
                  <a:lnTo>
                    <a:pt x="2627" y="808"/>
                  </a:lnTo>
                  <a:lnTo>
                    <a:pt x="2627" y="438"/>
                  </a:lnTo>
                  <a:lnTo>
                    <a:pt x="2627" y="101"/>
                  </a:lnTo>
                  <a:lnTo>
                    <a:pt x="2593" y="34"/>
                  </a:lnTo>
                  <a:lnTo>
                    <a:pt x="2560" y="34"/>
                  </a:lnTo>
                  <a:lnTo>
                    <a:pt x="1853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5" name="Google Shape;1525;p10"/>
            <p:cNvSpPr/>
            <p:nvPr/>
          </p:nvSpPr>
          <p:spPr>
            <a:xfrm>
              <a:off x="2278100" y="267400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1852" y="101"/>
                  </a:moveTo>
                  <a:lnTo>
                    <a:pt x="2323" y="135"/>
                  </a:lnTo>
                  <a:lnTo>
                    <a:pt x="2391" y="169"/>
                  </a:lnTo>
                  <a:lnTo>
                    <a:pt x="2458" y="169"/>
                  </a:lnTo>
                  <a:lnTo>
                    <a:pt x="2492" y="202"/>
                  </a:lnTo>
                  <a:lnTo>
                    <a:pt x="2492" y="270"/>
                  </a:lnTo>
                  <a:lnTo>
                    <a:pt x="2525" y="404"/>
                  </a:lnTo>
                  <a:lnTo>
                    <a:pt x="2492" y="539"/>
                  </a:lnTo>
                  <a:lnTo>
                    <a:pt x="2492" y="1010"/>
                  </a:lnTo>
                  <a:lnTo>
                    <a:pt x="2525" y="1246"/>
                  </a:lnTo>
                  <a:lnTo>
                    <a:pt x="2559" y="1448"/>
                  </a:lnTo>
                  <a:lnTo>
                    <a:pt x="1448" y="1515"/>
                  </a:lnTo>
                  <a:lnTo>
                    <a:pt x="303" y="1515"/>
                  </a:lnTo>
                  <a:lnTo>
                    <a:pt x="236" y="707"/>
                  </a:lnTo>
                  <a:lnTo>
                    <a:pt x="236" y="303"/>
                  </a:lnTo>
                  <a:lnTo>
                    <a:pt x="236" y="236"/>
                  </a:lnTo>
                  <a:lnTo>
                    <a:pt x="640" y="202"/>
                  </a:lnTo>
                  <a:lnTo>
                    <a:pt x="1044" y="169"/>
                  </a:lnTo>
                  <a:lnTo>
                    <a:pt x="1448" y="135"/>
                  </a:lnTo>
                  <a:lnTo>
                    <a:pt x="1852" y="101"/>
                  </a:lnTo>
                  <a:close/>
                  <a:moveTo>
                    <a:pt x="1145" y="0"/>
                  </a:moveTo>
                  <a:lnTo>
                    <a:pt x="707" y="68"/>
                  </a:lnTo>
                  <a:lnTo>
                    <a:pt x="236" y="101"/>
                  </a:lnTo>
                  <a:lnTo>
                    <a:pt x="236" y="34"/>
                  </a:lnTo>
                  <a:lnTo>
                    <a:pt x="169" y="34"/>
                  </a:lnTo>
                  <a:lnTo>
                    <a:pt x="169" y="101"/>
                  </a:lnTo>
                  <a:lnTo>
                    <a:pt x="34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68" y="236"/>
                  </a:lnTo>
                  <a:lnTo>
                    <a:pt x="135" y="236"/>
                  </a:lnTo>
                  <a:lnTo>
                    <a:pt x="101" y="573"/>
                  </a:lnTo>
                  <a:lnTo>
                    <a:pt x="101" y="909"/>
                  </a:lnTo>
                  <a:lnTo>
                    <a:pt x="169" y="1583"/>
                  </a:lnTo>
                  <a:lnTo>
                    <a:pt x="202" y="1650"/>
                  </a:lnTo>
                  <a:lnTo>
                    <a:pt x="236" y="1684"/>
                  </a:lnTo>
                  <a:lnTo>
                    <a:pt x="1448" y="1684"/>
                  </a:lnTo>
                  <a:lnTo>
                    <a:pt x="2660" y="1583"/>
                  </a:lnTo>
                  <a:lnTo>
                    <a:pt x="2694" y="1583"/>
                  </a:lnTo>
                  <a:lnTo>
                    <a:pt x="2727" y="1515"/>
                  </a:lnTo>
                  <a:lnTo>
                    <a:pt x="2660" y="1145"/>
                  </a:lnTo>
                  <a:lnTo>
                    <a:pt x="2626" y="808"/>
                  </a:lnTo>
                  <a:lnTo>
                    <a:pt x="2626" y="438"/>
                  </a:lnTo>
                  <a:lnTo>
                    <a:pt x="2626" y="101"/>
                  </a:lnTo>
                  <a:lnTo>
                    <a:pt x="2593" y="34"/>
                  </a:lnTo>
                  <a:lnTo>
                    <a:pt x="2559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6" name="Google Shape;1526;p10"/>
            <p:cNvSpPr/>
            <p:nvPr/>
          </p:nvSpPr>
          <p:spPr>
            <a:xfrm>
              <a:off x="2538175" y="2765750"/>
              <a:ext cx="24425" cy="11800"/>
            </a:xfrm>
            <a:custGeom>
              <a:avLst/>
              <a:gdLst/>
              <a:ahLst/>
              <a:cxnLst/>
              <a:rect l="l" t="t" r="r" b="b"/>
              <a:pathLst>
                <a:path w="977" h="472" extrusionOk="0">
                  <a:moveTo>
                    <a:pt x="371" y="0"/>
                  </a:moveTo>
                  <a:lnTo>
                    <a:pt x="270" y="34"/>
                  </a:lnTo>
                  <a:lnTo>
                    <a:pt x="169" y="101"/>
                  </a:lnTo>
                  <a:lnTo>
                    <a:pt x="68" y="135"/>
                  </a:lnTo>
                  <a:lnTo>
                    <a:pt x="1" y="202"/>
                  </a:lnTo>
                  <a:lnTo>
                    <a:pt x="1" y="236"/>
                  </a:lnTo>
                  <a:lnTo>
                    <a:pt x="1" y="303"/>
                  </a:lnTo>
                  <a:lnTo>
                    <a:pt x="34" y="371"/>
                  </a:lnTo>
                  <a:lnTo>
                    <a:pt x="102" y="404"/>
                  </a:lnTo>
                  <a:lnTo>
                    <a:pt x="270" y="472"/>
                  </a:lnTo>
                  <a:lnTo>
                    <a:pt x="337" y="472"/>
                  </a:lnTo>
                  <a:lnTo>
                    <a:pt x="371" y="438"/>
                  </a:lnTo>
                  <a:lnTo>
                    <a:pt x="337" y="371"/>
                  </a:lnTo>
                  <a:lnTo>
                    <a:pt x="304" y="337"/>
                  </a:lnTo>
                  <a:lnTo>
                    <a:pt x="708" y="337"/>
                  </a:lnTo>
                  <a:lnTo>
                    <a:pt x="910" y="303"/>
                  </a:lnTo>
                  <a:lnTo>
                    <a:pt x="943" y="270"/>
                  </a:lnTo>
                  <a:lnTo>
                    <a:pt x="977" y="236"/>
                  </a:lnTo>
                  <a:lnTo>
                    <a:pt x="943" y="202"/>
                  </a:lnTo>
                  <a:lnTo>
                    <a:pt x="910" y="169"/>
                  </a:lnTo>
                  <a:lnTo>
                    <a:pt x="506" y="202"/>
                  </a:lnTo>
                  <a:lnTo>
                    <a:pt x="236" y="202"/>
                  </a:lnTo>
                  <a:lnTo>
                    <a:pt x="304" y="169"/>
                  </a:lnTo>
                  <a:lnTo>
                    <a:pt x="405" y="101"/>
                  </a:lnTo>
                  <a:lnTo>
                    <a:pt x="438" y="68"/>
                  </a:lnTo>
                  <a:lnTo>
                    <a:pt x="438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7" name="Google Shape;1527;p10"/>
            <p:cNvSpPr/>
            <p:nvPr/>
          </p:nvSpPr>
          <p:spPr>
            <a:xfrm>
              <a:off x="2505350" y="267485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236" y="135"/>
                  </a:moveTo>
                  <a:lnTo>
                    <a:pt x="640" y="168"/>
                  </a:lnTo>
                  <a:lnTo>
                    <a:pt x="1785" y="202"/>
                  </a:lnTo>
                  <a:lnTo>
                    <a:pt x="2189" y="202"/>
                  </a:lnTo>
                  <a:lnTo>
                    <a:pt x="2391" y="236"/>
                  </a:lnTo>
                  <a:lnTo>
                    <a:pt x="2492" y="236"/>
                  </a:lnTo>
                  <a:lnTo>
                    <a:pt x="2559" y="269"/>
                  </a:lnTo>
                  <a:lnTo>
                    <a:pt x="2593" y="404"/>
                  </a:lnTo>
                  <a:lnTo>
                    <a:pt x="2593" y="539"/>
                  </a:lnTo>
                  <a:lnTo>
                    <a:pt x="2593" y="808"/>
                  </a:lnTo>
                  <a:lnTo>
                    <a:pt x="2593" y="1414"/>
                  </a:lnTo>
                  <a:lnTo>
                    <a:pt x="2559" y="1448"/>
                  </a:lnTo>
                  <a:lnTo>
                    <a:pt x="2492" y="1515"/>
                  </a:lnTo>
                  <a:lnTo>
                    <a:pt x="2290" y="1549"/>
                  </a:lnTo>
                  <a:lnTo>
                    <a:pt x="1617" y="1549"/>
                  </a:lnTo>
                  <a:lnTo>
                    <a:pt x="910" y="1481"/>
                  </a:lnTo>
                  <a:lnTo>
                    <a:pt x="472" y="1448"/>
                  </a:lnTo>
                  <a:lnTo>
                    <a:pt x="371" y="1414"/>
                  </a:lnTo>
                  <a:lnTo>
                    <a:pt x="304" y="1313"/>
                  </a:lnTo>
                  <a:lnTo>
                    <a:pt x="236" y="1178"/>
                  </a:lnTo>
                  <a:lnTo>
                    <a:pt x="236" y="1044"/>
                  </a:lnTo>
                  <a:lnTo>
                    <a:pt x="203" y="707"/>
                  </a:lnTo>
                  <a:lnTo>
                    <a:pt x="203" y="438"/>
                  </a:lnTo>
                  <a:lnTo>
                    <a:pt x="236" y="303"/>
                  </a:lnTo>
                  <a:lnTo>
                    <a:pt x="203" y="135"/>
                  </a:lnTo>
                  <a:close/>
                  <a:moveTo>
                    <a:pt x="236" y="0"/>
                  </a:moveTo>
                  <a:lnTo>
                    <a:pt x="34" y="34"/>
                  </a:lnTo>
                  <a:lnTo>
                    <a:pt x="1" y="67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4" y="168"/>
                  </a:lnTo>
                  <a:lnTo>
                    <a:pt x="102" y="168"/>
                  </a:lnTo>
                  <a:lnTo>
                    <a:pt x="102" y="202"/>
                  </a:lnTo>
                  <a:lnTo>
                    <a:pt x="102" y="303"/>
                  </a:lnTo>
                  <a:lnTo>
                    <a:pt x="68" y="471"/>
                  </a:lnTo>
                  <a:lnTo>
                    <a:pt x="68" y="673"/>
                  </a:lnTo>
                  <a:lnTo>
                    <a:pt x="102" y="1111"/>
                  </a:lnTo>
                  <a:lnTo>
                    <a:pt x="203" y="1549"/>
                  </a:lnTo>
                  <a:lnTo>
                    <a:pt x="236" y="1582"/>
                  </a:lnTo>
                  <a:lnTo>
                    <a:pt x="573" y="1582"/>
                  </a:lnTo>
                  <a:lnTo>
                    <a:pt x="876" y="1616"/>
                  </a:lnTo>
                  <a:lnTo>
                    <a:pt x="1482" y="1683"/>
                  </a:lnTo>
                  <a:lnTo>
                    <a:pt x="2357" y="1683"/>
                  </a:lnTo>
                  <a:lnTo>
                    <a:pt x="2660" y="1616"/>
                  </a:lnTo>
                  <a:lnTo>
                    <a:pt x="2694" y="1582"/>
                  </a:lnTo>
                  <a:lnTo>
                    <a:pt x="2728" y="1549"/>
                  </a:lnTo>
                  <a:lnTo>
                    <a:pt x="2728" y="909"/>
                  </a:lnTo>
                  <a:lnTo>
                    <a:pt x="2728" y="572"/>
                  </a:lnTo>
                  <a:lnTo>
                    <a:pt x="2660" y="269"/>
                  </a:lnTo>
                  <a:lnTo>
                    <a:pt x="2627" y="168"/>
                  </a:lnTo>
                  <a:lnTo>
                    <a:pt x="2526" y="135"/>
                  </a:lnTo>
                  <a:lnTo>
                    <a:pt x="2425" y="101"/>
                  </a:lnTo>
                  <a:lnTo>
                    <a:pt x="1650" y="101"/>
                  </a:lnTo>
                  <a:lnTo>
                    <a:pt x="977" y="34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8" name="Google Shape;1528;p10"/>
            <p:cNvSpPr/>
            <p:nvPr/>
          </p:nvSpPr>
          <p:spPr>
            <a:xfrm>
              <a:off x="2469150" y="2722825"/>
              <a:ext cx="103550" cy="64825"/>
            </a:xfrm>
            <a:custGeom>
              <a:avLst/>
              <a:gdLst/>
              <a:ahLst/>
              <a:cxnLst/>
              <a:rect l="l" t="t" r="r" b="b"/>
              <a:pathLst>
                <a:path w="4142" h="2593" extrusionOk="0">
                  <a:moveTo>
                    <a:pt x="2661" y="135"/>
                  </a:moveTo>
                  <a:lnTo>
                    <a:pt x="3772" y="168"/>
                  </a:lnTo>
                  <a:lnTo>
                    <a:pt x="3873" y="168"/>
                  </a:lnTo>
                  <a:lnTo>
                    <a:pt x="3940" y="269"/>
                  </a:lnTo>
                  <a:lnTo>
                    <a:pt x="3974" y="404"/>
                  </a:lnTo>
                  <a:lnTo>
                    <a:pt x="4007" y="539"/>
                  </a:lnTo>
                  <a:lnTo>
                    <a:pt x="4007" y="842"/>
                  </a:lnTo>
                  <a:lnTo>
                    <a:pt x="4007" y="1044"/>
                  </a:lnTo>
                  <a:lnTo>
                    <a:pt x="4007" y="1751"/>
                  </a:lnTo>
                  <a:lnTo>
                    <a:pt x="3974" y="2189"/>
                  </a:lnTo>
                  <a:lnTo>
                    <a:pt x="3940" y="2323"/>
                  </a:lnTo>
                  <a:lnTo>
                    <a:pt x="3873" y="2357"/>
                  </a:lnTo>
                  <a:lnTo>
                    <a:pt x="3267" y="2424"/>
                  </a:lnTo>
                  <a:lnTo>
                    <a:pt x="2021" y="2424"/>
                  </a:lnTo>
                  <a:lnTo>
                    <a:pt x="1415" y="2357"/>
                  </a:lnTo>
                  <a:lnTo>
                    <a:pt x="809" y="2323"/>
                  </a:lnTo>
                  <a:lnTo>
                    <a:pt x="506" y="2323"/>
                  </a:lnTo>
                  <a:lnTo>
                    <a:pt x="203" y="2357"/>
                  </a:lnTo>
                  <a:lnTo>
                    <a:pt x="169" y="1616"/>
                  </a:lnTo>
                  <a:lnTo>
                    <a:pt x="135" y="875"/>
                  </a:lnTo>
                  <a:lnTo>
                    <a:pt x="203" y="539"/>
                  </a:lnTo>
                  <a:lnTo>
                    <a:pt x="203" y="370"/>
                  </a:lnTo>
                  <a:lnTo>
                    <a:pt x="203" y="202"/>
                  </a:lnTo>
                  <a:lnTo>
                    <a:pt x="270" y="202"/>
                  </a:lnTo>
                  <a:lnTo>
                    <a:pt x="371" y="168"/>
                  </a:lnTo>
                  <a:lnTo>
                    <a:pt x="775" y="168"/>
                  </a:lnTo>
                  <a:lnTo>
                    <a:pt x="1415" y="135"/>
                  </a:lnTo>
                  <a:close/>
                  <a:moveTo>
                    <a:pt x="540" y="0"/>
                  </a:moveTo>
                  <a:lnTo>
                    <a:pt x="371" y="34"/>
                  </a:lnTo>
                  <a:lnTo>
                    <a:pt x="203" y="67"/>
                  </a:lnTo>
                  <a:lnTo>
                    <a:pt x="169" y="101"/>
                  </a:lnTo>
                  <a:lnTo>
                    <a:pt x="135" y="101"/>
                  </a:lnTo>
                  <a:lnTo>
                    <a:pt x="102" y="135"/>
                  </a:lnTo>
                  <a:lnTo>
                    <a:pt x="102" y="168"/>
                  </a:lnTo>
                  <a:lnTo>
                    <a:pt x="135" y="202"/>
                  </a:lnTo>
                  <a:lnTo>
                    <a:pt x="169" y="202"/>
                  </a:lnTo>
                  <a:lnTo>
                    <a:pt x="102" y="269"/>
                  </a:lnTo>
                  <a:lnTo>
                    <a:pt x="68" y="337"/>
                  </a:lnTo>
                  <a:lnTo>
                    <a:pt x="34" y="572"/>
                  </a:lnTo>
                  <a:lnTo>
                    <a:pt x="1" y="1010"/>
                  </a:lnTo>
                  <a:lnTo>
                    <a:pt x="1" y="1717"/>
                  </a:lnTo>
                  <a:lnTo>
                    <a:pt x="68" y="2458"/>
                  </a:lnTo>
                  <a:lnTo>
                    <a:pt x="102" y="2492"/>
                  </a:lnTo>
                  <a:lnTo>
                    <a:pt x="169" y="2525"/>
                  </a:lnTo>
                  <a:lnTo>
                    <a:pt x="641" y="2492"/>
                  </a:lnTo>
                  <a:lnTo>
                    <a:pt x="1146" y="2492"/>
                  </a:lnTo>
                  <a:lnTo>
                    <a:pt x="2122" y="2559"/>
                  </a:lnTo>
                  <a:lnTo>
                    <a:pt x="2593" y="2593"/>
                  </a:lnTo>
                  <a:lnTo>
                    <a:pt x="3065" y="2559"/>
                  </a:lnTo>
                  <a:lnTo>
                    <a:pt x="4007" y="2492"/>
                  </a:lnTo>
                  <a:lnTo>
                    <a:pt x="4041" y="2458"/>
                  </a:lnTo>
                  <a:lnTo>
                    <a:pt x="4075" y="2424"/>
                  </a:lnTo>
                  <a:lnTo>
                    <a:pt x="4108" y="1987"/>
                  </a:lnTo>
                  <a:lnTo>
                    <a:pt x="4142" y="1515"/>
                  </a:lnTo>
                  <a:lnTo>
                    <a:pt x="4142" y="606"/>
                  </a:lnTo>
                  <a:lnTo>
                    <a:pt x="4108" y="404"/>
                  </a:lnTo>
                  <a:lnTo>
                    <a:pt x="4041" y="236"/>
                  </a:lnTo>
                  <a:lnTo>
                    <a:pt x="4007" y="135"/>
                  </a:lnTo>
                  <a:lnTo>
                    <a:pt x="3940" y="101"/>
                  </a:lnTo>
                  <a:lnTo>
                    <a:pt x="3873" y="34"/>
                  </a:lnTo>
                  <a:lnTo>
                    <a:pt x="3772" y="34"/>
                  </a:lnTo>
                  <a:lnTo>
                    <a:pt x="2863" y="0"/>
                  </a:lnTo>
                  <a:lnTo>
                    <a:pt x="1920" y="0"/>
                  </a:lnTo>
                  <a:lnTo>
                    <a:pt x="910" y="34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9" name="Google Shape;1529;p10"/>
            <p:cNvSpPr/>
            <p:nvPr/>
          </p:nvSpPr>
          <p:spPr>
            <a:xfrm>
              <a:off x="1623250" y="2758175"/>
              <a:ext cx="9275" cy="17700"/>
            </a:xfrm>
            <a:custGeom>
              <a:avLst/>
              <a:gdLst/>
              <a:ahLst/>
              <a:cxnLst/>
              <a:rect l="l" t="t" r="r" b="b"/>
              <a:pathLst>
                <a:path w="371" h="708" extrusionOk="0">
                  <a:moveTo>
                    <a:pt x="303" y="0"/>
                  </a:moveTo>
                  <a:lnTo>
                    <a:pt x="270" y="34"/>
                  </a:lnTo>
                  <a:lnTo>
                    <a:pt x="135" y="135"/>
                  </a:lnTo>
                  <a:lnTo>
                    <a:pt x="0" y="270"/>
                  </a:lnTo>
                  <a:lnTo>
                    <a:pt x="0" y="337"/>
                  </a:lnTo>
                  <a:lnTo>
                    <a:pt x="34" y="371"/>
                  </a:lnTo>
                  <a:lnTo>
                    <a:pt x="68" y="371"/>
                  </a:lnTo>
                  <a:lnTo>
                    <a:pt x="202" y="270"/>
                  </a:lnTo>
                  <a:lnTo>
                    <a:pt x="202" y="270"/>
                  </a:lnTo>
                  <a:lnTo>
                    <a:pt x="169" y="640"/>
                  </a:lnTo>
                  <a:lnTo>
                    <a:pt x="202" y="674"/>
                  </a:lnTo>
                  <a:lnTo>
                    <a:pt x="236" y="707"/>
                  </a:lnTo>
                  <a:lnTo>
                    <a:pt x="303" y="674"/>
                  </a:lnTo>
                  <a:lnTo>
                    <a:pt x="303" y="640"/>
                  </a:lnTo>
                  <a:lnTo>
                    <a:pt x="337" y="371"/>
                  </a:lnTo>
                  <a:lnTo>
                    <a:pt x="371" y="101"/>
                  </a:lnTo>
                  <a:lnTo>
                    <a:pt x="371" y="34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0" name="Google Shape;1530;p10"/>
            <p:cNvSpPr/>
            <p:nvPr/>
          </p:nvSpPr>
          <p:spPr>
            <a:xfrm>
              <a:off x="2357200" y="2676525"/>
              <a:ext cx="66525" cy="41275"/>
            </a:xfrm>
            <a:custGeom>
              <a:avLst/>
              <a:gdLst/>
              <a:ahLst/>
              <a:cxnLst/>
              <a:rect l="l" t="t" r="r" b="b"/>
              <a:pathLst>
                <a:path w="2661" h="1651" extrusionOk="0">
                  <a:moveTo>
                    <a:pt x="944" y="135"/>
                  </a:moveTo>
                  <a:lnTo>
                    <a:pt x="1954" y="169"/>
                  </a:lnTo>
                  <a:lnTo>
                    <a:pt x="2257" y="169"/>
                  </a:lnTo>
                  <a:lnTo>
                    <a:pt x="2358" y="202"/>
                  </a:lnTo>
                  <a:lnTo>
                    <a:pt x="2425" y="236"/>
                  </a:lnTo>
                  <a:lnTo>
                    <a:pt x="2459" y="303"/>
                  </a:lnTo>
                  <a:lnTo>
                    <a:pt x="2459" y="438"/>
                  </a:lnTo>
                  <a:lnTo>
                    <a:pt x="2459" y="573"/>
                  </a:lnTo>
                  <a:lnTo>
                    <a:pt x="2425" y="808"/>
                  </a:lnTo>
                  <a:lnTo>
                    <a:pt x="2425" y="1111"/>
                  </a:lnTo>
                  <a:lnTo>
                    <a:pt x="2459" y="1246"/>
                  </a:lnTo>
                  <a:lnTo>
                    <a:pt x="2492" y="1381"/>
                  </a:lnTo>
                  <a:lnTo>
                    <a:pt x="2021" y="1414"/>
                  </a:lnTo>
                  <a:lnTo>
                    <a:pt x="1516" y="1414"/>
                  </a:lnTo>
                  <a:lnTo>
                    <a:pt x="1112" y="1448"/>
                  </a:lnTo>
                  <a:lnTo>
                    <a:pt x="674" y="1515"/>
                  </a:lnTo>
                  <a:lnTo>
                    <a:pt x="439" y="1482"/>
                  </a:lnTo>
                  <a:lnTo>
                    <a:pt x="203" y="1414"/>
                  </a:lnTo>
                  <a:lnTo>
                    <a:pt x="169" y="1381"/>
                  </a:lnTo>
                  <a:lnTo>
                    <a:pt x="136" y="1347"/>
                  </a:lnTo>
                  <a:lnTo>
                    <a:pt x="136" y="1179"/>
                  </a:lnTo>
                  <a:lnTo>
                    <a:pt x="136" y="909"/>
                  </a:lnTo>
                  <a:lnTo>
                    <a:pt x="136" y="573"/>
                  </a:lnTo>
                  <a:lnTo>
                    <a:pt x="102" y="236"/>
                  </a:lnTo>
                  <a:lnTo>
                    <a:pt x="136" y="236"/>
                  </a:lnTo>
                  <a:lnTo>
                    <a:pt x="237" y="169"/>
                  </a:lnTo>
                  <a:lnTo>
                    <a:pt x="338" y="135"/>
                  </a:lnTo>
                  <a:close/>
                  <a:moveTo>
                    <a:pt x="304" y="0"/>
                  </a:moveTo>
                  <a:lnTo>
                    <a:pt x="203" y="34"/>
                  </a:lnTo>
                  <a:lnTo>
                    <a:pt x="102" y="101"/>
                  </a:lnTo>
                  <a:lnTo>
                    <a:pt x="102" y="34"/>
                  </a:lnTo>
                  <a:lnTo>
                    <a:pt x="35" y="34"/>
                  </a:lnTo>
                  <a:lnTo>
                    <a:pt x="1" y="337"/>
                  </a:lnTo>
                  <a:lnTo>
                    <a:pt x="1" y="640"/>
                  </a:lnTo>
                  <a:lnTo>
                    <a:pt x="1" y="1246"/>
                  </a:lnTo>
                  <a:lnTo>
                    <a:pt x="35" y="1347"/>
                  </a:lnTo>
                  <a:lnTo>
                    <a:pt x="68" y="1448"/>
                  </a:lnTo>
                  <a:lnTo>
                    <a:pt x="136" y="1515"/>
                  </a:lnTo>
                  <a:lnTo>
                    <a:pt x="237" y="1583"/>
                  </a:lnTo>
                  <a:lnTo>
                    <a:pt x="472" y="1616"/>
                  </a:lnTo>
                  <a:lnTo>
                    <a:pt x="742" y="1650"/>
                  </a:lnTo>
                  <a:lnTo>
                    <a:pt x="1280" y="1583"/>
                  </a:lnTo>
                  <a:lnTo>
                    <a:pt x="1617" y="1549"/>
                  </a:lnTo>
                  <a:lnTo>
                    <a:pt x="2257" y="1549"/>
                  </a:lnTo>
                  <a:lnTo>
                    <a:pt x="2593" y="1515"/>
                  </a:lnTo>
                  <a:lnTo>
                    <a:pt x="2661" y="1482"/>
                  </a:lnTo>
                  <a:lnTo>
                    <a:pt x="2661" y="1448"/>
                  </a:lnTo>
                  <a:lnTo>
                    <a:pt x="2661" y="1414"/>
                  </a:lnTo>
                  <a:lnTo>
                    <a:pt x="2593" y="1246"/>
                  </a:lnTo>
                  <a:lnTo>
                    <a:pt x="2560" y="1078"/>
                  </a:lnTo>
                  <a:lnTo>
                    <a:pt x="2560" y="741"/>
                  </a:lnTo>
                  <a:lnTo>
                    <a:pt x="2593" y="539"/>
                  </a:lnTo>
                  <a:lnTo>
                    <a:pt x="2593" y="371"/>
                  </a:lnTo>
                  <a:lnTo>
                    <a:pt x="2560" y="202"/>
                  </a:lnTo>
                  <a:lnTo>
                    <a:pt x="2459" y="34"/>
                  </a:lnTo>
                  <a:lnTo>
                    <a:pt x="2425" y="34"/>
                  </a:lnTo>
                  <a:lnTo>
                    <a:pt x="2391" y="0"/>
                  </a:lnTo>
                  <a:lnTo>
                    <a:pt x="2055" y="34"/>
                  </a:lnTo>
                  <a:lnTo>
                    <a:pt x="1718" y="34"/>
                  </a:lnTo>
                  <a:lnTo>
                    <a:pt x="101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1" name="Google Shape;1531;p10"/>
            <p:cNvSpPr/>
            <p:nvPr/>
          </p:nvSpPr>
          <p:spPr>
            <a:xfrm>
              <a:off x="1629975" y="2796050"/>
              <a:ext cx="64850" cy="27800"/>
            </a:xfrm>
            <a:custGeom>
              <a:avLst/>
              <a:gdLst/>
              <a:ahLst/>
              <a:cxnLst/>
              <a:rect l="l" t="t" r="r" b="b"/>
              <a:pathLst>
                <a:path w="2594" h="1112" extrusionOk="0">
                  <a:moveTo>
                    <a:pt x="472" y="0"/>
                  </a:moveTo>
                  <a:lnTo>
                    <a:pt x="102" y="68"/>
                  </a:lnTo>
                  <a:lnTo>
                    <a:pt x="102" y="101"/>
                  </a:lnTo>
                  <a:lnTo>
                    <a:pt x="68" y="101"/>
                  </a:lnTo>
                  <a:lnTo>
                    <a:pt x="34" y="135"/>
                  </a:lnTo>
                  <a:lnTo>
                    <a:pt x="1" y="640"/>
                  </a:lnTo>
                  <a:lnTo>
                    <a:pt x="1" y="1111"/>
                  </a:lnTo>
                  <a:lnTo>
                    <a:pt x="135" y="1111"/>
                  </a:lnTo>
                  <a:lnTo>
                    <a:pt x="135" y="741"/>
                  </a:lnTo>
                  <a:lnTo>
                    <a:pt x="169" y="472"/>
                  </a:lnTo>
                  <a:lnTo>
                    <a:pt x="135" y="337"/>
                  </a:lnTo>
                  <a:lnTo>
                    <a:pt x="102" y="202"/>
                  </a:lnTo>
                  <a:lnTo>
                    <a:pt x="135" y="202"/>
                  </a:lnTo>
                  <a:lnTo>
                    <a:pt x="438" y="169"/>
                  </a:lnTo>
                  <a:lnTo>
                    <a:pt x="741" y="135"/>
                  </a:lnTo>
                  <a:lnTo>
                    <a:pt x="2088" y="135"/>
                  </a:lnTo>
                  <a:lnTo>
                    <a:pt x="2223" y="169"/>
                  </a:lnTo>
                  <a:lnTo>
                    <a:pt x="2324" y="236"/>
                  </a:lnTo>
                  <a:lnTo>
                    <a:pt x="2391" y="337"/>
                  </a:lnTo>
                  <a:lnTo>
                    <a:pt x="2459" y="505"/>
                  </a:lnTo>
                  <a:lnTo>
                    <a:pt x="2459" y="707"/>
                  </a:lnTo>
                  <a:lnTo>
                    <a:pt x="2459" y="1111"/>
                  </a:lnTo>
                  <a:lnTo>
                    <a:pt x="2593" y="1111"/>
                  </a:lnTo>
                  <a:lnTo>
                    <a:pt x="2593" y="640"/>
                  </a:lnTo>
                  <a:lnTo>
                    <a:pt x="2560" y="404"/>
                  </a:lnTo>
                  <a:lnTo>
                    <a:pt x="2492" y="202"/>
                  </a:lnTo>
                  <a:lnTo>
                    <a:pt x="2425" y="135"/>
                  </a:lnTo>
                  <a:lnTo>
                    <a:pt x="2324" y="68"/>
                  </a:lnTo>
                  <a:lnTo>
                    <a:pt x="2223" y="34"/>
                  </a:lnTo>
                  <a:lnTo>
                    <a:pt x="2122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2" name="Google Shape;1532;p10"/>
            <p:cNvSpPr/>
            <p:nvPr/>
          </p:nvSpPr>
          <p:spPr>
            <a:xfrm>
              <a:off x="1593800" y="2723650"/>
              <a:ext cx="62300" cy="64850"/>
            </a:xfrm>
            <a:custGeom>
              <a:avLst/>
              <a:gdLst/>
              <a:ahLst/>
              <a:cxnLst/>
              <a:rect l="l" t="t" r="r" b="b"/>
              <a:pathLst>
                <a:path w="2492" h="2594" extrusionOk="0">
                  <a:moveTo>
                    <a:pt x="2222" y="135"/>
                  </a:moveTo>
                  <a:lnTo>
                    <a:pt x="2289" y="169"/>
                  </a:lnTo>
                  <a:lnTo>
                    <a:pt x="2323" y="203"/>
                  </a:lnTo>
                  <a:lnTo>
                    <a:pt x="2357" y="236"/>
                  </a:lnTo>
                  <a:lnTo>
                    <a:pt x="2357" y="337"/>
                  </a:lnTo>
                  <a:lnTo>
                    <a:pt x="2357" y="842"/>
                  </a:lnTo>
                  <a:lnTo>
                    <a:pt x="2323" y="1348"/>
                  </a:lnTo>
                  <a:lnTo>
                    <a:pt x="2323" y="1853"/>
                  </a:lnTo>
                  <a:lnTo>
                    <a:pt x="2357" y="2358"/>
                  </a:lnTo>
                  <a:lnTo>
                    <a:pt x="2087" y="2425"/>
                  </a:lnTo>
                  <a:lnTo>
                    <a:pt x="1818" y="2459"/>
                  </a:lnTo>
                  <a:lnTo>
                    <a:pt x="1246" y="2425"/>
                  </a:lnTo>
                  <a:lnTo>
                    <a:pt x="707" y="2391"/>
                  </a:lnTo>
                  <a:lnTo>
                    <a:pt x="438" y="2358"/>
                  </a:lnTo>
                  <a:lnTo>
                    <a:pt x="269" y="2324"/>
                  </a:lnTo>
                  <a:lnTo>
                    <a:pt x="202" y="2257"/>
                  </a:lnTo>
                  <a:lnTo>
                    <a:pt x="135" y="2021"/>
                  </a:lnTo>
                  <a:lnTo>
                    <a:pt x="135" y="1752"/>
                  </a:lnTo>
                  <a:lnTo>
                    <a:pt x="135" y="1247"/>
                  </a:lnTo>
                  <a:lnTo>
                    <a:pt x="168" y="708"/>
                  </a:lnTo>
                  <a:lnTo>
                    <a:pt x="202" y="169"/>
                  </a:lnTo>
                  <a:lnTo>
                    <a:pt x="1279" y="169"/>
                  </a:lnTo>
                  <a:lnTo>
                    <a:pt x="1919" y="135"/>
                  </a:lnTo>
                  <a:close/>
                  <a:moveTo>
                    <a:pt x="135" y="1"/>
                  </a:moveTo>
                  <a:lnTo>
                    <a:pt x="101" y="34"/>
                  </a:lnTo>
                  <a:lnTo>
                    <a:pt x="67" y="68"/>
                  </a:lnTo>
                  <a:lnTo>
                    <a:pt x="67" y="102"/>
                  </a:lnTo>
                  <a:lnTo>
                    <a:pt x="101" y="135"/>
                  </a:lnTo>
                  <a:lnTo>
                    <a:pt x="34" y="438"/>
                  </a:lnTo>
                  <a:lnTo>
                    <a:pt x="0" y="741"/>
                  </a:lnTo>
                  <a:lnTo>
                    <a:pt x="0" y="1348"/>
                  </a:lnTo>
                  <a:lnTo>
                    <a:pt x="34" y="2021"/>
                  </a:lnTo>
                  <a:lnTo>
                    <a:pt x="34" y="2189"/>
                  </a:lnTo>
                  <a:lnTo>
                    <a:pt x="67" y="2290"/>
                  </a:lnTo>
                  <a:lnTo>
                    <a:pt x="101" y="2358"/>
                  </a:lnTo>
                  <a:lnTo>
                    <a:pt x="135" y="2391"/>
                  </a:lnTo>
                  <a:lnTo>
                    <a:pt x="168" y="2425"/>
                  </a:lnTo>
                  <a:lnTo>
                    <a:pt x="303" y="2459"/>
                  </a:lnTo>
                  <a:lnTo>
                    <a:pt x="673" y="2492"/>
                  </a:lnTo>
                  <a:lnTo>
                    <a:pt x="1044" y="2560"/>
                  </a:lnTo>
                  <a:lnTo>
                    <a:pt x="1751" y="2593"/>
                  </a:lnTo>
                  <a:lnTo>
                    <a:pt x="2121" y="2560"/>
                  </a:lnTo>
                  <a:lnTo>
                    <a:pt x="2289" y="2526"/>
                  </a:lnTo>
                  <a:lnTo>
                    <a:pt x="2458" y="2492"/>
                  </a:lnTo>
                  <a:lnTo>
                    <a:pt x="2491" y="2459"/>
                  </a:lnTo>
                  <a:lnTo>
                    <a:pt x="2491" y="2391"/>
                  </a:lnTo>
                  <a:lnTo>
                    <a:pt x="2458" y="2122"/>
                  </a:lnTo>
                  <a:lnTo>
                    <a:pt x="2458" y="1819"/>
                  </a:lnTo>
                  <a:lnTo>
                    <a:pt x="2458" y="1247"/>
                  </a:lnTo>
                  <a:lnTo>
                    <a:pt x="2491" y="674"/>
                  </a:lnTo>
                  <a:lnTo>
                    <a:pt x="2491" y="102"/>
                  </a:lnTo>
                  <a:lnTo>
                    <a:pt x="2491" y="68"/>
                  </a:lnTo>
                  <a:lnTo>
                    <a:pt x="2424" y="34"/>
                  </a:lnTo>
                  <a:lnTo>
                    <a:pt x="1852" y="1"/>
                  </a:lnTo>
                  <a:lnTo>
                    <a:pt x="1279" y="1"/>
                  </a:lnTo>
                  <a:lnTo>
                    <a:pt x="707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3" name="Google Shape;1533;p10"/>
            <p:cNvSpPr/>
            <p:nvPr/>
          </p:nvSpPr>
          <p:spPr>
            <a:xfrm>
              <a:off x="2068500" y="2795200"/>
              <a:ext cx="62325" cy="28650"/>
            </a:xfrm>
            <a:custGeom>
              <a:avLst/>
              <a:gdLst/>
              <a:ahLst/>
              <a:cxnLst/>
              <a:rect l="l" t="t" r="r" b="b"/>
              <a:pathLst>
                <a:path w="2493" h="1146" extrusionOk="0">
                  <a:moveTo>
                    <a:pt x="169" y="1"/>
                  </a:moveTo>
                  <a:lnTo>
                    <a:pt x="102" y="34"/>
                  </a:lnTo>
                  <a:lnTo>
                    <a:pt x="102" y="68"/>
                  </a:lnTo>
                  <a:lnTo>
                    <a:pt x="102" y="102"/>
                  </a:lnTo>
                  <a:lnTo>
                    <a:pt x="102" y="135"/>
                  </a:lnTo>
                  <a:lnTo>
                    <a:pt x="68" y="371"/>
                  </a:lnTo>
                  <a:lnTo>
                    <a:pt x="35" y="640"/>
                  </a:lnTo>
                  <a:lnTo>
                    <a:pt x="1" y="1145"/>
                  </a:lnTo>
                  <a:lnTo>
                    <a:pt x="136" y="1145"/>
                  </a:lnTo>
                  <a:lnTo>
                    <a:pt x="203" y="169"/>
                  </a:lnTo>
                  <a:lnTo>
                    <a:pt x="1314" y="169"/>
                  </a:lnTo>
                  <a:lnTo>
                    <a:pt x="1920" y="135"/>
                  </a:lnTo>
                  <a:lnTo>
                    <a:pt x="2223" y="135"/>
                  </a:lnTo>
                  <a:lnTo>
                    <a:pt x="2290" y="169"/>
                  </a:lnTo>
                  <a:lnTo>
                    <a:pt x="2324" y="203"/>
                  </a:lnTo>
                  <a:lnTo>
                    <a:pt x="2358" y="236"/>
                  </a:lnTo>
                  <a:lnTo>
                    <a:pt x="2391" y="337"/>
                  </a:lnTo>
                  <a:lnTo>
                    <a:pt x="2358" y="1145"/>
                  </a:lnTo>
                  <a:lnTo>
                    <a:pt x="2459" y="1145"/>
                  </a:lnTo>
                  <a:lnTo>
                    <a:pt x="2492" y="640"/>
                  </a:lnTo>
                  <a:lnTo>
                    <a:pt x="2492" y="102"/>
                  </a:lnTo>
                  <a:lnTo>
                    <a:pt x="2492" y="68"/>
                  </a:lnTo>
                  <a:lnTo>
                    <a:pt x="2459" y="34"/>
                  </a:lnTo>
                  <a:lnTo>
                    <a:pt x="1886" y="1"/>
                  </a:lnTo>
                  <a:lnTo>
                    <a:pt x="1314" y="34"/>
                  </a:lnTo>
                  <a:lnTo>
                    <a:pt x="742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4" name="Google Shape;1534;p10"/>
            <p:cNvSpPr/>
            <p:nvPr/>
          </p:nvSpPr>
          <p:spPr>
            <a:xfrm>
              <a:off x="1519725" y="2792675"/>
              <a:ext cx="106075" cy="31175"/>
            </a:xfrm>
            <a:custGeom>
              <a:avLst/>
              <a:gdLst/>
              <a:ahLst/>
              <a:cxnLst/>
              <a:rect l="l" t="t" r="r" b="b"/>
              <a:pathLst>
                <a:path w="4243" h="1247" extrusionOk="0">
                  <a:moveTo>
                    <a:pt x="3333" y="1"/>
                  </a:moveTo>
                  <a:lnTo>
                    <a:pt x="3098" y="34"/>
                  </a:lnTo>
                  <a:lnTo>
                    <a:pt x="2727" y="68"/>
                  </a:lnTo>
                  <a:lnTo>
                    <a:pt x="2155" y="102"/>
                  </a:lnTo>
                  <a:lnTo>
                    <a:pt x="1044" y="102"/>
                  </a:lnTo>
                  <a:lnTo>
                    <a:pt x="505" y="135"/>
                  </a:lnTo>
                  <a:lnTo>
                    <a:pt x="303" y="169"/>
                  </a:lnTo>
                  <a:lnTo>
                    <a:pt x="202" y="236"/>
                  </a:lnTo>
                  <a:lnTo>
                    <a:pt x="101" y="371"/>
                  </a:lnTo>
                  <a:lnTo>
                    <a:pt x="34" y="506"/>
                  </a:lnTo>
                  <a:lnTo>
                    <a:pt x="0" y="708"/>
                  </a:lnTo>
                  <a:lnTo>
                    <a:pt x="0" y="876"/>
                  </a:lnTo>
                  <a:lnTo>
                    <a:pt x="0" y="1246"/>
                  </a:lnTo>
                  <a:lnTo>
                    <a:pt x="169" y="1246"/>
                  </a:lnTo>
                  <a:lnTo>
                    <a:pt x="169" y="842"/>
                  </a:lnTo>
                  <a:lnTo>
                    <a:pt x="202" y="573"/>
                  </a:lnTo>
                  <a:lnTo>
                    <a:pt x="236" y="438"/>
                  </a:lnTo>
                  <a:lnTo>
                    <a:pt x="303" y="337"/>
                  </a:lnTo>
                  <a:lnTo>
                    <a:pt x="371" y="304"/>
                  </a:lnTo>
                  <a:lnTo>
                    <a:pt x="505" y="270"/>
                  </a:lnTo>
                  <a:lnTo>
                    <a:pt x="1650" y="270"/>
                  </a:lnTo>
                  <a:lnTo>
                    <a:pt x="2593" y="236"/>
                  </a:lnTo>
                  <a:lnTo>
                    <a:pt x="2963" y="203"/>
                  </a:lnTo>
                  <a:lnTo>
                    <a:pt x="3434" y="169"/>
                  </a:lnTo>
                  <a:lnTo>
                    <a:pt x="3636" y="203"/>
                  </a:lnTo>
                  <a:lnTo>
                    <a:pt x="3838" y="270"/>
                  </a:lnTo>
                  <a:lnTo>
                    <a:pt x="3973" y="371"/>
                  </a:lnTo>
                  <a:lnTo>
                    <a:pt x="4007" y="438"/>
                  </a:lnTo>
                  <a:lnTo>
                    <a:pt x="4040" y="539"/>
                  </a:lnTo>
                  <a:lnTo>
                    <a:pt x="4074" y="876"/>
                  </a:lnTo>
                  <a:lnTo>
                    <a:pt x="4040" y="1246"/>
                  </a:lnTo>
                  <a:lnTo>
                    <a:pt x="4242" y="1246"/>
                  </a:lnTo>
                  <a:lnTo>
                    <a:pt x="4242" y="842"/>
                  </a:lnTo>
                  <a:lnTo>
                    <a:pt x="4175" y="438"/>
                  </a:lnTo>
                  <a:lnTo>
                    <a:pt x="4175" y="337"/>
                  </a:lnTo>
                  <a:lnTo>
                    <a:pt x="4108" y="270"/>
                  </a:lnTo>
                  <a:lnTo>
                    <a:pt x="3973" y="135"/>
                  </a:lnTo>
                  <a:lnTo>
                    <a:pt x="3771" y="68"/>
                  </a:lnTo>
                  <a:lnTo>
                    <a:pt x="3569" y="34"/>
                  </a:lnTo>
                  <a:lnTo>
                    <a:pt x="3333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5" name="Google Shape;1535;p10"/>
            <p:cNvSpPr/>
            <p:nvPr/>
          </p:nvSpPr>
          <p:spPr>
            <a:xfrm>
              <a:off x="2130800" y="2762375"/>
              <a:ext cx="11800" cy="13500"/>
            </a:xfrm>
            <a:custGeom>
              <a:avLst/>
              <a:gdLst/>
              <a:ahLst/>
              <a:cxnLst/>
              <a:rect l="l" t="t" r="r" b="b"/>
              <a:pathLst>
                <a:path w="472" h="540" extrusionOk="0">
                  <a:moveTo>
                    <a:pt x="303" y="102"/>
                  </a:moveTo>
                  <a:lnTo>
                    <a:pt x="337" y="169"/>
                  </a:lnTo>
                  <a:lnTo>
                    <a:pt x="303" y="203"/>
                  </a:lnTo>
                  <a:lnTo>
                    <a:pt x="169" y="135"/>
                  </a:lnTo>
                  <a:lnTo>
                    <a:pt x="236" y="102"/>
                  </a:lnTo>
                  <a:close/>
                  <a:moveTo>
                    <a:pt x="169" y="1"/>
                  </a:moveTo>
                  <a:lnTo>
                    <a:pt x="68" y="34"/>
                  </a:lnTo>
                  <a:lnTo>
                    <a:pt x="0" y="135"/>
                  </a:lnTo>
                  <a:lnTo>
                    <a:pt x="0" y="203"/>
                  </a:lnTo>
                  <a:lnTo>
                    <a:pt x="34" y="236"/>
                  </a:lnTo>
                  <a:lnTo>
                    <a:pt x="202" y="270"/>
                  </a:lnTo>
                  <a:lnTo>
                    <a:pt x="202" y="304"/>
                  </a:lnTo>
                  <a:lnTo>
                    <a:pt x="270" y="304"/>
                  </a:lnTo>
                  <a:lnTo>
                    <a:pt x="169" y="337"/>
                  </a:lnTo>
                  <a:lnTo>
                    <a:pt x="101" y="405"/>
                  </a:lnTo>
                  <a:lnTo>
                    <a:pt x="68" y="438"/>
                  </a:lnTo>
                  <a:lnTo>
                    <a:pt x="101" y="506"/>
                  </a:lnTo>
                  <a:lnTo>
                    <a:pt x="270" y="539"/>
                  </a:lnTo>
                  <a:lnTo>
                    <a:pt x="404" y="506"/>
                  </a:lnTo>
                  <a:lnTo>
                    <a:pt x="438" y="506"/>
                  </a:lnTo>
                  <a:lnTo>
                    <a:pt x="472" y="472"/>
                  </a:lnTo>
                  <a:lnTo>
                    <a:pt x="438" y="337"/>
                  </a:lnTo>
                  <a:lnTo>
                    <a:pt x="371" y="236"/>
                  </a:lnTo>
                  <a:lnTo>
                    <a:pt x="438" y="203"/>
                  </a:lnTo>
                  <a:lnTo>
                    <a:pt x="438" y="102"/>
                  </a:lnTo>
                  <a:lnTo>
                    <a:pt x="371" y="34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6" name="Google Shape;1536;p10"/>
            <p:cNvSpPr/>
            <p:nvPr/>
          </p:nvSpPr>
          <p:spPr>
            <a:xfrm>
              <a:off x="1993600" y="2795200"/>
              <a:ext cx="62300" cy="28650"/>
            </a:xfrm>
            <a:custGeom>
              <a:avLst/>
              <a:gdLst/>
              <a:ahLst/>
              <a:cxnLst/>
              <a:rect l="l" t="t" r="r" b="b"/>
              <a:pathLst>
                <a:path w="2492" h="1146" extrusionOk="0">
                  <a:moveTo>
                    <a:pt x="1280" y="1"/>
                  </a:moveTo>
                  <a:lnTo>
                    <a:pt x="135" y="102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101" y="236"/>
                  </a:lnTo>
                  <a:lnTo>
                    <a:pt x="135" y="236"/>
                  </a:lnTo>
                  <a:lnTo>
                    <a:pt x="68" y="472"/>
                  </a:lnTo>
                  <a:lnTo>
                    <a:pt x="34" y="708"/>
                  </a:lnTo>
                  <a:lnTo>
                    <a:pt x="0" y="1145"/>
                  </a:lnTo>
                  <a:lnTo>
                    <a:pt x="135" y="1145"/>
                  </a:lnTo>
                  <a:lnTo>
                    <a:pt x="135" y="708"/>
                  </a:lnTo>
                  <a:lnTo>
                    <a:pt x="202" y="270"/>
                  </a:lnTo>
                  <a:lnTo>
                    <a:pt x="236" y="270"/>
                  </a:lnTo>
                  <a:lnTo>
                    <a:pt x="270" y="236"/>
                  </a:lnTo>
                  <a:lnTo>
                    <a:pt x="876" y="203"/>
                  </a:lnTo>
                  <a:lnTo>
                    <a:pt x="1515" y="135"/>
                  </a:lnTo>
                  <a:lnTo>
                    <a:pt x="1886" y="135"/>
                  </a:lnTo>
                  <a:lnTo>
                    <a:pt x="2290" y="169"/>
                  </a:lnTo>
                  <a:lnTo>
                    <a:pt x="2323" y="203"/>
                  </a:lnTo>
                  <a:lnTo>
                    <a:pt x="2357" y="270"/>
                  </a:lnTo>
                  <a:lnTo>
                    <a:pt x="2357" y="539"/>
                  </a:lnTo>
                  <a:lnTo>
                    <a:pt x="2357" y="1011"/>
                  </a:lnTo>
                  <a:lnTo>
                    <a:pt x="2357" y="1145"/>
                  </a:lnTo>
                  <a:lnTo>
                    <a:pt x="2492" y="1145"/>
                  </a:lnTo>
                  <a:lnTo>
                    <a:pt x="2492" y="102"/>
                  </a:lnTo>
                  <a:lnTo>
                    <a:pt x="2492" y="68"/>
                  </a:lnTo>
                  <a:lnTo>
                    <a:pt x="2458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7" name="Google Shape;1537;p10"/>
            <p:cNvSpPr/>
            <p:nvPr/>
          </p:nvSpPr>
          <p:spPr>
            <a:xfrm>
              <a:off x="3731700" y="1357575"/>
              <a:ext cx="44650" cy="18550"/>
            </a:xfrm>
            <a:custGeom>
              <a:avLst/>
              <a:gdLst/>
              <a:ahLst/>
              <a:cxnLst/>
              <a:rect l="l" t="t" r="r" b="b"/>
              <a:pathLst>
                <a:path w="1786" h="742" extrusionOk="0">
                  <a:moveTo>
                    <a:pt x="1752" y="1"/>
                  </a:moveTo>
                  <a:lnTo>
                    <a:pt x="1314" y="102"/>
                  </a:lnTo>
                  <a:lnTo>
                    <a:pt x="876" y="236"/>
                  </a:lnTo>
                  <a:lnTo>
                    <a:pt x="439" y="405"/>
                  </a:lnTo>
                  <a:lnTo>
                    <a:pt x="35" y="573"/>
                  </a:lnTo>
                  <a:lnTo>
                    <a:pt x="1" y="607"/>
                  </a:lnTo>
                  <a:lnTo>
                    <a:pt x="1" y="674"/>
                  </a:lnTo>
                  <a:lnTo>
                    <a:pt x="35" y="708"/>
                  </a:lnTo>
                  <a:lnTo>
                    <a:pt x="68" y="741"/>
                  </a:lnTo>
                  <a:lnTo>
                    <a:pt x="371" y="708"/>
                  </a:lnTo>
                  <a:lnTo>
                    <a:pt x="641" y="640"/>
                  </a:lnTo>
                  <a:lnTo>
                    <a:pt x="1213" y="438"/>
                  </a:lnTo>
                  <a:lnTo>
                    <a:pt x="1785" y="270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8" name="Google Shape;1538;p10"/>
            <p:cNvSpPr/>
            <p:nvPr/>
          </p:nvSpPr>
          <p:spPr>
            <a:xfrm>
              <a:off x="3708150" y="1295300"/>
              <a:ext cx="68200" cy="24425"/>
            </a:xfrm>
            <a:custGeom>
              <a:avLst/>
              <a:gdLst/>
              <a:ahLst/>
              <a:cxnLst/>
              <a:rect l="l" t="t" r="r" b="b"/>
              <a:pathLst>
                <a:path w="2728" h="977" extrusionOk="0">
                  <a:moveTo>
                    <a:pt x="2727" y="0"/>
                  </a:moveTo>
                  <a:lnTo>
                    <a:pt x="2492" y="67"/>
                  </a:lnTo>
                  <a:lnTo>
                    <a:pt x="1886" y="236"/>
                  </a:lnTo>
                  <a:lnTo>
                    <a:pt x="1246" y="438"/>
                  </a:lnTo>
                  <a:lnTo>
                    <a:pt x="34" y="909"/>
                  </a:lnTo>
                  <a:lnTo>
                    <a:pt x="0" y="943"/>
                  </a:lnTo>
                  <a:lnTo>
                    <a:pt x="34" y="976"/>
                  </a:lnTo>
                  <a:lnTo>
                    <a:pt x="371" y="976"/>
                  </a:lnTo>
                  <a:lnTo>
                    <a:pt x="707" y="943"/>
                  </a:lnTo>
                  <a:lnTo>
                    <a:pt x="1044" y="842"/>
                  </a:lnTo>
                  <a:lnTo>
                    <a:pt x="1381" y="741"/>
                  </a:lnTo>
                  <a:lnTo>
                    <a:pt x="2054" y="505"/>
                  </a:lnTo>
                  <a:lnTo>
                    <a:pt x="2391" y="404"/>
                  </a:lnTo>
                  <a:lnTo>
                    <a:pt x="2727" y="303"/>
                  </a:lnTo>
                  <a:lnTo>
                    <a:pt x="2727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9" name="Google Shape;1539;p10"/>
            <p:cNvSpPr/>
            <p:nvPr/>
          </p:nvSpPr>
          <p:spPr>
            <a:xfrm>
              <a:off x="3718250" y="1315500"/>
              <a:ext cx="58100" cy="21900"/>
            </a:xfrm>
            <a:custGeom>
              <a:avLst/>
              <a:gdLst/>
              <a:ahLst/>
              <a:cxnLst/>
              <a:rect l="l" t="t" r="r" b="b"/>
              <a:pathLst>
                <a:path w="2324" h="876" extrusionOk="0">
                  <a:moveTo>
                    <a:pt x="2323" y="0"/>
                  </a:moveTo>
                  <a:lnTo>
                    <a:pt x="1953" y="135"/>
                  </a:lnTo>
                  <a:lnTo>
                    <a:pt x="1448" y="303"/>
                  </a:lnTo>
                  <a:lnTo>
                    <a:pt x="977" y="471"/>
                  </a:lnTo>
                  <a:lnTo>
                    <a:pt x="472" y="640"/>
                  </a:lnTo>
                  <a:lnTo>
                    <a:pt x="34" y="842"/>
                  </a:lnTo>
                  <a:lnTo>
                    <a:pt x="0" y="875"/>
                  </a:lnTo>
                  <a:lnTo>
                    <a:pt x="303" y="875"/>
                  </a:lnTo>
                  <a:lnTo>
                    <a:pt x="539" y="842"/>
                  </a:lnTo>
                  <a:lnTo>
                    <a:pt x="1044" y="741"/>
                  </a:lnTo>
                  <a:lnTo>
                    <a:pt x="1549" y="606"/>
                  </a:lnTo>
                  <a:lnTo>
                    <a:pt x="2020" y="438"/>
                  </a:lnTo>
                  <a:lnTo>
                    <a:pt x="2323" y="303"/>
                  </a:lnTo>
                  <a:lnTo>
                    <a:pt x="2323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0" name="Google Shape;1540;p10"/>
            <p:cNvSpPr/>
            <p:nvPr/>
          </p:nvSpPr>
          <p:spPr>
            <a:xfrm>
              <a:off x="3741800" y="1396300"/>
              <a:ext cx="34550" cy="16000"/>
            </a:xfrm>
            <a:custGeom>
              <a:avLst/>
              <a:gdLst/>
              <a:ahLst/>
              <a:cxnLst/>
              <a:rect l="l" t="t" r="r" b="b"/>
              <a:pathLst>
                <a:path w="1382" h="640" extrusionOk="0">
                  <a:moveTo>
                    <a:pt x="1381" y="0"/>
                  </a:moveTo>
                  <a:lnTo>
                    <a:pt x="1045" y="101"/>
                  </a:lnTo>
                  <a:lnTo>
                    <a:pt x="775" y="169"/>
                  </a:lnTo>
                  <a:lnTo>
                    <a:pt x="439" y="236"/>
                  </a:lnTo>
                  <a:lnTo>
                    <a:pt x="270" y="303"/>
                  </a:lnTo>
                  <a:lnTo>
                    <a:pt x="136" y="404"/>
                  </a:lnTo>
                  <a:lnTo>
                    <a:pt x="68" y="505"/>
                  </a:lnTo>
                  <a:lnTo>
                    <a:pt x="1" y="640"/>
                  </a:lnTo>
                  <a:lnTo>
                    <a:pt x="35" y="640"/>
                  </a:lnTo>
                  <a:lnTo>
                    <a:pt x="371" y="573"/>
                  </a:lnTo>
                  <a:lnTo>
                    <a:pt x="708" y="472"/>
                  </a:lnTo>
                  <a:lnTo>
                    <a:pt x="1381" y="303"/>
                  </a:lnTo>
                  <a:lnTo>
                    <a:pt x="138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1" name="Google Shape;1541;p10"/>
            <p:cNvSpPr/>
            <p:nvPr/>
          </p:nvSpPr>
          <p:spPr>
            <a:xfrm>
              <a:off x="3708150" y="1270875"/>
              <a:ext cx="68200" cy="25275"/>
            </a:xfrm>
            <a:custGeom>
              <a:avLst/>
              <a:gdLst/>
              <a:ahLst/>
              <a:cxnLst/>
              <a:rect l="l" t="t" r="r" b="b"/>
              <a:pathLst>
                <a:path w="2728" h="1011" extrusionOk="0">
                  <a:moveTo>
                    <a:pt x="2727" y="1"/>
                  </a:moveTo>
                  <a:lnTo>
                    <a:pt x="1347" y="438"/>
                  </a:lnTo>
                  <a:lnTo>
                    <a:pt x="674" y="674"/>
                  </a:lnTo>
                  <a:lnTo>
                    <a:pt x="34" y="943"/>
                  </a:lnTo>
                  <a:lnTo>
                    <a:pt x="0" y="977"/>
                  </a:lnTo>
                  <a:lnTo>
                    <a:pt x="34" y="1011"/>
                  </a:lnTo>
                  <a:lnTo>
                    <a:pt x="404" y="1011"/>
                  </a:lnTo>
                  <a:lnTo>
                    <a:pt x="775" y="943"/>
                  </a:lnTo>
                  <a:lnTo>
                    <a:pt x="1145" y="809"/>
                  </a:lnTo>
                  <a:lnTo>
                    <a:pt x="1515" y="674"/>
                  </a:lnTo>
                  <a:lnTo>
                    <a:pt x="2121" y="438"/>
                  </a:lnTo>
                  <a:lnTo>
                    <a:pt x="2727" y="236"/>
                  </a:lnTo>
                  <a:lnTo>
                    <a:pt x="2727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2" name="Google Shape;1542;p10"/>
            <p:cNvSpPr/>
            <p:nvPr/>
          </p:nvSpPr>
          <p:spPr>
            <a:xfrm>
              <a:off x="3733400" y="1377775"/>
              <a:ext cx="42950" cy="19375"/>
            </a:xfrm>
            <a:custGeom>
              <a:avLst/>
              <a:gdLst/>
              <a:ahLst/>
              <a:cxnLst/>
              <a:rect l="l" t="t" r="r" b="b"/>
              <a:pathLst>
                <a:path w="1718" h="775" extrusionOk="0">
                  <a:moveTo>
                    <a:pt x="1717" y="1"/>
                  </a:moveTo>
                  <a:lnTo>
                    <a:pt x="842" y="337"/>
                  </a:lnTo>
                  <a:lnTo>
                    <a:pt x="34" y="708"/>
                  </a:lnTo>
                  <a:lnTo>
                    <a:pt x="0" y="741"/>
                  </a:lnTo>
                  <a:lnTo>
                    <a:pt x="68" y="775"/>
                  </a:lnTo>
                  <a:lnTo>
                    <a:pt x="472" y="741"/>
                  </a:lnTo>
                  <a:lnTo>
                    <a:pt x="876" y="640"/>
                  </a:lnTo>
                  <a:lnTo>
                    <a:pt x="1313" y="506"/>
                  </a:lnTo>
                  <a:lnTo>
                    <a:pt x="1717" y="371"/>
                  </a:lnTo>
                  <a:lnTo>
                    <a:pt x="1717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3" name="Google Shape;1543;p10"/>
            <p:cNvSpPr/>
            <p:nvPr/>
          </p:nvSpPr>
          <p:spPr>
            <a:xfrm>
              <a:off x="3340325" y="1364300"/>
              <a:ext cx="161625" cy="55575"/>
            </a:xfrm>
            <a:custGeom>
              <a:avLst/>
              <a:gdLst/>
              <a:ahLst/>
              <a:cxnLst/>
              <a:rect l="l" t="t" r="r" b="b"/>
              <a:pathLst>
                <a:path w="6465" h="2223" extrusionOk="0">
                  <a:moveTo>
                    <a:pt x="6364" y="1"/>
                  </a:moveTo>
                  <a:lnTo>
                    <a:pt x="6128" y="102"/>
                  </a:lnTo>
                  <a:lnTo>
                    <a:pt x="5825" y="237"/>
                  </a:lnTo>
                  <a:lnTo>
                    <a:pt x="5252" y="540"/>
                  </a:lnTo>
                  <a:lnTo>
                    <a:pt x="4949" y="641"/>
                  </a:lnTo>
                  <a:lnTo>
                    <a:pt x="4646" y="708"/>
                  </a:lnTo>
                  <a:lnTo>
                    <a:pt x="4512" y="742"/>
                  </a:lnTo>
                  <a:lnTo>
                    <a:pt x="4343" y="742"/>
                  </a:lnTo>
                  <a:lnTo>
                    <a:pt x="4209" y="708"/>
                  </a:lnTo>
                  <a:lnTo>
                    <a:pt x="4074" y="641"/>
                  </a:lnTo>
                  <a:lnTo>
                    <a:pt x="4007" y="641"/>
                  </a:lnTo>
                  <a:lnTo>
                    <a:pt x="3939" y="674"/>
                  </a:lnTo>
                  <a:lnTo>
                    <a:pt x="3872" y="775"/>
                  </a:lnTo>
                  <a:lnTo>
                    <a:pt x="3805" y="876"/>
                  </a:lnTo>
                  <a:lnTo>
                    <a:pt x="3704" y="910"/>
                  </a:lnTo>
                  <a:lnTo>
                    <a:pt x="3636" y="944"/>
                  </a:lnTo>
                  <a:lnTo>
                    <a:pt x="3569" y="910"/>
                  </a:lnTo>
                  <a:lnTo>
                    <a:pt x="3502" y="843"/>
                  </a:lnTo>
                  <a:lnTo>
                    <a:pt x="3333" y="641"/>
                  </a:lnTo>
                  <a:lnTo>
                    <a:pt x="3367" y="472"/>
                  </a:lnTo>
                  <a:lnTo>
                    <a:pt x="3333" y="405"/>
                  </a:lnTo>
                  <a:lnTo>
                    <a:pt x="3300" y="371"/>
                  </a:lnTo>
                  <a:lnTo>
                    <a:pt x="3199" y="371"/>
                  </a:lnTo>
                  <a:lnTo>
                    <a:pt x="3030" y="506"/>
                  </a:lnTo>
                  <a:lnTo>
                    <a:pt x="2963" y="641"/>
                  </a:lnTo>
                  <a:lnTo>
                    <a:pt x="2929" y="775"/>
                  </a:lnTo>
                  <a:lnTo>
                    <a:pt x="2963" y="876"/>
                  </a:lnTo>
                  <a:lnTo>
                    <a:pt x="2828" y="1011"/>
                  </a:lnTo>
                  <a:lnTo>
                    <a:pt x="2727" y="1045"/>
                  </a:lnTo>
                  <a:lnTo>
                    <a:pt x="2593" y="1112"/>
                  </a:lnTo>
                  <a:lnTo>
                    <a:pt x="2458" y="1112"/>
                  </a:lnTo>
                  <a:lnTo>
                    <a:pt x="2391" y="1045"/>
                  </a:lnTo>
                  <a:lnTo>
                    <a:pt x="2391" y="977"/>
                  </a:lnTo>
                  <a:lnTo>
                    <a:pt x="2424" y="876"/>
                  </a:lnTo>
                  <a:lnTo>
                    <a:pt x="2424" y="843"/>
                  </a:lnTo>
                  <a:lnTo>
                    <a:pt x="2391" y="775"/>
                  </a:lnTo>
                  <a:lnTo>
                    <a:pt x="2323" y="742"/>
                  </a:lnTo>
                  <a:lnTo>
                    <a:pt x="2256" y="742"/>
                  </a:lnTo>
                  <a:lnTo>
                    <a:pt x="2222" y="809"/>
                  </a:lnTo>
                  <a:lnTo>
                    <a:pt x="2189" y="977"/>
                  </a:lnTo>
                  <a:lnTo>
                    <a:pt x="2088" y="1179"/>
                  </a:lnTo>
                  <a:lnTo>
                    <a:pt x="1919" y="1348"/>
                  </a:lnTo>
                  <a:lnTo>
                    <a:pt x="1751" y="1449"/>
                  </a:lnTo>
                  <a:lnTo>
                    <a:pt x="1515" y="1482"/>
                  </a:lnTo>
                  <a:lnTo>
                    <a:pt x="1313" y="1482"/>
                  </a:lnTo>
                  <a:lnTo>
                    <a:pt x="1179" y="1449"/>
                  </a:lnTo>
                  <a:lnTo>
                    <a:pt x="1347" y="1078"/>
                  </a:lnTo>
                  <a:lnTo>
                    <a:pt x="1414" y="809"/>
                  </a:lnTo>
                  <a:lnTo>
                    <a:pt x="1414" y="742"/>
                  </a:lnTo>
                  <a:lnTo>
                    <a:pt x="1381" y="708"/>
                  </a:lnTo>
                  <a:lnTo>
                    <a:pt x="1347" y="674"/>
                  </a:lnTo>
                  <a:lnTo>
                    <a:pt x="1280" y="708"/>
                  </a:lnTo>
                  <a:lnTo>
                    <a:pt x="1044" y="843"/>
                  </a:lnTo>
                  <a:lnTo>
                    <a:pt x="876" y="1078"/>
                  </a:lnTo>
                  <a:lnTo>
                    <a:pt x="842" y="1179"/>
                  </a:lnTo>
                  <a:lnTo>
                    <a:pt x="808" y="1280"/>
                  </a:lnTo>
                  <a:lnTo>
                    <a:pt x="808" y="1415"/>
                  </a:lnTo>
                  <a:lnTo>
                    <a:pt x="876" y="1516"/>
                  </a:lnTo>
                  <a:lnTo>
                    <a:pt x="606" y="1819"/>
                  </a:lnTo>
                  <a:lnTo>
                    <a:pt x="539" y="1886"/>
                  </a:lnTo>
                  <a:lnTo>
                    <a:pt x="472" y="1920"/>
                  </a:lnTo>
                  <a:lnTo>
                    <a:pt x="404" y="1920"/>
                  </a:lnTo>
                  <a:lnTo>
                    <a:pt x="371" y="1886"/>
                  </a:lnTo>
                  <a:lnTo>
                    <a:pt x="270" y="1819"/>
                  </a:lnTo>
                  <a:lnTo>
                    <a:pt x="202" y="1651"/>
                  </a:lnTo>
                  <a:lnTo>
                    <a:pt x="202" y="1482"/>
                  </a:lnTo>
                  <a:lnTo>
                    <a:pt x="236" y="1280"/>
                  </a:lnTo>
                  <a:lnTo>
                    <a:pt x="337" y="1112"/>
                  </a:lnTo>
                  <a:lnTo>
                    <a:pt x="404" y="1045"/>
                  </a:lnTo>
                  <a:lnTo>
                    <a:pt x="505" y="977"/>
                  </a:lnTo>
                  <a:lnTo>
                    <a:pt x="539" y="944"/>
                  </a:lnTo>
                  <a:lnTo>
                    <a:pt x="539" y="910"/>
                  </a:lnTo>
                  <a:lnTo>
                    <a:pt x="505" y="876"/>
                  </a:lnTo>
                  <a:lnTo>
                    <a:pt x="472" y="876"/>
                  </a:lnTo>
                  <a:lnTo>
                    <a:pt x="371" y="910"/>
                  </a:lnTo>
                  <a:lnTo>
                    <a:pt x="303" y="944"/>
                  </a:lnTo>
                  <a:lnTo>
                    <a:pt x="169" y="1078"/>
                  </a:lnTo>
                  <a:lnTo>
                    <a:pt x="68" y="1280"/>
                  </a:lnTo>
                  <a:lnTo>
                    <a:pt x="0" y="1516"/>
                  </a:lnTo>
                  <a:lnTo>
                    <a:pt x="0" y="1752"/>
                  </a:lnTo>
                  <a:lnTo>
                    <a:pt x="34" y="1954"/>
                  </a:lnTo>
                  <a:lnTo>
                    <a:pt x="68" y="2021"/>
                  </a:lnTo>
                  <a:lnTo>
                    <a:pt x="135" y="2122"/>
                  </a:lnTo>
                  <a:lnTo>
                    <a:pt x="202" y="2156"/>
                  </a:lnTo>
                  <a:lnTo>
                    <a:pt x="303" y="2189"/>
                  </a:lnTo>
                  <a:lnTo>
                    <a:pt x="404" y="2223"/>
                  </a:lnTo>
                  <a:lnTo>
                    <a:pt x="505" y="2189"/>
                  </a:lnTo>
                  <a:lnTo>
                    <a:pt x="606" y="2156"/>
                  </a:lnTo>
                  <a:lnTo>
                    <a:pt x="707" y="2088"/>
                  </a:lnTo>
                  <a:lnTo>
                    <a:pt x="909" y="1886"/>
                  </a:lnTo>
                  <a:lnTo>
                    <a:pt x="1078" y="1617"/>
                  </a:lnTo>
                  <a:lnTo>
                    <a:pt x="1145" y="1651"/>
                  </a:lnTo>
                  <a:lnTo>
                    <a:pt x="1313" y="1684"/>
                  </a:lnTo>
                  <a:lnTo>
                    <a:pt x="1482" y="1718"/>
                  </a:lnTo>
                  <a:lnTo>
                    <a:pt x="1650" y="1684"/>
                  </a:lnTo>
                  <a:lnTo>
                    <a:pt x="1818" y="1651"/>
                  </a:lnTo>
                  <a:lnTo>
                    <a:pt x="1953" y="1583"/>
                  </a:lnTo>
                  <a:lnTo>
                    <a:pt x="2088" y="1482"/>
                  </a:lnTo>
                  <a:lnTo>
                    <a:pt x="2189" y="1381"/>
                  </a:lnTo>
                  <a:lnTo>
                    <a:pt x="2290" y="1247"/>
                  </a:lnTo>
                  <a:lnTo>
                    <a:pt x="2357" y="1280"/>
                  </a:lnTo>
                  <a:lnTo>
                    <a:pt x="2458" y="1314"/>
                  </a:lnTo>
                  <a:lnTo>
                    <a:pt x="2660" y="1280"/>
                  </a:lnTo>
                  <a:lnTo>
                    <a:pt x="2896" y="1179"/>
                  </a:lnTo>
                  <a:lnTo>
                    <a:pt x="3098" y="1045"/>
                  </a:lnTo>
                  <a:lnTo>
                    <a:pt x="3232" y="1112"/>
                  </a:lnTo>
                  <a:lnTo>
                    <a:pt x="3401" y="1146"/>
                  </a:lnTo>
                  <a:lnTo>
                    <a:pt x="3603" y="1179"/>
                  </a:lnTo>
                  <a:lnTo>
                    <a:pt x="3771" y="1112"/>
                  </a:lnTo>
                  <a:lnTo>
                    <a:pt x="3906" y="1045"/>
                  </a:lnTo>
                  <a:lnTo>
                    <a:pt x="4007" y="977"/>
                  </a:lnTo>
                  <a:lnTo>
                    <a:pt x="4074" y="944"/>
                  </a:lnTo>
                  <a:lnTo>
                    <a:pt x="4209" y="910"/>
                  </a:lnTo>
                  <a:lnTo>
                    <a:pt x="4613" y="910"/>
                  </a:lnTo>
                  <a:lnTo>
                    <a:pt x="4983" y="809"/>
                  </a:lnTo>
                  <a:lnTo>
                    <a:pt x="5353" y="708"/>
                  </a:lnTo>
                  <a:lnTo>
                    <a:pt x="5757" y="540"/>
                  </a:lnTo>
                  <a:lnTo>
                    <a:pt x="6128" y="371"/>
                  </a:lnTo>
                  <a:lnTo>
                    <a:pt x="6296" y="237"/>
                  </a:lnTo>
                  <a:lnTo>
                    <a:pt x="6465" y="136"/>
                  </a:lnTo>
                  <a:lnTo>
                    <a:pt x="6465" y="68"/>
                  </a:lnTo>
                  <a:lnTo>
                    <a:pt x="6465" y="35"/>
                  </a:lnTo>
                  <a:lnTo>
                    <a:pt x="6431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4" name="Google Shape;1544;p10"/>
            <p:cNvSpPr/>
            <p:nvPr/>
          </p:nvSpPr>
          <p:spPr>
            <a:xfrm>
              <a:off x="3405125" y="1533500"/>
              <a:ext cx="238225" cy="68200"/>
            </a:xfrm>
            <a:custGeom>
              <a:avLst/>
              <a:gdLst/>
              <a:ahLst/>
              <a:cxnLst/>
              <a:rect l="l" t="t" r="r" b="b"/>
              <a:pathLst>
                <a:path w="9529" h="2728" extrusionOk="0">
                  <a:moveTo>
                    <a:pt x="9360" y="0"/>
                  </a:moveTo>
                  <a:lnTo>
                    <a:pt x="8855" y="67"/>
                  </a:lnTo>
                  <a:lnTo>
                    <a:pt x="8350" y="168"/>
                  </a:lnTo>
                  <a:lnTo>
                    <a:pt x="7845" y="303"/>
                  </a:lnTo>
                  <a:lnTo>
                    <a:pt x="7340" y="471"/>
                  </a:lnTo>
                  <a:lnTo>
                    <a:pt x="6330" y="842"/>
                  </a:lnTo>
                  <a:lnTo>
                    <a:pt x="5825" y="1010"/>
                  </a:lnTo>
                  <a:lnTo>
                    <a:pt x="5320" y="1145"/>
                  </a:lnTo>
                  <a:lnTo>
                    <a:pt x="2694" y="1886"/>
                  </a:lnTo>
                  <a:lnTo>
                    <a:pt x="1516" y="2189"/>
                  </a:lnTo>
                  <a:lnTo>
                    <a:pt x="775" y="2357"/>
                  </a:lnTo>
                  <a:lnTo>
                    <a:pt x="539" y="2424"/>
                  </a:lnTo>
                  <a:lnTo>
                    <a:pt x="438" y="2424"/>
                  </a:lnTo>
                  <a:lnTo>
                    <a:pt x="337" y="2458"/>
                  </a:lnTo>
                  <a:lnTo>
                    <a:pt x="270" y="2525"/>
                  </a:lnTo>
                  <a:lnTo>
                    <a:pt x="203" y="2593"/>
                  </a:lnTo>
                  <a:lnTo>
                    <a:pt x="169" y="2559"/>
                  </a:lnTo>
                  <a:lnTo>
                    <a:pt x="1" y="2559"/>
                  </a:lnTo>
                  <a:lnTo>
                    <a:pt x="1" y="2593"/>
                  </a:lnTo>
                  <a:lnTo>
                    <a:pt x="1" y="2626"/>
                  </a:lnTo>
                  <a:lnTo>
                    <a:pt x="34" y="2694"/>
                  </a:lnTo>
                  <a:lnTo>
                    <a:pt x="68" y="2727"/>
                  </a:lnTo>
                  <a:lnTo>
                    <a:pt x="708" y="2660"/>
                  </a:lnTo>
                  <a:lnTo>
                    <a:pt x="1314" y="2559"/>
                  </a:lnTo>
                  <a:lnTo>
                    <a:pt x="1920" y="2424"/>
                  </a:lnTo>
                  <a:lnTo>
                    <a:pt x="2526" y="2290"/>
                  </a:lnTo>
                  <a:lnTo>
                    <a:pt x="3738" y="1919"/>
                  </a:lnTo>
                  <a:lnTo>
                    <a:pt x="4950" y="1549"/>
                  </a:lnTo>
                  <a:lnTo>
                    <a:pt x="5489" y="1414"/>
                  </a:lnTo>
                  <a:lnTo>
                    <a:pt x="6027" y="1212"/>
                  </a:lnTo>
                  <a:lnTo>
                    <a:pt x="7138" y="808"/>
                  </a:lnTo>
                  <a:lnTo>
                    <a:pt x="7677" y="640"/>
                  </a:lnTo>
                  <a:lnTo>
                    <a:pt x="8249" y="471"/>
                  </a:lnTo>
                  <a:lnTo>
                    <a:pt x="8822" y="370"/>
                  </a:lnTo>
                  <a:lnTo>
                    <a:pt x="9360" y="337"/>
                  </a:lnTo>
                  <a:lnTo>
                    <a:pt x="9428" y="303"/>
                  </a:lnTo>
                  <a:lnTo>
                    <a:pt x="9495" y="269"/>
                  </a:lnTo>
                  <a:lnTo>
                    <a:pt x="9495" y="236"/>
                  </a:lnTo>
                  <a:lnTo>
                    <a:pt x="9529" y="168"/>
                  </a:lnTo>
                  <a:lnTo>
                    <a:pt x="9495" y="101"/>
                  </a:lnTo>
                  <a:lnTo>
                    <a:pt x="9495" y="67"/>
                  </a:lnTo>
                  <a:lnTo>
                    <a:pt x="9428" y="34"/>
                  </a:lnTo>
                  <a:lnTo>
                    <a:pt x="9360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5" name="Google Shape;1545;p10"/>
            <p:cNvSpPr/>
            <p:nvPr/>
          </p:nvSpPr>
          <p:spPr>
            <a:xfrm>
              <a:off x="396900" y="2062925"/>
              <a:ext cx="184350" cy="760925"/>
            </a:xfrm>
            <a:custGeom>
              <a:avLst/>
              <a:gdLst/>
              <a:ahLst/>
              <a:cxnLst/>
              <a:rect l="l" t="t" r="r" b="b"/>
              <a:pathLst>
                <a:path w="7374" h="30437" extrusionOk="0">
                  <a:moveTo>
                    <a:pt x="2660" y="236"/>
                  </a:moveTo>
                  <a:lnTo>
                    <a:pt x="2862" y="270"/>
                  </a:lnTo>
                  <a:lnTo>
                    <a:pt x="2997" y="337"/>
                  </a:lnTo>
                  <a:lnTo>
                    <a:pt x="3131" y="404"/>
                  </a:lnTo>
                  <a:lnTo>
                    <a:pt x="3199" y="539"/>
                  </a:lnTo>
                  <a:lnTo>
                    <a:pt x="3266" y="674"/>
                  </a:lnTo>
                  <a:lnTo>
                    <a:pt x="3333" y="842"/>
                  </a:lnTo>
                  <a:lnTo>
                    <a:pt x="3401" y="1179"/>
                  </a:lnTo>
                  <a:lnTo>
                    <a:pt x="3468" y="1650"/>
                  </a:lnTo>
                  <a:lnTo>
                    <a:pt x="3535" y="2155"/>
                  </a:lnTo>
                  <a:lnTo>
                    <a:pt x="3569" y="3165"/>
                  </a:lnTo>
                  <a:lnTo>
                    <a:pt x="3603" y="3502"/>
                  </a:lnTo>
                  <a:lnTo>
                    <a:pt x="3670" y="3805"/>
                  </a:lnTo>
                  <a:lnTo>
                    <a:pt x="3535" y="3872"/>
                  </a:lnTo>
                  <a:lnTo>
                    <a:pt x="3502" y="3805"/>
                  </a:lnTo>
                  <a:lnTo>
                    <a:pt x="3468" y="3771"/>
                  </a:lnTo>
                  <a:lnTo>
                    <a:pt x="3367" y="3771"/>
                  </a:lnTo>
                  <a:lnTo>
                    <a:pt x="3367" y="3839"/>
                  </a:lnTo>
                  <a:lnTo>
                    <a:pt x="3367" y="3940"/>
                  </a:lnTo>
                  <a:lnTo>
                    <a:pt x="3030" y="4074"/>
                  </a:lnTo>
                  <a:lnTo>
                    <a:pt x="2727" y="4142"/>
                  </a:lnTo>
                  <a:lnTo>
                    <a:pt x="2357" y="4175"/>
                  </a:lnTo>
                  <a:lnTo>
                    <a:pt x="1987" y="4142"/>
                  </a:lnTo>
                  <a:lnTo>
                    <a:pt x="1583" y="4175"/>
                  </a:lnTo>
                  <a:lnTo>
                    <a:pt x="1381" y="4175"/>
                  </a:lnTo>
                  <a:lnTo>
                    <a:pt x="1145" y="4142"/>
                  </a:lnTo>
                  <a:lnTo>
                    <a:pt x="976" y="4108"/>
                  </a:lnTo>
                  <a:lnTo>
                    <a:pt x="808" y="4041"/>
                  </a:lnTo>
                  <a:lnTo>
                    <a:pt x="707" y="3872"/>
                  </a:lnTo>
                  <a:lnTo>
                    <a:pt x="640" y="3670"/>
                  </a:lnTo>
                  <a:lnTo>
                    <a:pt x="471" y="2896"/>
                  </a:lnTo>
                  <a:lnTo>
                    <a:pt x="337" y="2121"/>
                  </a:lnTo>
                  <a:lnTo>
                    <a:pt x="269" y="1751"/>
                  </a:lnTo>
                  <a:lnTo>
                    <a:pt x="236" y="1381"/>
                  </a:lnTo>
                  <a:lnTo>
                    <a:pt x="236" y="977"/>
                  </a:lnTo>
                  <a:lnTo>
                    <a:pt x="269" y="573"/>
                  </a:lnTo>
                  <a:lnTo>
                    <a:pt x="640" y="472"/>
                  </a:lnTo>
                  <a:lnTo>
                    <a:pt x="1044" y="371"/>
                  </a:lnTo>
                  <a:lnTo>
                    <a:pt x="1448" y="303"/>
                  </a:lnTo>
                  <a:lnTo>
                    <a:pt x="1886" y="236"/>
                  </a:lnTo>
                  <a:close/>
                  <a:moveTo>
                    <a:pt x="3401" y="4175"/>
                  </a:moveTo>
                  <a:lnTo>
                    <a:pt x="3502" y="4579"/>
                  </a:lnTo>
                  <a:lnTo>
                    <a:pt x="3603" y="5118"/>
                  </a:lnTo>
                  <a:lnTo>
                    <a:pt x="3603" y="5320"/>
                  </a:lnTo>
                  <a:lnTo>
                    <a:pt x="3636" y="5488"/>
                  </a:lnTo>
                  <a:lnTo>
                    <a:pt x="2997" y="5556"/>
                  </a:lnTo>
                  <a:lnTo>
                    <a:pt x="2357" y="5623"/>
                  </a:lnTo>
                  <a:lnTo>
                    <a:pt x="1818" y="5690"/>
                  </a:lnTo>
                  <a:lnTo>
                    <a:pt x="1549" y="5724"/>
                  </a:lnTo>
                  <a:lnTo>
                    <a:pt x="1313" y="5825"/>
                  </a:lnTo>
                  <a:lnTo>
                    <a:pt x="1313" y="5657"/>
                  </a:lnTo>
                  <a:lnTo>
                    <a:pt x="1279" y="5488"/>
                  </a:lnTo>
                  <a:lnTo>
                    <a:pt x="1212" y="5152"/>
                  </a:lnTo>
                  <a:lnTo>
                    <a:pt x="1178" y="4748"/>
                  </a:lnTo>
                  <a:lnTo>
                    <a:pt x="1145" y="4377"/>
                  </a:lnTo>
                  <a:lnTo>
                    <a:pt x="1482" y="4377"/>
                  </a:lnTo>
                  <a:lnTo>
                    <a:pt x="1785" y="4344"/>
                  </a:lnTo>
                  <a:lnTo>
                    <a:pt x="2222" y="4377"/>
                  </a:lnTo>
                  <a:lnTo>
                    <a:pt x="2626" y="4344"/>
                  </a:lnTo>
                  <a:lnTo>
                    <a:pt x="3030" y="4310"/>
                  </a:lnTo>
                  <a:lnTo>
                    <a:pt x="3199" y="4243"/>
                  </a:lnTo>
                  <a:lnTo>
                    <a:pt x="3401" y="4175"/>
                  </a:lnTo>
                  <a:close/>
                  <a:moveTo>
                    <a:pt x="3737" y="5724"/>
                  </a:moveTo>
                  <a:lnTo>
                    <a:pt x="3838" y="5758"/>
                  </a:lnTo>
                  <a:lnTo>
                    <a:pt x="3906" y="5791"/>
                  </a:lnTo>
                  <a:lnTo>
                    <a:pt x="3939" y="5892"/>
                  </a:lnTo>
                  <a:lnTo>
                    <a:pt x="3973" y="5993"/>
                  </a:lnTo>
                  <a:lnTo>
                    <a:pt x="4007" y="6263"/>
                  </a:lnTo>
                  <a:lnTo>
                    <a:pt x="3973" y="6532"/>
                  </a:lnTo>
                  <a:lnTo>
                    <a:pt x="2593" y="6700"/>
                  </a:lnTo>
                  <a:lnTo>
                    <a:pt x="2020" y="6768"/>
                  </a:lnTo>
                  <a:lnTo>
                    <a:pt x="1751" y="6835"/>
                  </a:lnTo>
                  <a:lnTo>
                    <a:pt x="1448" y="6936"/>
                  </a:lnTo>
                  <a:lnTo>
                    <a:pt x="1279" y="6667"/>
                  </a:lnTo>
                  <a:lnTo>
                    <a:pt x="1212" y="6532"/>
                  </a:lnTo>
                  <a:lnTo>
                    <a:pt x="1145" y="6397"/>
                  </a:lnTo>
                  <a:lnTo>
                    <a:pt x="1111" y="6229"/>
                  </a:lnTo>
                  <a:lnTo>
                    <a:pt x="1111" y="6061"/>
                  </a:lnTo>
                  <a:lnTo>
                    <a:pt x="1246" y="6061"/>
                  </a:lnTo>
                  <a:lnTo>
                    <a:pt x="1414" y="6027"/>
                  </a:lnTo>
                  <a:lnTo>
                    <a:pt x="1684" y="5960"/>
                  </a:lnTo>
                  <a:lnTo>
                    <a:pt x="2290" y="5859"/>
                  </a:lnTo>
                  <a:lnTo>
                    <a:pt x="2896" y="5791"/>
                  </a:lnTo>
                  <a:lnTo>
                    <a:pt x="3737" y="5724"/>
                  </a:lnTo>
                  <a:close/>
                  <a:moveTo>
                    <a:pt x="3771" y="6801"/>
                  </a:moveTo>
                  <a:lnTo>
                    <a:pt x="3771" y="6835"/>
                  </a:lnTo>
                  <a:lnTo>
                    <a:pt x="3771" y="7374"/>
                  </a:lnTo>
                  <a:lnTo>
                    <a:pt x="3838" y="7946"/>
                  </a:lnTo>
                  <a:lnTo>
                    <a:pt x="3906" y="8518"/>
                  </a:lnTo>
                  <a:lnTo>
                    <a:pt x="3973" y="9057"/>
                  </a:lnTo>
                  <a:lnTo>
                    <a:pt x="4040" y="9798"/>
                  </a:lnTo>
                  <a:lnTo>
                    <a:pt x="4175" y="10505"/>
                  </a:lnTo>
                  <a:lnTo>
                    <a:pt x="4276" y="10942"/>
                  </a:lnTo>
                  <a:lnTo>
                    <a:pt x="4444" y="11380"/>
                  </a:lnTo>
                  <a:lnTo>
                    <a:pt x="4815" y="12188"/>
                  </a:lnTo>
                  <a:lnTo>
                    <a:pt x="4411" y="12323"/>
                  </a:lnTo>
                  <a:lnTo>
                    <a:pt x="3973" y="12424"/>
                  </a:lnTo>
                  <a:lnTo>
                    <a:pt x="3131" y="12525"/>
                  </a:lnTo>
                  <a:lnTo>
                    <a:pt x="2694" y="12559"/>
                  </a:lnTo>
                  <a:lnTo>
                    <a:pt x="2458" y="12592"/>
                  </a:lnTo>
                  <a:lnTo>
                    <a:pt x="2256" y="12660"/>
                  </a:lnTo>
                  <a:lnTo>
                    <a:pt x="2222" y="11919"/>
                  </a:lnTo>
                  <a:lnTo>
                    <a:pt x="2155" y="11178"/>
                  </a:lnTo>
                  <a:lnTo>
                    <a:pt x="1987" y="9697"/>
                  </a:lnTo>
                  <a:lnTo>
                    <a:pt x="1953" y="9057"/>
                  </a:lnTo>
                  <a:lnTo>
                    <a:pt x="1886" y="8384"/>
                  </a:lnTo>
                  <a:lnTo>
                    <a:pt x="1785" y="7744"/>
                  </a:lnTo>
                  <a:lnTo>
                    <a:pt x="1684" y="7407"/>
                  </a:lnTo>
                  <a:lnTo>
                    <a:pt x="1583" y="7104"/>
                  </a:lnTo>
                  <a:lnTo>
                    <a:pt x="1886" y="7071"/>
                  </a:lnTo>
                  <a:lnTo>
                    <a:pt x="2222" y="7037"/>
                  </a:lnTo>
                  <a:lnTo>
                    <a:pt x="2862" y="6936"/>
                  </a:lnTo>
                  <a:lnTo>
                    <a:pt x="3771" y="6801"/>
                  </a:lnTo>
                  <a:close/>
                  <a:moveTo>
                    <a:pt x="5185" y="12256"/>
                  </a:moveTo>
                  <a:lnTo>
                    <a:pt x="5185" y="12424"/>
                  </a:lnTo>
                  <a:lnTo>
                    <a:pt x="5252" y="12592"/>
                  </a:lnTo>
                  <a:lnTo>
                    <a:pt x="5320" y="12761"/>
                  </a:lnTo>
                  <a:lnTo>
                    <a:pt x="5421" y="12929"/>
                  </a:lnTo>
                  <a:lnTo>
                    <a:pt x="5623" y="13232"/>
                  </a:lnTo>
                  <a:lnTo>
                    <a:pt x="5892" y="13535"/>
                  </a:lnTo>
                  <a:lnTo>
                    <a:pt x="6161" y="13804"/>
                  </a:lnTo>
                  <a:lnTo>
                    <a:pt x="6431" y="14107"/>
                  </a:lnTo>
                  <a:lnTo>
                    <a:pt x="6666" y="14410"/>
                  </a:lnTo>
                  <a:lnTo>
                    <a:pt x="6734" y="14579"/>
                  </a:lnTo>
                  <a:lnTo>
                    <a:pt x="6801" y="14747"/>
                  </a:lnTo>
                  <a:lnTo>
                    <a:pt x="6868" y="14983"/>
                  </a:lnTo>
                  <a:lnTo>
                    <a:pt x="6868" y="15252"/>
                  </a:lnTo>
                  <a:lnTo>
                    <a:pt x="6868" y="15488"/>
                  </a:lnTo>
                  <a:lnTo>
                    <a:pt x="6835" y="15723"/>
                  </a:lnTo>
                  <a:lnTo>
                    <a:pt x="6700" y="16228"/>
                  </a:lnTo>
                  <a:lnTo>
                    <a:pt x="6532" y="16700"/>
                  </a:lnTo>
                  <a:lnTo>
                    <a:pt x="6363" y="17171"/>
                  </a:lnTo>
                  <a:lnTo>
                    <a:pt x="6229" y="17676"/>
                  </a:lnTo>
                  <a:lnTo>
                    <a:pt x="6161" y="17912"/>
                  </a:lnTo>
                  <a:lnTo>
                    <a:pt x="6128" y="18147"/>
                  </a:lnTo>
                  <a:lnTo>
                    <a:pt x="6128" y="18383"/>
                  </a:lnTo>
                  <a:lnTo>
                    <a:pt x="6161" y="18652"/>
                  </a:lnTo>
                  <a:lnTo>
                    <a:pt x="5320" y="18821"/>
                  </a:lnTo>
                  <a:lnTo>
                    <a:pt x="4882" y="18888"/>
                  </a:lnTo>
                  <a:lnTo>
                    <a:pt x="4444" y="18955"/>
                  </a:lnTo>
                  <a:lnTo>
                    <a:pt x="3636" y="19023"/>
                  </a:lnTo>
                  <a:lnTo>
                    <a:pt x="3232" y="19090"/>
                  </a:lnTo>
                  <a:lnTo>
                    <a:pt x="2862" y="19191"/>
                  </a:lnTo>
                  <a:lnTo>
                    <a:pt x="2727" y="18888"/>
                  </a:lnTo>
                  <a:lnTo>
                    <a:pt x="2559" y="18619"/>
                  </a:lnTo>
                  <a:lnTo>
                    <a:pt x="2323" y="18383"/>
                  </a:lnTo>
                  <a:lnTo>
                    <a:pt x="2088" y="18147"/>
                  </a:lnTo>
                  <a:lnTo>
                    <a:pt x="1852" y="17945"/>
                  </a:lnTo>
                  <a:lnTo>
                    <a:pt x="1650" y="17710"/>
                  </a:lnTo>
                  <a:lnTo>
                    <a:pt x="1515" y="17508"/>
                  </a:lnTo>
                  <a:lnTo>
                    <a:pt x="1381" y="17272"/>
                  </a:lnTo>
                  <a:lnTo>
                    <a:pt x="1279" y="17003"/>
                  </a:lnTo>
                  <a:lnTo>
                    <a:pt x="1212" y="16733"/>
                  </a:lnTo>
                  <a:lnTo>
                    <a:pt x="1145" y="16464"/>
                  </a:lnTo>
                  <a:lnTo>
                    <a:pt x="1111" y="16161"/>
                  </a:lnTo>
                  <a:lnTo>
                    <a:pt x="1111" y="15757"/>
                  </a:lnTo>
                  <a:lnTo>
                    <a:pt x="1178" y="15319"/>
                  </a:lnTo>
                  <a:lnTo>
                    <a:pt x="1279" y="14915"/>
                  </a:lnTo>
                  <a:lnTo>
                    <a:pt x="1414" y="14511"/>
                  </a:lnTo>
                  <a:lnTo>
                    <a:pt x="1684" y="13703"/>
                  </a:lnTo>
                  <a:lnTo>
                    <a:pt x="1818" y="13299"/>
                  </a:lnTo>
                  <a:lnTo>
                    <a:pt x="1919" y="12929"/>
                  </a:lnTo>
                  <a:lnTo>
                    <a:pt x="2357" y="12862"/>
                  </a:lnTo>
                  <a:lnTo>
                    <a:pt x="2795" y="12828"/>
                  </a:lnTo>
                  <a:lnTo>
                    <a:pt x="3704" y="12660"/>
                  </a:lnTo>
                  <a:lnTo>
                    <a:pt x="4007" y="12626"/>
                  </a:lnTo>
                  <a:lnTo>
                    <a:pt x="4343" y="12559"/>
                  </a:lnTo>
                  <a:lnTo>
                    <a:pt x="4646" y="12491"/>
                  </a:lnTo>
                  <a:lnTo>
                    <a:pt x="4916" y="12390"/>
                  </a:lnTo>
                  <a:lnTo>
                    <a:pt x="4983" y="12357"/>
                  </a:lnTo>
                  <a:lnTo>
                    <a:pt x="5050" y="12323"/>
                  </a:lnTo>
                  <a:lnTo>
                    <a:pt x="5185" y="12256"/>
                  </a:lnTo>
                  <a:close/>
                  <a:moveTo>
                    <a:pt x="2054" y="0"/>
                  </a:moveTo>
                  <a:lnTo>
                    <a:pt x="1549" y="34"/>
                  </a:lnTo>
                  <a:lnTo>
                    <a:pt x="1044" y="135"/>
                  </a:lnTo>
                  <a:lnTo>
                    <a:pt x="539" y="270"/>
                  </a:lnTo>
                  <a:lnTo>
                    <a:pt x="303" y="337"/>
                  </a:lnTo>
                  <a:lnTo>
                    <a:pt x="101" y="472"/>
                  </a:lnTo>
                  <a:lnTo>
                    <a:pt x="67" y="505"/>
                  </a:lnTo>
                  <a:lnTo>
                    <a:pt x="67" y="539"/>
                  </a:lnTo>
                  <a:lnTo>
                    <a:pt x="67" y="573"/>
                  </a:lnTo>
                  <a:lnTo>
                    <a:pt x="101" y="606"/>
                  </a:lnTo>
                  <a:lnTo>
                    <a:pt x="34" y="808"/>
                  </a:lnTo>
                  <a:lnTo>
                    <a:pt x="0" y="1010"/>
                  </a:lnTo>
                  <a:lnTo>
                    <a:pt x="0" y="1414"/>
                  </a:lnTo>
                  <a:lnTo>
                    <a:pt x="67" y="1852"/>
                  </a:lnTo>
                  <a:lnTo>
                    <a:pt x="135" y="2256"/>
                  </a:lnTo>
                  <a:lnTo>
                    <a:pt x="236" y="2828"/>
                  </a:lnTo>
                  <a:lnTo>
                    <a:pt x="370" y="3401"/>
                  </a:lnTo>
                  <a:lnTo>
                    <a:pt x="404" y="3738"/>
                  </a:lnTo>
                  <a:lnTo>
                    <a:pt x="438" y="3940"/>
                  </a:lnTo>
                  <a:lnTo>
                    <a:pt x="505" y="4108"/>
                  </a:lnTo>
                  <a:lnTo>
                    <a:pt x="606" y="4209"/>
                  </a:lnTo>
                  <a:lnTo>
                    <a:pt x="673" y="4276"/>
                  </a:lnTo>
                  <a:lnTo>
                    <a:pt x="808" y="4344"/>
                  </a:lnTo>
                  <a:lnTo>
                    <a:pt x="909" y="4377"/>
                  </a:lnTo>
                  <a:lnTo>
                    <a:pt x="943" y="4815"/>
                  </a:lnTo>
                  <a:lnTo>
                    <a:pt x="976" y="5253"/>
                  </a:lnTo>
                  <a:lnTo>
                    <a:pt x="1010" y="5589"/>
                  </a:lnTo>
                  <a:lnTo>
                    <a:pt x="1044" y="5791"/>
                  </a:lnTo>
                  <a:lnTo>
                    <a:pt x="1145" y="5926"/>
                  </a:lnTo>
                  <a:lnTo>
                    <a:pt x="1111" y="5960"/>
                  </a:lnTo>
                  <a:lnTo>
                    <a:pt x="1077" y="5892"/>
                  </a:lnTo>
                  <a:lnTo>
                    <a:pt x="1010" y="5892"/>
                  </a:lnTo>
                  <a:lnTo>
                    <a:pt x="943" y="6027"/>
                  </a:lnTo>
                  <a:lnTo>
                    <a:pt x="943" y="6162"/>
                  </a:lnTo>
                  <a:lnTo>
                    <a:pt x="943" y="6296"/>
                  </a:lnTo>
                  <a:lnTo>
                    <a:pt x="976" y="6465"/>
                  </a:lnTo>
                  <a:lnTo>
                    <a:pt x="1111" y="6768"/>
                  </a:lnTo>
                  <a:lnTo>
                    <a:pt x="1279" y="7003"/>
                  </a:lnTo>
                  <a:lnTo>
                    <a:pt x="1212" y="7037"/>
                  </a:lnTo>
                  <a:lnTo>
                    <a:pt x="1178" y="7071"/>
                  </a:lnTo>
                  <a:lnTo>
                    <a:pt x="1212" y="7104"/>
                  </a:lnTo>
                  <a:lnTo>
                    <a:pt x="1381" y="7104"/>
                  </a:lnTo>
                  <a:lnTo>
                    <a:pt x="1482" y="7744"/>
                  </a:lnTo>
                  <a:lnTo>
                    <a:pt x="1583" y="8417"/>
                  </a:lnTo>
                  <a:lnTo>
                    <a:pt x="1684" y="9057"/>
                  </a:lnTo>
                  <a:lnTo>
                    <a:pt x="1751" y="9697"/>
                  </a:lnTo>
                  <a:lnTo>
                    <a:pt x="1886" y="11212"/>
                  </a:lnTo>
                  <a:lnTo>
                    <a:pt x="1953" y="11986"/>
                  </a:lnTo>
                  <a:lnTo>
                    <a:pt x="1987" y="12727"/>
                  </a:lnTo>
                  <a:lnTo>
                    <a:pt x="1987" y="12761"/>
                  </a:lnTo>
                  <a:lnTo>
                    <a:pt x="1919" y="12828"/>
                  </a:lnTo>
                  <a:lnTo>
                    <a:pt x="1919" y="12794"/>
                  </a:lnTo>
                  <a:lnTo>
                    <a:pt x="1852" y="12828"/>
                  </a:lnTo>
                  <a:lnTo>
                    <a:pt x="1785" y="12929"/>
                  </a:lnTo>
                  <a:lnTo>
                    <a:pt x="1684" y="13165"/>
                  </a:lnTo>
                  <a:lnTo>
                    <a:pt x="1549" y="13636"/>
                  </a:lnTo>
                  <a:lnTo>
                    <a:pt x="1313" y="14141"/>
                  </a:lnTo>
                  <a:lnTo>
                    <a:pt x="1145" y="14680"/>
                  </a:lnTo>
                  <a:lnTo>
                    <a:pt x="1010" y="15218"/>
                  </a:lnTo>
                  <a:lnTo>
                    <a:pt x="909" y="15791"/>
                  </a:lnTo>
                  <a:lnTo>
                    <a:pt x="909" y="16296"/>
                  </a:lnTo>
                  <a:lnTo>
                    <a:pt x="943" y="16767"/>
                  </a:lnTo>
                  <a:lnTo>
                    <a:pt x="1077" y="17238"/>
                  </a:lnTo>
                  <a:lnTo>
                    <a:pt x="1145" y="17440"/>
                  </a:lnTo>
                  <a:lnTo>
                    <a:pt x="1279" y="17676"/>
                  </a:lnTo>
                  <a:lnTo>
                    <a:pt x="1414" y="17912"/>
                  </a:lnTo>
                  <a:lnTo>
                    <a:pt x="1616" y="18114"/>
                  </a:lnTo>
                  <a:lnTo>
                    <a:pt x="2020" y="18484"/>
                  </a:lnTo>
                  <a:lnTo>
                    <a:pt x="2189" y="18652"/>
                  </a:lnTo>
                  <a:lnTo>
                    <a:pt x="2391" y="18854"/>
                  </a:lnTo>
                  <a:lnTo>
                    <a:pt x="2525" y="19090"/>
                  </a:lnTo>
                  <a:lnTo>
                    <a:pt x="2626" y="19359"/>
                  </a:lnTo>
                  <a:lnTo>
                    <a:pt x="2660" y="19427"/>
                  </a:lnTo>
                  <a:lnTo>
                    <a:pt x="2727" y="19460"/>
                  </a:lnTo>
                  <a:lnTo>
                    <a:pt x="2761" y="19460"/>
                  </a:lnTo>
                  <a:lnTo>
                    <a:pt x="2828" y="19427"/>
                  </a:lnTo>
                  <a:lnTo>
                    <a:pt x="2963" y="19764"/>
                  </a:lnTo>
                  <a:lnTo>
                    <a:pt x="3098" y="20134"/>
                  </a:lnTo>
                  <a:lnTo>
                    <a:pt x="3199" y="20471"/>
                  </a:lnTo>
                  <a:lnTo>
                    <a:pt x="3266" y="20841"/>
                  </a:lnTo>
                  <a:lnTo>
                    <a:pt x="3333" y="21582"/>
                  </a:lnTo>
                  <a:lnTo>
                    <a:pt x="3434" y="22322"/>
                  </a:lnTo>
                  <a:lnTo>
                    <a:pt x="3704" y="24107"/>
                  </a:lnTo>
                  <a:lnTo>
                    <a:pt x="3838" y="24982"/>
                  </a:lnTo>
                  <a:lnTo>
                    <a:pt x="3939" y="25891"/>
                  </a:lnTo>
                  <a:lnTo>
                    <a:pt x="4074" y="27036"/>
                  </a:lnTo>
                  <a:lnTo>
                    <a:pt x="4209" y="28181"/>
                  </a:lnTo>
                  <a:lnTo>
                    <a:pt x="4411" y="29325"/>
                  </a:lnTo>
                  <a:lnTo>
                    <a:pt x="4680" y="30436"/>
                  </a:lnTo>
                  <a:lnTo>
                    <a:pt x="4983" y="30436"/>
                  </a:lnTo>
                  <a:lnTo>
                    <a:pt x="4781" y="29797"/>
                  </a:lnTo>
                  <a:lnTo>
                    <a:pt x="4613" y="29123"/>
                  </a:lnTo>
                  <a:lnTo>
                    <a:pt x="4444" y="28181"/>
                  </a:lnTo>
                  <a:lnTo>
                    <a:pt x="4343" y="27271"/>
                  </a:lnTo>
                  <a:lnTo>
                    <a:pt x="4141" y="25386"/>
                  </a:lnTo>
                  <a:lnTo>
                    <a:pt x="3872" y="23669"/>
                  </a:lnTo>
                  <a:lnTo>
                    <a:pt x="3603" y="21986"/>
                  </a:lnTo>
                  <a:lnTo>
                    <a:pt x="3535" y="21312"/>
                  </a:lnTo>
                  <a:lnTo>
                    <a:pt x="3434" y="20639"/>
                  </a:lnTo>
                  <a:lnTo>
                    <a:pt x="3367" y="20302"/>
                  </a:lnTo>
                  <a:lnTo>
                    <a:pt x="3266" y="19966"/>
                  </a:lnTo>
                  <a:lnTo>
                    <a:pt x="3165" y="19663"/>
                  </a:lnTo>
                  <a:lnTo>
                    <a:pt x="2997" y="19393"/>
                  </a:lnTo>
                  <a:lnTo>
                    <a:pt x="3939" y="19225"/>
                  </a:lnTo>
                  <a:lnTo>
                    <a:pt x="4882" y="19124"/>
                  </a:lnTo>
                  <a:lnTo>
                    <a:pt x="5488" y="19056"/>
                  </a:lnTo>
                  <a:lnTo>
                    <a:pt x="5757" y="18989"/>
                  </a:lnTo>
                  <a:lnTo>
                    <a:pt x="6060" y="18888"/>
                  </a:lnTo>
                  <a:lnTo>
                    <a:pt x="6060" y="18888"/>
                  </a:lnTo>
                  <a:lnTo>
                    <a:pt x="6027" y="19663"/>
                  </a:lnTo>
                  <a:lnTo>
                    <a:pt x="6027" y="20437"/>
                  </a:lnTo>
                  <a:lnTo>
                    <a:pt x="6094" y="21211"/>
                  </a:lnTo>
                  <a:lnTo>
                    <a:pt x="6161" y="21986"/>
                  </a:lnTo>
                  <a:lnTo>
                    <a:pt x="6363" y="23568"/>
                  </a:lnTo>
                  <a:lnTo>
                    <a:pt x="6532" y="25083"/>
                  </a:lnTo>
                  <a:lnTo>
                    <a:pt x="7070" y="30436"/>
                  </a:lnTo>
                  <a:lnTo>
                    <a:pt x="7373" y="30436"/>
                  </a:lnTo>
                  <a:lnTo>
                    <a:pt x="7104" y="27777"/>
                  </a:lnTo>
                  <a:lnTo>
                    <a:pt x="6801" y="25083"/>
                  </a:lnTo>
                  <a:lnTo>
                    <a:pt x="6498" y="21952"/>
                  </a:lnTo>
                  <a:lnTo>
                    <a:pt x="6195" y="18821"/>
                  </a:lnTo>
                  <a:lnTo>
                    <a:pt x="6262" y="19023"/>
                  </a:lnTo>
                  <a:lnTo>
                    <a:pt x="6296" y="19056"/>
                  </a:lnTo>
                  <a:lnTo>
                    <a:pt x="6330" y="19090"/>
                  </a:lnTo>
                  <a:lnTo>
                    <a:pt x="6431" y="19124"/>
                  </a:lnTo>
                  <a:lnTo>
                    <a:pt x="6498" y="19056"/>
                  </a:lnTo>
                  <a:lnTo>
                    <a:pt x="6532" y="19023"/>
                  </a:lnTo>
                  <a:lnTo>
                    <a:pt x="6532" y="18955"/>
                  </a:lnTo>
                  <a:lnTo>
                    <a:pt x="6464" y="18686"/>
                  </a:lnTo>
                  <a:lnTo>
                    <a:pt x="6431" y="18450"/>
                  </a:lnTo>
                  <a:lnTo>
                    <a:pt x="6431" y="18181"/>
                  </a:lnTo>
                  <a:lnTo>
                    <a:pt x="6464" y="17945"/>
                  </a:lnTo>
                  <a:lnTo>
                    <a:pt x="6565" y="17440"/>
                  </a:lnTo>
                  <a:lnTo>
                    <a:pt x="6734" y="16935"/>
                  </a:lnTo>
                  <a:lnTo>
                    <a:pt x="6868" y="16430"/>
                  </a:lnTo>
                  <a:lnTo>
                    <a:pt x="7037" y="15925"/>
                  </a:lnTo>
                  <a:lnTo>
                    <a:pt x="7104" y="15420"/>
                  </a:lnTo>
                  <a:lnTo>
                    <a:pt x="7104" y="15185"/>
                  </a:lnTo>
                  <a:lnTo>
                    <a:pt x="7104" y="14915"/>
                  </a:lnTo>
                  <a:lnTo>
                    <a:pt x="7070" y="14713"/>
                  </a:lnTo>
                  <a:lnTo>
                    <a:pt x="7037" y="14545"/>
                  </a:lnTo>
                  <a:lnTo>
                    <a:pt x="6868" y="14208"/>
                  </a:lnTo>
                  <a:lnTo>
                    <a:pt x="6666" y="13905"/>
                  </a:lnTo>
                  <a:lnTo>
                    <a:pt x="6397" y="13636"/>
                  </a:lnTo>
                  <a:lnTo>
                    <a:pt x="6060" y="13266"/>
                  </a:lnTo>
                  <a:lnTo>
                    <a:pt x="5757" y="12862"/>
                  </a:lnTo>
                  <a:lnTo>
                    <a:pt x="5623" y="12660"/>
                  </a:lnTo>
                  <a:lnTo>
                    <a:pt x="5488" y="12458"/>
                  </a:lnTo>
                  <a:lnTo>
                    <a:pt x="5387" y="12222"/>
                  </a:lnTo>
                  <a:lnTo>
                    <a:pt x="5320" y="11953"/>
                  </a:lnTo>
                  <a:lnTo>
                    <a:pt x="5286" y="11919"/>
                  </a:lnTo>
                  <a:lnTo>
                    <a:pt x="5219" y="11919"/>
                  </a:lnTo>
                  <a:lnTo>
                    <a:pt x="5185" y="11953"/>
                  </a:lnTo>
                  <a:lnTo>
                    <a:pt x="5185" y="12087"/>
                  </a:lnTo>
                  <a:lnTo>
                    <a:pt x="5118" y="12054"/>
                  </a:lnTo>
                  <a:lnTo>
                    <a:pt x="5050" y="12054"/>
                  </a:lnTo>
                  <a:lnTo>
                    <a:pt x="5017" y="12087"/>
                  </a:lnTo>
                  <a:lnTo>
                    <a:pt x="4983" y="11919"/>
                  </a:lnTo>
                  <a:lnTo>
                    <a:pt x="4882" y="11751"/>
                  </a:lnTo>
                  <a:lnTo>
                    <a:pt x="4613" y="11111"/>
                  </a:lnTo>
                  <a:lnTo>
                    <a:pt x="4478" y="10808"/>
                  </a:lnTo>
                  <a:lnTo>
                    <a:pt x="4411" y="10437"/>
                  </a:lnTo>
                  <a:lnTo>
                    <a:pt x="4242" y="9596"/>
                  </a:lnTo>
                  <a:lnTo>
                    <a:pt x="4141" y="8687"/>
                  </a:lnTo>
                  <a:lnTo>
                    <a:pt x="4141" y="8350"/>
                  </a:lnTo>
                  <a:lnTo>
                    <a:pt x="4108" y="7710"/>
                  </a:lnTo>
                  <a:lnTo>
                    <a:pt x="4074" y="7374"/>
                  </a:lnTo>
                  <a:lnTo>
                    <a:pt x="4007" y="7104"/>
                  </a:lnTo>
                  <a:lnTo>
                    <a:pt x="3939" y="6902"/>
                  </a:lnTo>
                  <a:lnTo>
                    <a:pt x="3872" y="6835"/>
                  </a:lnTo>
                  <a:lnTo>
                    <a:pt x="3838" y="6801"/>
                  </a:lnTo>
                  <a:lnTo>
                    <a:pt x="3973" y="6801"/>
                  </a:lnTo>
                  <a:lnTo>
                    <a:pt x="4007" y="6835"/>
                  </a:lnTo>
                  <a:lnTo>
                    <a:pt x="4141" y="6835"/>
                  </a:lnTo>
                  <a:lnTo>
                    <a:pt x="4209" y="6734"/>
                  </a:lnTo>
                  <a:lnTo>
                    <a:pt x="4343" y="6734"/>
                  </a:lnTo>
                  <a:lnTo>
                    <a:pt x="4411" y="6700"/>
                  </a:lnTo>
                  <a:lnTo>
                    <a:pt x="4444" y="6667"/>
                  </a:lnTo>
                  <a:lnTo>
                    <a:pt x="4444" y="6566"/>
                  </a:lnTo>
                  <a:lnTo>
                    <a:pt x="4377" y="6498"/>
                  </a:lnTo>
                  <a:lnTo>
                    <a:pt x="4343" y="6465"/>
                  </a:lnTo>
                  <a:lnTo>
                    <a:pt x="4276" y="6465"/>
                  </a:lnTo>
                  <a:lnTo>
                    <a:pt x="4209" y="6498"/>
                  </a:lnTo>
                  <a:lnTo>
                    <a:pt x="4209" y="6027"/>
                  </a:lnTo>
                  <a:lnTo>
                    <a:pt x="4141" y="5556"/>
                  </a:lnTo>
                  <a:lnTo>
                    <a:pt x="4108" y="5488"/>
                  </a:lnTo>
                  <a:lnTo>
                    <a:pt x="4040" y="5455"/>
                  </a:lnTo>
                  <a:lnTo>
                    <a:pt x="3771" y="5488"/>
                  </a:lnTo>
                  <a:lnTo>
                    <a:pt x="3838" y="5320"/>
                  </a:lnTo>
                  <a:lnTo>
                    <a:pt x="3838" y="5152"/>
                  </a:lnTo>
                  <a:lnTo>
                    <a:pt x="3771" y="4815"/>
                  </a:lnTo>
                  <a:lnTo>
                    <a:pt x="3704" y="4445"/>
                  </a:lnTo>
                  <a:lnTo>
                    <a:pt x="3603" y="4074"/>
                  </a:lnTo>
                  <a:lnTo>
                    <a:pt x="3737" y="4007"/>
                  </a:lnTo>
                  <a:lnTo>
                    <a:pt x="3838" y="4074"/>
                  </a:lnTo>
                  <a:lnTo>
                    <a:pt x="3906" y="4108"/>
                  </a:lnTo>
                  <a:lnTo>
                    <a:pt x="3973" y="4108"/>
                  </a:lnTo>
                  <a:lnTo>
                    <a:pt x="4007" y="4041"/>
                  </a:lnTo>
                  <a:lnTo>
                    <a:pt x="4007" y="3940"/>
                  </a:lnTo>
                  <a:lnTo>
                    <a:pt x="3906" y="3738"/>
                  </a:lnTo>
                  <a:lnTo>
                    <a:pt x="3805" y="3502"/>
                  </a:lnTo>
                  <a:lnTo>
                    <a:pt x="3771" y="3232"/>
                  </a:lnTo>
                  <a:lnTo>
                    <a:pt x="3771" y="2929"/>
                  </a:lnTo>
                  <a:lnTo>
                    <a:pt x="3737" y="2357"/>
                  </a:lnTo>
                  <a:lnTo>
                    <a:pt x="3737" y="1852"/>
                  </a:lnTo>
                  <a:lnTo>
                    <a:pt x="3704" y="1448"/>
                  </a:lnTo>
                  <a:lnTo>
                    <a:pt x="3636" y="977"/>
                  </a:lnTo>
                  <a:lnTo>
                    <a:pt x="3603" y="775"/>
                  </a:lnTo>
                  <a:lnTo>
                    <a:pt x="3535" y="539"/>
                  </a:lnTo>
                  <a:lnTo>
                    <a:pt x="3434" y="371"/>
                  </a:lnTo>
                  <a:lnTo>
                    <a:pt x="3333" y="236"/>
                  </a:lnTo>
                  <a:lnTo>
                    <a:pt x="3199" y="135"/>
                  </a:lnTo>
                  <a:lnTo>
                    <a:pt x="3064" y="68"/>
                  </a:lnTo>
                  <a:lnTo>
                    <a:pt x="2896" y="34"/>
                  </a:lnTo>
                  <a:lnTo>
                    <a:pt x="2727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6" name="Google Shape;1546;p10"/>
            <p:cNvSpPr/>
            <p:nvPr/>
          </p:nvSpPr>
          <p:spPr>
            <a:xfrm>
              <a:off x="328725" y="1041100"/>
              <a:ext cx="351000" cy="772700"/>
            </a:xfrm>
            <a:custGeom>
              <a:avLst/>
              <a:gdLst/>
              <a:ahLst/>
              <a:cxnLst/>
              <a:rect l="l" t="t" r="r" b="b"/>
              <a:pathLst>
                <a:path w="14040" h="30908" extrusionOk="0">
                  <a:moveTo>
                    <a:pt x="0" y="0"/>
                  </a:moveTo>
                  <a:lnTo>
                    <a:pt x="0" y="135"/>
                  </a:lnTo>
                  <a:lnTo>
                    <a:pt x="303" y="236"/>
                  </a:lnTo>
                  <a:lnTo>
                    <a:pt x="606" y="371"/>
                  </a:lnTo>
                  <a:lnTo>
                    <a:pt x="1178" y="674"/>
                  </a:lnTo>
                  <a:lnTo>
                    <a:pt x="1549" y="842"/>
                  </a:lnTo>
                  <a:lnTo>
                    <a:pt x="1953" y="977"/>
                  </a:lnTo>
                  <a:lnTo>
                    <a:pt x="2761" y="1179"/>
                  </a:lnTo>
                  <a:lnTo>
                    <a:pt x="3703" y="1448"/>
                  </a:lnTo>
                  <a:lnTo>
                    <a:pt x="4613" y="1717"/>
                  </a:lnTo>
                  <a:lnTo>
                    <a:pt x="5522" y="2020"/>
                  </a:lnTo>
                  <a:lnTo>
                    <a:pt x="6397" y="2357"/>
                  </a:lnTo>
                  <a:lnTo>
                    <a:pt x="8215" y="3064"/>
                  </a:lnTo>
                  <a:lnTo>
                    <a:pt x="10067" y="3670"/>
                  </a:lnTo>
                  <a:lnTo>
                    <a:pt x="10976" y="3939"/>
                  </a:lnTo>
                  <a:lnTo>
                    <a:pt x="11885" y="4209"/>
                  </a:lnTo>
                  <a:lnTo>
                    <a:pt x="12794" y="4478"/>
                  </a:lnTo>
                  <a:lnTo>
                    <a:pt x="13703" y="4748"/>
                  </a:lnTo>
                  <a:lnTo>
                    <a:pt x="13703" y="4815"/>
                  </a:lnTo>
                  <a:lnTo>
                    <a:pt x="13737" y="4849"/>
                  </a:lnTo>
                  <a:lnTo>
                    <a:pt x="13770" y="4882"/>
                  </a:lnTo>
                  <a:lnTo>
                    <a:pt x="13669" y="5017"/>
                  </a:lnTo>
                  <a:lnTo>
                    <a:pt x="13568" y="5522"/>
                  </a:lnTo>
                  <a:lnTo>
                    <a:pt x="13400" y="6364"/>
                  </a:lnTo>
                  <a:lnTo>
                    <a:pt x="13164" y="7239"/>
                  </a:lnTo>
                  <a:lnTo>
                    <a:pt x="12895" y="8081"/>
                  </a:lnTo>
                  <a:lnTo>
                    <a:pt x="12626" y="8922"/>
                  </a:lnTo>
                  <a:lnTo>
                    <a:pt x="12053" y="10639"/>
                  </a:lnTo>
                  <a:lnTo>
                    <a:pt x="10841" y="14141"/>
                  </a:lnTo>
                  <a:lnTo>
                    <a:pt x="10235" y="15858"/>
                  </a:lnTo>
                  <a:lnTo>
                    <a:pt x="9562" y="17609"/>
                  </a:lnTo>
                  <a:lnTo>
                    <a:pt x="8989" y="19225"/>
                  </a:lnTo>
                  <a:lnTo>
                    <a:pt x="8383" y="20841"/>
                  </a:lnTo>
                  <a:lnTo>
                    <a:pt x="7272" y="24107"/>
                  </a:lnTo>
                  <a:lnTo>
                    <a:pt x="6161" y="27339"/>
                  </a:lnTo>
                  <a:lnTo>
                    <a:pt x="5017" y="30605"/>
                  </a:lnTo>
                  <a:lnTo>
                    <a:pt x="4680" y="30571"/>
                  </a:lnTo>
                  <a:lnTo>
                    <a:pt x="4411" y="30504"/>
                  </a:lnTo>
                  <a:lnTo>
                    <a:pt x="4175" y="30436"/>
                  </a:lnTo>
                  <a:lnTo>
                    <a:pt x="3703" y="30268"/>
                  </a:lnTo>
                  <a:lnTo>
                    <a:pt x="2693" y="29830"/>
                  </a:lnTo>
                  <a:lnTo>
                    <a:pt x="2222" y="29628"/>
                  </a:lnTo>
                  <a:lnTo>
                    <a:pt x="1717" y="29460"/>
                  </a:lnTo>
                  <a:lnTo>
                    <a:pt x="842" y="29191"/>
                  </a:lnTo>
                  <a:lnTo>
                    <a:pt x="0" y="28888"/>
                  </a:lnTo>
                  <a:lnTo>
                    <a:pt x="0" y="29224"/>
                  </a:lnTo>
                  <a:lnTo>
                    <a:pt x="505" y="29393"/>
                  </a:lnTo>
                  <a:lnTo>
                    <a:pt x="1044" y="29561"/>
                  </a:lnTo>
                  <a:lnTo>
                    <a:pt x="2087" y="29864"/>
                  </a:lnTo>
                  <a:lnTo>
                    <a:pt x="2559" y="30032"/>
                  </a:lnTo>
                  <a:lnTo>
                    <a:pt x="3030" y="30234"/>
                  </a:lnTo>
                  <a:lnTo>
                    <a:pt x="3501" y="30436"/>
                  </a:lnTo>
                  <a:lnTo>
                    <a:pt x="3973" y="30638"/>
                  </a:lnTo>
                  <a:lnTo>
                    <a:pt x="4444" y="30773"/>
                  </a:lnTo>
                  <a:lnTo>
                    <a:pt x="4714" y="30840"/>
                  </a:lnTo>
                  <a:lnTo>
                    <a:pt x="4848" y="30840"/>
                  </a:lnTo>
                  <a:lnTo>
                    <a:pt x="4983" y="30807"/>
                  </a:lnTo>
                  <a:lnTo>
                    <a:pt x="5017" y="30874"/>
                  </a:lnTo>
                  <a:lnTo>
                    <a:pt x="5118" y="30908"/>
                  </a:lnTo>
                  <a:lnTo>
                    <a:pt x="5185" y="30874"/>
                  </a:lnTo>
                  <a:lnTo>
                    <a:pt x="5252" y="30807"/>
                  </a:lnTo>
                  <a:lnTo>
                    <a:pt x="6330" y="27642"/>
                  </a:lnTo>
                  <a:lnTo>
                    <a:pt x="7407" y="24477"/>
                  </a:lnTo>
                  <a:lnTo>
                    <a:pt x="8484" y="21312"/>
                  </a:lnTo>
                  <a:lnTo>
                    <a:pt x="9057" y="19730"/>
                  </a:lnTo>
                  <a:lnTo>
                    <a:pt x="9663" y="18181"/>
                  </a:lnTo>
                  <a:lnTo>
                    <a:pt x="10302" y="16498"/>
                  </a:lnTo>
                  <a:lnTo>
                    <a:pt x="10908" y="14814"/>
                  </a:lnTo>
                  <a:lnTo>
                    <a:pt x="12053" y="11447"/>
                  </a:lnTo>
                  <a:lnTo>
                    <a:pt x="12626" y="9831"/>
                  </a:lnTo>
                  <a:lnTo>
                    <a:pt x="13198" y="8182"/>
                  </a:lnTo>
                  <a:lnTo>
                    <a:pt x="13434" y="7340"/>
                  </a:lnTo>
                  <a:lnTo>
                    <a:pt x="13669" y="6498"/>
                  </a:lnTo>
                  <a:lnTo>
                    <a:pt x="13838" y="5657"/>
                  </a:lnTo>
                  <a:lnTo>
                    <a:pt x="13905" y="4815"/>
                  </a:lnTo>
                  <a:lnTo>
                    <a:pt x="14006" y="4781"/>
                  </a:lnTo>
                  <a:lnTo>
                    <a:pt x="14040" y="4714"/>
                  </a:lnTo>
                  <a:lnTo>
                    <a:pt x="14006" y="4647"/>
                  </a:lnTo>
                  <a:lnTo>
                    <a:pt x="13939" y="4579"/>
                  </a:lnTo>
                  <a:lnTo>
                    <a:pt x="13063" y="4276"/>
                  </a:lnTo>
                  <a:lnTo>
                    <a:pt x="12154" y="4040"/>
                  </a:lnTo>
                  <a:lnTo>
                    <a:pt x="11279" y="3771"/>
                  </a:lnTo>
                  <a:lnTo>
                    <a:pt x="10370" y="3535"/>
                  </a:lnTo>
                  <a:lnTo>
                    <a:pt x="9393" y="3199"/>
                  </a:lnTo>
                  <a:lnTo>
                    <a:pt x="8417" y="2862"/>
                  </a:lnTo>
                  <a:lnTo>
                    <a:pt x="6464" y="2121"/>
                  </a:lnTo>
                  <a:lnTo>
                    <a:pt x="5555" y="1785"/>
                  </a:lnTo>
                  <a:lnTo>
                    <a:pt x="4680" y="1482"/>
                  </a:lnTo>
                  <a:lnTo>
                    <a:pt x="3771" y="1212"/>
                  </a:lnTo>
                  <a:lnTo>
                    <a:pt x="2828" y="977"/>
                  </a:lnTo>
                  <a:lnTo>
                    <a:pt x="2323" y="842"/>
                  </a:lnTo>
                  <a:lnTo>
                    <a:pt x="1818" y="707"/>
                  </a:lnTo>
                  <a:lnTo>
                    <a:pt x="1347" y="539"/>
                  </a:lnTo>
                  <a:lnTo>
                    <a:pt x="875" y="337"/>
                  </a:lnTo>
                  <a:lnTo>
                    <a:pt x="438" y="135"/>
                  </a:lnTo>
                  <a:lnTo>
                    <a:pt x="236" y="68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7" name="Google Shape;1547;p10"/>
            <p:cNvSpPr/>
            <p:nvPr/>
          </p:nvSpPr>
          <p:spPr>
            <a:xfrm>
              <a:off x="3187975" y="1455225"/>
              <a:ext cx="118700" cy="109425"/>
            </a:xfrm>
            <a:custGeom>
              <a:avLst/>
              <a:gdLst/>
              <a:ahLst/>
              <a:cxnLst/>
              <a:rect l="l" t="t" r="r" b="b"/>
              <a:pathLst>
                <a:path w="4748" h="4377" extrusionOk="0">
                  <a:moveTo>
                    <a:pt x="606" y="202"/>
                  </a:moveTo>
                  <a:lnTo>
                    <a:pt x="674" y="269"/>
                  </a:lnTo>
                  <a:lnTo>
                    <a:pt x="775" y="370"/>
                  </a:lnTo>
                  <a:lnTo>
                    <a:pt x="943" y="539"/>
                  </a:lnTo>
                  <a:lnTo>
                    <a:pt x="1482" y="1077"/>
                  </a:lnTo>
                  <a:lnTo>
                    <a:pt x="1987" y="1650"/>
                  </a:lnTo>
                  <a:lnTo>
                    <a:pt x="2559" y="2256"/>
                  </a:lnTo>
                  <a:lnTo>
                    <a:pt x="3165" y="2794"/>
                  </a:lnTo>
                  <a:lnTo>
                    <a:pt x="3333" y="2895"/>
                  </a:lnTo>
                  <a:lnTo>
                    <a:pt x="3502" y="3030"/>
                  </a:lnTo>
                  <a:lnTo>
                    <a:pt x="3872" y="3232"/>
                  </a:lnTo>
                  <a:lnTo>
                    <a:pt x="4040" y="3333"/>
                  </a:lnTo>
                  <a:lnTo>
                    <a:pt x="4209" y="3468"/>
                  </a:lnTo>
                  <a:lnTo>
                    <a:pt x="4310" y="3636"/>
                  </a:lnTo>
                  <a:lnTo>
                    <a:pt x="4377" y="3805"/>
                  </a:lnTo>
                  <a:lnTo>
                    <a:pt x="4243" y="3838"/>
                  </a:lnTo>
                  <a:lnTo>
                    <a:pt x="4141" y="3805"/>
                  </a:lnTo>
                  <a:lnTo>
                    <a:pt x="4007" y="3737"/>
                  </a:lnTo>
                  <a:lnTo>
                    <a:pt x="3906" y="3636"/>
                  </a:lnTo>
                  <a:lnTo>
                    <a:pt x="3805" y="3501"/>
                  </a:lnTo>
                  <a:lnTo>
                    <a:pt x="3704" y="3400"/>
                  </a:lnTo>
                  <a:lnTo>
                    <a:pt x="3468" y="3198"/>
                  </a:lnTo>
                  <a:lnTo>
                    <a:pt x="3199" y="2996"/>
                  </a:lnTo>
                  <a:lnTo>
                    <a:pt x="2929" y="2828"/>
                  </a:lnTo>
                  <a:lnTo>
                    <a:pt x="2357" y="2525"/>
                  </a:lnTo>
                  <a:lnTo>
                    <a:pt x="2020" y="2289"/>
                  </a:lnTo>
                  <a:lnTo>
                    <a:pt x="1684" y="2020"/>
                  </a:lnTo>
                  <a:lnTo>
                    <a:pt x="1381" y="1751"/>
                  </a:lnTo>
                  <a:lnTo>
                    <a:pt x="1078" y="1448"/>
                  </a:lnTo>
                  <a:lnTo>
                    <a:pt x="640" y="943"/>
                  </a:lnTo>
                  <a:lnTo>
                    <a:pt x="404" y="707"/>
                  </a:lnTo>
                  <a:lnTo>
                    <a:pt x="169" y="505"/>
                  </a:lnTo>
                  <a:lnTo>
                    <a:pt x="202" y="471"/>
                  </a:lnTo>
                  <a:lnTo>
                    <a:pt x="337" y="337"/>
                  </a:lnTo>
                  <a:lnTo>
                    <a:pt x="472" y="269"/>
                  </a:lnTo>
                  <a:lnTo>
                    <a:pt x="606" y="202"/>
                  </a:lnTo>
                  <a:close/>
                  <a:moveTo>
                    <a:pt x="505" y="0"/>
                  </a:moveTo>
                  <a:lnTo>
                    <a:pt x="371" y="67"/>
                  </a:lnTo>
                  <a:lnTo>
                    <a:pt x="169" y="202"/>
                  </a:lnTo>
                  <a:lnTo>
                    <a:pt x="34" y="370"/>
                  </a:lnTo>
                  <a:lnTo>
                    <a:pt x="0" y="404"/>
                  </a:lnTo>
                  <a:lnTo>
                    <a:pt x="0" y="471"/>
                  </a:lnTo>
                  <a:lnTo>
                    <a:pt x="34" y="505"/>
                  </a:lnTo>
                  <a:lnTo>
                    <a:pt x="68" y="539"/>
                  </a:lnTo>
                  <a:lnTo>
                    <a:pt x="135" y="505"/>
                  </a:lnTo>
                  <a:lnTo>
                    <a:pt x="303" y="707"/>
                  </a:lnTo>
                  <a:lnTo>
                    <a:pt x="505" y="943"/>
                  </a:lnTo>
                  <a:lnTo>
                    <a:pt x="808" y="1414"/>
                  </a:lnTo>
                  <a:lnTo>
                    <a:pt x="1246" y="1885"/>
                  </a:lnTo>
                  <a:lnTo>
                    <a:pt x="1717" y="2323"/>
                  </a:lnTo>
                  <a:lnTo>
                    <a:pt x="2020" y="2525"/>
                  </a:lnTo>
                  <a:lnTo>
                    <a:pt x="2323" y="2727"/>
                  </a:lnTo>
                  <a:lnTo>
                    <a:pt x="2929" y="3097"/>
                  </a:lnTo>
                  <a:lnTo>
                    <a:pt x="3199" y="3299"/>
                  </a:lnTo>
                  <a:lnTo>
                    <a:pt x="3468" y="3501"/>
                  </a:lnTo>
                  <a:lnTo>
                    <a:pt x="3737" y="3771"/>
                  </a:lnTo>
                  <a:lnTo>
                    <a:pt x="3939" y="4074"/>
                  </a:lnTo>
                  <a:lnTo>
                    <a:pt x="4040" y="4209"/>
                  </a:lnTo>
                  <a:lnTo>
                    <a:pt x="4141" y="4276"/>
                  </a:lnTo>
                  <a:lnTo>
                    <a:pt x="4243" y="4343"/>
                  </a:lnTo>
                  <a:lnTo>
                    <a:pt x="4344" y="4377"/>
                  </a:lnTo>
                  <a:lnTo>
                    <a:pt x="4411" y="4377"/>
                  </a:lnTo>
                  <a:lnTo>
                    <a:pt x="4512" y="4343"/>
                  </a:lnTo>
                  <a:lnTo>
                    <a:pt x="4647" y="4209"/>
                  </a:lnTo>
                  <a:lnTo>
                    <a:pt x="4748" y="4074"/>
                  </a:lnTo>
                  <a:lnTo>
                    <a:pt x="4748" y="3872"/>
                  </a:lnTo>
                  <a:lnTo>
                    <a:pt x="4748" y="3805"/>
                  </a:lnTo>
                  <a:lnTo>
                    <a:pt x="4680" y="3704"/>
                  </a:lnTo>
                  <a:lnTo>
                    <a:pt x="4613" y="3636"/>
                  </a:lnTo>
                  <a:lnTo>
                    <a:pt x="4512" y="3569"/>
                  </a:lnTo>
                  <a:lnTo>
                    <a:pt x="4445" y="3434"/>
                  </a:lnTo>
                  <a:lnTo>
                    <a:pt x="4310" y="3266"/>
                  </a:lnTo>
                  <a:lnTo>
                    <a:pt x="4209" y="3165"/>
                  </a:lnTo>
                  <a:lnTo>
                    <a:pt x="4074" y="3097"/>
                  </a:lnTo>
                  <a:lnTo>
                    <a:pt x="3771" y="2963"/>
                  </a:lnTo>
                  <a:lnTo>
                    <a:pt x="3535" y="2828"/>
                  </a:lnTo>
                  <a:lnTo>
                    <a:pt x="3300" y="2660"/>
                  </a:lnTo>
                  <a:lnTo>
                    <a:pt x="2828" y="2256"/>
                  </a:lnTo>
                  <a:lnTo>
                    <a:pt x="2189" y="1582"/>
                  </a:lnTo>
                  <a:lnTo>
                    <a:pt x="1549" y="875"/>
                  </a:lnTo>
                  <a:lnTo>
                    <a:pt x="1111" y="471"/>
                  </a:lnTo>
                  <a:lnTo>
                    <a:pt x="909" y="269"/>
                  </a:lnTo>
                  <a:lnTo>
                    <a:pt x="674" y="101"/>
                  </a:lnTo>
                  <a:lnTo>
                    <a:pt x="640" y="34"/>
                  </a:lnTo>
                  <a:lnTo>
                    <a:pt x="606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8" name="Google Shape;1548;p10"/>
            <p:cNvSpPr/>
            <p:nvPr/>
          </p:nvSpPr>
          <p:spPr>
            <a:xfrm>
              <a:off x="434775" y="1035200"/>
              <a:ext cx="10125" cy="11825"/>
            </a:xfrm>
            <a:custGeom>
              <a:avLst/>
              <a:gdLst/>
              <a:ahLst/>
              <a:cxnLst/>
              <a:rect l="l" t="t" r="r" b="b"/>
              <a:pathLst>
                <a:path w="405" h="473" extrusionOk="0">
                  <a:moveTo>
                    <a:pt x="202" y="1"/>
                  </a:moveTo>
                  <a:lnTo>
                    <a:pt x="101" y="68"/>
                  </a:lnTo>
                  <a:lnTo>
                    <a:pt x="68" y="102"/>
                  </a:lnTo>
                  <a:lnTo>
                    <a:pt x="34" y="135"/>
                  </a:lnTo>
                  <a:lnTo>
                    <a:pt x="0" y="270"/>
                  </a:lnTo>
                  <a:lnTo>
                    <a:pt x="0" y="371"/>
                  </a:lnTo>
                  <a:lnTo>
                    <a:pt x="68" y="438"/>
                  </a:lnTo>
                  <a:lnTo>
                    <a:pt x="135" y="472"/>
                  </a:lnTo>
                  <a:lnTo>
                    <a:pt x="236" y="438"/>
                  </a:lnTo>
                  <a:lnTo>
                    <a:pt x="303" y="405"/>
                  </a:lnTo>
                  <a:lnTo>
                    <a:pt x="371" y="304"/>
                  </a:lnTo>
                  <a:lnTo>
                    <a:pt x="371" y="270"/>
                  </a:lnTo>
                  <a:lnTo>
                    <a:pt x="404" y="270"/>
                  </a:lnTo>
                  <a:lnTo>
                    <a:pt x="404" y="203"/>
                  </a:lnTo>
                  <a:lnTo>
                    <a:pt x="404" y="169"/>
                  </a:lnTo>
                  <a:lnTo>
                    <a:pt x="404" y="102"/>
                  </a:lnTo>
                  <a:lnTo>
                    <a:pt x="371" y="68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9" name="Google Shape;1549;p10"/>
            <p:cNvSpPr/>
            <p:nvPr/>
          </p:nvSpPr>
          <p:spPr>
            <a:xfrm>
              <a:off x="577850" y="270950"/>
              <a:ext cx="194475" cy="158250"/>
            </a:xfrm>
            <a:custGeom>
              <a:avLst/>
              <a:gdLst/>
              <a:ahLst/>
              <a:cxnLst/>
              <a:rect l="l" t="t" r="r" b="b"/>
              <a:pathLst>
                <a:path w="7779" h="6330" extrusionOk="0">
                  <a:moveTo>
                    <a:pt x="5893" y="168"/>
                  </a:moveTo>
                  <a:lnTo>
                    <a:pt x="6196" y="202"/>
                  </a:lnTo>
                  <a:lnTo>
                    <a:pt x="6532" y="269"/>
                  </a:lnTo>
                  <a:lnTo>
                    <a:pt x="6835" y="337"/>
                  </a:lnTo>
                  <a:lnTo>
                    <a:pt x="7105" y="438"/>
                  </a:lnTo>
                  <a:lnTo>
                    <a:pt x="7239" y="673"/>
                  </a:lnTo>
                  <a:lnTo>
                    <a:pt x="7340" y="909"/>
                  </a:lnTo>
                  <a:lnTo>
                    <a:pt x="5960" y="943"/>
                  </a:lnTo>
                  <a:lnTo>
                    <a:pt x="4613" y="976"/>
                  </a:lnTo>
                  <a:lnTo>
                    <a:pt x="2795" y="976"/>
                  </a:lnTo>
                  <a:lnTo>
                    <a:pt x="2189" y="1010"/>
                  </a:lnTo>
                  <a:lnTo>
                    <a:pt x="2189" y="1010"/>
                  </a:lnTo>
                  <a:lnTo>
                    <a:pt x="3368" y="606"/>
                  </a:lnTo>
                  <a:lnTo>
                    <a:pt x="4007" y="438"/>
                  </a:lnTo>
                  <a:lnTo>
                    <a:pt x="4647" y="303"/>
                  </a:lnTo>
                  <a:lnTo>
                    <a:pt x="5287" y="202"/>
                  </a:lnTo>
                  <a:lnTo>
                    <a:pt x="5590" y="168"/>
                  </a:lnTo>
                  <a:close/>
                  <a:moveTo>
                    <a:pt x="6768" y="1111"/>
                  </a:moveTo>
                  <a:lnTo>
                    <a:pt x="6027" y="1347"/>
                  </a:lnTo>
                  <a:lnTo>
                    <a:pt x="4984" y="1717"/>
                  </a:lnTo>
                  <a:lnTo>
                    <a:pt x="4445" y="1919"/>
                  </a:lnTo>
                  <a:lnTo>
                    <a:pt x="3940" y="2155"/>
                  </a:lnTo>
                  <a:lnTo>
                    <a:pt x="3637" y="2323"/>
                  </a:lnTo>
                  <a:lnTo>
                    <a:pt x="3334" y="2525"/>
                  </a:lnTo>
                  <a:lnTo>
                    <a:pt x="3065" y="2761"/>
                  </a:lnTo>
                  <a:lnTo>
                    <a:pt x="2795" y="2997"/>
                  </a:lnTo>
                  <a:lnTo>
                    <a:pt x="2762" y="2997"/>
                  </a:lnTo>
                  <a:lnTo>
                    <a:pt x="2459" y="3030"/>
                  </a:lnTo>
                  <a:lnTo>
                    <a:pt x="2155" y="3064"/>
                  </a:lnTo>
                  <a:lnTo>
                    <a:pt x="1516" y="3030"/>
                  </a:lnTo>
                  <a:lnTo>
                    <a:pt x="876" y="2997"/>
                  </a:lnTo>
                  <a:lnTo>
                    <a:pt x="539" y="3030"/>
                  </a:lnTo>
                  <a:lnTo>
                    <a:pt x="236" y="3098"/>
                  </a:lnTo>
                  <a:lnTo>
                    <a:pt x="236" y="2795"/>
                  </a:lnTo>
                  <a:lnTo>
                    <a:pt x="270" y="2424"/>
                  </a:lnTo>
                  <a:lnTo>
                    <a:pt x="337" y="2155"/>
                  </a:lnTo>
                  <a:lnTo>
                    <a:pt x="472" y="1885"/>
                  </a:lnTo>
                  <a:lnTo>
                    <a:pt x="640" y="1683"/>
                  </a:lnTo>
                  <a:lnTo>
                    <a:pt x="842" y="1515"/>
                  </a:lnTo>
                  <a:lnTo>
                    <a:pt x="1078" y="1380"/>
                  </a:lnTo>
                  <a:lnTo>
                    <a:pt x="1347" y="1246"/>
                  </a:lnTo>
                  <a:lnTo>
                    <a:pt x="1617" y="1145"/>
                  </a:lnTo>
                  <a:lnTo>
                    <a:pt x="2256" y="1212"/>
                  </a:lnTo>
                  <a:lnTo>
                    <a:pt x="4176" y="1212"/>
                  </a:lnTo>
                  <a:lnTo>
                    <a:pt x="5489" y="1145"/>
                  </a:lnTo>
                  <a:lnTo>
                    <a:pt x="6768" y="1111"/>
                  </a:lnTo>
                  <a:close/>
                  <a:moveTo>
                    <a:pt x="7441" y="1212"/>
                  </a:moveTo>
                  <a:lnTo>
                    <a:pt x="7509" y="1616"/>
                  </a:lnTo>
                  <a:lnTo>
                    <a:pt x="7509" y="2054"/>
                  </a:lnTo>
                  <a:lnTo>
                    <a:pt x="7475" y="2087"/>
                  </a:lnTo>
                  <a:lnTo>
                    <a:pt x="7307" y="2222"/>
                  </a:lnTo>
                  <a:lnTo>
                    <a:pt x="7105" y="2357"/>
                  </a:lnTo>
                  <a:lnTo>
                    <a:pt x="6869" y="2458"/>
                  </a:lnTo>
                  <a:lnTo>
                    <a:pt x="6600" y="2525"/>
                  </a:lnTo>
                  <a:lnTo>
                    <a:pt x="6061" y="2693"/>
                  </a:lnTo>
                  <a:lnTo>
                    <a:pt x="5623" y="2828"/>
                  </a:lnTo>
                  <a:lnTo>
                    <a:pt x="4748" y="3131"/>
                  </a:lnTo>
                  <a:lnTo>
                    <a:pt x="3906" y="3502"/>
                  </a:lnTo>
                  <a:lnTo>
                    <a:pt x="3570" y="3670"/>
                  </a:lnTo>
                  <a:lnTo>
                    <a:pt x="3300" y="3872"/>
                  </a:lnTo>
                  <a:lnTo>
                    <a:pt x="3031" y="4108"/>
                  </a:lnTo>
                  <a:lnTo>
                    <a:pt x="2829" y="4377"/>
                  </a:lnTo>
                  <a:lnTo>
                    <a:pt x="2694" y="4579"/>
                  </a:lnTo>
                  <a:lnTo>
                    <a:pt x="2627" y="4781"/>
                  </a:lnTo>
                  <a:lnTo>
                    <a:pt x="2492" y="5185"/>
                  </a:lnTo>
                  <a:lnTo>
                    <a:pt x="2425" y="5387"/>
                  </a:lnTo>
                  <a:lnTo>
                    <a:pt x="2358" y="5589"/>
                  </a:lnTo>
                  <a:lnTo>
                    <a:pt x="2223" y="5791"/>
                  </a:lnTo>
                  <a:lnTo>
                    <a:pt x="2088" y="5959"/>
                  </a:lnTo>
                  <a:lnTo>
                    <a:pt x="2054" y="6027"/>
                  </a:lnTo>
                  <a:lnTo>
                    <a:pt x="1751" y="5892"/>
                  </a:lnTo>
                  <a:lnTo>
                    <a:pt x="1415" y="5724"/>
                  </a:lnTo>
                  <a:lnTo>
                    <a:pt x="1145" y="5488"/>
                  </a:lnTo>
                  <a:lnTo>
                    <a:pt x="876" y="5185"/>
                  </a:lnTo>
                  <a:lnTo>
                    <a:pt x="741" y="4983"/>
                  </a:lnTo>
                  <a:lnTo>
                    <a:pt x="640" y="4747"/>
                  </a:lnTo>
                  <a:lnTo>
                    <a:pt x="438" y="4242"/>
                  </a:lnTo>
                  <a:lnTo>
                    <a:pt x="304" y="3737"/>
                  </a:lnTo>
                  <a:lnTo>
                    <a:pt x="270" y="3199"/>
                  </a:lnTo>
                  <a:lnTo>
                    <a:pt x="270" y="3199"/>
                  </a:lnTo>
                  <a:lnTo>
                    <a:pt x="573" y="3266"/>
                  </a:lnTo>
                  <a:lnTo>
                    <a:pt x="2021" y="3266"/>
                  </a:lnTo>
                  <a:lnTo>
                    <a:pt x="2560" y="3232"/>
                  </a:lnTo>
                  <a:lnTo>
                    <a:pt x="2155" y="3737"/>
                  </a:lnTo>
                  <a:lnTo>
                    <a:pt x="1751" y="4242"/>
                  </a:lnTo>
                  <a:lnTo>
                    <a:pt x="1011" y="5286"/>
                  </a:lnTo>
                  <a:lnTo>
                    <a:pt x="1011" y="5320"/>
                  </a:lnTo>
                  <a:lnTo>
                    <a:pt x="1044" y="5353"/>
                  </a:lnTo>
                  <a:lnTo>
                    <a:pt x="1112" y="5353"/>
                  </a:lnTo>
                  <a:lnTo>
                    <a:pt x="1280" y="5185"/>
                  </a:lnTo>
                  <a:lnTo>
                    <a:pt x="1448" y="5017"/>
                  </a:lnTo>
                  <a:lnTo>
                    <a:pt x="1751" y="4646"/>
                  </a:lnTo>
                  <a:lnTo>
                    <a:pt x="2324" y="3872"/>
                  </a:lnTo>
                  <a:lnTo>
                    <a:pt x="2694" y="3401"/>
                  </a:lnTo>
                  <a:lnTo>
                    <a:pt x="3098" y="2997"/>
                  </a:lnTo>
                  <a:lnTo>
                    <a:pt x="3536" y="2626"/>
                  </a:lnTo>
                  <a:lnTo>
                    <a:pt x="4041" y="2323"/>
                  </a:lnTo>
                  <a:lnTo>
                    <a:pt x="4445" y="2121"/>
                  </a:lnTo>
                  <a:lnTo>
                    <a:pt x="4849" y="1953"/>
                  </a:lnTo>
                  <a:lnTo>
                    <a:pt x="5724" y="1683"/>
                  </a:lnTo>
                  <a:lnTo>
                    <a:pt x="7441" y="1212"/>
                  </a:lnTo>
                  <a:close/>
                  <a:moveTo>
                    <a:pt x="7509" y="2390"/>
                  </a:moveTo>
                  <a:lnTo>
                    <a:pt x="7441" y="2795"/>
                  </a:lnTo>
                  <a:lnTo>
                    <a:pt x="7307" y="3199"/>
                  </a:lnTo>
                  <a:lnTo>
                    <a:pt x="7172" y="3603"/>
                  </a:lnTo>
                  <a:lnTo>
                    <a:pt x="6970" y="3973"/>
                  </a:lnTo>
                  <a:lnTo>
                    <a:pt x="6768" y="4310"/>
                  </a:lnTo>
                  <a:lnTo>
                    <a:pt x="6532" y="4646"/>
                  </a:lnTo>
                  <a:lnTo>
                    <a:pt x="6263" y="4916"/>
                  </a:lnTo>
                  <a:lnTo>
                    <a:pt x="5960" y="5151"/>
                  </a:lnTo>
                  <a:lnTo>
                    <a:pt x="5691" y="5320"/>
                  </a:lnTo>
                  <a:lnTo>
                    <a:pt x="5421" y="5454"/>
                  </a:lnTo>
                  <a:lnTo>
                    <a:pt x="4849" y="5656"/>
                  </a:lnTo>
                  <a:lnTo>
                    <a:pt x="4277" y="5825"/>
                  </a:lnTo>
                  <a:lnTo>
                    <a:pt x="3671" y="5959"/>
                  </a:lnTo>
                  <a:lnTo>
                    <a:pt x="3300" y="6027"/>
                  </a:lnTo>
                  <a:lnTo>
                    <a:pt x="2930" y="6060"/>
                  </a:lnTo>
                  <a:lnTo>
                    <a:pt x="2223" y="6060"/>
                  </a:lnTo>
                  <a:lnTo>
                    <a:pt x="2425" y="5825"/>
                  </a:lnTo>
                  <a:lnTo>
                    <a:pt x="2560" y="5589"/>
                  </a:lnTo>
                  <a:lnTo>
                    <a:pt x="2661" y="5320"/>
                  </a:lnTo>
                  <a:lnTo>
                    <a:pt x="2762" y="5050"/>
                  </a:lnTo>
                  <a:lnTo>
                    <a:pt x="2863" y="4781"/>
                  </a:lnTo>
                  <a:lnTo>
                    <a:pt x="2964" y="4545"/>
                  </a:lnTo>
                  <a:lnTo>
                    <a:pt x="3132" y="4343"/>
                  </a:lnTo>
                  <a:lnTo>
                    <a:pt x="3267" y="4141"/>
                  </a:lnTo>
                  <a:lnTo>
                    <a:pt x="3469" y="3973"/>
                  </a:lnTo>
                  <a:lnTo>
                    <a:pt x="3671" y="3838"/>
                  </a:lnTo>
                  <a:lnTo>
                    <a:pt x="4142" y="3569"/>
                  </a:lnTo>
                  <a:lnTo>
                    <a:pt x="4681" y="3333"/>
                  </a:lnTo>
                  <a:lnTo>
                    <a:pt x="5219" y="3165"/>
                  </a:lnTo>
                  <a:lnTo>
                    <a:pt x="6297" y="2828"/>
                  </a:lnTo>
                  <a:lnTo>
                    <a:pt x="6903" y="2660"/>
                  </a:lnTo>
                  <a:lnTo>
                    <a:pt x="7206" y="2525"/>
                  </a:lnTo>
                  <a:lnTo>
                    <a:pt x="7509" y="2390"/>
                  </a:lnTo>
                  <a:close/>
                  <a:moveTo>
                    <a:pt x="5219" y="0"/>
                  </a:moveTo>
                  <a:lnTo>
                    <a:pt x="4613" y="67"/>
                  </a:lnTo>
                  <a:lnTo>
                    <a:pt x="3738" y="269"/>
                  </a:lnTo>
                  <a:lnTo>
                    <a:pt x="2896" y="505"/>
                  </a:lnTo>
                  <a:lnTo>
                    <a:pt x="2054" y="774"/>
                  </a:lnTo>
                  <a:lnTo>
                    <a:pt x="1213" y="1077"/>
                  </a:lnTo>
                  <a:lnTo>
                    <a:pt x="910" y="1212"/>
                  </a:lnTo>
                  <a:lnTo>
                    <a:pt x="640" y="1380"/>
                  </a:lnTo>
                  <a:lnTo>
                    <a:pt x="438" y="1616"/>
                  </a:lnTo>
                  <a:lnTo>
                    <a:pt x="270" y="1852"/>
                  </a:lnTo>
                  <a:lnTo>
                    <a:pt x="135" y="2121"/>
                  </a:lnTo>
                  <a:lnTo>
                    <a:pt x="68" y="2424"/>
                  </a:lnTo>
                  <a:lnTo>
                    <a:pt x="1" y="2727"/>
                  </a:lnTo>
                  <a:lnTo>
                    <a:pt x="1" y="3030"/>
                  </a:lnTo>
                  <a:lnTo>
                    <a:pt x="34" y="3367"/>
                  </a:lnTo>
                  <a:lnTo>
                    <a:pt x="68" y="3704"/>
                  </a:lnTo>
                  <a:lnTo>
                    <a:pt x="135" y="4007"/>
                  </a:lnTo>
                  <a:lnTo>
                    <a:pt x="236" y="4343"/>
                  </a:lnTo>
                  <a:lnTo>
                    <a:pt x="371" y="4646"/>
                  </a:lnTo>
                  <a:lnTo>
                    <a:pt x="506" y="4949"/>
                  </a:lnTo>
                  <a:lnTo>
                    <a:pt x="640" y="5219"/>
                  </a:lnTo>
                  <a:lnTo>
                    <a:pt x="809" y="5454"/>
                  </a:lnTo>
                  <a:lnTo>
                    <a:pt x="1011" y="5724"/>
                  </a:lnTo>
                  <a:lnTo>
                    <a:pt x="1280" y="5926"/>
                  </a:lnTo>
                  <a:lnTo>
                    <a:pt x="1549" y="6094"/>
                  </a:lnTo>
                  <a:lnTo>
                    <a:pt x="1819" y="6229"/>
                  </a:lnTo>
                  <a:lnTo>
                    <a:pt x="2155" y="6296"/>
                  </a:lnTo>
                  <a:lnTo>
                    <a:pt x="2459" y="6330"/>
                  </a:lnTo>
                  <a:lnTo>
                    <a:pt x="2795" y="6330"/>
                  </a:lnTo>
                  <a:lnTo>
                    <a:pt x="3132" y="6296"/>
                  </a:lnTo>
                  <a:lnTo>
                    <a:pt x="3906" y="6195"/>
                  </a:lnTo>
                  <a:lnTo>
                    <a:pt x="4647" y="5993"/>
                  </a:lnTo>
                  <a:lnTo>
                    <a:pt x="5017" y="5892"/>
                  </a:lnTo>
                  <a:lnTo>
                    <a:pt x="5388" y="5724"/>
                  </a:lnTo>
                  <a:lnTo>
                    <a:pt x="5758" y="5555"/>
                  </a:lnTo>
                  <a:lnTo>
                    <a:pt x="6095" y="5387"/>
                  </a:lnTo>
                  <a:lnTo>
                    <a:pt x="6364" y="5185"/>
                  </a:lnTo>
                  <a:lnTo>
                    <a:pt x="6600" y="4949"/>
                  </a:lnTo>
                  <a:lnTo>
                    <a:pt x="6835" y="4680"/>
                  </a:lnTo>
                  <a:lnTo>
                    <a:pt x="7037" y="4411"/>
                  </a:lnTo>
                  <a:lnTo>
                    <a:pt x="7239" y="4074"/>
                  </a:lnTo>
                  <a:lnTo>
                    <a:pt x="7408" y="3771"/>
                  </a:lnTo>
                  <a:lnTo>
                    <a:pt x="7542" y="3401"/>
                  </a:lnTo>
                  <a:lnTo>
                    <a:pt x="7643" y="3064"/>
                  </a:lnTo>
                  <a:lnTo>
                    <a:pt x="7711" y="2693"/>
                  </a:lnTo>
                  <a:lnTo>
                    <a:pt x="7744" y="2323"/>
                  </a:lnTo>
                  <a:lnTo>
                    <a:pt x="7778" y="1953"/>
                  </a:lnTo>
                  <a:lnTo>
                    <a:pt x="7744" y="1582"/>
                  </a:lnTo>
                  <a:lnTo>
                    <a:pt x="7677" y="1246"/>
                  </a:lnTo>
                  <a:lnTo>
                    <a:pt x="7610" y="909"/>
                  </a:lnTo>
                  <a:lnTo>
                    <a:pt x="7475" y="572"/>
                  </a:lnTo>
                  <a:lnTo>
                    <a:pt x="7307" y="303"/>
                  </a:lnTo>
                  <a:lnTo>
                    <a:pt x="7273" y="236"/>
                  </a:lnTo>
                  <a:lnTo>
                    <a:pt x="7172" y="236"/>
                  </a:lnTo>
                  <a:lnTo>
                    <a:pt x="7105" y="269"/>
                  </a:lnTo>
                  <a:lnTo>
                    <a:pt x="6835" y="168"/>
                  </a:lnTo>
                  <a:lnTo>
                    <a:pt x="6499" y="67"/>
                  </a:lnTo>
                  <a:lnTo>
                    <a:pt x="6196" y="34"/>
                  </a:lnTo>
                  <a:lnTo>
                    <a:pt x="5859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0" name="Google Shape;1550;p10"/>
            <p:cNvSpPr/>
            <p:nvPr/>
          </p:nvSpPr>
          <p:spPr>
            <a:xfrm>
              <a:off x="328725" y="961125"/>
              <a:ext cx="417500" cy="928425"/>
            </a:xfrm>
            <a:custGeom>
              <a:avLst/>
              <a:gdLst/>
              <a:ahLst/>
              <a:cxnLst/>
              <a:rect l="l" t="t" r="r" b="b"/>
              <a:pathLst>
                <a:path w="16700" h="37137" extrusionOk="0">
                  <a:moveTo>
                    <a:pt x="0" y="1"/>
                  </a:moveTo>
                  <a:lnTo>
                    <a:pt x="0" y="169"/>
                  </a:lnTo>
                  <a:lnTo>
                    <a:pt x="505" y="270"/>
                  </a:lnTo>
                  <a:lnTo>
                    <a:pt x="976" y="439"/>
                  </a:lnTo>
                  <a:lnTo>
                    <a:pt x="1953" y="809"/>
                  </a:lnTo>
                  <a:lnTo>
                    <a:pt x="2592" y="1011"/>
                  </a:lnTo>
                  <a:lnTo>
                    <a:pt x="3232" y="1179"/>
                  </a:lnTo>
                  <a:lnTo>
                    <a:pt x="3872" y="1348"/>
                  </a:lnTo>
                  <a:lnTo>
                    <a:pt x="4512" y="1550"/>
                  </a:lnTo>
                  <a:lnTo>
                    <a:pt x="7171" y="2358"/>
                  </a:lnTo>
                  <a:lnTo>
                    <a:pt x="8484" y="2795"/>
                  </a:lnTo>
                  <a:lnTo>
                    <a:pt x="9831" y="3233"/>
                  </a:lnTo>
                  <a:lnTo>
                    <a:pt x="12019" y="4007"/>
                  </a:lnTo>
                  <a:lnTo>
                    <a:pt x="14242" y="4815"/>
                  </a:lnTo>
                  <a:lnTo>
                    <a:pt x="14747" y="4984"/>
                  </a:lnTo>
                  <a:lnTo>
                    <a:pt x="15252" y="5186"/>
                  </a:lnTo>
                  <a:lnTo>
                    <a:pt x="15757" y="5455"/>
                  </a:lnTo>
                  <a:lnTo>
                    <a:pt x="15959" y="5623"/>
                  </a:lnTo>
                  <a:lnTo>
                    <a:pt x="16194" y="5792"/>
                  </a:lnTo>
                  <a:lnTo>
                    <a:pt x="16329" y="5960"/>
                  </a:lnTo>
                  <a:lnTo>
                    <a:pt x="16396" y="6162"/>
                  </a:lnTo>
                  <a:lnTo>
                    <a:pt x="16430" y="6431"/>
                  </a:lnTo>
                  <a:lnTo>
                    <a:pt x="16430" y="6768"/>
                  </a:lnTo>
                  <a:lnTo>
                    <a:pt x="16430" y="7105"/>
                  </a:lnTo>
                  <a:lnTo>
                    <a:pt x="16363" y="7475"/>
                  </a:lnTo>
                  <a:lnTo>
                    <a:pt x="16228" y="8283"/>
                  </a:lnTo>
                  <a:lnTo>
                    <a:pt x="16026" y="9091"/>
                  </a:lnTo>
                  <a:lnTo>
                    <a:pt x="15790" y="9798"/>
                  </a:lnTo>
                  <a:lnTo>
                    <a:pt x="15487" y="10808"/>
                  </a:lnTo>
                  <a:lnTo>
                    <a:pt x="15285" y="11448"/>
                  </a:lnTo>
                  <a:lnTo>
                    <a:pt x="15083" y="12054"/>
                  </a:lnTo>
                  <a:lnTo>
                    <a:pt x="14612" y="13333"/>
                  </a:lnTo>
                  <a:lnTo>
                    <a:pt x="14141" y="14613"/>
                  </a:lnTo>
                  <a:lnTo>
                    <a:pt x="13703" y="15892"/>
                  </a:lnTo>
                  <a:lnTo>
                    <a:pt x="13299" y="17172"/>
                  </a:lnTo>
                  <a:lnTo>
                    <a:pt x="12929" y="18485"/>
                  </a:lnTo>
                  <a:lnTo>
                    <a:pt x="12525" y="19831"/>
                  </a:lnTo>
                  <a:lnTo>
                    <a:pt x="12120" y="21144"/>
                  </a:lnTo>
                  <a:lnTo>
                    <a:pt x="11211" y="23838"/>
                  </a:lnTo>
                  <a:lnTo>
                    <a:pt x="9326" y="29124"/>
                  </a:lnTo>
                  <a:lnTo>
                    <a:pt x="7508" y="34376"/>
                  </a:lnTo>
                  <a:lnTo>
                    <a:pt x="7340" y="34982"/>
                  </a:lnTo>
                  <a:lnTo>
                    <a:pt x="7138" y="35655"/>
                  </a:lnTo>
                  <a:lnTo>
                    <a:pt x="7003" y="35992"/>
                  </a:lnTo>
                  <a:lnTo>
                    <a:pt x="6835" y="36261"/>
                  </a:lnTo>
                  <a:lnTo>
                    <a:pt x="6599" y="36497"/>
                  </a:lnTo>
                  <a:lnTo>
                    <a:pt x="6498" y="36598"/>
                  </a:lnTo>
                  <a:lnTo>
                    <a:pt x="6363" y="36699"/>
                  </a:lnTo>
                  <a:lnTo>
                    <a:pt x="6161" y="36800"/>
                  </a:lnTo>
                  <a:lnTo>
                    <a:pt x="5926" y="36834"/>
                  </a:lnTo>
                  <a:lnTo>
                    <a:pt x="5690" y="36867"/>
                  </a:lnTo>
                  <a:lnTo>
                    <a:pt x="5454" y="36834"/>
                  </a:lnTo>
                  <a:lnTo>
                    <a:pt x="4983" y="36733"/>
                  </a:lnTo>
                  <a:lnTo>
                    <a:pt x="4512" y="36598"/>
                  </a:lnTo>
                  <a:lnTo>
                    <a:pt x="4074" y="36430"/>
                  </a:lnTo>
                  <a:lnTo>
                    <a:pt x="3670" y="36228"/>
                  </a:lnTo>
                  <a:lnTo>
                    <a:pt x="2794" y="35824"/>
                  </a:lnTo>
                  <a:lnTo>
                    <a:pt x="2525" y="35689"/>
                  </a:lnTo>
                  <a:lnTo>
                    <a:pt x="2222" y="35588"/>
                  </a:lnTo>
                  <a:lnTo>
                    <a:pt x="1616" y="35386"/>
                  </a:lnTo>
                  <a:lnTo>
                    <a:pt x="1010" y="35218"/>
                  </a:lnTo>
                  <a:lnTo>
                    <a:pt x="404" y="35049"/>
                  </a:lnTo>
                  <a:lnTo>
                    <a:pt x="202" y="34948"/>
                  </a:lnTo>
                  <a:lnTo>
                    <a:pt x="0" y="34847"/>
                  </a:lnTo>
                  <a:lnTo>
                    <a:pt x="0" y="35184"/>
                  </a:lnTo>
                  <a:lnTo>
                    <a:pt x="505" y="35386"/>
                  </a:lnTo>
                  <a:lnTo>
                    <a:pt x="1044" y="35554"/>
                  </a:lnTo>
                  <a:lnTo>
                    <a:pt x="1650" y="35756"/>
                  </a:lnTo>
                  <a:lnTo>
                    <a:pt x="2222" y="35992"/>
                  </a:lnTo>
                  <a:lnTo>
                    <a:pt x="2828" y="36228"/>
                  </a:lnTo>
                  <a:lnTo>
                    <a:pt x="3400" y="36497"/>
                  </a:lnTo>
                  <a:lnTo>
                    <a:pt x="3804" y="36665"/>
                  </a:lnTo>
                  <a:lnTo>
                    <a:pt x="4209" y="36834"/>
                  </a:lnTo>
                  <a:lnTo>
                    <a:pt x="4613" y="36968"/>
                  </a:lnTo>
                  <a:lnTo>
                    <a:pt x="5050" y="37103"/>
                  </a:lnTo>
                  <a:lnTo>
                    <a:pt x="5387" y="37137"/>
                  </a:lnTo>
                  <a:lnTo>
                    <a:pt x="5690" y="37137"/>
                  </a:lnTo>
                  <a:lnTo>
                    <a:pt x="6027" y="37103"/>
                  </a:lnTo>
                  <a:lnTo>
                    <a:pt x="6330" y="37002"/>
                  </a:lnTo>
                  <a:lnTo>
                    <a:pt x="6599" y="36867"/>
                  </a:lnTo>
                  <a:lnTo>
                    <a:pt x="6835" y="36665"/>
                  </a:lnTo>
                  <a:lnTo>
                    <a:pt x="7037" y="36430"/>
                  </a:lnTo>
                  <a:lnTo>
                    <a:pt x="7205" y="36093"/>
                  </a:lnTo>
                  <a:lnTo>
                    <a:pt x="7710" y="34679"/>
                  </a:lnTo>
                  <a:lnTo>
                    <a:pt x="8181" y="33265"/>
                  </a:lnTo>
                  <a:lnTo>
                    <a:pt x="9158" y="30437"/>
                  </a:lnTo>
                  <a:lnTo>
                    <a:pt x="11178" y="24747"/>
                  </a:lnTo>
                  <a:lnTo>
                    <a:pt x="12154" y="21885"/>
                  </a:lnTo>
                  <a:lnTo>
                    <a:pt x="12592" y="20471"/>
                  </a:lnTo>
                  <a:lnTo>
                    <a:pt x="13030" y="19023"/>
                  </a:lnTo>
                  <a:lnTo>
                    <a:pt x="13838" y="16296"/>
                  </a:lnTo>
                  <a:lnTo>
                    <a:pt x="14275" y="14949"/>
                  </a:lnTo>
                  <a:lnTo>
                    <a:pt x="14747" y="13636"/>
                  </a:lnTo>
                  <a:lnTo>
                    <a:pt x="15252" y="12256"/>
                  </a:lnTo>
                  <a:lnTo>
                    <a:pt x="15723" y="10842"/>
                  </a:lnTo>
                  <a:lnTo>
                    <a:pt x="16060" y="9765"/>
                  </a:lnTo>
                  <a:lnTo>
                    <a:pt x="16329" y="8957"/>
                  </a:lnTo>
                  <a:lnTo>
                    <a:pt x="16531" y="8048"/>
                  </a:lnTo>
                  <a:lnTo>
                    <a:pt x="16632" y="7610"/>
                  </a:lnTo>
                  <a:lnTo>
                    <a:pt x="16666" y="7172"/>
                  </a:lnTo>
                  <a:lnTo>
                    <a:pt x="16699" y="6734"/>
                  </a:lnTo>
                  <a:lnTo>
                    <a:pt x="16666" y="6364"/>
                  </a:lnTo>
                  <a:lnTo>
                    <a:pt x="16598" y="5994"/>
                  </a:lnTo>
                  <a:lnTo>
                    <a:pt x="16464" y="5691"/>
                  </a:lnTo>
                  <a:lnTo>
                    <a:pt x="16363" y="5556"/>
                  </a:lnTo>
                  <a:lnTo>
                    <a:pt x="16262" y="5455"/>
                  </a:lnTo>
                  <a:lnTo>
                    <a:pt x="16127" y="5354"/>
                  </a:lnTo>
                  <a:lnTo>
                    <a:pt x="15992" y="5287"/>
                  </a:lnTo>
                  <a:lnTo>
                    <a:pt x="14982" y="4815"/>
                  </a:lnTo>
                  <a:lnTo>
                    <a:pt x="14477" y="4613"/>
                  </a:lnTo>
                  <a:lnTo>
                    <a:pt x="13972" y="4445"/>
                  </a:lnTo>
                  <a:lnTo>
                    <a:pt x="12659" y="3974"/>
                  </a:lnTo>
                  <a:lnTo>
                    <a:pt x="11346" y="3502"/>
                  </a:lnTo>
                  <a:lnTo>
                    <a:pt x="9831" y="2964"/>
                  </a:lnTo>
                  <a:lnTo>
                    <a:pt x="8316" y="2492"/>
                  </a:lnTo>
                  <a:lnTo>
                    <a:pt x="5286" y="1516"/>
                  </a:lnTo>
                  <a:lnTo>
                    <a:pt x="3737" y="1078"/>
                  </a:lnTo>
                  <a:lnTo>
                    <a:pt x="2188" y="641"/>
                  </a:lnTo>
                  <a:lnTo>
                    <a:pt x="1650" y="439"/>
                  </a:lnTo>
                  <a:lnTo>
                    <a:pt x="1111" y="237"/>
                  </a:lnTo>
                  <a:lnTo>
                    <a:pt x="842" y="136"/>
                  </a:lnTo>
                  <a:lnTo>
                    <a:pt x="572" y="68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1" name="Google Shape;1551;p10"/>
            <p:cNvSpPr/>
            <p:nvPr/>
          </p:nvSpPr>
          <p:spPr>
            <a:xfrm>
              <a:off x="554300" y="238125"/>
              <a:ext cx="479775" cy="203700"/>
            </a:xfrm>
            <a:custGeom>
              <a:avLst/>
              <a:gdLst/>
              <a:ahLst/>
              <a:cxnLst/>
              <a:rect l="l" t="t" r="r" b="b"/>
              <a:pathLst>
                <a:path w="19191" h="8148" extrusionOk="0">
                  <a:moveTo>
                    <a:pt x="9528" y="2761"/>
                  </a:moveTo>
                  <a:lnTo>
                    <a:pt x="9663" y="2794"/>
                  </a:lnTo>
                  <a:lnTo>
                    <a:pt x="9932" y="2895"/>
                  </a:lnTo>
                  <a:lnTo>
                    <a:pt x="10100" y="3030"/>
                  </a:lnTo>
                  <a:lnTo>
                    <a:pt x="10235" y="3165"/>
                  </a:lnTo>
                  <a:lnTo>
                    <a:pt x="10336" y="3333"/>
                  </a:lnTo>
                  <a:lnTo>
                    <a:pt x="9730" y="3367"/>
                  </a:lnTo>
                  <a:lnTo>
                    <a:pt x="9461" y="3367"/>
                  </a:lnTo>
                  <a:lnTo>
                    <a:pt x="9158" y="3434"/>
                  </a:lnTo>
                  <a:lnTo>
                    <a:pt x="9191" y="3400"/>
                  </a:lnTo>
                  <a:lnTo>
                    <a:pt x="9259" y="2963"/>
                  </a:lnTo>
                  <a:lnTo>
                    <a:pt x="9292" y="2828"/>
                  </a:lnTo>
                  <a:lnTo>
                    <a:pt x="9393" y="2761"/>
                  </a:lnTo>
                  <a:close/>
                  <a:moveTo>
                    <a:pt x="18618" y="3973"/>
                  </a:moveTo>
                  <a:lnTo>
                    <a:pt x="18719" y="4006"/>
                  </a:lnTo>
                  <a:lnTo>
                    <a:pt x="18820" y="4074"/>
                  </a:lnTo>
                  <a:lnTo>
                    <a:pt x="18888" y="4141"/>
                  </a:lnTo>
                  <a:lnTo>
                    <a:pt x="18955" y="4209"/>
                  </a:lnTo>
                  <a:lnTo>
                    <a:pt x="18989" y="4310"/>
                  </a:lnTo>
                  <a:lnTo>
                    <a:pt x="18989" y="4444"/>
                  </a:lnTo>
                  <a:lnTo>
                    <a:pt x="18989" y="4545"/>
                  </a:lnTo>
                  <a:lnTo>
                    <a:pt x="18955" y="4646"/>
                  </a:lnTo>
                  <a:lnTo>
                    <a:pt x="18854" y="4781"/>
                  </a:lnTo>
                  <a:lnTo>
                    <a:pt x="18719" y="4848"/>
                  </a:lnTo>
                  <a:lnTo>
                    <a:pt x="18585" y="4916"/>
                  </a:lnTo>
                  <a:lnTo>
                    <a:pt x="18450" y="4949"/>
                  </a:lnTo>
                  <a:lnTo>
                    <a:pt x="18214" y="4916"/>
                  </a:lnTo>
                  <a:lnTo>
                    <a:pt x="18012" y="4916"/>
                  </a:lnTo>
                  <a:lnTo>
                    <a:pt x="18181" y="4680"/>
                  </a:lnTo>
                  <a:lnTo>
                    <a:pt x="18349" y="4478"/>
                  </a:lnTo>
                  <a:lnTo>
                    <a:pt x="18484" y="4209"/>
                  </a:lnTo>
                  <a:lnTo>
                    <a:pt x="18618" y="3973"/>
                  </a:lnTo>
                  <a:close/>
                  <a:moveTo>
                    <a:pt x="1650" y="7171"/>
                  </a:moveTo>
                  <a:lnTo>
                    <a:pt x="1885" y="7373"/>
                  </a:lnTo>
                  <a:lnTo>
                    <a:pt x="2121" y="7542"/>
                  </a:lnTo>
                  <a:lnTo>
                    <a:pt x="2390" y="7676"/>
                  </a:lnTo>
                  <a:lnTo>
                    <a:pt x="2660" y="7811"/>
                  </a:lnTo>
                  <a:lnTo>
                    <a:pt x="2491" y="7878"/>
                  </a:lnTo>
                  <a:lnTo>
                    <a:pt x="2289" y="7946"/>
                  </a:lnTo>
                  <a:lnTo>
                    <a:pt x="2087" y="7946"/>
                  </a:lnTo>
                  <a:lnTo>
                    <a:pt x="1852" y="7912"/>
                  </a:lnTo>
                  <a:lnTo>
                    <a:pt x="1683" y="7845"/>
                  </a:lnTo>
                  <a:lnTo>
                    <a:pt x="1582" y="7777"/>
                  </a:lnTo>
                  <a:lnTo>
                    <a:pt x="1549" y="7710"/>
                  </a:lnTo>
                  <a:lnTo>
                    <a:pt x="1515" y="7609"/>
                  </a:lnTo>
                  <a:lnTo>
                    <a:pt x="1549" y="7542"/>
                  </a:lnTo>
                  <a:lnTo>
                    <a:pt x="1582" y="7340"/>
                  </a:lnTo>
                  <a:lnTo>
                    <a:pt x="1650" y="7171"/>
                  </a:lnTo>
                  <a:close/>
                  <a:moveTo>
                    <a:pt x="9090" y="0"/>
                  </a:moveTo>
                  <a:lnTo>
                    <a:pt x="7845" y="370"/>
                  </a:lnTo>
                  <a:lnTo>
                    <a:pt x="7373" y="471"/>
                  </a:lnTo>
                  <a:lnTo>
                    <a:pt x="6902" y="606"/>
                  </a:lnTo>
                  <a:lnTo>
                    <a:pt x="6397" y="707"/>
                  </a:lnTo>
                  <a:lnTo>
                    <a:pt x="5926" y="808"/>
                  </a:lnTo>
                  <a:lnTo>
                    <a:pt x="5017" y="1077"/>
                  </a:lnTo>
                  <a:lnTo>
                    <a:pt x="4141" y="1380"/>
                  </a:lnTo>
                  <a:lnTo>
                    <a:pt x="2323" y="1953"/>
                  </a:lnTo>
                  <a:lnTo>
                    <a:pt x="1549" y="2155"/>
                  </a:lnTo>
                  <a:lnTo>
                    <a:pt x="774" y="2390"/>
                  </a:lnTo>
                  <a:lnTo>
                    <a:pt x="438" y="2491"/>
                  </a:lnTo>
                  <a:lnTo>
                    <a:pt x="269" y="2559"/>
                  </a:lnTo>
                  <a:lnTo>
                    <a:pt x="135" y="2626"/>
                  </a:lnTo>
                  <a:lnTo>
                    <a:pt x="34" y="2626"/>
                  </a:lnTo>
                  <a:lnTo>
                    <a:pt x="34" y="2660"/>
                  </a:lnTo>
                  <a:lnTo>
                    <a:pt x="0" y="2727"/>
                  </a:lnTo>
                  <a:lnTo>
                    <a:pt x="0" y="3266"/>
                  </a:lnTo>
                  <a:lnTo>
                    <a:pt x="67" y="3838"/>
                  </a:lnTo>
                  <a:lnTo>
                    <a:pt x="168" y="4377"/>
                  </a:lnTo>
                  <a:lnTo>
                    <a:pt x="303" y="4949"/>
                  </a:lnTo>
                  <a:lnTo>
                    <a:pt x="539" y="5488"/>
                  </a:lnTo>
                  <a:lnTo>
                    <a:pt x="774" y="5993"/>
                  </a:lnTo>
                  <a:lnTo>
                    <a:pt x="1077" y="6464"/>
                  </a:lnTo>
                  <a:lnTo>
                    <a:pt x="1414" y="6902"/>
                  </a:lnTo>
                  <a:lnTo>
                    <a:pt x="1549" y="7070"/>
                  </a:lnTo>
                  <a:lnTo>
                    <a:pt x="1549" y="7104"/>
                  </a:lnTo>
                  <a:lnTo>
                    <a:pt x="1414" y="7306"/>
                  </a:lnTo>
                  <a:lnTo>
                    <a:pt x="1347" y="7542"/>
                  </a:lnTo>
                  <a:lnTo>
                    <a:pt x="1347" y="7676"/>
                  </a:lnTo>
                  <a:lnTo>
                    <a:pt x="1347" y="7777"/>
                  </a:lnTo>
                  <a:lnTo>
                    <a:pt x="1414" y="7878"/>
                  </a:lnTo>
                  <a:lnTo>
                    <a:pt x="1515" y="7979"/>
                  </a:lnTo>
                  <a:lnTo>
                    <a:pt x="1650" y="8047"/>
                  </a:lnTo>
                  <a:lnTo>
                    <a:pt x="1784" y="8114"/>
                  </a:lnTo>
                  <a:lnTo>
                    <a:pt x="1919" y="8148"/>
                  </a:lnTo>
                  <a:lnTo>
                    <a:pt x="2424" y="8148"/>
                  </a:lnTo>
                  <a:lnTo>
                    <a:pt x="2693" y="8047"/>
                  </a:lnTo>
                  <a:lnTo>
                    <a:pt x="2794" y="7979"/>
                  </a:lnTo>
                  <a:lnTo>
                    <a:pt x="2895" y="7912"/>
                  </a:lnTo>
                  <a:lnTo>
                    <a:pt x="3165" y="7979"/>
                  </a:lnTo>
                  <a:lnTo>
                    <a:pt x="3468" y="8047"/>
                  </a:lnTo>
                  <a:lnTo>
                    <a:pt x="4040" y="8148"/>
                  </a:lnTo>
                  <a:lnTo>
                    <a:pt x="4646" y="8148"/>
                  </a:lnTo>
                  <a:lnTo>
                    <a:pt x="5252" y="8080"/>
                  </a:lnTo>
                  <a:lnTo>
                    <a:pt x="5757" y="7946"/>
                  </a:lnTo>
                  <a:lnTo>
                    <a:pt x="6262" y="7811"/>
                  </a:lnTo>
                  <a:lnTo>
                    <a:pt x="6734" y="7609"/>
                  </a:lnTo>
                  <a:lnTo>
                    <a:pt x="7205" y="7373"/>
                  </a:lnTo>
                  <a:lnTo>
                    <a:pt x="7643" y="7070"/>
                  </a:lnTo>
                  <a:lnTo>
                    <a:pt x="8013" y="6734"/>
                  </a:lnTo>
                  <a:lnTo>
                    <a:pt x="8181" y="6565"/>
                  </a:lnTo>
                  <a:lnTo>
                    <a:pt x="8350" y="6330"/>
                  </a:lnTo>
                  <a:lnTo>
                    <a:pt x="8451" y="6128"/>
                  </a:lnTo>
                  <a:lnTo>
                    <a:pt x="8585" y="5892"/>
                  </a:lnTo>
                  <a:lnTo>
                    <a:pt x="8787" y="5320"/>
                  </a:lnTo>
                  <a:lnTo>
                    <a:pt x="8922" y="4781"/>
                  </a:lnTo>
                  <a:lnTo>
                    <a:pt x="9023" y="4209"/>
                  </a:lnTo>
                  <a:lnTo>
                    <a:pt x="9124" y="3636"/>
                  </a:lnTo>
                  <a:lnTo>
                    <a:pt x="10370" y="3535"/>
                  </a:lnTo>
                  <a:lnTo>
                    <a:pt x="10403" y="3501"/>
                  </a:lnTo>
                  <a:lnTo>
                    <a:pt x="10504" y="3771"/>
                  </a:lnTo>
                  <a:lnTo>
                    <a:pt x="10605" y="4040"/>
                  </a:lnTo>
                  <a:lnTo>
                    <a:pt x="10706" y="4242"/>
                  </a:lnTo>
                  <a:lnTo>
                    <a:pt x="10841" y="4444"/>
                  </a:lnTo>
                  <a:lnTo>
                    <a:pt x="11144" y="4781"/>
                  </a:lnTo>
                  <a:lnTo>
                    <a:pt x="11481" y="5118"/>
                  </a:lnTo>
                  <a:lnTo>
                    <a:pt x="11885" y="5387"/>
                  </a:lnTo>
                  <a:lnTo>
                    <a:pt x="12323" y="5623"/>
                  </a:lnTo>
                  <a:lnTo>
                    <a:pt x="12794" y="5825"/>
                  </a:lnTo>
                  <a:lnTo>
                    <a:pt x="13232" y="5959"/>
                  </a:lnTo>
                  <a:lnTo>
                    <a:pt x="13669" y="6060"/>
                  </a:lnTo>
                  <a:lnTo>
                    <a:pt x="14073" y="6128"/>
                  </a:lnTo>
                  <a:lnTo>
                    <a:pt x="14511" y="6161"/>
                  </a:lnTo>
                  <a:lnTo>
                    <a:pt x="14915" y="6161"/>
                  </a:lnTo>
                  <a:lnTo>
                    <a:pt x="15319" y="6128"/>
                  </a:lnTo>
                  <a:lnTo>
                    <a:pt x="15723" y="6060"/>
                  </a:lnTo>
                  <a:lnTo>
                    <a:pt x="16127" y="5959"/>
                  </a:lnTo>
                  <a:lnTo>
                    <a:pt x="16497" y="5858"/>
                  </a:lnTo>
                  <a:lnTo>
                    <a:pt x="16901" y="5690"/>
                  </a:lnTo>
                  <a:lnTo>
                    <a:pt x="17171" y="5555"/>
                  </a:lnTo>
                  <a:lnTo>
                    <a:pt x="17440" y="5387"/>
                  </a:lnTo>
                  <a:lnTo>
                    <a:pt x="17676" y="5219"/>
                  </a:lnTo>
                  <a:lnTo>
                    <a:pt x="17911" y="5017"/>
                  </a:lnTo>
                  <a:lnTo>
                    <a:pt x="18046" y="5084"/>
                  </a:lnTo>
                  <a:lnTo>
                    <a:pt x="18214" y="5118"/>
                  </a:lnTo>
                  <a:lnTo>
                    <a:pt x="18517" y="5118"/>
                  </a:lnTo>
                  <a:lnTo>
                    <a:pt x="18719" y="5050"/>
                  </a:lnTo>
                  <a:lnTo>
                    <a:pt x="18888" y="4983"/>
                  </a:lnTo>
                  <a:lnTo>
                    <a:pt x="19022" y="4848"/>
                  </a:lnTo>
                  <a:lnTo>
                    <a:pt x="19123" y="4714"/>
                  </a:lnTo>
                  <a:lnTo>
                    <a:pt x="19191" y="4579"/>
                  </a:lnTo>
                  <a:lnTo>
                    <a:pt x="19191" y="4411"/>
                  </a:lnTo>
                  <a:lnTo>
                    <a:pt x="19157" y="4276"/>
                  </a:lnTo>
                  <a:lnTo>
                    <a:pt x="19123" y="4141"/>
                  </a:lnTo>
                  <a:lnTo>
                    <a:pt x="19056" y="4040"/>
                  </a:lnTo>
                  <a:lnTo>
                    <a:pt x="18921" y="3905"/>
                  </a:lnTo>
                  <a:lnTo>
                    <a:pt x="18820" y="3838"/>
                  </a:lnTo>
                  <a:lnTo>
                    <a:pt x="18686" y="3804"/>
                  </a:lnTo>
                  <a:lnTo>
                    <a:pt x="18787" y="3400"/>
                  </a:lnTo>
                  <a:lnTo>
                    <a:pt x="18888" y="2996"/>
                  </a:lnTo>
                  <a:lnTo>
                    <a:pt x="18989" y="2357"/>
                  </a:lnTo>
                  <a:lnTo>
                    <a:pt x="19022" y="1717"/>
                  </a:lnTo>
                  <a:lnTo>
                    <a:pt x="19056" y="1077"/>
                  </a:lnTo>
                  <a:lnTo>
                    <a:pt x="19022" y="438"/>
                  </a:lnTo>
                  <a:lnTo>
                    <a:pt x="19022" y="0"/>
                  </a:lnTo>
                  <a:lnTo>
                    <a:pt x="18753" y="0"/>
                  </a:lnTo>
                  <a:lnTo>
                    <a:pt x="18753" y="640"/>
                  </a:lnTo>
                  <a:lnTo>
                    <a:pt x="18787" y="1279"/>
                  </a:lnTo>
                  <a:lnTo>
                    <a:pt x="18753" y="1919"/>
                  </a:lnTo>
                  <a:lnTo>
                    <a:pt x="18686" y="2559"/>
                  </a:lnTo>
                  <a:lnTo>
                    <a:pt x="18585" y="3165"/>
                  </a:lnTo>
                  <a:lnTo>
                    <a:pt x="18551" y="3400"/>
                  </a:lnTo>
                  <a:lnTo>
                    <a:pt x="18450" y="3636"/>
                  </a:lnTo>
                  <a:lnTo>
                    <a:pt x="18282" y="4074"/>
                  </a:lnTo>
                  <a:lnTo>
                    <a:pt x="18012" y="4478"/>
                  </a:lnTo>
                  <a:lnTo>
                    <a:pt x="17709" y="4815"/>
                  </a:lnTo>
                  <a:lnTo>
                    <a:pt x="17339" y="5118"/>
                  </a:lnTo>
                  <a:lnTo>
                    <a:pt x="16969" y="5353"/>
                  </a:lnTo>
                  <a:lnTo>
                    <a:pt x="16531" y="5555"/>
                  </a:lnTo>
                  <a:lnTo>
                    <a:pt x="16060" y="5724"/>
                  </a:lnTo>
                  <a:lnTo>
                    <a:pt x="15656" y="5825"/>
                  </a:lnTo>
                  <a:lnTo>
                    <a:pt x="15252" y="5858"/>
                  </a:lnTo>
                  <a:lnTo>
                    <a:pt x="14848" y="5892"/>
                  </a:lnTo>
                  <a:lnTo>
                    <a:pt x="14444" y="5892"/>
                  </a:lnTo>
                  <a:lnTo>
                    <a:pt x="14040" y="5858"/>
                  </a:lnTo>
                  <a:lnTo>
                    <a:pt x="13636" y="5791"/>
                  </a:lnTo>
                  <a:lnTo>
                    <a:pt x="13265" y="5690"/>
                  </a:lnTo>
                  <a:lnTo>
                    <a:pt x="12861" y="5589"/>
                  </a:lnTo>
                  <a:lnTo>
                    <a:pt x="12592" y="5454"/>
                  </a:lnTo>
                  <a:lnTo>
                    <a:pt x="12289" y="5320"/>
                  </a:lnTo>
                  <a:lnTo>
                    <a:pt x="12020" y="5151"/>
                  </a:lnTo>
                  <a:lnTo>
                    <a:pt x="11750" y="4983"/>
                  </a:lnTo>
                  <a:lnTo>
                    <a:pt x="11481" y="4781"/>
                  </a:lnTo>
                  <a:lnTo>
                    <a:pt x="11245" y="4545"/>
                  </a:lnTo>
                  <a:lnTo>
                    <a:pt x="11043" y="4310"/>
                  </a:lnTo>
                  <a:lnTo>
                    <a:pt x="10875" y="4040"/>
                  </a:lnTo>
                  <a:lnTo>
                    <a:pt x="10706" y="3703"/>
                  </a:lnTo>
                  <a:lnTo>
                    <a:pt x="10572" y="3367"/>
                  </a:lnTo>
                  <a:lnTo>
                    <a:pt x="10403" y="3030"/>
                  </a:lnTo>
                  <a:lnTo>
                    <a:pt x="10302" y="2862"/>
                  </a:lnTo>
                  <a:lnTo>
                    <a:pt x="10168" y="2727"/>
                  </a:lnTo>
                  <a:lnTo>
                    <a:pt x="9999" y="2626"/>
                  </a:lnTo>
                  <a:lnTo>
                    <a:pt x="9764" y="2559"/>
                  </a:lnTo>
                  <a:lnTo>
                    <a:pt x="9528" y="2491"/>
                  </a:lnTo>
                  <a:lnTo>
                    <a:pt x="9326" y="2525"/>
                  </a:lnTo>
                  <a:lnTo>
                    <a:pt x="9191" y="2592"/>
                  </a:lnTo>
                  <a:lnTo>
                    <a:pt x="9124" y="2660"/>
                  </a:lnTo>
                  <a:lnTo>
                    <a:pt x="9057" y="2761"/>
                  </a:lnTo>
                  <a:lnTo>
                    <a:pt x="9023" y="2862"/>
                  </a:lnTo>
                  <a:lnTo>
                    <a:pt x="8956" y="3097"/>
                  </a:lnTo>
                  <a:lnTo>
                    <a:pt x="8922" y="3367"/>
                  </a:lnTo>
                  <a:lnTo>
                    <a:pt x="8720" y="4478"/>
                  </a:lnTo>
                  <a:lnTo>
                    <a:pt x="8585" y="5017"/>
                  </a:lnTo>
                  <a:lnTo>
                    <a:pt x="8417" y="5555"/>
                  </a:lnTo>
                  <a:lnTo>
                    <a:pt x="8316" y="5825"/>
                  </a:lnTo>
                  <a:lnTo>
                    <a:pt x="8181" y="6060"/>
                  </a:lnTo>
                  <a:lnTo>
                    <a:pt x="8047" y="6296"/>
                  </a:lnTo>
                  <a:lnTo>
                    <a:pt x="7878" y="6498"/>
                  </a:lnTo>
                  <a:lnTo>
                    <a:pt x="7676" y="6700"/>
                  </a:lnTo>
                  <a:lnTo>
                    <a:pt x="7474" y="6868"/>
                  </a:lnTo>
                  <a:lnTo>
                    <a:pt x="7239" y="7037"/>
                  </a:lnTo>
                  <a:lnTo>
                    <a:pt x="6969" y="7205"/>
                  </a:lnTo>
                  <a:lnTo>
                    <a:pt x="6363" y="7441"/>
                  </a:lnTo>
                  <a:lnTo>
                    <a:pt x="5757" y="7643"/>
                  </a:lnTo>
                  <a:lnTo>
                    <a:pt x="5151" y="7811"/>
                  </a:lnTo>
                  <a:lnTo>
                    <a:pt x="4545" y="7878"/>
                  </a:lnTo>
                  <a:lnTo>
                    <a:pt x="3939" y="7878"/>
                  </a:lnTo>
                  <a:lnTo>
                    <a:pt x="3636" y="7845"/>
                  </a:lnTo>
                  <a:lnTo>
                    <a:pt x="3333" y="7777"/>
                  </a:lnTo>
                  <a:lnTo>
                    <a:pt x="3030" y="7676"/>
                  </a:lnTo>
                  <a:lnTo>
                    <a:pt x="2727" y="7575"/>
                  </a:lnTo>
                  <a:lnTo>
                    <a:pt x="2424" y="7407"/>
                  </a:lnTo>
                  <a:lnTo>
                    <a:pt x="2155" y="7239"/>
                  </a:lnTo>
                  <a:lnTo>
                    <a:pt x="1919" y="7070"/>
                  </a:lnTo>
                  <a:lnTo>
                    <a:pt x="1683" y="6868"/>
                  </a:lnTo>
                  <a:lnTo>
                    <a:pt x="1481" y="6633"/>
                  </a:lnTo>
                  <a:lnTo>
                    <a:pt x="1279" y="6397"/>
                  </a:lnTo>
                  <a:lnTo>
                    <a:pt x="1077" y="6128"/>
                  </a:lnTo>
                  <a:lnTo>
                    <a:pt x="943" y="5858"/>
                  </a:lnTo>
                  <a:lnTo>
                    <a:pt x="640" y="5252"/>
                  </a:lnTo>
                  <a:lnTo>
                    <a:pt x="438" y="4613"/>
                  </a:lnTo>
                  <a:lnTo>
                    <a:pt x="303" y="4006"/>
                  </a:lnTo>
                  <a:lnTo>
                    <a:pt x="202" y="3367"/>
                  </a:lnTo>
                  <a:lnTo>
                    <a:pt x="202" y="2761"/>
                  </a:lnTo>
                  <a:lnTo>
                    <a:pt x="505" y="2626"/>
                  </a:lnTo>
                  <a:lnTo>
                    <a:pt x="808" y="2491"/>
                  </a:lnTo>
                  <a:lnTo>
                    <a:pt x="1515" y="2323"/>
                  </a:lnTo>
                  <a:lnTo>
                    <a:pt x="2188" y="2155"/>
                  </a:lnTo>
                  <a:lnTo>
                    <a:pt x="2862" y="1986"/>
                  </a:lnTo>
                  <a:lnTo>
                    <a:pt x="4545" y="1481"/>
                  </a:lnTo>
                  <a:lnTo>
                    <a:pt x="5387" y="1212"/>
                  </a:lnTo>
                  <a:lnTo>
                    <a:pt x="6229" y="943"/>
                  </a:lnTo>
                  <a:lnTo>
                    <a:pt x="7070" y="774"/>
                  </a:lnTo>
                  <a:lnTo>
                    <a:pt x="7912" y="572"/>
                  </a:lnTo>
                  <a:lnTo>
                    <a:pt x="8686" y="370"/>
                  </a:lnTo>
                  <a:lnTo>
                    <a:pt x="9090" y="269"/>
                  </a:lnTo>
                  <a:lnTo>
                    <a:pt x="9461" y="168"/>
                  </a:lnTo>
                  <a:lnTo>
                    <a:pt x="1020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2" name="Google Shape;1552;p10"/>
            <p:cNvSpPr/>
            <p:nvPr/>
          </p:nvSpPr>
          <p:spPr>
            <a:xfrm>
              <a:off x="812700" y="238125"/>
              <a:ext cx="198650" cy="136375"/>
            </a:xfrm>
            <a:custGeom>
              <a:avLst/>
              <a:gdLst/>
              <a:ahLst/>
              <a:cxnLst/>
              <a:rect l="l" t="t" r="r" b="b"/>
              <a:pathLst>
                <a:path w="7946" h="5455" extrusionOk="0">
                  <a:moveTo>
                    <a:pt x="7373" y="1380"/>
                  </a:moveTo>
                  <a:lnTo>
                    <a:pt x="7609" y="2155"/>
                  </a:lnTo>
                  <a:lnTo>
                    <a:pt x="7676" y="2559"/>
                  </a:lnTo>
                  <a:lnTo>
                    <a:pt x="7710" y="2996"/>
                  </a:lnTo>
                  <a:lnTo>
                    <a:pt x="7710" y="3232"/>
                  </a:lnTo>
                  <a:lnTo>
                    <a:pt x="7676" y="3434"/>
                  </a:lnTo>
                  <a:lnTo>
                    <a:pt x="7643" y="3400"/>
                  </a:lnTo>
                  <a:lnTo>
                    <a:pt x="6700" y="2828"/>
                  </a:lnTo>
                  <a:lnTo>
                    <a:pt x="6229" y="2559"/>
                  </a:lnTo>
                  <a:lnTo>
                    <a:pt x="5757" y="2323"/>
                  </a:lnTo>
                  <a:lnTo>
                    <a:pt x="5387" y="2121"/>
                  </a:lnTo>
                  <a:lnTo>
                    <a:pt x="5185" y="2054"/>
                  </a:lnTo>
                  <a:lnTo>
                    <a:pt x="4983" y="1986"/>
                  </a:lnTo>
                  <a:lnTo>
                    <a:pt x="6195" y="1717"/>
                  </a:lnTo>
                  <a:lnTo>
                    <a:pt x="6801" y="1549"/>
                  </a:lnTo>
                  <a:lnTo>
                    <a:pt x="7373" y="1380"/>
                  </a:lnTo>
                  <a:close/>
                  <a:moveTo>
                    <a:pt x="4512" y="2087"/>
                  </a:moveTo>
                  <a:lnTo>
                    <a:pt x="5151" y="2323"/>
                  </a:lnTo>
                  <a:lnTo>
                    <a:pt x="5454" y="2424"/>
                  </a:lnTo>
                  <a:lnTo>
                    <a:pt x="5791" y="2559"/>
                  </a:lnTo>
                  <a:lnTo>
                    <a:pt x="6229" y="2794"/>
                  </a:lnTo>
                  <a:lnTo>
                    <a:pt x="6666" y="3064"/>
                  </a:lnTo>
                  <a:lnTo>
                    <a:pt x="7104" y="3333"/>
                  </a:lnTo>
                  <a:lnTo>
                    <a:pt x="7542" y="3602"/>
                  </a:lnTo>
                  <a:lnTo>
                    <a:pt x="7609" y="3602"/>
                  </a:lnTo>
                  <a:lnTo>
                    <a:pt x="7508" y="3838"/>
                  </a:lnTo>
                  <a:lnTo>
                    <a:pt x="7373" y="4040"/>
                  </a:lnTo>
                  <a:lnTo>
                    <a:pt x="7205" y="4242"/>
                  </a:lnTo>
                  <a:lnTo>
                    <a:pt x="7003" y="4411"/>
                  </a:lnTo>
                  <a:lnTo>
                    <a:pt x="6599" y="3939"/>
                  </a:lnTo>
                  <a:lnTo>
                    <a:pt x="6363" y="3703"/>
                  </a:lnTo>
                  <a:lnTo>
                    <a:pt x="6128" y="3468"/>
                  </a:lnTo>
                  <a:lnTo>
                    <a:pt x="5858" y="3266"/>
                  </a:lnTo>
                  <a:lnTo>
                    <a:pt x="5589" y="3097"/>
                  </a:lnTo>
                  <a:lnTo>
                    <a:pt x="5286" y="2963"/>
                  </a:lnTo>
                  <a:lnTo>
                    <a:pt x="4983" y="2929"/>
                  </a:lnTo>
                  <a:lnTo>
                    <a:pt x="4478" y="2895"/>
                  </a:lnTo>
                  <a:lnTo>
                    <a:pt x="3973" y="2929"/>
                  </a:lnTo>
                  <a:lnTo>
                    <a:pt x="2963" y="2996"/>
                  </a:lnTo>
                  <a:lnTo>
                    <a:pt x="1987" y="3097"/>
                  </a:lnTo>
                  <a:lnTo>
                    <a:pt x="976" y="3165"/>
                  </a:lnTo>
                  <a:lnTo>
                    <a:pt x="909" y="3198"/>
                  </a:lnTo>
                  <a:lnTo>
                    <a:pt x="909" y="3232"/>
                  </a:lnTo>
                  <a:lnTo>
                    <a:pt x="875" y="3165"/>
                  </a:lnTo>
                  <a:lnTo>
                    <a:pt x="741" y="2996"/>
                  </a:lnTo>
                  <a:lnTo>
                    <a:pt x="1145" y="2895"/>
                  </a:lnTo>
                  <a:lnTo>
                    <a:pt x="1549" y="2794"/>
                  </a:lnTo>
                  <a:lnTo>
                    <a:pt x="2357" y="2592"/>
                  </a:lnTo>
                  <a:lnTo>
                    <a:pt x="3973" y="2222"/>
                  </a:lnTo>
                  <a:lnTo>
                    <a:pt x="4512" y="2087"/>
                  </a:lnTo>
                  <a:close/>
                  <a:moveTo>
                    <a:pt x="4646" y="3131"/>
                  </a:moveTo>
                  <a:lnTo>
                    <a:pt x="4882" y="3165"/>
                  </a:lnTo>
                  <a:lnTo>
                    <a:pt x="5084" y="3198"/>
                  </a:lnTo>
                  <a:lnTo>
                    <a:pt x="5320" y="3232"/>
                  </a:lnTo>
                  <a:lnTo>
                    <a:pt x="5522" y="3333"/>
                  </a:lnTo>
                  <a:lnTo>
                    <a:pt x="5757" y="3434"/>
                  </a:lnTo>
                  <a:lnTo>
                    <a:pt x="5959" y="3602"/>
                  </a:lnTo>
                  <a:lnTo>
                    <a:pt x="6195" y="3804"/>
                  </a:lnTo>
                  <a:lnTo>
                    <a:pt x="6397" y="4040"/>
                  </a:lnTo>
                  <a:lnTo>
                    <a:pt x="6835" y="4545"/>
                  </a:lnTo>
                  <a:lnTo>
                    <a:pt x="6532" y="4680"/>
                  </a:lnTo>
                  <a:lnTo>
                    <a:pt x="6195" y="4815"/>
                  </a:lnTo>
                  <a:lnTo>
                    <a:pt x="5825" y="4916"/>
                  </a:lnTo>
                  <a:lnTo>
                    <a:pt x="5454" y="5017"/>
                  </a:lnTo>
                  <a:lnTo>
                    <a:pt x="4714" y="5118"/>
                  </a:lnTo>
                  <a:lnTo>
                    <a:pt x="4040" y="5185"/>
                  </a:lnTo>
                  <a:lnTo>
                    <a:pt x="3468" y="5219"/>
                  </a:lnTo>
                  <a:lnTo>
                    <a:pt x="3199" y="5185"/>
                  </a:lnTo>
                  <a:lnTo>
                    <a:pt x="2929" y="5151"/>
                  </a:lnTo>
                  <a:lnTo>
                    <a:pt x="2660" y="5084"/>
                  </a:lnTo>
                  <a:lnTo>
                    <a:pt x="2424" y="4983"/>
                  </a:lnTo>
                  <a:lnTo>
                    <a:pt x="2189" y="4848"/>
                  </a:lnTo>
                  <a:lnTo>
                    <a:pt x="1953" y="4680"/>
                  </a:lnTo>
                  <a:lnTo>
                    <a:pt x="1650" y="4377"/>
                  </a:lnTo>
                  <a:lnTo>
                    <a:pt x="1414" y="4040"/>
                  </a:lnTo>
                  <a:lnTo>
                    <a:pt x="943" y="3299"/>
                  </a:lnTo>
                  <a:lnTo>
                    <a:pt x="943" y="3299"/>
                  </a:lnTo>
                  <a:lnTo>
                    <a:pt x="976" y="3333"/>
                  </a:lnTo>
                  <a:lnTo>
                    <a:pt x="1785" y="3333"/>
                  </a:lnTo>
                  <a:lnTo>
                    <a:pt x="2559" y="3299"/>
                  </a:lnTo>
                  <a:lnTo>
                    <a:pt x="3367" y="3198"/>
                  </a:lnTo>
                  <a:lnTo>
                    <a:pt x="4141" y="3131"/>
                  </a:lnTo>
                  <a:close/>
                  <a:moveTo>
                    <a:pt x="1583" y="0"/>
                  </a:moveTo>
                  <a:lnTo>
                    <a:pt x="1313" y="101"/>
                  </a:lnTo>
                  <a:lnTo>
                    <a:pt x="1010" y="236"/>
                  </a:lnTo>
                  <a:lnTo>
                    <a:pt x="774" y="404"/>
                  </a:lnTo>
                  <a:lnTo>
                    <a:pt x="572" y="539"/>
                  </a:lnTo>
                  <a:lnTo>
                    <a:pt x="370" y="707"/>
                  </a:lnTo>
                  <a:lnTo>
                    <a:pt x="202" y="909"/>
                  </a:lnTo>
                  <a:lnTo>
                    <a:pt x="101" y="1111"/>
                  </a:lnTo>
                  <a:lnTo>
                    <a:pt x="0" y="1347"/>
                  </a:lnTo>
                  <a:lnTo>
                    <a:pt x="0" y="1582"/>
                  </a:lnTo>
                  <a:lnTo>
                    <a:pt x="0" y="1818"/>
                  </a:lnTo>
                  <a:lnTo>
                    <a:pt x="34" y="2054"/>
                  </a:lnTo>
                  <a:lnTo>
                    <a:pt x="135" y="2323"/>
                  </a:lnTo>
                  <a:lnTo>
                    <a:pt x="370" y="2828"/>
                  </a:lnTo>
                  <a:lnTo>
                    <a:pt x="673" y="3367"/>
                  </a:lnTo>
                  <a:lnTo>
                    <a:pt x="976" y="3838"/>
                  </a:lnTo>
                  <a:lnTo>
                    <a:pt x="1313" y="4310"/>
                  </a:lnTo>
                  <a:lnTo>
                    <a:pt x="1616" y="4714"/>
                  </a:lnTo>
                  <a:lnTo>
                    <a:pt x="1818" y="4882"/>
                  </a:lnTo>
                  <a:lnTo>
                    <a:pt x="2020" y="5017"/>
                  </a:lnTo>
                  <a:lnTo>
                    <a:pt x="2222" y="5151"/>
                  </a:lnTo>
                  <a:lnTo>
                    <a:pt x="2424" y="5286"/>
                  </a:lnTo>
                  <a:lnTo>
                    <a:pt x="2660" y="5353"/>
                  </a:lnTo>
                  <a:lnTo>
                    <a:pt x="2929" y="5421"/>
                  </a:lnTo>
                  <a:lnTo>
                    <a:pt x="3300" y="5454"/>
                  </a:lnTo>
                  <a:lnTo>
                    <a:pt x="3670" y="5454"/>
                  </a:lnTo>
                  <a:lnTo>
                    <a:pt x="4040" y="5421"/>
                  </a:lnTo>
                  <a:lnTo>
                    <a:pt x="4444" y="5387"/>
                  </a:lnTo>
                  <a:lnTo>
                    <a:pt x="5185" y="5286"/>
                  </a:lnTo>
                  <a:lnTo>
                    <a:pt x="5926" y="5118"/>
                  </a:lnTo>
                  <a:lnTo>
                    <a:pt x="6229" y="5050"/>
                  </a:lnTo>
                  <a:lnTo>
                    <a:pt x="6498" y="4949"/>
                  </a:lnTo>
                  <a:lnTo>
                    <a:pt x="6767" y="4848"/>
                  </a:lnTo>
                  <a:lnTo>
                    <a:pt x="7003" y="4714"/>
                  </a:lnTo>
                  <a:lnTo>
                    <a:pt x="7205" y="4579"/>
                  </a:lnTo>
                  <a:lnTo>
                    <a:pt x="7407" y="4377"/>
                  </a:lnTo>
                  <a:lnTo>
                    <a:pt x="7609" y="4175"/>
                  </a:lnTo>
                  <a:lnTo>
                    <a:pt x="7744" y="3905"/>
                  </a:lnTo>
                  <a:lnTo>
                    <a:pt x="7878" y="3636"/>
                  </a:lnTo>
                  <a:lnTo>
                    <a:pt x="7946" y="3367"/>
                  </a:lnTo>
                  <a:lnTo>
                    <a:pt x="7946" y="3064"/>
                  </a:lnTo>
                  <a:lnTo>
                    <a:pt x="7946" y="2794"/>
                  </a:lnTo>
                  <a:lnTo>
                    <a:pt x="7946" y="2525"/>
                  </a:lnTo>
                  <a:lnTo>
                    <a:pt x="7878" y="2222"/>
                  </a:lnTo>
                  <a:lnTo>
                    <a:pt x="7777" y="1683"/>
                  </a:lnTo>
                  <a:lnTo>
                    <a:pt x="7542" y="842"/>
                  </a:lnTo>
                  <a:lnTo>
                    <a:pt x="7272" y="0"/>
                  </a:lnTo>
                  <a:lnTo>
                    <a:pt x="6936" y="0"/>
                  </a:lnTo>
                  <a:lnTo>
                    <a:pt x="7104" y="404"/>
                  </a:lnTo>
                  <a:lnTo>
                    <a:pt x="7239" y="875"/>
                  </a:lnTo>
                  <a:lnTo>
                    <a:pt x="7306" y="1145"/>
                  </a:lnTo>
                  <a:lnTo>
                    <a:pt x="6498" y="1380"/>
                  </a:lnTo>
                  <a:lnTo>
                    <a:pt x="5623" y="1616"/>
                  </a:lnTo>
                  <a:lnTo>
                    <a:pt x="3939" y="2020"/>
                  </a:lnTo>
                  <a:lnTo>
                    <a:pt x="3131" y="2188"/>
                  </a:lnTo>
                  <a:lnTo>
                    <a:pt x="2256" y="2323"/>
                  </a:lnTo>
                  <a:lnTo>
                    <a:pt x="1852" y="2424"/>
                  </a:lnTo>
                  <a:lnTo>
                    <a:pt x="1448" y="2559"/>
                  </a:lnTo>
                  <a:lnTo>
                    <a:pt x="1044" y="2693"/>
                  </a:lnTo>
                  <a:lnTo>
                    <a:pt x="707" y="2895"/>
                  </a:lnTo>
                  <a:lnTo>
                    <a:pt x="505" y="2592"/>
                  </a:lnTo>
                  <a:lnTo>
                    <a:pt x="370" y="2289"/>
                  </a:lnTo>
                  <a:lnTo>
                    <a:pt x="269" y="1986"/>
                  </a:lnTo>
                  <a:lnTo>
                    <a:pt x="202" y="1650"/>
                  </a:lnTo>
                  <a:lnTo>
                    <a:pt x="370" y="1683"/>
                  </a:lnTo>
                  <a:lnTo>
                    <a:pt x="741" y="1683"/>
                  </a:lnTo>
                  <a:lnTo>
                    <a:pt x="909" y="1616"/>
                  </a:lnTo>
                  <a:lnTo>
                    <a:pt x="1280" y="1481"/>
                  </a:lnTo>
                  <a:lnTo>
                    <a:pt x="1583" y="1347"/>
                  </a:lnTo>
                  <a:lnTo>
                    <a:pt x="3805" y="606"/>
                  </a:lnTo>
                  <a:lnTo>
                    <a:pt x="4512" y="303"/>
                  </a:lnTo>
                  <a:lnTo>
                    <a:pt x="5252" y="0"/>
                  </a:lnTo>
                  <a:lnTo>
                    <a:pt x="4579" y="0"/>
                  </a:lnTo>
                  <a:lnTo>
                    <a:pt x="4040" y="236"/>
                  </a:lnTo>
                  <a:lnTo>
                    <a:pt x="3502" y="438"/>
                  </a:lnTo>
                  <a:lnTo>
                    <a:pt x="202" y="1582"/>
                  </a:lnTo>
                  <a:lnTo>
                    <a:pt x="236" y="1347"/>
                  </a:lnTo>
                  <a:lnTo>
                    <a:pt x="269" y="1212"/>
                  </a:lnTo>
                  <a:lnTo>
                    <a:pt x="337" y="1077"/>
                  </a:lnTo>
                  <a:lnTo>
                    <a:pt x="505" y="842"/>
                  </a:lnTo>
                  <a:lnTo>
                    <a:pt x="774" y="640"/>
                  </a:lnTo>
                  <a:lnTo>
                    <a:pt x="1078" y="471"/>
                  </a:lnTo>
                  <a:lnTo>
                    <a:pt x="1414" y="303"/>
                  </a:lnTo>
                  <a:lnTo>
                    <a:pt x="1717" y="202"/>
                  </a:lnTo>
                  <a:lnTo>
                    <a:pt x="2054" y="101"/>
                  </a:lnTo>
                  <a:lnTo>
                    <a:pt x="2323" y="67"/>
                  </a:lnTo>
                  <a:lnTo>
                    <a:pt x="2357" y="67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3" name="Google Shape;1553;p10"/>
            <p:cNvSpPr/>
            <p:nvPr/>
          </p:nvSpPr>
          <p:spPr>
            <a:xfrm>
              <a:off x="3282250" y="332375"/>
              <a:ext cx="417500" cy="425925"/>
            </a:xfrm>
            <a:custGeom>
              <a:avLst/>
              <a:gdLst/>
              <a:ahLst/>
              <a:cxnLst/>
              <a:rect l="l" t="t" r="r" b="b"/>
              <a:pathLst>
                <a:path w="16700" h="17037" extrusionOk="0">
                  <a:moveTo>
                    <a:pt x="10471" y="169"/>
                  </a:moveTo>
                  <a:lnTo>
                    <a:pt x="10471" y="338"/>
                  </a:lnTo>
                  <a:lnTo>
                    <a:pt x="10538" y="472"/>
                  </a:lnTo>
                  <a:lnTo>
                    <a:pt x="10606" y="674"/>
                  </a:lnTo>
                  <a:lnTo>
                    <a:pt x="10336" y="775"/>
                  </a:lnTo>
                  <a:lnTo>
                    <a:pt x="10303" y="809"/>
                  </a:lnTo>
                  <a:lnTo>
                    <a:pt x="10202" y="641"/>
                  </a:lnTo>
                  <a:lnTo>
                    <a:pt x="10101" y="472"/>
                  </a:lnTo>
                  <a:lnTo>
                    <a:pt x="10269" y="338"/>
                  </a:lnTo>
                  <a:lnTo>
                    <a:pt x="10404" y="236"/>
                  </a:lnTo>
                  <a:lnTo>
                    <a:pt x="10471" y="169"/>
                  </a:lnTo>
                  <a:close/>
                  <a:moveTo>
                    <a:pt x="10673" y="944"/>
                  </a:moveTo>
                  <a:lnTo>
                    <a:pt x="10673" y="1011"/>
                  </a:lnTo>
                  <a:lnTo>
                    <a:pt x="10707" y="1112"/>
                  </a:lnTo>
                  <a:lnTo>
                    <a:pt x="10774" y="1314"/>
                  </a:lnTo>
                  <a:lnTo>
                    <a:pt x="10673" y="1314"/>
                  </a:lnTo>
                  <a:lnTo>
                    <a:pt x="10336" y="1381"/>
                  </a:lnTo>
                  <a:lnTo>
                    <a:pt x="10303" y="1213"/>
                  </a:lnTo>
                  <a:lnTo>
                    <a:pt x="10269" y="1078"/>
                  </a:lnTo>
                  <a:lnTo>
                    <a:pt x="10404" y="1045"/>
                  </a:lnTo>
                  <a:lnTo>
                    <a:pt x="10673" y="944"/>
                  </a:lnTo>
                  <a:close/>
                  <a:moveTo>
                    <a:pt x="10942" y="1516"/>
                  </a:moveTo>
                  <a:lnTo>
                    <a:pt x="11043" y="1617"/>
                  </a:lnTo>
                  <a:lnTo>
                    <a:pt x="11481" y="2055"/>
                  </a:lnTo>
                  <a:lnTo>
                    <a:pt x="11717" y="2290"/>
                  </a:lnTo>
                  <a:lnTo>
                    <a:pt x="11919" y="2526"/>
                  </a:lnTo>
                  <a:lnTo>
                    <a:pt x="11649" y="2627"/>
                  </a:lnTo>
                  <a:lnTo>
                    <a:pt x="11346" y="2694"/>
                  </a:lnTo>
                  <a:lnTo>
                    <a:pt x="10740" y="2829"/>
                  </a:lnTo>
                  <a:lnTo>
                    <a:pt x="10404" y="2896"/>
                  </a:lnTo>
                  <a:lnTo>
                    <a:pt x="10235" y="2930"/>
                  </a:lnTo>
                  <a:lnTo>
                    <a:pt x="10101" y="3031"/>
                  </a:lnTo>
                  <a:lnTo>
                    <a:pt x="10168" y="2425"/>
                  </a:lnTo>
                  <a:lnTo>
                    <a:pt x="10303" y="1819"/>
                  </a:lnTo>
                  <a:lnTo>
                    <a:pt x="10336" y="1583"/>
                  </a:lnTo>
                  <a:lnTo>
                    <a:pt x="10505" y="1550"/>
                  </a:lnTo>
                  <a:lnTo>
                    <a:pt x="10808" y="1516"/>
                  </a:lnTo>
                  <a:close/>
                  <a:moveTo>
                    <a:pt x="12087" y="2728"/>
                  </a:moveTo>
                  <a:lnTo>
                    <a:pt x="12255" y="2964"/>
                  </a:lnTo>
                  <a:lnTo>
                    <a:pt x="11582" y="3199"/>
                  </a:lnTo>
                  <a:lnTo>
                    <a:pt x="10942" y="3368"/>
                  </a:lnTo>
                  <a:lnTo>
                    <a:pt x="10505" y="3502"/>
                  </a:lnTo>
                  <a:lnTo>
                    <a:pt x="10067" y="3637"/>
                  </a:lnTo>
                  <a:lnTo>
                    <a:pt x="10101" y="3199"/>
                  </a:lnTo>
                  <a:lnTo>
                    <a:pt x="10303" y="3166"/>
                  </a:lnTo>
                  <a:lnTo>
                    <a:pt x="10505" y="3132"/>
                  </a:lnTo>
                  <a:lnTo>
                    <a:pt x="10942" y="3031"/>
                  </a:lnTo>
                  <a:lnTo>
                    <a:pt x="11515" y="2896"/>
                  </a:lnTo>
                  <a:lnTo>
                    <a:pt x="11818" y="2829"/>
                  </a:lnTo>
                  <a:lnTo>
                    <a:pt x="12087" y="2728"/>
                  </a:lnTo>
                  <a:close/>
                  <a:moveTo>
                    <a:pt x="12525" y="3098"/>
                  </a:moveTo>
                  <a:lnTo>
                    <a:pt x="12626" y="3671"/>
                  </a:lnTo>
                  <a:lnTo>
                    <a:pt x="12760" y="4243"/>
                  </a:lnTo>
                  <a:lnTo>
                    <a:pt x="13063" y="5320"/>
                  </a:lnTo>
                  <a:lnTo>
                    <a:pt x="13265" y="5994"/>
                  </a:lnTo>
                  <a:lnTo>
                    <a:pt x="13535" y="6633"/>
                  </a:lnTo>
                  <a:lnTo>
                    <a:pt x="13804" y="7273"/>
                  </a:lnTo>
                  <a:lnTo>
                    <a:pt x="14040" y="7913"/>
                  </a:lnTo>
                  <a:lnTo>
                    <a:pt x="14242" y="8519"/>
                  </a:lnTo>
                  <a:lnTo>
                    <a:pt x="14410" y="9159"/>
                  </a:lnTo>
                  <a:lnTo>
                    <a:pt x="14679" y="10404"/>
                  </a:lnTo>
                  <a:lnTo>
                    <a:pt x="14780" y="10876"/>
                  </a:lnTo>
                  <a:lnTo>
                    <a:pt x="14881" y="11347"/>
                  </a:lnTo>
                  <a:lnTo>
                    <a:pt x="15016" y="11818"/>
                  </a:lnTo>
                  <a:lnTo>
                    <a:pt x="15117" y="12020"/>
                  </a:lnTo>
                  <a:lnTo>
                    <a:pt x="15252" y="12222"/>
                  </a:lnTo>
                  <a:lnTo>
                    <a:pt x="14612" y="12458"/>
                  </a:lnTo>
                  <a:lnTo>
                    <a:pt x="13939" y="12660"/>
                  </a:lnTo>
                  <a:lnTo>
                    <a:pt x="13333" y="12828"/>
                  </a:lnTo>
                  <a:lnTo>
                    <a:pt x="12996" y="12929"/>
                  </a:lnTo>
                  <a:lnTo>
                    <a:pt x="12727" y="13030"/>
                  </a:lnTo>
                  <a:lnTo>
                    <a:pt x="12592" y="12458"/>
                  </a:lnTo>
                  <a:lnTo>
                    <a:pt x="12457" y="11919"/>
                  </a:lnTo>
                  <a:lnTo>
                    <a:pt x="12154" y="10808"/>
                  </a:lnTo>
                  <a:lnTo>
                    <a:pt x="11818" y="9563"/>
                  </a:lnTo>
                  <a:lnTo>
                    <a:pt x="11616" y="8923"/>
                  </a:lnTo>
                  <a:lnTo>
                    <a:pt x="11414" y="8317"/>
                  </a:lnTo>
                  <a:lnTo>
                    <a:pt x="11010" y="7239"/>
                  </a:lnTo>
                  <a:lnTo>
                    <a:pt x="10808" y="6667"/>
                  </a:lnTo>
                  <a:lnTo>
                    <a:pt x="10639" y="6128"/>
                  </a:lnTo>
                  <a:lnTo>
                    <a:pt x="10471" y="5590"/>
                  </a:lnTo>
                  <a:lnTo>
                    <a:pt x="10269" y="5051"/>
                  </a:lnTo>
                  <a:lnTo>
                    <a:pt x="10101" y="4479"/>
                  </a:lnTo>
                  <a:lnTo>
                    <a:pt x="9932" y="3940"/>
                  </a:lnTo>
                  <a:lnTo>
                    <a:pt x="9966" y="3906"/>
                  </a:lnTo>
                  <a:lnTo>
                    <a:pt x="10572" y="3704"/>
                  </a:lnTo>
                  <a:lnTo>
                    <a:pt x="11178" y="3536"/>
                  </a:lnTo>
                  <a:lnTo>
                    <a:pt x="11885" y="3368"/>
                  </a:lnTo>
                  <a:lnTo>
                    <a:pt x="12222" y="3233"/>
                  </a:lnTo>
                  <a:lnTo>
                    <a:pt x="12525" y="3098"/>
                  </a:lnTo>
                  <a:close/>
                  <a:moveTo>
                    <a:pt x="15353" y="12492"/>
                  </a:moveTo>
                  <a:lnTo>
                    <a:pt x="15386" y="12761"/>
                  </a:lnTo>
                  <a:lnTo>
                    <a:pt x="15454" y="12997"/>
                  </a:lnTo>
                  <a:lnTo>
                    <a:pt x="15622" y="13535"/>
                  </a:lnTo>
                  <a:lnTo>
                    <a:pt x="15521" y="13502"/>
                  </a:lnTo>
                  <a:lnTo>
                    <a:pt x="15420" y="13502"/>
                  </a:lnTo>
                  <a:lnTo>
                    <a:pt x="15117" y="13535"/>
                  </a:lnTo>
                  <a:lnTo>
                    <a:pt x="14646" y="13670"/>
                  </a:lnTo>
                  <a:lnTo>
                    <a:pt x="13972" y="13872"/>
                  </a:lnTo>
                  <a:lnTo>
                    <a:pt x="13535" y="13973"/>
                  </a:lnTo>
                  <a:lnTo>
                    <a:pt x="13265" y="14040"/>
                  </a:lnTo>
                  <a:lnTo>
                    <a:pt x="13164" y="13805"/>
                  </a:lnTo>
                  <a:lnTo>
                    <a:pt x="13097" y="13569"/>
                  </a:lnTo>
                  <a:lnTo>
                    <a:pt x="12996" y="13367"/>
                  </a:lnTo>
                  <a:lnTo>
                    <a:pt x="12861" y="13199"/>
                  </a:lnTo>
                  <a:lnTo>
                    <a:pt x="13097" y="13165"/>
                  </a:lnTo>
                  <a:lnTo>
                    <a:pt x="13366" y="13098"/>
                  </a:lnTo>
                  <a:lnTo>
                    <a:pt x="13838" y="12963"/>
                  </a:lnTo>
                  <a:lnTo>
                    <a:pt x="14612" y="12727"/>
                  </a:lnTo>
                  <a:lnTo>
                    <a:pt x="15353" y="12492"/>
                  </a:lnTo>
                  <a:close/>
                  <a:moveTo>
                    <a:pt x="337" y="11886"/>
                  </a:moveTo>
                  <a:lnTo>
                    <a:pt x="472" y="12155"/>
                  </a:lnTo>
                  <a:lnTo>
                    <a:pt x="674" y="12357"/>
                  </a:lnTo>
                  <a:lnTo>
                    <a:pt x="909" y="12593"/>
                  </a:lnTo>
                  <a:lnTo>
                    <a:pt x="1145" y="12727"/>
                  </a:lnTo>
                  <a:lnTo>
                    <a:pt x="1381" y="12828"/>
                  </a:lnTo>
                  <a:lnTo>
                    <a:pt x="1650" y="12896"/>
                  </a:lnTo>
                  <a:lnTo>
                    <a:pt x="1919" y="12929"/>
                  </a:lnTo>
                  <a:lnTo>
                    <a:pt x="2020" y="13333"/>
                  </a:lnTo>
                  <a:lnTo>
                    <a:pt x="2121" y="13805"/>
                  </a:lnTo>
                  <a:lnTo>
                    <a:pt x="2222" y="13939"/>
                  </a:lnTo>
                  <a:lnTo>
                    <a:pt x="2290" y="14074"/>
                  </a:lnTo>
                  <a:lnTo>
                    <a:pt x="2525" y="14276"/>
                  </a:lnTo>
                  <a:lnTo>
                    <a:pt x="2189" y="14175"/>
                  </a:lnTo>
                  <a:lnTo>
                    <a:pt x="1886" y="14040"/>
                  </a:lnTo>
                  <a:lnTo>
                    <a:pt x="1583" y="13906"/>
                  </a:lnTo>
                  <a:lnTo>
                    <a:pt x="1313" y="13704"/>
                  </a:lnTo>
                  <a:lnTo>
                    <a:pt x="1078" y="13468"/>
                  </a:lnTo>
                  <a:lnTo>
                    <a:pt x="876" y="13199"/>
                  </a:lnTo>
                  <a:lnTo>
                    <a:pt x="674" y="12929"/>
                  </a:lnTo>
                  <a:lnTo>
                    <a:pt x="539" y="12593"/>
                  </a:lnTo>
                  <a:lnTo>
                    <a:pt x="404" y="12256"/>
                  </a:lnTo>
                  <a:lnTo>
                    <a:pt x="337" y="11886"/>
                  </a:lnTo>
                  <a:close/>
                  <a:moveTo>
                    <a:pt x="15285" y="13838"/>
                  </a:moveTo>
                  <a:lnTo>
                    <a:pt x="14545" y="14074"/>
                  </a:lnTo>
                  <a:lnTo>
                    <a:pt x="13972" y="14276"/>
                  </a:lnTo>
                  <a:lnTo>
                    <a:pt x="13669" y="14377"/>
                  </a:lnTo>
                  <a:lnTo>
                    <a:pt x="13400" y="14512"/>
                  </a:lnTo>
                  <a:lnTo>
                    <a:pt x="13400" y="14545"/>
                  </a:lnTo>
                  <a:lnTo>
                    <a:pt x="13400" y="14579"/>
                  </a:lnTo>
                  <a:lnTo>
                    <a:pt x="13669" y="14579"/>
                  </a:lnTo>
                  <a:lnTo>
                    <a:pt x="13939" y="14512"/>
                  </a:lnTo>
                  <a:lnTo>
                    <a:pt x="14444" y="14377"/>
                  </a:lnTo>
                  <a:lnTo>
                    <a:pt x="15117" y="14175"/>
                  </a:lnTo>
                  <a:lnTo>
                    <a:pt x="15757" y="13973"/>
                  </a:lnTo>
                  <a:lnTo>
                    <a:pt x="15790" y="14108"/>
                  </a:lnTo>
                  <a:lnTo>
                    <a:pt x="15184" y="14209"/>
                  </a:lnTo>
                  <a:lnTo>
                    <a:pt x="14578" y="14377"/>
                  </a:lnTo>
                  <a:lnTo>
                    <a:pt x="13972" y="14646"/>
                  </a:lnTo>
                  <a:lnTo>
                    <a:pt x="13703" y="14781"/>
                  </a:lnTo>
                  <a:lnTo>
                    <a:pt x="13467" y="14949"/>
                  </a:lnTo>
                  <a:lnTo>
                    <a:pt x="13400" y="14747"/>
                  </a:lnTo>
                  <a:lnTo>
                    <a:pt x="13299" y="14242"/>
                  </a:lnTo>
                  <a:lnTo>
                    <a:pt x="13669" y="14175"/>
                  </a:lnTo>
                  <a:lnTo>
                    <a:pt x="14073" y="14108"/>
                  </a:lnTo>
                  <a:lnTo>
                    <a:pt x="14814" y="13906"/>
                  </a:lnTo>
                  <a:lnTo>
                    <a:pt x="15285" y="13838"/>
                  </a:lnTo>
                  <a:close/>
                  <a:moveTo>
                    <a:pt x="1145" y="3098"/>
                  </a:moveTo>
                  <a:lnTo>
                    <a:pt x="1684" y="3199"/>
                  </a:lnTo>
                  <a:lnTo>
                    <a:pt x="2189" y="3267"/>
                  </a:lnTo>
                  <a:lnTo>
                    <a:pt x="3232" y="3368"/>
                  </a:lnTo>
                  <a:lnTo>
                    <a:pt x="4276" y="3435"/>
                  </a:lnTo>
                  <a:lnTo>
                    <a:pt x="5320" y="3502"/>
                  </a:lnTo>
                  <a:lnTo>
                    <a:pt x="6397" y="3637"/>
                  </a:lnTo>
                  <a:lnTo>
                    <a:pt x="7508" y="3772"/>
                  </a:lnTo>
                  <a:lnTo>
                    <a:pt x="8619" y="3906"/>
                  </a:lnTo>
                  <a:lnTo>
                    <a:pt x="9730" y="3974"/>
                  </a:lnTo>
                  <a:lnTo>
                    <a:pt x="9831" y="4411"/>
                  </a:lnTo>
                  <a:lnTo>
                    <a:pt x="9932" y="4883"/>
                  </a:lnTo>
                  <a:lnTo>
                    <a:pt x="10269" y="5758"/>
                  </a:lnTo>
                  <a:lnTo>
                    <a:pt x="10639" y="6970"/>
                  </a:lnTo>
                  <a:lnTo>
                    <a:pt x="11077" y="8148"/>
                  </a:lnTo>
                  <a:lnTo>
                    <a:pt x="11346" y="8990"/>
                  </a:lnTo>
                  <a:lnTo>
                    <a:pt x="11616" y="9866"/>
                  </a:lnTo>
                  <a:lnTo>
                    <a:pt x="11582" y="9899"/>
                  </a:lnTo>
                  <a:lnTo>
                    <a:pt x="11649" y="10573"/>
                  </a:lnTo>
                  <a:lnTo>
                    <a:pt x="11616" y="11246"/>
                  </a:lnTo>
                  <a:lnTo>
                    <a:pt x="11548" y="11919"/>
                  </a:lnTo>
                  <a:lnTo>
                    <a:pt x="11447" y="12593"/>
                  </a:lnTo>
                  <a:lnTo>
                    <a:pt x="11178" y="13771"/>
                  </a:lnTo>
                  <a:lnTo>
                    <a:pt x="11111" y="14377"/>
                  </a:lnTo>
                  <a:lnTo>
                    <a:pt x="11077" y="14983"/>
                  </a:lnTo>
                  <a:lnTo>
                    <a:pt x="10538" y="15050"/>
                  </a:lnTo>
                  <a:lnTo>
                    <a:pt x="9495" y="15050"/>
                  </a:lnTo>
                  <a:lnTo>
                    <a:pt x="8956" y="14983"/>
                  </a:lnTo>
                  <a:lnTo>
                    <a:pt x="7878" y="14848"/>
                  </a:lnTo>
                  <a:lnTo>
                    <a:pt x="6835" y="14714"/>
                  </a:lnTo>
                  <a:lnTo>
                    <a:pt x="5892" y="14613"/>
                  </a:lnTo>
                  <a:lnTo>
                    <a:pt x="4949" y="14545"/>
                  </a:lnTo>
                  <a:lnTo>
                    <a:pt x="3064" y="14444"/>
                  </a:lnTo>
                  <a:lnTo>
                    <a:pt x="3064" y="14411"/>
                  </a:lnTo>
                  <a:lnTo>
                    <a:pt x="3064" y="14343"/>
                  </a:lnTo>
                  <a:lnTo>
                    <a:pt x="3030" y="14310"/>
                  </a:lnTo>
                  <a:lnTo>
                    <a:pt x="2997" y="14276"/>
                  </a:lnTo>
                  <a:lnTo>
                    <a:pt x="2795" y="14175"/>
                  </a:lnTo>
                  <a:lnTo>
                    <a:pt x="2593" y="14040"/>
                  </a:lnTo>
                  <a:lnTo>
                    <a:pt x="2458" y="13872"/>
                  </a:lnTo>
                  <a:lnTo>
                    <a:pt x="2323" y="13704"/>
                  </a:lnTo>
                  <a:lnTo>
                    <a:pt x="2256" y="13502"/>
                  </a:lnTo>
                  <a:lnTo>
                    <a:pt x="2189" y="13300"/>
                  </a:lnTo>
                  <a:lnTo>
                    <a:pt x="2189" y="13064"/>
                  </a:lnTo>
                  <a:lnTo>
                    <a:pt x="2189" y="12828"/>
                  </a:lnTo>
                  <a:lnTo>
                    <a:pt x="2155" y="12761"/>
                  </a:lnTo>
                  <a:lnTo>
                    <a:pt x="2088" y="12727"/>
                  </a:lnTo>
                  <a:lnTo>
                    <a:pt x="1852" y="12727"/>
                  </a:lnTo>
                  <a:lnTo>
                    <a:pt x="1650" y="12694"/>
                  </a:lnTo>
                  <a:lnTo>
                    <a:pt x="1448" y="12626"/>
                  </a:lnTo>
                  <a:lnTo>
                    <a:pt x="1246" y="12559"/>
                  </a:lnTo>
                  <a:lnTo>
                    <a:pt x="1078" y="12458"/>
                  </a:lnTo>
                  <a:lnTo>
                    <a:pt x="909" y="12357"/>
                  </a:lnTo>
                  <a:lnTo>
                    <a:pt x="573" y="12054"/>
                  </a:lnTo>
                  <a:lnTo>
                    <a:pt x="472" y="11886"/>
                  </a:lnTo>
                  <a:lnTo>
                    <a:pt x="303" y="11717"/>
                  </a:lnTo>
                  <a:lnTo>
                    <a:pt x="236" y="11111"/>
                  </a:lnTo>
                  <a:lnTo>
                    <a:pt x="269" y="10505"/>
                  </a:lnTo>
                  <a:lnTo>
                    <a:pt x="303" y="9899"/>
                  </a:lnTo>
                  <a:lnTo>
                    <a:pt x="370" y="9327"/>
                  </a:lnTo>
                  <a:lnTo>
                    <a:pt x="505" y="7778"/>
                  </a:lnTo>
                  <a:lnTo>
                    <a:pt x="674" y="6196"/>
                  </a:lnTo>
                  <a:lnTo>
                    <a:pt x="741" y="5421"/>
                  </a:lnTo>
                  <a:lnTo>
                    <a:pt x="842" y="4647"/>
                  </a:lnTo>
                  <a:lnTo>
                    <a:pt x="977" y="3873"/>
                  </a:lnTo>
                  <a:lnTo>
                    <a:pt x="1145" y="3098"/>
                  </a:lnTo>
                  <a:close/>
                  <a:moveTo>
                    <a:pt x="15858" y="14377"/>
                  </a:moveTo>
                  <a:lnTo>
                    <a:pt x="15858" y="14444"/>
                  </a:lnTo>
                  <a:lnTo>
                    <a:pt x="15656" y="14478"/>
                  </a:lnTo>
                  <a:lnTo>
                    <a:pt x="15420" y="14545"/>
                  </a:lnTo>
                  <a:lnTo>
                    <a:pt x="15083" y="14646"/>
                  </a:lnTo>
                  <a:lnTo>
                    <a:pt x="14679" y="14747"/>
                  </a:lnTo>
                  <a:lnTo>
                    <a:pt x="14275" y="14916"/>
                  </a:lnTo>
                  <a:lnTo>
                    <a:pt x="13871" y="15084"/>
                  </a:lnTo>
                  <a:lnTo>
                    <a:pt x="13703" y="15185"/>
                  </a:lnTo>
                  <a:lnTo>
                    <a:pt x="13535" y="15320"/>
                  </a:lnTo>
                  <a:lnTo>
                    <a:pt x="13467" y="15017"/>
                  </a:lnTo>
                  <a:lnTo>
                    <a:pt x="13905" y="14916"/>
                  </a:lnTo>
                  <a:lnTo>
                    <a:pt x="14376" y="14781"/>
                  </a:lnTo>
                  <a:lnTo>
                    <a:pt x="14814" y="14646"/>
                  </a:lnTo>
                  <a:lnTo>
                    <a:pt x="15285" y="14512"/>
                  </a:lnTo>
                  <a:lnTo>
                    <a:pt x="15521" y="14444"/>
                  </a:lnTo>
                  <a:lnTo>
                    <a:pt x="15689" y="14411"/>
                  </a:lnTo>
                  <a:lnTo>
                    <a:pt x="15858" y="14377"/>
                  </a:lnTo>
                  <a:close/>
                  <a:moveTo>
                    <a:pt x="15925" y="14747"/>
                  </a:moveTo>
                  <a:lnTo>
                    <a:pt x="15925" y="14815"/>
                  </a:lnTo>
                  <a:lnTo>
                    <a:pt x="14747" y="15151"/>
                  </a:lnTo>
                  <a:lnTo>
                    <a:pt x="14141" y="15387"/>
                  </a:lnTo>
                  <a:lnTo>
                    <a:pt x="13871" y="15522"/>
                  </a:lnTo>
                  <a:lnTo>
                    <a:pt x="13602" y="15656"/>
                  </a:lnTo>
                  <a:lnTo>
                    <a:pt x="13535" y="15421"/>
                  </a:lnTo>
                  <a:lnTo>
                    <a:pt x="13905" y="15320"/>
                  </a:lnTo>
                  <a:lnTo>
                    <a:pt x="14275" y="15219"/>
                  </a:lnTo>
                  <a:lnTo>
                    <a:pt x="14612" y="15084"/>
                  </a:lnTo>
                  <a:lnTo>
                    <a:pt x="14982" y="14949"/>
                  </a:lnTo>
                  <a:lnTo>
                    <a:pt x="15420" y="14882"/>
                  </a:lnTo>
                  <a:lnTo>
                    <a:pt x="15689" y="14815"/>
                  </a:lnTo>
                  <a:lnTo>
                    <a:pt x="15925" y="14747"/>
                  </a:lnTo>
                  <a:close/>
                  <a:moveTo>
                    <a:pt x="15959" y="15050"/>
                  </a:moveTo>
                  <a:lnTo>
                    <a:pt x="15992" y="15185"/>
                  </a:lnTo>
                  <a:lnTo>
                    <a:pt x="15790" y="15219"/>
                  </a:lnTo>
                  <a:lnTo>
                    <a:pt x="15588" y="15252"/>
                  </a:lnTo>
                  <a:lnTo>
                    <a:pt x="15218" y="15387"/>
                  </a:lnTo>
                  <a:lnTo>
                    <a:pt x="14444" y="15690"/>
                  </a:lnTo>
                  <a:lnTo>
                    <a:pt x="14073" y="15858"/>
                  </a:lnTo>
                  <a:lnTo>
                    <a:pt x="13703" y="16060"/>
                  </a:lnTo>
                  <a:lnTo>
                    <a:pt x="13636" y="15791"/>
                  </a:lnTo>
                  <a:lnTo>
                    <a:pt x="13804" y="15757"/>
                  </a:lnTo>
                  <a:lnTo>
                    <a:pt x="13972" y="15724"/>
                  </a:lnTo>
                  <a:lnTo>
                    <a:pt x="14275" y="15623"/>
                  </a:lnTo>
                  <a:lnTo>
                    <a:pt x="14612" y="15488"/>
                  </a:lnTo>
                  <a:lnTo>
                    <a:pt x="14915" y="15387"/>
                  </a:lnTo>
                  <a:lnTo>
                    <a:pt x="15454" y="15252"/>
                  </a:lnTo>
                  <a:lnTo>
                    <a:pt x="15723" y="15151"/>
                  </a:lnTo>
                  <a:lnTo>
                    <a:pt x="15959" y="15050"/>
                  </a:lnTo>
                  <a:close/>
                  <a:moveTo>
                    <a:pt x="16026" y="15421"/>
                  </a:moveTo>
                  <a:lnTo>
                    <a:pt x="16093" y="15623"/>
                  </a:lnTo>
                  <a:lnTo>
                    <a:pt x="15420" y="15858"/>
                  </a:lnTo>
                  <a:lnTo>
                    <a:pt x="14747" y="16027"/>
                  </a:lnTo>
                  <a:lnTo>
                    <a:pt x="14275" y="16195"/>
                  </a:lnTo>
                  <a:lnTo>
                    <a:pt x="14040" y="16262"/>
                  </a:lnTo>
                  <a:lnTo>
                    <a:pt x="13838" y="16397"/>
                  </a:lnTo>
                  <a:lnTo>
                    <a:pt x="13737" y="16128"/>
                  </a:lnTo>
                  <a:lnTo>
                    <a:pt x="14073" y="16060"/>
                  </a:lnTo>
                  <a:lnTo>
                    <a:pt x="14410" y="15959"/>
                  </a:lnTo>
                  <a:lnTo>
                    <a:pt x="14713" y="15825"/>
                  </a:lnTo>
                  <a:lnTo>
                    <a:pt x="15050" y="15690"/>
                  </a:lnTo>
                  <a:lnTo>
                    <a:pt x="16026" y="15421"/>
                  </a:lnTo>
                  <a:close/>
                  <a:moveTo>
                    <a:pt x="16161" y="15825"/>
                  </a:moveTo>
                  <a:lnTo>
                    <a:pt x="16228" y="15993"/>
                  </a:lnTo>
                  <a:lnTo>
                    <a:pt x="15151" y="16330"/>
                  </a:lnTo>
                  <a:lnTo>
                    <a:pt x="14578" y="16532"/>
                  </a:lnTo>
                  <a:lnTo>
                    <a:pt x="14309" y="16667"/>
                  </a:lnTo>
                  <a:lnTo>
                    <a:pt x="14040" y="16835"/>
                  </a:lnTo>
                  <a:lnTo>
                    <a:pt x="13871" y="16532"/>
                  </a:lnTo>
                  <a:lnTo>
                    <a:pt x="14174" y="16465"/>
                  </a:lnTo>
                  <a:lnTo>
                    <a:pt x="14444" y="16397"/>
                  </a:lnTo>
                  <a:lnTo>
                    <a:pt x="14982" y="16229"/>
                  </a:lnTo>
                  <a:lnTo>
                    <a:pt x="15588" y="16060"/>
                  </a:lnTo>
                  <a:lnTo>
                    <a:pt x="16161" y="15825"/>
                  </a:lnTo>
                  <a:close/>
                  <a:moveTo>
                    <a:pt x="10370" y="1"/>
                  </a:moveTo>
                  <a:lnTo>
                    <a:pt x="10303" y="68"/>
                  </a:lnTo>
                  <a:lnTo>
                    <a:pt x="10168" y="169"/>
                  </a:lnTo>
                  <a:lnTo>
                    <a:pt x="10033" y="304"/>
                  </a:lnTo>
                  <a:lnTo>
                    <a:pt x="10000" y="371"/>
                  </a:lnTo>
                  <a:lnTo>
                    <a:pt x="9966" y="472"/>
                  </a:lnTo>
                  <a:lnTo>
                    <a:pt x="10000" y="506"/>
                  </a:lnTo>
                  <a:lnTo>
                    <a:pt x="10033" y="607"/>
                  </a:lnTo>
                  <a:lnTo>
                    <a:pt x="10067" y="674"/>
                  </a:lnTo>
                  <a:lnTo>
                    <a:pt x="10134" y="876"/>
                  </a:lnTo>
                  <a:lnTo>
                    <a:pt x="10067" y="910"/>
                  </a:lnTo>
                  <a:lnTo>
                    <a:pt x="10033" y="977"/>
                  </a:lnTo>
                  <a:lnTo>
                    <a:pt x="10033" y="1045"/>
                  </a:lnTo>
                  <a:lnTo>
                    <a:pt x="10067" y="1078"/>
                  </a:lnTo>
                  <a:lnTo>
                    <a:pt x="10033" y="1449"/>
                  </a:lnTo>
                  <a:lnTo>
                    <a:pt x="10033" y="1651"/>
                  </a:lnTo>
                  <a:lnTo>
                    <a:pt x="10000" y="1886"/>
                  </a:lnTo>
                  <a:lnTo>
                    <a:pt x="9899" y="2324"/>
                  </a:lnTo>
                  <a:lnTo>
                    <a:pt x="9831" y="2661"/>
                  </a:lnTo>
                  <a:lnTo>
                    <a:pt x="9798" y="2997"/>
                  </a:lnTo>
                  <a:lnTo>
                    <a:pt x="9764" y="3334"/>
                  </a:lnTo>
                  <a:lnTo>
                    <a:pt x="9798" y="3671"/>
                  </a:lnTo>
                  <a:lnTo>
                    <a:pt x="9831" y="3772"/>
                  </a:lnTo>
                  <a:lnTo>
                    <a:pt x="9798" y="3772"/>
                  </a:lnTo>
                  <a:lnTo>
                    <a:pt x="7643" y="3536"/>
                  </a:lnTo>
                  <a:lnTo>
                    <a:pt x="5488" y="3368"/>
                  </a:lnTo>
                  <a:lnTo>
                    <a:pt x="3333" y="3166"/>
                  </a:lnTo>
                  <a:lnTo>
                    <a:pt x="1179" y="2964"/>
                  </a:lnTo>
                  <a:lnTo>
                    <a:pt x="1145" y="2930"/>
                  </a:lnTo>
                  <a:lnTo>
                    <a:pt x="1078" y="2930"/>
                  </a:lnTo>
                  <a:lnTo>
                    <a:pt x="1044" y="2964"/>
                  </a:lnTo>
                  <a:lnTo>
                    <a:pt x="1010" y="2997"/>
                  </a:lnTo>
                  <a:lnTo>
                    <a:pt x="1010" y="3031"/>
                  </a:lnTo>
                  <a:lnTo>
                    <a:pt x="876" y="3469"/>
                  </a:lnTo>
                  <a:lnTo>
                    <a:pt x="775" y="3906"/>
                  </a:lnTo>
                  <a:lnTo>
                    <a:pt x="674" y="4344"/>
                  </a:lnTo>
                  <a:lnTo>
                    <a:pt x="606" y="4782"/>
                  </a:lnTo>
                  <a:lnTo>
                    <a:pt x="539" y="5691"/>
                  </a:lnTo>
                  <a:lnTo>
                    <a:pt x="472" y="6566"/>
                  </a:lnTo>
                  <a:lnTo>
                    <a:pt x="370" y="7542"/>
                  </a:lnTo>
                  <a:lnTo>
                    <a:pt x="236" y="8519"/>
                  </a:lnTo>
                  <a:lnTo>
                    <a:pt x="101" y="9495"/>
                  </a:lnTo>
                  <a:lnTo>
                    <a:pt x="34" y="10472"/>
                  </a:lnTo>
                  <a:lnTo>
                    <a:pt x="0" y="10842"/>
                  </a:lnTo>
                  <a:lnTo>
                    <a:pt x="0" y="11246"/>
                  </a:lnTo>
                  <a:lnTo>
                    <a:pt x="34" y="11650"/>
                  </a:lnTo>
                  <a:lnTo>
                    <a:pt x="101" y="12054"/>
                  </a:lnTo>
                  <a:lnTo>
                    <a:pt x="168" y="12424"/>
                  </a:lnTo>
                  <a:lnTo>
                    <a:pt x="303" y="12795"/>
                  </a:lnTo>
                  <a:lnTo>
                    <a:pt x="505" y="13165"/>
                  </a:lnTo>
                  <a:lnTo>
                    <a:pt x="741" y="13468"/>
                  </a:lnTo>
                  <a:lnTo>
                    <a:pt x="909" y="13704"/>
                  </a:lnTo>
                  <a:lnTo>
                    <a:pt x="1145" y="13906"/>
                  </a:lnTo>
                  <a:lnTo>
                    <a:pt x="1381" y="14108"/>
                  </a:lnTo>
                  <a:lnTo>
                    <a:pt x="1650" y="14310"/>
                  </a:lnTo>
                  <a:lnTo>
                    <a:pt x="1953" y="14444"/>
                  </a:lnTo>
                  <a:lnTo>
                    <a:pt x="2256" y="14579"/>
                  </a:lnTo>
                  <a:lnTo>
                    <a:pt x="2559" y="14613"/>
                  </a:lnTo>
                  <a:lnTo>
                    <a:pt x="2828" y="14579"/>
                  </a:lnTo>
                  <a:lnTo>
                    <a:pt x="3333" y="14714"/>
                  </a:lnTo>
                  <a:lnTo>
                    <a:pt x="3838" y="14781"/>
                  </a:lnTo>
                  <a:lnTo>
                    <a:pt x="4310" y="14815"/>
                  </a:lnTo>
                  <a:lnTo>
                    <a:pt x="4848" y="14848"/>
                  </a:lnTo>
                  <a:lnTo>
                    <a:pt x="5858" y="14882"/>
                  </a:lnTo>
                  <a:lnTo>
                    <a:pt x="6835" y="14949"/>
                  </a:lnTo>
                  <a:lnTo>
                    <a:pt x="7912" y="15084"/>
                  </a:lnTo>
                  <a:lnTo>
                    <a:pt x="8956" y="15252"/>
                  </a:lnTo>
                  <a:lnTo>
                    <a:pt x="9495" y="15286"/>
                  </a:lnTo>
                  <a:lnTo>
                    <a:pt x="10033" y="15320"/>
                  </a:lnTo>
                  <a:lnTo>
                    <a:pt x="10572" y="15286"/>
                  </a:lnTo>
                  <a:lnTo>
                    <a:pt x="11111" y="15252"/>
                  </a:lnTo>
                  <a:lnTo>
                    <a:pt x="11245" y="15252"/>
                  </a:lnTo>
                  <a:lnTo>
                    <a:pt x="11279" y="15219"/>
                  </a:lnTo>
                  <a:lnTo>
                    <a:pt x="11313" y="15151"/>
                  </a:lnTo>
                  <a:lnTo>
                    <a:pt x="11313" y="14680"/>
                  </a:lnTo>
                  <a:lnTo>
                    <a:pt x="11380" y="14175"/>
                  </a:lnTo>
                  <a:lnTo>
                    <a:pt x="11616" y="13165"/>
                  </a:lnTo>
                  <a:lnTo>
                    <a:pt x="11818" y="12155"/>
                  </a:lnTo>
                  <a:lnTo>
                    <a:pt x="11919" y="11616"/>
                  </a:lnTo>
                  <a:lnTo>
                    <a:pt x="11919" y="11145"/>
                  </a:lnTo>
                  <a:lnTo>
                    <a:pt x="12222" y="12155"/>
                  </a:lnTo>
                  <a:lnTo>
                    <a:pt x="12356" y="12660"/>
                  </a:lnTo>
                  <a:lnTo>
                    <a:pt x="12491" y="13199"/>
                  </a:lnTo>
                  <a:lnTo>
                    <a:pt x="12525" y="13266"/>
                  </a:lnTo>
                  <a:lnTo>
                    <a:pt x="12626" y="13266"/>
                  </a:lnTo>
                  <a:lnTo>
                    <a:pt x="12693" y="13232"/>
                  </a:lnTo>
                  <a:lnTo>
                    <a:pt x="12727" y="13468"/>
                  </a:lnTo>
                  <a:lnTo>
                    <a:pt x="12828" y="13704"/>
                  </a:lnTo>
                  <a:lnTo>
                    <a:pt x="12996" y="14108"/>
                  </a:lnTo>
                  <a:lnTo>
                    <a:pt x="13131" y="14613"/>
                  </a:lnTo>
                  <a:lnTo>
                    <a:pt x="13265" y="15151"/>
                  </a:lnTo>
                  <a:lnTo>
                    <a:pt x="13333" y="15589"/>
                  </a:lnTo>
                  <a:lnTo>
                    <a:pt x="13467" y="16229"/>
                  </a:lnTo>
                  <a:lnTo>
                    <a:pt x="13568" y="16532"/>
                  </a:lnTo>
                  <a:lnTo>
                    <a:pt x="13669" y="16801"/>
                  </a:lnTo>
                  <a:lnTo>
                    <a:pt x="13737" y="16902"/>
                  </a:lnTo>
                  <a:lnTo>
                    <a:pt x="13804" y="16970"/>
                  </a:lnTo>
                  <a:lnTo>
                    <a:pt x="13905" y="17037"/>
                  </a:lnTo>
                  <a:lnTo>
                    <a:pt x="14040" y="17037"/>
                  </a:lnTo>
                  <a:lnTo>
                    <a:pt x="14107" y="16970"/>
                  </a:lnTo>
                  <a:lnTo>
                    <a:pt x="14376" y="16902"/>
                  </a:lnTo>
                  <a:lnTo>
                    <a:pt x="14679" y="16801"/>
                  </a:lnTo>
                  <a:lnTo>
                    <a:pt x="15218" y="16566"/>
                  </a:lnTo>
                  <a:lnTo>
                    <a:pt x="16262" y="16229"/>
                  </a:lnTo>
                  <a:lnTo>
                    <a:pt x="16295" y="16296"/>
                  </a:lnTo>
                  <a:lnTo>
                    <a:pt x="16329" y="16330"/>
                  </a:lnTo>
                  <a:lnTo>
                    <a:pt x="16430" y="16330"/>
                  </a:lnTo>
                  <a:lnTo>
                    <a:pt x="16497" y="16262"/>
                  </a:lnTo>
                  <a:lnTo>
                    <a:pt x="16497" y="16229"/>
                  </a:lnTo>
                  <a:lnTo>
                    <a:pt x="16531" y="16161"/>
                  </a:lnTo>
                  <a:lnTo>
                    <a:pt x="16497" y="16161"/>
                  </a:lnTo>
                  <a:lnTo>
                    <a:pt x="16598" y="16128"/>
                  </a:lnTo>
                  <a:lnTo>
                    <a:pt x="16666" y="16094"/>
                  </a:lnTo>
                  <a:lnTo>
                    <a:pt x="16666" y="16060"/>
                  </a:lnTo>
                  <a:lnTo>
                    <a:pt x="16699" y="15959"/>
                  </a:lnTo>
                  <a:lnTo>
                    <a:pt x="16632" y="15892"/>
                  </a:lnTo>
                  <a:lnTo>
                    <a:pt x="16531" y="15892"/>
                  </a:lnTo>
                  <a:lnTo>
                    <a:pt x="16464" y="15926"/>
                  </a:lnTo>
                  <a:lnTo>
                    <a:pt x="16396" y="15724"/>
                  </a:lnTo>
                  <a:lnTo>
                    <a:pt x="16464" y="15690"/>
                  </a:lnTo>
                  <a:lnTo>
                    <a:pt x="16430" y="15623"/>
                  </a:lnTo>
                  <a:lnTo>
                    <a:pt x="16396" y="15555"/>
                  </a:lnTo>
                  <a:lnTo>
                    <a:pt x="16363" y="15522"/>
                  </a:lnTo>
                  <a:lnTo>
                    <a:pt x="16262" y="15219"/>
                  </a:lnTo>
                  <a:lnTo>
                    <a:pt x="16161" y="14949"/>
                  </a:lnTo>
                  <a:lnTo>
                    <a:pt x="16127" y="14646"/>
                  </a:lnTo>
                  <a:lnTo>
                    <a:pt x="16026" y="14074"/>
                  </a:lnTo>
                  <a:lnTo>
                    <a:pt x="15959" y="13670"/>
                  </a:lnTo>
                  <a:lnTo>
                    <a:pt x="15824" y="13232"/>
                  </a:lnTo>
                  <a:lnTo>
                    <a:pt x="15656" y="12828"/>
                  </a:lnTo>
                  <a:lnTo>
                    <a:pt x="15454" y="12424"/>
                  </a:lnTo>
                  <a:lnTo>
                    <a:pt x="15521" y="12424"/>
                  </a:lnTo>
                  <a:lnTo>
                    <a:pt x="15588" y="12357"/>
                  </a:lnTo>
                  <a:lnTo>
                    <a:pt x="15588" y="12290"/>
                  </a:lnTo>
                  <a:lnTo>
                    <a:pt x="15555" y="12222"/>
                  </a:lnTo>
                  <a:lnTo>
                    <a:pt x="15487" y="12155"/>
                  </a:lnTo>
                  <a:lnTo>
                    <a:pt x="15487" y="12088"/>
                  </a:lnTo>
                  <a:lnTo>
                    <a:pt x="15353" y="11886"/>
                  </a:lnTo>
                  <a:lnTo>
                    <a:pt x="15218" y="11650"/>
                  </a:lnTo>
                  <a:lnTo>
                    <a:pt x="15151" y="11414"/>
                  </a:lnTo>
                  <a:lnTo>
                    <a:pt x="15083" y="11179"/>
                  </a:lnTo>
                  <a:lnTo>
                    <a:pt x="14982" y="10674"/>
                  </a:lnTo>
                  <a:lnTo>
                    <a:pt x="14881" y="10169"/>
                  </a:lnTo>
                  <a:lnTo>
                    <a:pt x="14612" y="8990"/>
                  </a:lnTo>
                  <a:lnTo>
                    <a:pt x="14477" y="8418"/>
                  </a:lnTo>
                  <a:lnTo>
                    <a:pt x="14309" y="7845"/>
                  </a:lnTo>
                  <a:lnTo>
                    <a:pt x="14073" y="7239"/>
                  </a:lnTo>
                  <a:lnTo>
                    <a:pt x="13838" y="6667"/>
                  </a:lnTo>
                  <a:lnTo>
                    <a:pt x="13568" y="6095"/>
                  </a:lnTo>
                  <a:lnTo>
                    <a:pt x="13366" y="5489"/>
                  </a:lnTo>
                  <a:lnTo>
                    <a:pt x="13164" y="4883"/>
                  </a:lnTo>
                  <a:lnTo>
                    <a:pt x="13030" y="4243"/>
                  </a:lnTo>
                  <a:lnTo>
                    <a:pt x="12861" y="3603"/>
                  </a:lnTo>
                  <a:lnTo>
                    <a:pt x="12693" y="2997"/>
                  </a:lnTo>
                  <a:lnTo>
                    <a:pt x="12693" y="2930"/>
                  </a:lnTo>
                  <a:lnTo>
                    <a:pt x="12693" y="2896"/>
                  </a:lnTo>
                  <a:lnTo>
                    <a:pt x="12659" y="2863"/>
                  </a:lnTo>
                  <a:lnTo>
                    <a:pt x="12626" y="2829"/>
                  </a:lnTo>
                  <a:lnTo>
                    <a:pt x="12558" y="2829"/>
                  </a:lnTo>
                  <a:lnTo>
                    <a:pt x="12525" y="2863"/>
                  </a:lnTo>
                  <a:lnTo>
                    <a:pt x="12457" y="2896"/>
                  </a:lnTo>
                  <a:lnTo>
                    <a:pt x="12323" y="2627"/>
                  </a:lnTo>
                  <a:lnTo>
                    <a:pt x="12154" y="2358"/>
                  </a:lnTo>
                  <a:lnTo>
                    <a:pt x="11952" y="2122"/>
                  </a:lnTo>
                  <a:lnTo>
                    <a:pt x="11717" y="1920"/>
                  </a:lnTo>
                  <a:lnTo>
                    <a:pt x="11447" y="1651"/>
                  </a:lnTo>
                  <a:lnTo>
                    <a:pt x="11212" y="1415"/>
                  </a:lnTo>
                  <a:lnTo>
                    <a:pt x="11010" y="1146"/>
                  </a:lnTo>
                  <a:lnTo>
                    <a:pt x="10909" y="977"/>
                  </a:lnTo>
                  <a:lnTo>
                    <a:pt x="10841" y="809"/>
                  </a:lnTo>
                  <a:lnTo>
                    <a:pt x="10841" y="742"/>
                  </a:lnTo>
                  <a:lnTo>
                    <a:pt x="10808" y="641"/>
                  </a:lnTo>
                  <a:lnTo>
                    <a:pt x="10707" y="439"/>
                  </a:lnTo>
                  <a:lnTo>
                    <a:pt x="10639" y="203"/>
                  </a:lnTo>
                  <a:lnTo>
                    <a:pt x="10606" y="102"/>
                  </a:lnTo>
                  <a:lnTo>
                    <a:pt x="10538" y="34"/>
                  </a:lnTo>
                  <a:lnTo>
                    <a:pt x="10505" y="1"/>
                  </a:lnTo>
                  <a:lnTo>
                    <a:pt x="10471" y="34"/>
                  </a:lnTo>
                  <a:lnTo>
                    <a:pt x="10437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4" name="Google Shape;1554;p10"/>
            <p:cNvSpPr/>
            <p:nvPr/>
          </p:nvSpPr>
          <p:spPr>
            <a:xfrm>
              <a:off x="1163675" y="316400"/>
              <a:ext cx="196150" cy="86700"/>
            </a:xfrm>
            <a:custGeom>
              <a:avLst/>
              <a:gdLst/>
              <a:ahLst/>
              <a:cxnLst/>
              <a:rect l="l" t="t" r="r" b="b"/>
              <a:pathLst>
                <a:path w="7846" h="3468" extrusionOk="0">
                  <a:moveTo>
                    <a:pt x="135" y="707"/>
                  </a:moveTo>
                  <a:lnTo>
                    <a:pt x="304" y="774"/>
                  </a:lnTo>
                  <a:lnTo>
                    <a:pt x="1583" y="774"/>
                  </a:lnTo>
                  <a:lnTo>
                    <a:pt x="1549" y="1179"/>
                  </a:lnTo>
                  <a:lnTo>
                    <a:pt x="1516" y="1549"/>
                  </a:lnTo>
                  <a:lnTo>
                    <a:pt x="1549" y="1953"/>
                  </a:lnTo>
                  <a:lnTo>
                    <a:pt x="506" y="1953"/>
                  </a:lnTo>
                  <a:lnTo>
                    <a:pt x="371" y="1987"/>
                  </a:lnTo>
                  <a:lnTo>
                    <a:pt x="203" y="2054"/>
                  </a:lnTo>
                  <a:lnTo>
                    <a:pt x="203" y="1717"/>
                  </a:lnTo>
                  <a:lnTo>
                    <a:pt x="203" y="1347"/>
                  </a:lnTo>
                  <a:lnTo>
                    <a:pt x="203" y="1010"/>
                  </a:lnTo>
                  <a:lnTo>
                    <a:pt x="203" y="875"/>
                  </a:lnTo>
                  <a:lnTo>
                    <a:pt x="135" y="707"/>
                  </a:lnTo>
                  <a:close/>
                  <a:moveTo>
                    <a:pt x="2189" y="236"/>
                  </a:moveTo>
                  <a:lnTo>
                    <a:pt x="2862" y="303"/>
                  </a:lnTo>
                  <a:lnTo>
                    <a:pt x="3536" y="303"/>
                  </a:lnTo>
                  <a:lnTo>
                    <a:pt x="4883" y="269"/>
                  </a:lnTo>
                  <a:lnTo>
                    <a:pt x="5556" y="303"/>
                  </a:lnTo>
                  <a:lnTo>
                    <a:pt x="6229" y="337"/>
                  </a:lnTo>
                  <a:lnTo>
                    <a:pt x="6903" y="370"/>
                  </a:lnTo>
                  <a:lnTo>
                    <a:pt x="7610" y="404"/>
                  </a:lnTo>
                  <a:lnTo>
                    <a:pt x="7542" y="707"/>
                  </a:lnTo>
                  <a:lnTo>
                    <a:pt x="7509" y="1044"/>
                  </a:lnTo>
                  <a:lnTo>
                    <a:pt x="7542" y="1684"/>
                  </a:lnTo>
                  <a:lnTo>
                    <a:pt x="7542" y="3098"/>
                  </a:lnTo>
                  <a:lnTo>
                    <a:pt x="6229" y="3030"/>
                  </a:lnTo>
                  <a:lnTo>
                    <a:pt x="4883" y="2963"/>
                  </a:lnTo>
                  <a:lnTo>
                    <a:pt x="3671" y="2862"/>
                  </a:lnTo>
                  <a:lnTo>
                    <a:pt x="3064" y="2828"/>
                  </a:lnTo>
                  <a:lnTo>
                    <a:pt x="2458" y="2862"/>
                  </a:lnTo>
                  <a:lnTo>
                    <a:pt x="2458" y="2828"/>
                  </a:lnTo>
                  <a:lnTo>
                    <a:pt x="2391" y="2795"/>
                  </a:lnTo>
                  <a:lnTo>
                    <a:pt x="2189" y="2694"/>
                  </a:lnTo>
                  <a:lnTo>
                    <a:pt x="2021" y="2626"/>
                  </a:lnTo>
                  <a:lnTo>
                    <a:pt x="1953" y="2559"/>
                  </a:lnTo>
                  <a:lnTo>
                    <a:pt x="1886" y="2492"/>
                  </a:lnTo>
                  <a:lnTo>
                    <a:pt x="1785" y="2256"/>
                  </a:lnTo>
                  <a:lnTo>
                    <a:pt x="1751" y="2088"/>
                  </a:lnTo>
                  <a:lnTo>
                    <a:pt x="1751" y="1886"/>
                  </a:lnTo>
                  <a:lnTo>
                    <a:pt x="1785" y="1549"/>
                  </a:lnTo>
                  <a:lnTo>
                    <a:pt x="1785" y="1179"/>
                  </a:lnTo>
                  <a:lnTo>
                    <a:pt x="1785" y="774"/>
                  </a:lnTo>
                  <a:lnTo>
                    <a:pt x="1852" y="606"/>
                  </a:lnTo>
                  <a:lnTo>
                    <a:pt x="1920" y="438"/>
                  </a:lnTo>
                  <a:lnTo>
                    <a:pt x="2021" y="337"/>
                  </a:lnTo>
                  <a:lnTo>
                    <a:pt x="2189" y="236"/>
                  </a:lnTo>
                  <a:close/>
                  <a:moveTo>
                    <a:pt x="3603" y="0"/>
                  </a:moveTo>
                  <a:lnTo>
                    <a:pt x="2930" y="34"/>
                  </a:lnTo>
                  <a:lnTo>
                    <a:pt x="2290" y="101"/>
                  </a:lnTo>
                  <a:lnTo>
                    <a:pt x="2256" y="67"/>
                  </a:lnTo>
                  <a:lnTo>
                    <a:pt x="1987" y="67"/>
                  </a:lnTo>
                  <a:lnTo>
                    <a:pt x="1886" y="135"/>
                  </a:lnTo>
                  <a:lnTo>
                    <a:pt x="1819" y="168"/>
                  </a:lnTo>
                  <a:lnTo>
                    <a:pt x="1751" y="269"/>
                  </a:lnTo>
                  <a:lnTo>
                    <a:pt x="1684" y="370"/>
                  </a:lnTo>
                  <a:lnTo>
                    <a:pt x="1617" y="606"/>
                  </a:lnTo>
                  <a:lnTo>
                    <a:pt x="1213" y="572"/>
                  </a:lnTo>
                  <a:lnTo>
                    <a:pt x="438" y="572"/>
                  </a:lnTo>
                  <a:lnTo>
                    <a:pt x="270" y="606"/>
                  </a:lnTo>
                  <a:lnTo>
                    <a:pt x="102" y="673"/>
                  </a:lnTo>
                  <a:lnTo>
                    <a:pt x="68" y="673"/>
                  </a:lnTo>
                  <a:lnTo>
                    <a:pt x="102" y="707"/>
                  </a:lnTo>
                  <a:lnTo>
                    <a:pt x="68" y="842"/>
                  </a:lnTo>
                  <a:lnTo>
                    <a:pt x="34" y="1010"/>
                  </a:lnTo>
                  <a:lnTo>
                    <a:pt x="34" y="1347"/>
                  </a:lnTo>
                  <a:lnTo>
                    <a:pt x="1" y="1751"/>
                  </a:lnTo>
                  <a:lnTo>
                    <a:pt x="34" y="1919"/>
                  </a:lnTo>
                  <a:lnTo>
                    <a:pt x="68" y="2121"/>
                  </a:lnTo>
                  <a:lnTo>
                    <a:pt x="102" y="2155"/>
                  </a:lnTo>
                  <a:lnTo>
                    <a:pt x="68" y="2189"/>
                  </a:lnTo>
                  <a:lnTo>
                    <a:pt x="405" y="2189"/>
                  </a:lnTo>
                  <a:lnTo>
                    <a:pt x="741" y="2155"/>
                  </a:lnTo>
                  <a:lnTo>
                    <a:pt x="1145" y="2189"/>
                  </a:lnTo>
                  <a:lnTo>
                    <a:pt x="1549" y="2155"/>
                  </a:lnTo>
                  <a:lnTo>
                    <a:pt x="1617" y="2492"/>
                  </a:lnTo>
                  <a:lnTo>
                    <a:pt x="1684" y="2626"/>
                  </a:lnTo>
                  <a:lnTo>
                    <a:pt x="1751" y="2761"/>
                  </a:lnTo>
                  <a:lnTo>
                    <a:pt x="1852" y="2862"/>
                  </a:lnTo>
                  <a:lnTo>
                    <a:pt x="1953" y="2963"/>
                  </a:lnTo>
                  <a:lnTo>
                    <a:pt x="2088" y="2997"/>
                  </a:lnTo>
                  <a:lnTo>
                    <a:pt x="2290" y="2997"/>
                  </a:lnTo>
                  <a:lnTo>
                    <a:pt x="2930" y="3064"/>
                  </a:lnTo>
                  <a:lnTo>
                    <a:pt x="3603" y="3131"/>
                  </a:lnTo>
                  <a:lnTo>
                    <a:pt x="4883" y="3165"/>
                  </a:lnTo>
                  <a:lnTo>
                    <a:pt x="6196" y="3266"/>
                  </a:lnTo>
                  <a:lnTo>
                    <a:pt x="7542" y="3333"/>
                  </a:lnTo>
                  <a:lnTo>
                    <a:pt x="7542" y="3367"/>
                  </a:lnTo>
                  <a:lnTo>
                    <a:pt x="7576" y="3434"/>
                  </a:lnTo>
                  <a:lnTo>
                    <a:pt x="7677" y="3468"/>
                  </a:lnTo>
                  <a:lnTo>
                    <a:pt x="7778" y="3434"/>
                  </a:lnTo>
                  <a:lnTo>
                    <a:pt x="7812" y="3367"/>
                  </a:lnTo>
                  <a:lnTo>
                    <a:pt x="7812" y="3333"/>
                  </a:lnTo>
                  <a:lnTo>
                    <a:pt x="7812" y="2559"/>
                  </a:lnTo>
                  <a:lnTo>
                    <a:pt x="7812" y="1818"/>
                  </a:lnTo>
                  <a:lnTo>
                    <a:pt x="7845" y="1078"/>
                  </a:lnTo>
                  <a:lnTo>
                    <a:pt x="7812" y="707"/>
                  </a:lnTo>
                  <a:lnTo>
                    <a:pt x="7778" y="337"/>
                  </a:lnTo>
                  <a:lnTo>
                    <a:pt x="7744" y="303"/>
                  </a:lnTo>
                  <a:lnTo>
                    <a:pt x="7778" y="269"/>
                  </a:lnTo>
                  <a:lnTo>
                    <a:pt x="7744" y="202"/>
                  </a:lnTo>
                  <a:lnTo>
                    <a:pt x="7711" y="168"/>
                  </a:lnTo>
                  <a:lnTo>
                    <a:pt x="7643" y="135"/>
                  </a:lnTo>
                  <a:lnTo>
                    <a:pt x="6970" y="135"/>
                  </a:lnTo>
                  <a:lnTo>
                    <a:pt x="6297" y="101"/>
                  </a:lnTo>
                  <a:lnTo>
                    <a:pt x="4950" y="34"/>
                  </a:lnTo>
                  <a:lnTo>
                    <a:pt x="4277" y="34"/>
                  </a:lnTo>
                  <a:lnTo>
                    <a:pt x="3603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5" name="Google Shape;1555;p10"/>
            <p:cNvSpPr/>
            <p:nvPr/>
          </p:nvSpPr>
          <p:spPr>
            <a:xfrm>
              <a:off x="1182200" y="340800"/>
              <a:ext cx="14325" cy="6750"/>
            </a:xfrm>
            <a:custGeom>
              <a:avLst/>
              <a:gdLst/>
              <a:ahLst/>
              <a:cxnLst/>
              <a:rect l="l" t="t" r="r" b="b"/>
              <a:pathLst>
                <a:path w="573" h="270" extrusionOk="0">
                  <a:moveTo>
                    <a:pt x="169" y="1"/>
                  </a:moveTo>
                  <a:lnTo>
                    <a:pt x="34" y="34"/>
                  </a:lnTo>
                  <a:lnTo>
                    <a:pt x="0" y="68"/>
                  </a:lnTo>
                  <a:lnTo>
                    <a:pt x="0" y="135"/>
                  </a:lnTo>
                  <a:lnTo>
                    <a:pt x="0" y="169"/>
                  </a:lnTo>
                  <a:lnTo>
                    <a:pt x="34" y="203"/>
                  </a:lnTo>
                  <a:lnTo>
                    <a:pt x="135" y="236"/>
                  </a:lnTo>
                  <a:lnTo>
                    <a:pt x="236" y="236"/>
                  </a:lnTo>
                  <a:lnTo>
                    <a:pt x="438" y="270"/>
                  </a:lnTo>
                  <a:lnTo>
                    <a:pt x="505" y="270"/>
                  </a:lnTo>
                  <a:lnTo>
                    <a:pt x="539" y="236"/>
                  </a:lnTo>
                  <a:lnTo>
                    <a:pt x="573" y="169"/>
                  </a:lnTo>
                  <a:lnTo>
                    <a:pt x="539" y="68"/>
                  </a:lnTo>
                  <a:lnTo>
                    <a:pt x="505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6" name="Google Shape;1556;p10"/>
            <p:cNvSpPr/>
            <p:nvPr/>
          </p:nvSpPr>
          <p:spPr>
            <a:xfrm>
              <a:off x="1322750" y="339950"/>
              <a:ext cx="7600" cy="38750"/>
            </a:xfrm>
            <a:custGeom>
              <a:avLst/>
              <a:gdLst/>
              <a:ahLst/>
              <a:cxnLst/>
              <a:rect l="l" t="t" r="r" b="b"/>
              <a:pathLst>
                <a:path w="304" h="1550" extrusionOk="0">
                  <a:moveTo>
                    <a:pt x="237" y="1"/>
                  </a:moveTo>
                  <a:lnTo>
                    <a:pt x="136" y="136"/>
                  </a:lnTo>
                  <a:lnTo>
                    <a:pt x="68" y="304"/>
                  </a:lnTo>
                  <a:lnTo>
                    <a:pt x="35" y="641"/>
                  </a:lnTo>
                  <a:lnTo>
                    <a:pt x="1" y="1045"/>
                  </a:lnTo>
                  <a:lnTo>
                    <a:pt x="68" y="1449"/>
                  </a:lnTo>
                  <a:lnTo>
                    <a:pt x="68" y="1516"/>
                  </a:lnTo>
                  <a:lnTo>
                    <a:pt x="102" y="1516"/>
                  </a:lnTo>
                  <a:lnTo>
                    <a:pt x="203" y="1550"/>
                  </a:lnTo>
                  <a:lnTo>
                    <a:pt x="304" y="1482"/>
                  </a:lnTo>
                  <a:lnTo>
                    <a:pt x="304" y="1449"/>
                  </a:lnTo>
                  <a:lnTo>
                    <a:pt x="304" y="1381"/>
                  </a:lnTo>
                  <a:lnTo>
                    <a:pt x="270" y="1011"/>
                  </a:lnTo>
                  <a:lnTo>
                    <a:pt x="270" y="641"/>
                  </a:lnTo>
                  <a:lnTo>
                    <a:pt x="304" y="338"/>
                  </a:lnTo>
                  <a:lnTo>
                    <a:pt x="304" y="169"/>
                  </a:lnTo>
                  <a:lnTo>
                    <a:pt x="304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7" name="Google Shape;1557;p10"/>
            <p:cNvSpPr/>
            <p:nvPr/>
          </p:nvSpPr>
          <p:spPr>
            <a:xfrm>
              <a:off x="1311825" y="347525"/>
              <a:ext cx="5900" cy="21075"/>
            </a:xfrm>
            <a:custGeom>
              <a:avLst/>
              <a:gdLst/>
              <a:ahLst/>
              <a:cxnLst/>
              <a:rect l="l" t="t" r="r" b="b"/>
              <a:pathLst>
                <a:path w="236" h="843" extrusionOk="0">
                  <a:moveTo>
                    <a:pt x="135" y="1"/>
                  </a:moveTo>
                  <a:lnTo>
                    <a:pt x="68" y="68"/>
                  </a:lnTo>
                  <a:lnTo>
                    <a:pt x="34" y="169"/>
                  </a:lnTo>
                  <a:lnTo>
                    <a:pt x="0" y="338"/>
                  </a:lnTo>
                  <a:lnTo>
                    <a:pt x="0" y="742"/>
                  </a:lnTo>
                  <a:lnTo>
                    <a:pt x="34" y="775"/>
                  </a:lnTo>
                  <a:lnTo>
                    <a:pt x="68" y="809"/>
                  </a:lnTo>
                  <a:lnTo>
                    <a:pt x="135" y="843"/>
                  </a:lnTo>
                  <a:lnTo>
                    <a:pt x="202" y="809"/>
                  </a:lnTo>
                  <a:lnTo>
                    <a:pt x="236" y="775"/>
                  </a:lnTo>
                  <a:lnTo>
                    <a:pt x="236" y="742"/>
                  </a:lnTo>
                  <a:lnTo>
                    <a:pt x="202" y="405"/>
                  </a:lnTo>
                  <a:lnTo>
                    <a:pt x="236" y="237"/>
                  </a:lnTo>
                  <a:lnTo>
                    <a:pt x="236" y="68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8" name="Google Shape;1558;p10"/>
            <p:cNvSpPr/>
            <p:nvPr/>
          </p:nvSpPr>
          <p:spPr>
            <a:xfrm>
              <a:off x="1075300" y="284400"/>
              <a:ext cx="87575" cy="75775"/>
            </a:xfrm>
            <a:custGeom>
              <a:avLst/>
              <a:gdLst/>
              <a:ahLst/>
              <a:cxnLst/>
              <a:rect l="l" t="t" r="r" b="b"/>
              <a:pathLst>
                <a:path w="3503" h="3031" extrusionOk="0">
                  <a:moveTo>
                    <a:pt x="1516" y="169"/>
                  </a:moveTo>
                  <a:lnTo>
                    <a:pt x="1886" y="304"/>
                  </a:lnTo>
                  <a:lnTo>
                    <a:pt x="2256" y="472"/>
                  </a:lnTo>
                  <a:lnTo>
                    <a:pt x="2627" y="708"/>
                  </a:lnTo>
                  <a:lnTo>
                    <a:pt x="2930" y="977"/>
                  </a:lnTo>
                  <a:lnTo>
                    <a:pt x="2829" y="1011"/>
                  </a:lnTo>
                  <a:lnTo>
                    <a:pt x="2728" y="1044"/>
                  </a:lnTo>
                  <a:lnTo>
                    <a:pt x="2559" y="1145"/>
                  </a:lnTo>
                  <a:lnTo>
                    <a:pt x="2391" y="1314"/>
                  </a:lnTo>
                  <a:lnTo>
                    <a:pt x="2256" y="1482"/>
                  </a:lnTo>
                  <a:lnTo>
                    <a:pt x="2021" y="1819"/>
                  </a:lnTo>
                  <a:lnTo>
                    <a:pt x="1819" y="2155"/>
                  </a:lnTo>
                  <a:lnTo>
                    <a:pt x="1751" y="2358"/>
                  </a:lnTo>
                  <a:lnTo>
                    <a:pt x="1684" y="2560"/>
                  </a:lnTo>
                  <a:lnTo>
                    <a:pt x="1650" y="2526"/>
                  </a:lnTo>
                  <a:lnTo>
                    <a:pt x="1314" y="2324"/>
                  </a:lnTo>
                  <a:lnTo>
                    <a:pt x="1011" y="2088"/>
                  </a:lnTo>
                  <a:lnTo>
                    <a:pt x="809" y="1852"/>
                  </a:lnTo>
                  <a:lnTo>
                    <a:pt x="573" y="1617"/>
                  </a:lnTo>
                  <a:lnTo>
                    <a:pt x="135" y="1213"/>
                  </a:lnTo>
                  <a:lnTo>
                    <a:pt x="169" y="1179"/>
                  </a:lnTo>
                  <a:lnTo>
                    <a:pt x="304" y="1011"/>
                  </a:lnTo>
                  <a:lnTo>
                    <a:pt x="438" y="876"/>
                  </a:lnTo>
                  <a:lnTo>
                    <a:pt x="775" y="640"/>
                  </a:lnTo>
                  <a:lnTo>
                    <a:pt x="1112" y="405"/>
                  </a:lnTo>
                  <a:lnTo>
                    <a:pt x="1280" y="304"/>
                  </a:lnTo>
                  <a:lnTo>
                    <a:pt x="1482" y="203"/>
                  </a:lnTo>
                  <a:lnTo>
                    <a:pt x="1516" y="169"/>
                  </a:lnTo>
                  <a:close/>
                  <a:moveTo>
                    <a:pt x="3064" y="1044"/>
                  </a:moveTo>
                  <a:lnTo>
                    <a:pt x="3266" y="1246"/>
                  </a:lnTo>
                  <a:lnTo>
                    <a:pt x="3165" y="1482"/>
                  </a:lnTo>
                  <a:lnTo>
                    <a:pt x="3031" y="1718"/>
                  </a:lnTo>
                  <a:lnTo>
                    <a:pt x="2694" y="2122"/>
                  </a:lnTo>
                  <a:lnTo>
                    <a:pt x="2324" y="2492"/>
                  </a:lnTo>
                  <a:lnTo>
                    <a:pt x="2155" y="2661"/>
                  </a:lnTo>
                  <a:lnTo>
                    <a:pt x="1953" y="2728"/>
                  </a:lnTo>
                  <a:lnTo>
                    <a:pt x="1987" y="2492"/>
                  </a:lnTo>
                  <a:lnTo>
                    <a:pt x="2054" y="2324"/>
                  </a:lnTo>
                  <a:lnTo>
                    <a:pt x="2122" y="2155"/>
                  </a:lnTo>
                  <a:lnTo>
                    <a:pt x="2324" y="1852"/>
                  </a:lnTo>
                  <a:lnTo>
                    <a:pt x="2458" y="1650"/>
                  </a:lnTo>
                  <a:lnTo>
                    <a:pt x="2627" y="1415"/>
                  </a:lnTo>
                  <a:lnTo>
                    <a:pt x="2795" y="1213"/>
                  </a:lnTo>
                  <a:lnTo>
                    <a:pt x="3031" y="1078"/>
                  </a:lnTo>
                  <a:lnTo>
                    <a:pt x="3031" y="1044"/>
                  </a:lnTo>
                  <a:close/>
                  <a:moveTo>
                    <a:pt x="1415" y="1"/>
                  </a:moveTo>
                  <a:lnTo>
                    <a:pt x="1179" y="102"/>
                  </a:lnTo>
                  <a:lnTo>
                    <a:pt x="977" y="203"/>
                  </a:lnTo>
                  <a:lnTo>
                    <a:pt x="573" y="506"/>
                  </a:lnTo>
                  <a:lnTo>
                    <a:pt x="405" y="640"/>
                  </a:lnTo>
                  <a:lnTo>
                    <a:pt x="236" y="775"/>
                  </a:lnTo>
                  <a:lnTo>
                    <a:pt x="68" y="943"/>
                  </a:lnTo>
                  <a:lnTo>
                    <a:pt x="34" y="1044"/>
                  </a:lnTo>
                  <a:lnTo>
                    <a:pt x="34" y="1145"/>
                  </a:lnTo>
                  <a:lnTo>
                    <a:pt x="34" y="1179"/>
                  </a:lnTo>
                  <a:lnTo>
                    <a:pt x="1" y="1246"/>
                  </a:lnTo>
                  <a:lnTo>
                    <a:pt x="1" y="1314"/>
                  </a:lnTo>
                  <a:lnTo>
                    <a:pt x="68" y="1415"/>
                  </a:lnTo>
                  <a:lnTo>
                    <a:pt x="169" y="1583"/>
                  </a:lnTo>
                  <a:lnTo>
                    <a:pt x="337" y="1751"/>
                  </a:lnTo>
                  <a:lnTo>
                    <a:pt x="607" y="2054"/>
                  </a:lnTo>
                  <a:lnTo>
                    <a:pt x="842" y="2290"/>
                  </a:lnTo>
                  <a:lnTo>
                    <a:pt x="1112" y="2492"/>
                  </a:lnTo>
                  <a:lnTo>
                    <a:pt x="1381" y="2661"/>
                  </a:lnTo>
                  <a:lnTo>
                    <a:pt x="1617" y="2829"/>
                  </a:lnTo>
                  <a:lnTo>
                    <a:pt x="1617" y="2863"/>
                  </a:lnTo>
                  <a:lnTo>
                    <a:pt x="1617" y="2896"/>
                  </a:lnTo>
                  <a:lnTo>
                    <a:pt x="1617" y="2930"/>
                  </a:lnTo>
                  <a:lnTo>
                    <a:pt x="1684" y="2997"/>
                  </a:lnTo>
                  <a:lnTo>
                    <a:pt x="1785" y="3031"/>
                  </a:lnTo>
                  <a:lnTo>
                    <a:pt x="1852" y="2964"/>
                  </a:lnTo>
                  <a:lnTo>
                    <a:pt x="2088" y="2964"/>
                  </a:lnTo>
                  <a:lnTo>
                    <a:pt x="2223" y="2896"/>
                  </a:lnTo>
                  <a:lnTo>
                    <a:pt x="2324" y="2829"/>
                  </a:lnTo>
                  <a:lnTo>
                    <a:pt x="2593" y="2593"/>
                  </a:lnTo>
                  <a:lnTo>
                    <a:pt x="2829" y="2290"/>
                  </a:lnTo>
                  <a:lnTo>
                    <a:pt x="3064" y="1987"/>
                  </a:lnTo>
                  <a:lnTo>
                    <a:pt x="3266" y="1650"/>
                  </a:lnTo>
                  <a:lnTo>
                    <a:pt x="3401" y="1415"/>
                  </a:lnTo>
                  <a:lnTo>
                    <a:pt x="3502" y="1246"/>
                  </a:lnTo>
                  <a:lnTo>
                    <a:pt x="3468" y="1179"/>
                  </a:lnTo>
                  <a:lnTo>
                    <a:pt x="3435" y="1112"/>
                  </a:lnTo>
                  <a:lnTo>
                    <a:pt x="3334" y="1011"/>
                  </a:lnTo>
                  <a:lnTo>
                    <a:pt x="3233" y="943"/>
                  </a:lnTo>
                  <a:lnTo>
                    <a:pt x="3233" y="876"/>
                  </a:lnTo>
                  <a:lnTo>
                    <a:pt x="3199" y="842"/>
                  </a:lnTo>
                  <a:lnTo>
                    <a:pt x="2829" y="539"/>
                  </a:lnTo>
                  <a:lnTo>
                    <a:pt x="2425" y="270"/>
                  </a:lnTo>
                  <a:lnTo>
                    <a:pt x="2189" y="135"/>
                  </a:lnTo>
                  <a:lnTo>
                    <a:pt x="1953" y="34"/>
                  </a:lnTo>
                  <a:lnTo>
                    <a:pt x="1718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9" name="Google Shape;1559;p10"/>
            <p:cNvSpPr/>
            <p:nvPr/>
          </p:nvSpPr>
          <p:spPr>
            <a:xfrm>
              <a:off x="3745175" y="1413975"/>
              <a:ext cx="31175" cy="15175"/>
            </a:xfrm>
            <a:custGeom>
              <a:avLst/>
              <a:gdLst/>
              <a:ahLst/>
              <a:cxnLst/>
              <a:rect l="l" t="t" r="r" b="b"/>
              <a:pathLst>
                <a:path w="1247" h="607" extrusionOk="0">
                  <a:moveTo>
                    <a:pt x="1246" y="0"/>
                  </a:moveTo>
                  <a:lnTo>
                    <a:pt x="607" y="202"/>
                  </a:lnTo>
                  <a:lnTo>
                    <a:pt x="304" y="337"/>
                  </a:lnTo>
                  <a:lnTo>
                    <a:pt x="1" y="505"/>
                  </a:lnTo>
                  <a:lnTo>
                    <a:pt x="1" y="539"/>
                  </a:lnTo>
                  <a:lnTo>
                    <a:pt x="1" y="573"/>
                  </a:lnTo>
                  <a:lnTo>
                    <a:pt x="1" y="606"/>
                  </a:lnTo>
                  <a:lnTo>
                    <a:pt x="34" y="606"/>
                  </a:lnTo>
                  <a:lnTo>
                    <a:pt x="1246" y="303"/>
                  </a:lnTo>
                  <a:lnTo>
                    <a:pt x="1246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0" name="Google Shape;1560;p10"/>
            <p:cNvSpPr/>
            <p:nvPr/>
          </p:nvSpPr>
          <p:spPr>
            <a:xfrm>
              <a:off x="3255300" y="2000625"/>
              <a:ext cx="521050" cy="741575"/>
            </a:xfrm>
            <a:custGeom>
              <a:avLst/>
              <a:gdLst/>
              <a:ahLst/>
              <a:cxnLst/>
              <a:rect l="l" t="t" r="r" b="b"/>
              <a:pathLst>
                <a:path w="20842" h="29663" extrusionOk="0">
                  <a:moveTo>
                    <a:pt x="19394" y="10707"/>
                  </a:moveTo>
                  <a:lnTo>
                    <a:pt x="19427" y="10876"/>
                  </a:lnTo>
                  <a:lnTo>
                    <a:pt x="19495" y="11044"/>
                  </a:lnTo>
                  <a:lnTo>
                    <a:pt x="19663" y="11347"/>
                  </a:lnTo>
                  <a:lnTo>
                    <a:pt x="19865" y="11616"/>
                  </a:lnTo>
                  <a:lnTo>
                    <a:pt x="19966" y="11717"/>
                  </a:lnTo>
                  <a:lnTo>
                    <a:pt x="20101" y="11818"/>
                  </a:lnTo>
                  <a:lnTo>
                    <a:pt x="19865" y="12458"/>
                  </a:lnTo>
                  <a:lnTo>
                    <a:pt x="19798" y="12357"/>
                  </a:lnTo>
                  <a:lnTo>
                    <a:pt x="19730" y="12222"/>
                  </a:lnTo>
                  <a:lnTo>
                    <a:pt x="19495" y="11785"/>
                  </a:lnTo>
                  <a:lnTo>
                    <a:pt x="19326" y="11549"/>
                  </a:lnTo>
                  <a:lnTo>
                    <a:pt x="19225" y="11414"/>
                  </a:lnTo>
                  <a:lnTo>
                    <a:pt x="19091" y="11347"/>
                  </a:lnTo>
                  <a:lnTo>
                    <a:pt x="19394" y="10707"/>
                  </a:lnTo>
                  <a:close/>
                  <a:moveTo>
                    <a:pt x="19023" y="11448"/>
                  </a:moveTo>
                  <a:lnTo>
                    <a:pt x="19225" y="11717"/>
                  </a:lnTo>
                  <a:lnTo>
                    <a:pt x="19394" y="12020"/>
                  </a:lnTo>
                  <a:lnTo>
                    <a:pt x="19528" y="12357"/>
                  </a:lnTo>
                  <a:lnTo>
                    <a:pt x="19629" y="12525"/>
                  </a:lnTo>
                  <a:lnTo>
                    <a:pt x="19764" y="12626"/>
                  </a:lnTo>
                  <a:lnTo>
                    <a:pt x="19798" y="12626"/>
                  </a:lnTo>
                  <a:lnTo>
                    <a:pt x="19629" y="13165"/>
                  </a:lnTo>
                  <a:lnTo>
                    <a:pt x="19394" y="12828"/>
                  </a:lnTo>
                  <a:lnTo>
                    <a:pt x="19192" y="12424"/>
                  </a:lnTo>
                  <a:lnTo>
                    <a:pt x="18990" y="12020"/>
                  </a:lnTo>
                  <a:lnTo>
                    <a:pt x="18956" y="12020"/>
                  </a:lnTo>
                  <a:lnTo>
                    <a:pt x="18922" y="12054"/>
                  </a:lnTo>
                  <a:lnTo>
                    <a:pt x="18956" y="12256"/>
                  </a:lnTo>
                  <a:lnTo>
                    <a:pt x="19023" y="12458"/>
                  </a:lnTo>
                  <a:lnTo>
                    <a:pt x="19192" y="12828"/>
                  </a:lnTo>
                  <a:lnTo>
                    <a:pt x="19360" y="13098"/>
                  </a:lnTo>
                  <a:lnTo>
                    <a:pt x="19427" y="13266"/>
                  </a:lnTo>
                  <a:lnTo>
                    <a:pt x="19562" y="13367"/>
                  </a:lnTo>
                  <a:lnTo>
                    <a:pt x="19259" y="14108"/>
                  </a:lnTo>
                  <a:lnTo>
                    <a:pt x="19192" y="13973"/>
                  </a:lnTo>
                  <a:lnTo>
                    <a:pt x="19091" y="13805"/>
                  </a:lnTo>
                  <a:lnTo>
                    <a:pt x="18922" y="13535"/>
                  </a:lnTo>
                  <a:lnTo>
                    <a:pt x="18687" y="13098"/>
                  </a:lnTo>
                  <a:lnTo>
                    <a:pt x="18417" y="12694"/>
                  </a:lnTo>
                  <a:lnTo>
                    <a:pt x="18821" y="11919"/>
                  </a:lnTo>
                  <a:lnTo>
                    <a:pt x="19023" y="11448"/>
                  </a:lnTo>
                  <a:close/>
                  <a:moveTo>
                    <a:pt x="18350" y="12828"/>
                  </a:moveTo>
                  <a:lnTo>
                    <a:pt x="18518" y="13199"/>
                  </a:lnTo>
                  <a:lnTo>
                    <a:pt x="18687" y="13535"/>
                  </a:lnTo>
                  <a:lnTo>
                    <a:pt x="18889" y="13939"/>
                  </a:lnTo>
                  <a:lnTo>
                    <a:pt x="19023" y="14142"/>
                  </a:lnTo>
                  <a:lnTo>
                    <a:pt x="19158" y="14276"/>
                  </a:lnTo>
                  <a:lnTo>
                    <a:pt x="19124" y="14377"/>
                  </a:lnTo>
                  <a:lnTo>
                    <a:pt x="18922" y="14781"/>
                  </a:lnTo>
                  <a:lnTo>
                    <a:pt x="18788" y="14512"/>
                  </a:lnTo>
                  <a:lnTo>
                    <a:pt x="18653" y="14310"/>
                  </a:lnTo>
                  <a:lnTo>
                    <a:pt x="18384" y="13805"/>
                  </a:lnTo>
                  <a:lnTo>
                    <a:pt x="18249" y="13535"/>
                  </a:lnTo>
                  <a:lnTo>
                    <a:pt x="18215" y="13401"/>
                  </a:lnTo>
                  <a:lnTo>
                    <a:pt x="18215" y="13266"/>
                  </a:lnTo>
                  <a:lnTo>
                    <a:pt x="18215" y="13232"/>
                  </a:lnTo>
                  <a:lnTo>
                    <a:pt x="18182" y="13266"/>
                  </a:lnTo>
                  <a:lnTo>
                    <a:pt x="18182" y="13266"/>
                  </a:lnTo>
                  <a:lnTo>
                    <a:pt x="18350" y="12828"/>
                  </a:lnTo>
                  <a:close/>
                  <a:moveTo>
                    <a:pt x="18182" y="13266"/>
                  </a:moveTo>
                  <a:lnTo>
                    <a:pt x="18148" y="13468"/>
                  </a:lnTo>
                  <a:lnTo>
                    <a:pt x="18148" y="13670"/>
                  </a:lnTo>
                  <a:lnTo>
                    <a:pt x="18215" y="13872"/>
                  </a:lnTo>
                  <a:lnTo>
                    <a:pt x="18316" y="14074"/>
                  </a:lnTo>
                  <a:lnTo>
                    <a:pt x="18518" y="14546"/>
                  </a:lnTo>
                  <a:lnTo>
                    <a:pt x="18653" y="14781"/>
                  </a:lnTo>
                  <a:lnTo>
                    <a:pt x="18788" y="15017"/>
                  </a:lnTo>
                  <a:lnTo>
                    <a:pt x="18619" y="15387"/>
                  </a:lnTo>
                  <a:lnTo>
                    <a:pt x="18552" y="15185"/>
                  </a:lnTo>
                  <a:lnTo>
                    <a:pt x="18451" y="14983"/>
                  </a:lnTo>
                  <a:lnTo>
                    <a:pt x="18249" y="14613"/>
                  </a:lnTo>
                  <a:lnTo>
                    <a:pt x="18081" y="14310"/>
                  </a:lnTo>
                  <a:lnTo>
                    <a:pt x="17980" y="14175"/>
                  </a:lnTo>
                  <a:lnTo>
                    <a:pt x="17845" y="14041"/>
                  </a:lnTo>
                  <a:lnTo>
                    <a:pt x="18182" y="13266"/>
                  </a:lnTo>
                  <a:close/>
                  <a:moveTo>
                    <a:pt x="17777" y="14209"/>
                  </a:moveTo>
                  <a:lnTo>
                    <a:pt x="17946" y="14512"/>
                  </a:lnTo>
                  <a:lnTo>
                    <a:pt x="18114" y="14781"/>
                  </a:lnTo>
                  <a:lnTo>
                    <a:pt x="18283" y="15185"/>
                  </a:lnTo>
                  <a:lnTo>
                    <a:pt x="18384" y="15387"/>
                  </a:lnTo>
                  <a:lnTo>
                    <a:pt x="18485" y="15589"/>
                  </a:lnTo>
                  <a:lnTo>
                    <a:pt x="18518" y="15589"/>
                  </a:lnTo>
                  <a:lnTo>
                    <a:pt x="18283" y="16094"/>
                  </a:lnTo>
                  <a:lnTo>
                    <a:pt x="18081" y="15758"/>
                  </a:lnTo>
                  <a:lnTo>
                    <a:pt x="17845" y="15286"/>
                  </a:lnTo>
                  <a:lnTo>
                    <a:pt x="17609" y="14815"/>
                  </a:lnTo>
                  <a:lnTo>
                    <a:pt x="17575" y="14781"/>
                  </a:lnTo>
                  <a:lnTo>
                    <a:pt x="17542" y="14781"/>
                  </a:lnTo>
                  <a:lnTo>
                    <a:pt x="17777" y="14209"/>
                  </a:lnTo>
                  <a:close/>
                  <a:moveTo>
                    <a:pt x="17508" y="14882"/>
                  </a:moveTo>
                  <a:lnTo>
                    <a:pt x="17575" y="15084"/>
                  </a:lnTo>
                  <a:lnTo>
                    <a:pt x="17643" y="15286"/>
                  </a:lnTo>
                  <a:lnTo>
                    <a:pt x="17811" y="15657"/>
                  </a:lnTo>
                  <a:lnTo>
                    <a:pt x="18148" y="16364"/>
                  </a:lnTo>
                  <a:lnTo>
                    <a:pt x="17878" y="16970"/>
                  </a:lnTo>
                  <a:lnTo>
                    <a:pt x="17643" y="16532"/>
                  </a:lnTo>
                  <a:lnTo>
                    <a:pt x="17407" y="16128"/>
                  </a:lnTo>
                  <a:lnTo>
                    <a:pt x="17205" y="15758"/>
                  </a:lnTo>
                  <a:lnTo>
                    <a:pt x="17508" y="14882"/>
                  </a:lnTo>
                  <a:close/>
                  <a:moveTo>
                    <a:pt x="17138" y="15892"/>
                  </a:moveTo>
                  <a:lnTo>
                    <a:pt x="17474" y="16633"/>
                  </a:lnTo>
                  <a:lnTo>
                    <a:pt x="17609" y="16902"/>
                  </a:lnTo>
                  <a:lnTo>
                    <a:pt x="17777" y="17205"/>
                  </a:lnTo>
                  <a:lnTo>
                    <a:pt x="17643" y="17441"/>
                  </a:lnTo>
                  <a:lnTo>
                    <a:pt x="17373" y="16936"/>
                  </a:lnTo>
                  <a:lnTo>
                    <a:pt x="17003" y="16229"/>
                  </a:lnTo>
                  <a:lnTo>
                    <a:pt x="17138" y="15892"/>
                  </a:lnTo>
                  <a:close/>
                  <a:moveTo>
                    <a:pt x="16936" y="16431"/>
                  </a:moveTo>
                  <a:lnTo>
                    <a:pt x="17037" y="16768"/>
                  </a:lnTo>
                  <a:lnTo>
                    <a:pt x="17171" y="17104"/>
                  </a:lnTo>
                  <a:lnTo>
                    <a:pt x="17340" y="17441"/>
                  </a:lnTo>
                  <a:lnTo>
                    <a:pt x="17441" y="17576"/>
                  </a:lnTo>
                  <a:lnTo>
                    <a:pt x="17542" y="17677"/>
                  </a:lnTo>
                  <a:lnTo>
                    <a:pt x="17340" y="18114"/>
                  </a:lnTo>
                  <a:lnTo>
                    <a:pt x="17104" y="17677"/>
                  </a:lnTo>
                  <a:lnTo>
                    <a:pt x="16936" y="17374"/>
                  </a:lnTo>
                  <a:lnTo>
                    <a:pt x="16700" y="17037"/>
                  </a:lnTo>
                  <a:lnTo>
                    <a:pt x="16936" y="16431"/>
                  </a:lnTo>
                  <a:close/>
                  <a:moveTo>
                    <a:pt x="16666" y="17172"/>
                  </a:moveTo>
                  <a:lnTo>
                    <a:pt x="16868" y="17542"/>
                  </a:lnTo>
                  <a:lnTo>
                    <a:pt x="17037" y="17912"/>
                  </a:lnTo>
                  <a:lnTo>
                    <a:pt x="17104" y="18148"/>
                  </a:lnTo>
                  <a:lnTo>
                    <a:pt x="17239" y="18384"/>
                  </a:lnTo>
                  <a:lnTo>
                    <a:pt x="16902" y="19124"/>
                  </a:lnTo>
                  <a:lnTo>
                    <a:pt x="16767" y="18922"/>
                  </a:lnTo>
                  <a:lnTo>
                    <a:pt x="16532" y="18316"/>
                  </a:lnTo>
                  <a:lnTo>
                    <a:pt x="16464" y="18148"/>
                  </a:lnTo>
                  <a:lnTo>
                    <a:pt x="16397" y="18081"/>
                  </a:lnTo>
                  <a:lnTo>
                    <a:pt x="16363" y="18013"/>
                  </a:lnTo>
                  <a:lnTo>
                    <a:pt x="16464" y="17744"/>
                  </a:lnTo>
                  <a:lnTo>
                    <a:pt x="16666" y="17172"/>
                  </a:lnTo>
                  <a:close/>
                  <a:moveTo>
                    <a:pt x="6499" y="8654"/>
                  </a:moveTo>
                  <a:lnTo>
                    <a:pt x="9428" y="9866"/>
                  </a:lnTo>
                  <a:lnTo>
                    <a:pt x="10876" y="10472"/>
                  </a:lnTo>
                  <a:lnTo>
                    <a:pt x="12323" y="11111"/>
                  </a:lnTo>
                  <a:lnTo>
                    <a:pt x="13030" y="11414"/>
                  </a:lnTo>
                  <a:lnTo>
                    <a:pt x="13771" y="11684"/>
                  </a:lnTo>
                  <a:lnTo>
                    <a:pt x="14478" y="11987"/>
                  </a:lnTo>
                  <a:lnTo>
                    <a:pt x="15185" y="12290"/>
                  </a:lnTo>
                  <a:lnTo>
                    <a:pt x="16464" y="12963"/>
                  </a:lnTo>
                  <a:lnTo>
                    <a:pt x="17104" y="13232"/>
                  </a:lnTo>
                  <a:lnTo>
                    <a:pt x="17441" y="13367"/>
                  </a:lnTo>
                  <a:lnTo>
                    <a:pt x="17811" y="13468"/>
                  </a:lnTo>
                  <a:lnTo>
                    <a:pt x="17138" y="15084"/>
                  </a:lnTo>
                  <a:lnTo>
                    <a:pt x="16801" y="15892"/>
                  </a:lnTo>
                  <a:lnTo>
                    <a:pt x="16532" y="16734"/>
                  </a:lnTo>
                  <a:lnTo>
                    <a:pt x="16027" y="18047"/>
                  </a:lnTo>
                  <a:lnTo>
                    <a:pt x="15488" y="19326"/>
                  </a:lnTo>
                  <a:lnTo>
                    <a:pt x="14882" y="19023"/>
                  </a:lnTo>
                  <a:lnTo>
                    <a:pt x="14276" y="18788"/>
                  </a:lnTo>
                  <a:lnTo>
                    <a:pt x="13030" y="18316"/>
                  </a:lnTo>
                  <a:lnTo>
                    <a:pt x="12290" y="17980"/>
                  </a:lnTo>
                  <a:lnTo>
                    <a:pt x="11583" y="17643"/>
                  </a:lnTo>
                  <a:lnTo>
                    <a:pt x="10876" y="17273"/>
                  </a:lnTo>
                  <a:lnTo>
                    <a:pt x="10135" y="16970"/>
                  </a:lnTo>
                  <a:lnTo>
                    <a:pt x="8586" y="16330"/>
                  </a:lnTo>
                  <a:lnTo>
                    <a:pt x="7037" y="15657"/>
                  </a:lnTo>
                  <a:lnTo>
                    <a:pt x="5455" y="14983"/>
                  </a:lnTo>
                  <a:lnTo>
                    <a:pt x="4681" y="14680"/>
                  </a:lnTo>
                  <a:lnTo>
                    <a:pt x="3873" y="14377"/>
                  </a:lnTo>
                  <a:lnTo>
                    <a:pt x="3906" y="14310"/>
                  </a:lnTo>
                  <a:lnTo>
                    <a:pt x="4815" y="12290"/>
                  </a:lnTo>
                  <a:lnTo>
                    <a:pt x="5724" y="10303"/>
                  </a:lnTo>
                  <a:lnTo>
                    <a:pt x="6499" y="8654"/>
                  </a:lnTo>
                  <a:close/>
                  <a:moveTo>
                    <a:pt x="16262" y="18215"/>
                  </a:moveTo>
                  <a:lnTo>
                    <a:pt x="16330" y="18485"/>
                  </a:lnTo>
                  <a:lnTo>
                    <a:pt x="16431" y="18821"/>
                  </a:lnTo>
                  <a:lnTo>
                    <a:pt x="16599" y="19158"/>
                  </a:lnTo>
                  <a:lnTo>
                    <a:pt x="16767" y="19427"/>
                  </a:lnTo>
                  <a:lnTo>
                    <a:pt x="16599" y="19730"/>
                  </a:lnTo>
                  <a:lnTo>
                    <a:pt x="16397" y="19192"/>
                  </a:lnTo>
                  <a:lnTo>
                    <a:pt x="16229" y="18922"/>
                  </a:lnTo>
                  <a:lnTo>
                    <a:pt x="16060" y="18720"/>
                  </a:lnTo>
                  <a:lnTo>
                    <a:pt x="16262" y="18215"/>
                  </a:lnTo>
                  <a:close/>
                  <a:moveTo>
                    <a:pt x="15993" y="18855"/>
                  </a:moveTo>
                  <a:lnTo>
                    <a:pt x="16229" y="19427"/>
                  </a:lnTo>
                  <a:lnTo>
                    <a:pt x="16363" y="19730"/>
                  </a:lnTo>
                  <a:lnTo>
                    <a:pt x="16498" y="20000"/>
                  </a:lnTo>
                  <a:lnTo>
                    <a:pt x="16363" y="20303"/>
                  </a:lnTo>
                  <a:lnTo>
                    <a:pt x="16195" y="20000"/>
                  </a:lnTo>
                  <a:lnTo>
                    <a:pt x="16027" y="19596"/>
                  </a:lnTo>
                  <a:lnTo>
                    <a:pt x="15892" y="19158"/>
                  </a:lnTo>
                  <a:lnTo>
                    <a:pt x="15993" y="18855"/>
                  </a:lnTo>
                  <a:close/>
                  <a:moveTo>
                    <a:pt x="15791" y="19394"/>
                  </a:moveTo>
                  <a:lnTo>
                    <a:pt x="15858" y="19764"/>
                  </a:lnTo>
                  <a:lnTo>
                    <a:pt x="15926" y="20067"/>
                  </a:lnTo>
                  <a:lnTo>
                    <a:pt x="16027" y="20370"/>
                  </a:lnTo>
                  <a:lnTo>
                    <a:pt x="16094" y="20505"/>
                  </a:lnTo>
                  <a:lnTo>
                    <a:pt x="16195" y="20639"/>
                  </a:lnTo>
                  <a:lnTo>
                    <a:pt x="16060" y="20942"/>
                  </a:lnTo>
                  <a:lnTo>
                    <a:pt x="15858" y="20505"/>
                  </a:lnTo>
                  <a:lnTo>
                    <a:pt x="15724" y="20235"/>
                  </a:lnTo>
                  <a:lnTo>
                    <a:pt x="15589" y="19932"/>
                  </a:lnTo>
                  <a:lnTo>
                    <a:pt x="15791" y="19394"/>
                  </a:lnTo>
                  <a:close/>
                  <a:moveTo>
                    <a:pt x="15522" y="20067"/>
                  </a:moveTo>
                  <a:lnTo>
                    <a:pt x="15757" y="20740"/>
                  </a:lnTo>
                  <a:lnTo>
                    <a:pt x="15825" y="20976"/>
                  </a:lnTo>
                  <a:lnTo>
                    <a:pt x="15892" y="21111"/>
                  </a:lnTo>
                  <a:lnTo>
                    <a:pt x="15959" y="21212"/>
                  </a:lnTo>
                  <a:lnTo>
                    <a:pt x="15858" y="21447"/>
                  </a:lnTo>
                  <a:lnTo>
                    <a:pt x="15690" y="21144"/>
                  </a:lnTo>
                  <a:lnTo>
                    <a:pt x="15353" y="20437"/>
                  </a:lnTo>
                  <a:lnTo>
                    <a:pt x="15522" y="20067"/>
                  </a:lnTo>
                  <a:close/>
                  <a:moveTo>
                    <a:pt x="15286" y="20606"/>
                  </a:moveTo>
                  <a:lnTo>
                    <a:pt x="15488" y="21245"/>
                  </a:lnTo>
                  <a:lnTo>
                    <a:pt x="15589" y="21515"/>
                  </a:lnTo>
                  <a:lnTo>
                    <a:pt x="15724" y="21750"/>
                  </a:lnTo>
                  <a:lnTo>
                    <a:pt x="15555" y="22155"/>
                  </a:lnTo>
                  <a:lnTo>
                    <a:pt x="15454" y="21919"/>
                  </a:lnTo>
                  <a:lnTo>
                    <a:pt x="15353" y="21683"/>
                  </a:lnTo>
                  <a:lnTo>
                    <a:pt x="15219" y="21414"/>
                  </a:lnTo>
                  <a:lnTo>
                    <a:pt x="15084" y="21144"/>
                  </a:lnTo>
                  <a:lnTo>
                    <a:pt x="15286" y="20606"/>
                  </a:lnTo>
                  <a:close/>
                  <a:moveTo>
                    <a:pt x="15017" y="21279"/>
                  </a:moveTo>
                  <a:lnTo>
                    <a:pt x="15185" y="21750"/>
                  </a:lnTo>
                  <a:lnTo>
                    <a:pt x="15286" y="22087"/>
                  </a:lnTo>
                  <a:lnTo>
                    <a:pt x="15353" y="22222"/>
                  </a:lnTo>
                  <a:lnTo>
                    <a:pt x="15454" y="22357"/>
                  </a:lnTo>
                  <a:lnTo>
                    <a:pt x="15488" y="22357"/>
                  </a:lnTo>
                  <a:lnTo>
                    <a:pt x="15320" y="22794"/>
                  </a:lnTo>
                  <a:lnTo>
                    <a:pt x="15151" y="22525"/>
                  </a:lnTo>
                  <a:lnTo>
                    <a:pt x="14949" y="22188"/>
                  </a:lnTo>
                  <a:lnTo>
                    <a:pt x="14781" y="21885"/>
                  </a:lnTo>
                  <a:lnTo>
                    <a:pt x="15017" y="21279"/>
                  </a:lnTo>
                  <a:close/>
                  <a:moveTo>
                    <a:pt x="14747" y="21986"/>
                  </a:moveTo>
                  <a:lnTo>
                    <a:pt x="14815" y="22289"/>
                  </a:lnTo>
                  <a:lnTo>
                    <a:pt x="14949" y="22525"/>
                  </a:lnTo>
                  <a:lnTo>
                    <a:pt x="15050" y="22794"/>
                  </a:lnTo>
                  <a:lnTo>
                    <a:pt x="15219" y="23064"/>
                  </a:lnTo>
                  <a:lnTo>
                    <a:pt x="15050" y="23400"/>
                  </a:lnTo>
                  <a:lnTo>
                    <a:pt x="14949" y="23198"/>
                  </a:lnTo>
                  <a:lnTo>
                    <a:pt x="14882" y="22996"/>
                  </a:lnTo>
                  <a:lnTo>
                    <a:pt x="14747" y="22693"/>
                  </a:lnTo>
                  <a:lnTo>
                    <a:pt x="14579" y="22390"/>
                  </a:lnTo>
                  <a:lnTo>
                    <a:pt x="14747" y="21986"/>
                  </a:lnTo>
                  <a:close/>
                  <a:moveTo>
                    <a:pt x="14545" y="22458"/>
                  </a:moveTo>
                  <a:lnTo>
                    <a:pt x="14680" y="23097"/>
                  </a:lnTo>
                  <a:lnTo>
                    <a:pt x="14815" y="23400"/>
                  </a:lnTo>
                  <a:lnTo>
                    <a:pt x="14882" y="23535"/>
                  </a:lnTo>
                  <a:lnTo>
                    <a:pt x="14983" y="23670"/>
                  </a:lnTo>
                  <a:lnTo>
                    <a:pt x="14815" y="24074"/>
                  </a:lnTo>
                  <a:lnTo>
                    <a:pt x="14680" y="23771"/>
                  </a:lnTo>
                  <a:lnTo>
                    <a:pt x="14478" y="23434"/>
                  </a:lnTo>
                  <a:lnTo>
                    <a:pt x="14377" y="23299"/>
                  </a:lnTo>
                  <a:lnTo>
                    <a:pt x="14276" y="23131"/>
                  </a:lnTo>
                  <a:lnTo>
                    <a:pt x="14545" y="22458"/>
                  </a:lnTo>
                  <a:close/>
                  <a:moveTo>
                    <a:pt x="14242" y="23198"/>
                  </a:moveTo>
                  <a:lnTo>
                    <a:pt x="14512" y="23905"/>
                  </a:lnTo>
                  <a:lnTo>
                    <a:pt x="14613" y="24141"/>
                  </a:lnTo>
                  <a:lnTo>
                    <a:pt x="14714" y="24343"/>
                  </a:lnTo>
                  <a:lnTo>
                    <a:pt x="14613" y="24713"/>
                  </a:lnTo>
                  <a:lnTo>
                    <a:pt x="14478" y="24444"/>
                  </a:lnTo>
                  <a:lnTo>
                    <a:pt x="14377" y="24175"/>
                  </a:lnTo>
                  <a:lnTo>
                    <a:pt x="14242" y="23905"/>
                  </a:lnTo>
                  <a:lnTo>
                    <a:pt x="14074" y="23670"/>
                  </a:lnTo>
                  <a:lnTo>
                    <a:pt x="14108" y="23569"/>
                  </a:lnTo>
                  <a:lnTo>
                    <a:pt x="14242" y="23198"/>
                  </a:lnTo>
                  <a:close/>
                  <a:moveTo>
                    <a:pt x="13973" y="23838"/>
                  </a:moveTo>
                  <a:lnTo>
                    <a:pt x="14007" y="23939"/>
                  </a:lnTo>
                  <a:lnTo>
                    <a:pt x="14242" y="24511"/>
                  </a:lnTo>
                  <a:lnTo>
                    <a:pt x="14343" y="24747"/>
                  </a:lnTo>
                  <a:lnTo>
                    <a:pt x="14411" y="24882"/>
                  </a:lnTo>
                  <a:lnTo>
                    <a:pt x="14478" y="25016"/>
                  </a:lnTo>
                  <a:lnTo>
                    <a:pt x="14343" y="25420"/>
                  </a:lnTo>
                  <a:lnTo>
                    <a:pt x="14276" y="25319"/>
                  </a:lnTo>
                  <a:lnTo>
                    <a:pt x="14209" y="25218"/>
                  </a:lnTo>
                  <a:lnTo>
                    <a:pt x="14141" y="25117"/>
                  </a:lnTo>
                  <a:lnTo>
                    <a:pt x="14040" y="24915"/>
                  </a:lnTo>
                  <a:lnTo>
                    <a:pt x="13939" y="24646"/>
                  </a:lnTo>
                  <a:lnTo>
                    <a:pt x="13838" y="24511"/>
                  </a:lnTo>
                  <a:lnTo>
                    <a:pt x="13737" y="24410"/>
                  </a:lnTo>
                  <a:lnTo>
                    <a:pt x="13973" y="23838"/>
                  </a:lnTo>
                  <a:close/>
                  <a:moveTo>
                    <a:pt x="13704" y="24511"/>
                  </a:moveTo>
                  <a:lnTo>
                    <a:pt x="13838" y="24848"/>
                  </a:lnTo>
                  <a:lnTo>
                    <a:pt x="13973" y="25185"/>
                  </a:lnTo>
                  <a:lnTo>
                    <a:pt x="14108" y="25387"/>
                  </a:lnTo>
                  <a:lnTo>
                    <a:pt x="14175" y="25521"/>
                  </a:lnTo>
                  <a:lnTo>
                    <a:pt x="14310" y="25555"/>
                  </a:lnTo>
                  <a:lnTo>
                    <a:pt x="14108" y="26127"/>
                  </a:lnTo>
                  <a:lnTo>
                    <a:pt x="14040" y="26026"/>
                  </a:lnTo>
                  <a:lnTo>
                    <a:pt x="13838" y="25521"/>
                  </a:lnTo>
                  <a:lnTo>
                    <a:pt x="13704" y="25218"/>
                  </a:lnTo>
                  <a:lnTo>
                    <a:pt x="13603" y="25084"/>
                  </a:lnTo>
                  <a:lnTo>
                    <a:pt x="13502" y="24983"/>
                  </a:lnTo>
                  <a:lnTo>
                    <a:pt x="13704" y="24511"/>
                  </a:lnTo>
                  <a:close/>
                  <a:moveTo>
                    <a:pt x="13468" y="25050"/>
                  </a:moveTo>
                  <a:lnTo>
                    <a:pt x="13569" y="25218"/>
                  </a:lnTo>
                  <a:lnTo>
                    <a:pt x="13636" y="25420"/>
                  </a:lnTo>
                  <a:lnTo>
                    <a:pt x="13737" y="25757"/>
                  </a:lnTo>
                  <a:lnTo>
                    <a:pt x="13838" y="26060"/>
                  </a:lnTo>
                  <a:lnTo>
                    <a:pt x="13906" y="26195"/>
                  </a:lnTo>
                  <a:lnTo>
                    <a:pt x="14007" y="26329"/>
                  </a:lnTo>
                  <a:lnTo>
                    <a:pt x="13838" y="26733"/>
                  </a:lnTo>
                  <a:lnTo>
                    <a:pt x="13670" y="26397"/>
                  </a:lnTo>
                  <a:lnTo>
                    <a:pt x="13569" y="26094"/>
                  </a:lnTo>
                  <a:lnTo>
                    <a:pt x="13468" y="25757"/>
                  </a:lnTo>
                  <a:lnTo>
                    <a:pt x="13333" y="25454"/>
                  </a:lnTo>
                  <a:lnTo>
                    <a:pt x="13300" y="25454"/>
                  </a:lnTo>
                  <a:lnTo>
                    <a:pt x="13468" y="25050"/>
                  </a:lnTo>
                  <a:close/>
                  <a:moveTo>
                    <a:pt x="13266" y="25521"/>
                  </a:moveTo>
                  <a:lnTo>
                    <a:pt x="13333" y="25892"/>
                  </a:lnTo>
                  <a:lnTo>
                    <a:pt x="13401" y="26262"/>
                  </a:lnTo>
                  <a:lnTo>
                    <a:pt x="13468" y="26430"/>
                  </a:lnTo>
                  <a:lnTo>
                    <a:pt x="13535" y="26599"/>
                  </a:lnTo>
                  <a:lnTo>
                    <a:pt x="13603" y="26767"/>
                  </a:lnTo>
                  <a:lnTo>
                    <a:pt x="13737" y="26902"/>
                  </a:lnTo>
                  <a:lnTo>
                    <a:pt x="13603" y="27238"/>
                  </a:lnTo>
                  <a:lnTo>
                    <a:pt x="13367" y="26834"/>
                  </a:lnTo>
                  <a:lnTo>
                    <a:pt x="13199" y="26498"/>
                  </a:lnTo>
                  <a:lnTo>
                    <a:pt x="12997" y="26195"/>
                  </a:lnTo>
                  <a:lnTo>
                    <a:pt x="13266" y="25521"/>
                  </a:lnTo>
                  <a:close/>
                  <a:moveTo>
                    <a:pt x="270" y="23400"/>
                  </a:moveTo>
                  <a:lnTo>
                    <a:pt x="405" y="23569"/>
                  </a:lnTo>
                  <a:lnTo>
                    <a:pt x="573" y="23703"/>
                  </a:lnTo>
                  <a:lnTo>
                    <a:pt x="741" y="23838"/>
                  </a:lnTo>
                  <a:lnTo>
                    <a:pt x="977" y="23939"/>
                  </a:lnTo>
                  <a:lnTo>
                    <a:pt x="1381" y="24141"/>
                  </a:lnTo>
                  <a:lnTo>
                    <a:pt x="1785" y="24276"/>
                  </a:lnTo>
                  <a:lnTo>
                    <a:pt x="3469" y="24949"/>
                  </a:lnTo>
                  <a:lnTo>
                    <a:pt x="4310" y="25286"/>
                  </a:lnTo>
                  <a:lnTo>
                    <a:pt x="5152" y="25589"/>
                  </a:lnTo>
                  <a:lnTo>
                    <a:pt x="6936" y="26262"/>
                  </a:lnTo>
                  <a:lnTo>
                    <a:pt x="8721" y="26969"/>
                  </a:lnTo>
                  <a:lnTo>
                    <a:pt x="9529" y="27339"/>
                  </a:lnTo>
                  <a:lnTo>
                    <a:pt x="9529" y="27339"/>
                  </a:lnTo>
                  <a:lnTo>
                    <a:pt x="7273" y="26531"/>
                  </a:lnTo>
                  <a:lnTo>
                    <a:pt x="5455" y="25892"/>
                  </a:lnTo>
                  <a:lnTo>
                    <a:pt x="4546" y="25555"/>
                  </a:lnTo>
                  <a:lnTo>
                    <a:pt x="3637" y="25218"/>
                  </a:lnTo>
                  <a:lnTo>
                    <a:pt x="3536" y="25185"/>
                  </a:lnTo>
                  <a:lnTo>
                    <a:pt x="2896" y="24915"/>
                  </a:lnTo>
                  <a:lnTo>
                    <a:pt x="2223" y="24612"/>
                  </a:lnTo>
                  <a:lnTo>
                    <a:pt x="1583" y="24276"/>
                  </a:lnTo>
                  <a:lnTo>
                    <a:pt x="910" y="23973"/>
                  </a:lnTo>
                  <a:lnTo>
                    <a:pt x="304" y="23602"/>
                  </a:lnTo>
                  <a:lnTo>
                    <a:pt x="236" y="23434"/>
                  </a:lnTo>
                  <a:lnTo>
                    <a:pt x="270" y="23400"/>
                  </a:lnTo>
                  <a:close/>
                  <a:moveTo>
                    <a:pt x="3940" y="14546"/>
                  </a:moveTo>
                  <a:lnTo>
                    <a:pt x="4041" y="14680"/>
                  </a:lnTo>
                  <a:lnTo>
                    <a:pt x="4512" y="14882"/>
                  </a:lnTo>
                  <a:lnTo>
                    <a:pt x="6431" y="15690"/>
                  </a:lnTo>
                  <a:lnTo>
                    <a:pt x="7879" y="16296"/>
                  </a:lnTo>
                  <a:lnTo>
                    <a:pt x="9360" y="16902"/>
                  </a:lnTo>
                  <a:lnTo>
                    <a:pt x="10135" y="17273"/>
                  </a:lnTo>
                  <a:lnTo>
                    <a:pt x="10909" y="17609"/>
                  </a:lnTo>
                  <a:lnTo>
                    <a:pt x="12458" y="18350"/>
                  </a:lnTo>
                  <a:lnTo>
                    <a:pt x="13199" y="18653"/>
                  </a:lnTo>
                  <a:lnTo>
                    <a:pt x="13939" y="18922"/>
                  </a:lnTo>
                  <a:lnTo>
                    <a:pt x="14680" y="19225"/>
                  </a:lnTo>
                  <a:lnTo>
                    <a:pt x="15050" y="19394"/>
                  </a:lnTo>
                  <a:lnTo>
                    <a:pt x="15387" y="19562"/>
                  </a:lnTo>
                  <a:lnTo>
                    <a:pt x="14781" y="21043"/>
                  </a:lnTo>
                  <a:lnTo>
                    <a:pt x="14478" y="21750"/>
                  </a:lnTo>
                  <a:lnTo>
                    <a:pt x="14175" y="22525"/>
                  </a:lnTo>
                  <a:lnTo>
                    <a:pt x="13603" y="24040"/>
                  </a:lnTo>
                  <a:lnTo>
                    <a:pt x="12963" y="25589"/>
                  </a:lnTo>
                  <a:lnTo>
                    <a:pt x="12727" y="26195"/>
                  </a:lnTo>
                  <a:lnTo>
                    <a:pt x="12492" y="26834"/>
                  </a:lnTo>
                  <a:lnTo>
                    <a:pt x="12357" y="27137"/>
                  </a:lnTo>
                  <a:lnTo>
                    <a:pt x="12189" y="27407"/>
                  </a:lnTo>
                  <a:lnTo>
                    <a:pt x="12020" y="27710"/>
                  </a:lnTo>
                  <a:lnTo>
                    <a:pt x="11818" y="27945"/>
                  </a:lnTo>
                  <a:lnTo>
                    <a:pt x="11212" y="27777"/>
                  </a:lnTo>
                  <a:lnTo>
                    <a:pt x="10640" y="27508"/>
                  </a:lnTo>
                  <a:lnTo>
                    <a:pt x="9495" y="27003"/>
                  </a:lnTo>
                  <a:lnTo>
                    <a:pt x="7845" y="26329"/>
                  </a:lnTo>
                  <a:lnTo>
                    <a:pt x="6196" y="25690"/>
                  </a:lnTo>
                  <a:lnTo>
                    <a:pt x="2829" y="24410"/>
                  </a:lnTo>
                  <a:lnTo>
                    <a:pt x="2189" y="24175"/>
                  </a:lnTo>
                  <a:lnTo>
                    <a:pt x="1550" y="23939"/>
                  </a:lnTo>
                  <a:lnTo>
                    <a:pt x="943" y="23636"/>
                  </a:lnTo>
                  <a:lnTo>
                    <a:pt x="640" y="23468"/>
                  </a:lnTo>
                  <a:lnTo>
                    <a:pt x="371" y="23266"/>
                  </a:lnTo>
                  <a:lnTo>
                    <a:pt x="371" y="23232"/>
                  </a:lnTo>
                  <a:lnTo>
                    <a:pt x="371" y="23198"/>
                  </a:lnTo>
                  <a:lnTo>
                    <a:pt x="405" y="23131"/>
                  </a:lnTo>
                  <a:lnTo>
                    <a:pt x="405" y="23064"/>
                  </a:lnTo>
                  <a:lnTo>
                    <a:pt x="472" y="22895"/>
                  </a:lnTo>
                  <a:lnTo>
                    <a:pt x="708" y="22155"/>
                  </a:lnTo>
                  <a:lnTo>
                    <a:pt x="1583" y="19932"/>
                  </a:lnTo>
                  <a:lnTo>
                    <a:pt x="2661" y="17239"/>
                  </a:lnTo>
                  <a:lnTo>
                    <a:pt x="3805" y="14579"/>
                  </a:lnTo>
                  <a:lnTo>
                    <a:pt x="3873" y="14579"/>
                  </a:lnTo>
                  <a:lnTo>
                    <a:pt x="3906" y="14546"/>
                  </a:lnTo>
                  <a:close/>
                  <a:moveTo>
                    <a:pt x="12963" y="26296"/>
                  </a:moveTo>
                  <a:lnTo>
                    <a:pt x="13199" y="26834"/>
                  </a:lnTo>
                  <a:lnTo>
                    <a:pt x="13333" y="27137"/>
                  </a:lnTo>
                  <a:lnTo>
                    <a:pt x="13502" y="27440"/>
                  </a:lnTo>
                  <a:lnTo>
                    <a:pt x="13266" y="27912"/>
                  </a:lnTo>
                  <a:lnTo>
                    <a:pt x="13232" y="27945"/>
                  </a:lnTo>
                  <a:lnTo>
                    <a:pt x="13165" y="27710"/>
                  </a:lnTo>
                  <a:lnTo>
                    <a:pt x="13098" y="27508"/>
                  </a:lnTo>
                  <a:lnTo>
                    <a:pt x="12963" y="27104"/>
                  </a:lnTo>
                  <a:lnTo>
                    <a:pt x="12795" y="26700"/>
                  </a:lnTo>
                  <a:lnTo>
                    <a:pt x="12929" y="26397"/>
                  </a:lnTo>
                  <a:lnTo>
                    <a:pt x="12963" y="26296"/>
                  </a:lnTo>
                  <a:close/>
                  <a:moveTo>
                    <a:pt x="12391" y="27609"/>
                  </a:moveTo>
                  <a:lnTo>
                    <a:pt x="12424" y="27777"/>
                  </a:lnTo>
                  <a:lnTo>
                    <a:pt x="12492" y="27912"/>
                  </a:lnTo>
                  <a:lnTo>
                    <a:pt x="12626" y="28248"/>
                  </a:lnTo>
                  <a:lnTo>
                    <a:pt x="12626" y="28248"/>
                  </a:lnTo>
                  <a:lnTo>
                    <a:pt x="12020" y="28080"/>
                  </a:lnTo>
                  <a:lnTo>
                    <a:pt x="12222" y="27844"/>
                  </a:lnTo>
                  <a:lnTo>
                    <a:pt x="12391" y="27609"/>
                  </a:lnTo>
                  <a:close/>
                  <a:moveTo>
                    <a:pt x="12727" y="26902"/>
                  </a:moveTo>
                  <a:lnTo>
                    <a:pt x="12862" y="27440"/>
                  </a:lnTo>
                  <a:lnTo>
                    <a:pt x="12963" y="27811"/>
                  </a:lnTo>
                  <a:lnTo>
                    <a:pt x="13030" y="28013"/>
                  </a:lnTo>
                  <a:lnTo>
                    <a:pt x="13131" y="28147"/>
                  </a:lnTo>
                  <a:lnTo>
                    <a:pt x="13030" y="28349"/>
                  </a:lnTo>
                  <a:lnTo>
                    <a:pt x="12997" y="28349"/>
                  </a:lnTo>
                  <a:lnTo>
                    <a:pt x="12997" y="28248"/>
                  </a:lnTo>
                  <a:lnTo>
                    <a:pt x="12963" y="28215"/>
                  </a:lnTo>
                  <a:lnTo>
                    <a:pt x="12929" y="28215"/>
                  </a:lnTo>
                  <a:lnTo>
                    <a:pt x="12896" y="28248"/>
                  </a:lnTo>
                  <a:lnTo>
                    <a:pt x="12660" y="27777"/>
                  </a:lnTo>
                  <a:lnTo>
                    <a:pt x="12593" y="27575"/>
                  </a:lnTo>
                  <a:lnTo>
                    <a:pt x="12525" y="27339"/>
                  </a:lnTo>
                  <a:lnTo>
                    <a:pt x="12727" y="26902"/>
                  </a:lnTo>
                  <a:close/>
                  <a:moveTo>
                    <a:pt x="19764" y="18788"/>
                  </a:moveTo>
                  <a:lnTo>
                    <a:pt x="19360" y="19697"/>
                  </a:lnTo>
                  <a:lnTo>
                    <a:pt x="19023" y="20606"/>
                  </a:lnTo>
                  <a:lnTo>
                    <a:pt x="18687" y="21548"/>
                  </a:lnTo>
                  <a:lnTo>
                    <a:pt x="18316" y="22491"/>
                  </a:lnTo>
                  <a:lnTo>
                    <a:pt x="17878" y="23468"/>
                  </a:lnTo>
                  <a:lnTo>
                    <a:pt x="17441" y="24410"/>
                  </a:lnTo>
                  <a:lnTo>
                    <a:pt x="16969" y="25387"/>
                  </a:lnTo>
                  <a:lnTo>
                    <a:pt x="16532" y="26329"/>
                  </a:lnTo>
                  <a:lnTo>
                    <a:pt x="16296" y="26834"/>
                  </a:lnTo>
                  <a:lnTo>
                    <a:pt x="16094" y="27373"/>
                  </a:lnTo>
                  <a:lnTo>
                    <a:pt x="15892" y="27878"/>
                  </a:lnTo>
                  <a:lnTo>
                    <a:pt x="15623" y="28383"/>
                  </a:lnTo>
                  <a:lnTo>
                    <a:pt x="15724" y="28147"/>
                  </a:lnTo>
                  <a:lnTo>
                    <a:pt x="16767" y="25723"/>
                  </a:lnTo>
                  <a:lnTo>
                    <a:pt x="17811" y="23333"/>
                  </a:lnTo>
                  <a:lnTo>
                    <a:pt x="18249" y="22188"/>
                  </a:lnTo>
                  <a:lnTo>
                    <a:pt x="18653" y="21043"/>
                  </a:lnTo>
                  <a:lnTo>
                    <a:pt x="18889" y="20437"/>
                  </a:lnTo>
                  <a:lnTo>
                    <a:pt x="19158" y="19899"/>
                  </a:lnTo>
                  <a:lnTo>
                    <a:pt x="19764" y="18788"/>
                  </a:lnTo>
                  <a:close/>
                  <a:moveTo>
                    <a:pt x="5489" y="26060"/>
                  </a:moveTo>
                  <a:lnTo>
                    <a:pt x="6532" y="26430"/>
                  </a:lnTo>
                  <a:lnTo>
                    <a:pt x="8451" y="27070"/>
                  </a:lnTo>
                  <a:lnTo>
                    <a:pt x="10371" y="27743"/>
                  </a:lnTo>
                  <a:lnTo>
                    <a:pt x="11145" y="28013"/>
                  </a:lnTo>
                  <a:lnTo>
                    <a:pt x="11650" y="28181"/>
                  </a:lnTo>
                  <a:lnTo>
                    <a:pt x="11616" y="28215"/>
                  </a:lnTo>
                  <a:lnTo>
                    <a:pt x="11549" y="28349"/>
                  </a:lnTo>
                  <a:lnTo>
                    <a:pt x="11515" y="28450"/>
                  </a:lnTo>
                  <a:lnTo>
                    <a:pt x="11111" y="28282"/>
                  </a:lnTo>
                  <a:lnTo>
                    <a:pt x="9327" y="27541"/>
                  </a:lnTo>
                  <a:lnTo>
                    <a:pt x="7509" y="26868"/>
                  </a:lnTo>
                  <a:lnTo>
                    <a:pt x="6499" y="26464"/>
                  </a:lnTo>
                  <a:lnTo>
                    <a:pt x="5489" y="26060"/>
                  </a:lnTo>
                  <a:close/>
                  <a:moveTo>
                    <a:pt x="12323" y="28316"/>
                  </a:moveTo>
                  <a:lnTo>
                    <a:pt x="12761" y="28450"/>
                  </a:lnTo>
                  <a:lnTo>
                    <a:pt x="12525" y="28417"/>
                  </a:lnTo>
                  <a:lnTo>
                    <a:pt x="12323" y="28316"/>
                  </a:lnTo>
                  <a:close/>
                  <a:moveTo>
                    <a:pt x="371" y="23905"/>
                  </a:moveTo>
                  <a:lnTo>
                    <a:pt x="741" y="24141"/>
                  </a:lnTo>
                  <a:lnTo>
                    <a:pt x="1145" y="24377"/>
                  </a:lnTo>
                  <a:lnTo>
                    <a:pt x="1550" y="24579"/>
                  </a:lnTo>
                  <a:lnTo>
                    <a:pt x="1987" y="24747"/>
                  </a:lnTo>
                  <a:lnTo>
                    <a:pt x="2829" y="25084"/>
                  </a:lnTo>
                  <a:lnTo>
                    <a:pt x="3704" y="25420"/>
                  </a:lnTo>
                  <a:lnTo>
                    <a:pt x="5691" y="26296"/>
                  </a:lnTo>
                  <a:lnTo>
                    <a:pt x="6701" y="26733"/>
                  </a:lnTo>
                  <a:lnTo>
                    <a:pt x="7711" y="27137"/>
                  </a:lnTo>
                  <a:lnTo>
                    <a:pt x="9630" y="27878"/>
                  </a:lnTo>
                  <a:lnTo>
                    <a:pt x="11515" y="28652"/>
                  </a:lnTo>
                  <a:lnTo>
                    <a:pt x="11515" y="28753"/>
                  </a:lnTo>
                  <a:lnTo>
                    <a:pt x="11381" y="28720"/>
                  </a:lnTo>
                  <a:lnTo>
                    <a:pt x="10640" y="28383"/>
                  </a:lnTo>
                  <a:lnTo>
                    <a:pt x="9866" y="28080"/>
                  </a:lnTo>
                  <a:lnTo>
                    <a:pt x="8317" y="27474"/>
                  </a:lnTo>
                  <a:lnTo>
                    <a:pt x="7340" y="27070"/>
                  </a:lnTo>
                  <a:lnTo>
                    <a:pt x="6364" y="26666"/>
                  </a:lnTo>
                  <a:lnTo>
                    <a:pt x="4411" y="25791"/>
                  </a:lnTo>
                  <a:lnTo>
                    <a:pt x="2459" y="24949"/>
                  </a:lnTo>
                  <a:lnTo>
                    <a:pt x="1482" y="24579"/>
                  </a:lnTo>
                  <a:lnTo>
                    <a:pt x="506" y="24208"/>
                  </a:lnTo>
                  <a:lnTo>
                    <a:pt x="506" y="24175"/>
                  </a:lnTo>
                  <a:lnTo>
                    <a:pt x="472" y="24141"/>
                  </a:lnTo>
                  <a:lnTo>
                    <a:pt x="371" y="23905"/>
                  </a:lnTo>
                  <a:close/>
                  <a:moveTo>
                    <a:pt x="11852" y="28349"/>
                  </a:moveTo>
                  <a:lnTo>
                    <a:pt x="11919" y="28417"/>
                  </a:lnTo>
                  <a:lnTo>
                    <a:pt x="12020" y="28484"/>
                  </a:lnTo>
                  <a:lnTo>
                    <a:pt x="12256" y="28585"/>
                  </a:lnTo>
                  <a:lnTo>
                    <a:pt x="12525" y="28686"/>
                  </a:lnTo>
                  <a:lnTo>
                    <a:pt x="12795" y="28753"/>
                  </a:lnTo>
                  <a:lnTo>
                    <a:pt x="12727" y="28888"/>
                  </a:lnTo>
                  <a:lnTo>
                    <a:pt x="12256" y="28753"/>
                  </a:lnTo>
                  <a:lnTo>
                    <a:pt x="11785" y="28551"/>
                  </a:lnTo>
                  <a:lnTo>
                    <a:pt x="11785" y="28349"/>
                  </a:lnTo>
                  <a:close/>
                  <a:moveTo>
                    <a:pt x="13064" y="28753"/>
                  </a:moveTo>
                  <a:lnTo>
                    <a:pt x="13098" y="28821"/>
                  </a:lnTo>
                  <a:lnTo>
                    <a:pt x="13165" y="28854"/>
                  </a:lnTo>
                  <a:lnTo>
                    <a:pt x="13401" y="28888"/>
                  </a:lnTo>
                  <a:lnTo>
                    <a:pt x="13636" y="28922"/>
                  </a:lnTo>
                  <a:lnTo>
                    <a:pt x="14074" y="29023"/>
                  </a:lnTo>
                  <a:lnTo>
                    <a:pt x="13805" y="29056"/>
                  </a:lnTo>
                  <a:lnTo>
                    <a:pt x="13502" y="29023"/>
                  </a:lnTo>
                  <a:lnTo>
                    <a:pt x="13232" y="28989"/>
                  </a:lnTo>
                  <a:lnTo>
                    <a:pt x="12929" y="28955"/>
                  </a:lnTo>
                  <a:lnTo>
                    <a:pt x="12963" y="28753"/>
                  </a:lnTo>
                  <a:close/>
                  <a:moveTo>
                    <a:pt x="11751" y="28753"/>
                  </a:moveTo>
                  <a:lnTo>
                    <a:pt x="11852" y="28787"/>
                  </a:lnTo>
                  <a:lnTo>
                    <a:pt x="12290" y="28955"/>
                  </a:lnTo>
                  <a:lnTo>
                    <a:pt x="12727" y="29090"/>
                  </a:lnTo>
                  <a:lnTo>
                    <a:pt x="12761" y="29292"/>
                  </a:lnTo>
                  <a:lnTo>
                    <a:pt x="12256" y="29090"/>
                  </a:lnTo>
                  <a:lnTo>
                    <a:pt x="11751" y="28888"/>
                  </a:lnTo>
                  <a:lnTo>
                    <a:pt x="11751" y="28753"/>
                  </a:lnTo>
                  <a:close/>
                  <a:moveTo>
                    <a:pt x="15084" y="28989"/>
                  </a:moveTo>
                  <a:lnTo>
                    <a:pt x="14916" y="29124"/>
                  </a:lnTo>
                  <a:lnTo>
                    <a:pt x="14714" y="29258"/>
                  </a:lnTo>
                  <a:lnTo>
                    <a:pt x="14512" y="29359"/>
                  </a:lnTo>
                  <a:lnTo>
                    <a:pt x="14310" y="29427"/>
                  </a:lnTo>
                  <a:lnTo>
                    <a:pt x="14074" y="29460"/>
                  </a:lnTo>
                  <a:lnTo>
                    <a:pt x="13872" y="29460"/>
                  </a:lnTo>
                  <a:lnTo>
                    <a:pt x="13401" y="29427"/>
                  </a:lnTo>
                  <a:lnTo>
                    <a:pt x="12963" y="29326"/>
                  </a:lnTo>
                  <a:lnTo>
                    <a:pt x="12997" y="29292"/>
                  </a:lnTo>
                  <a:lnTo>
                    <a:pt x="12963" y="29225"/>
                  </a:lnTo>
                  <a:lnTo>
                    <a:pt x="12963" y="29157"/>
                  </a:lnTo>
                  <a:lnTo>
                    <a:pt x="13502" y="29225"/>
                  </a:lnTo>
                  <a:lnTo>
                    <a:pt x="14276" y="29225"/>
                  </a:lnTo>
                  <a:lnTo>
                    <a:pt x="14545" y="29157"/>
                  </a:lnTo>
                  <a:lnTo>
                    <a:pt x="14815" y="29090"/>
                  </a:lnTo>
                  <a:lnTo>
                    <a:pt x="15084" y="28989"/>
                  </a:lnTo>
                  <a:close/>
                  <a:moveTo>
                    <a:pt x="9765" y="1"/>
                  </a:moveTo>
                  <a:lnTo>
                    <a:pt x="9731" y="35"/>
                  </a:lnTo>
                  <a:lnTo>
                    <a:pt x="9529" y="775"/>
                  </a:lnTo>
                  <a:lnTo>
                    <a:pt x="9327" y="1482"/>
                  </a:lnTo>
                  <a:lnTo>
                    <a:pt x="9057" y="2189"/>
                  </a:lnTo>
                  <a:lnTo>
                    <a:pt x="8788" y="2863"/>
                  </a:lnTo>
                  <a:lnTo>
                    <a:pt x="8216" y="4243"/>
                  </a:lnTo>
                  <a:lnTo>
                    <a:pt x="7576" y="5590"/>
                  </a:lnTo>
                  <a:lnTo>
                    <a:pt x="6398" y="8250"/>
                  </a:lnTo>
                  <a:lnTo>
                    <a:pt x="5825" y="9563"/>
                  </a:lnTo>
                  <a:lnTo>
                    <a:pt x="5186" y="10876"/>
                  </a:lnTo>
                  <a:lnTo>
                    <a:pt x="4714" y="11818"/>
                  </a:lnTo>
                  <a:lnTo>
                    <a:pt x="4277" y="12795"/>
                  </a:lnTo>
                  <a:lnTo>
                    <a:pt x="3469" y="14781"/>
                  </a:lnTo>
                  <a:lnTo>
                    <a:pt x="2257" y="17576"/>
                  </a:lnTo>
                  <a:lnTo>
                    <a:pt x="1078" y="20437"/>
                  </a:lnTo>
                  <a:lnTo>
                    <a:pt x="674" y="21481"/>
                  </a:lnTo>
                  <a:lnTo>
                    <a:pt x="270" y="22525"/>
                  </a:lnTo>
                  <a:lnTo>
                    <a:pt x="169" y="22828"/>
                  </a:lnTo>
                  <a:lnTo>
                    <a:pt x="102" y="23030"/>
                  </a:lnTo>
                  <a:lnTo>
                    <a:pt x="68" y="23198"/>
                  </a:lnTo>
                  <a:lnTo>
                    <a:pt x="34" y="23232"/>
                  </a:lnTo>
                  <a:lnTo>
                    <a:pt x="1" y="23299"/>
                  </a:lnTo>
                  <a:lnTo>
                    <a:pt x="102" y="23535"/>
                  </a:lnTo>
                  <a:lnTo>
                    <a:pt x="135" y="23771"/>
                  </a:lnTo>
                  <a:lnTo>
                    <a:pt x="203" y="24006"/>
                  </a:lnTo>
                  <a:lnTo>
                    <a:pt x="304" y="24242"/>
                  </a:lnTo>
                  <a:lnTo>
                    <a:pt x="337" y="24276"/>
                  </a:lnTo>
                  <a:lnTo>
                    <a:pt x="405" y="24276"/>
                  </a:lnTo>
                  <a:lnTo>
                    <a:pt x="2459" y="25252"/>
                  </a:lnTo>
                  <a:lnTo>
                    <a:pt x="4512" y="26161"/>
                  </a:lnTo>
                  <a:lnTo>
                    <a:pt x="6633" y="27036"/>
                  </a:lnTo>
                  <a:lnTo>
                    <a:pt x="8721" y="27878"/>
                  </a:lnTo>
                  <a:lnTo>
                    <a:pt x="10135" y="28450"/>
                  </a:lnTo>
                  <a:lnTo>
                    <a:pt x="11549" y="29056"/>
                  </a:lnTo>
                  <a:lnTo>
                    <a:pt x="11583" y="29090"/>
                  </a:lnTo>
                  <a:lnTo>
                    <a:pt x="11650" y="29090"/>
                  </a:lnTo>
                  <a:lnTo>
                    <a:pt x="12020" y="29258"/>
                  </a:lnTo>
                  <a:lnTo>
                    <a:pt x="12694" y="29494"/>
                  </a:lnTo>
                  <a:lnTo>
                    <a:pt x="13064" y="29595"/>
                  </a:lnTo>
                  <a:lnTo>
                    <a:pt x="13401" y="29662"/>
                  </a:lnTo>
                  <a:lnTo>
                    <a:pt x="14141" y="29662"/>
                  </a:lnTo>
                  <a:lnTo>
                    <a:pt x="14478" y="29595"/>
                  </a:lnTo>
                  <a:lnTo>
                    <a:pt x="14848" y="29460"/>
                  </a:lnTo>
                  <a:lnTo>
                    <a:pt x="15151" y="29292"/>
                  </a:lnTo>
                  <a:lnTo>
                    <a:pt x="15421" y="29090"/>
                  </a:lnTo>
                  <a:lnTo>
                    <a:pt x="15656" y="28821"/>
                  </a:lnTo>
                  <a:lnTo>
                    <a:pt x="15825" y="28518"/>
                  </a:lnTo>
                  <a:lnTo>
                    <a:pt x="15993" y="28181"/>
                  </a:lnTo>
                  <a:lnTo>
                    <a:pt x="16161" y="27844"/>
                  </a:lnTo>
                  <a:lnTo>
                    <a:pt x="16431" y="27205"/>
                  </a:lnTo>
                  <a:lnTo>
                    <a:pt x="16868" y="26127"/>
                  </a:lnTo>
                  <a:lnTo>
                    <a:pt x="17373" y="25117"/>
                  </a:lnTo>
                  <a:lnTo>
                    <a:pt x="17878" y="24074"/>
                  </a:lnTo>
                  <a:lnTo>
                    <a:pt x="18350" y="23030"/>
                  </a:lnTo>
                  <a:lnTo>
                    <a:pt x="18788" y="21952"/>
                  </a:lnTo>
                  <a:lnTo>
                    <a:pt x="19192" y="20841"/>
                  </a:lnTo>
                  <a:lnTo>
                    <a:pt x="19596" y="19730"/>
                  </a:lnTo>
                  <a:lnTo>
                    <a:pt x="20067" y="18653"/>
                  </a:lnTo>
                  <a:lnTo>
                    <a:pt x="20437" y="17946"/>
                  </a:lnTo>
                  <a:lnTo>
                    <a:pt x="20841" y="17273"/>
                  </a:lnTo>
                  <a:lnTo>
                    <a:pt x="20841" y="16902"/>
                  </a:lnTo>
                  <a:lnTo>
                    <a:pt x="20505" y="17407"/>
                  </a:lnTo>
                  <a:lnTo>
                    <a:pt x="20202" y="17879"/>
                  </a:lnTo>
                  <a:lnTo>
                    <a:pt x="20505" y="17172"/>
                  </a:lnTo>
                  <a:lnTo>
                    <a:pt x="20673" y="16835"/>
                  </a:lnTo>
                  <a:lnTo>
                    <a:pt x="20841" y="16498"/>
                  </a:lnTo>
                  <a:lnTo>
                    <a:pt x="20841" y="15960"/>
                  </a:lnTo>
                  <a:lnTo>
                    <a:pt x="20639" y="16296"/>
                  </a:lnTo>
                  <a:lnTo>
                    <a:pt x="20370" y="16768"/>
                  </a:lnTo>
                  <a:lnTo>
                    <a:pt x="20168" y="17273"/>
                  </a:lnTo>
                  <a:lnTo>
                    <a:pt x="19966" y="17744"/>
                  </a:lnTo>
                  <a:lnTo>
                    <a:pt x="19730" y="18249"/>
                  </a:lnTo>
                  <a:lnTo>
                    <a:pt x="19192" y="19259"/>
                  </a:lnTo>
                  <a:lnTo>
                    <a:pt x="18922" y="19764"/>
                  </a:lnTo>
                  <a:lnTo>
                    <a:pt x="18653" y="20303"/>
                  </a:lnTo>
                  <a:lnTo>
                    <a:pt x="18451" y="20841"/>
                  </a:lnTo>
                  <a:lnTo>
                    <a:pt x="18249" y="21414"/>
                  </a:lnTo>
                  <a:lnTo>
                    <a:pt x="18047" y="21986"/>
                  </a:lnTo>
                  <a:lnTo>
                    <a:pt x="17845" y="22559"/>
                  </a:lnTo>
                  <a:lnTo>
                    <a:pt x="17373" y="23670"/>
                  </a:lnTo>
                  <a:lnTo>
                    <a:pt x="16868" y="24781"/>
                  </a:lnTo>
                  <a:lnTo>
                    <a:pt x="16363" y="25892"/>
                  </a:lnTo>
                  <a:lnTo>
                    <a:pt x="15858" y="27003"/>
                  </a:lnTo>
                  <a:lnTo>
                    <a:pt x="15555" y="27844"/>
                  </a:lnTo>
                  <a:lnTo>
                    <a:pt x="15353" y="28248"/>
                  </a:lnTo>
                  <a:lnTo>
                    <a:pt x="15252" y="28417"/>
                  </a:lnTo>
                  <a:lnTo>
                    <a:pt x="15084" y="28585"/>
                  </a:lnTo>
                  <a:lnTo>
                    <a:pt x="14983" y="28686"/>
                  </a:lnTo>
                  <a:lnTo>
                    <a:pt x="14848" y="28753"/>
                  </a:lnTo>
                  <a:lnTo>
                    <a:pt x="14747" y="28787"/>
                  </a:lnTo>
                  <a:lnTo>
                    <a:pt x="14613" y="28821"/>
                  </a:lnTo>
                  <a:lnTo>
                    <a:pt x="14343" y="28821"/>
                  </a:lnTo>
                  <a:lnTo>
                    <a:pt x="14040" y="28753"/>
                  </a:lnTo>
                  <a:lnTo>
                    <a:pt x="13636" y="28585"/>
                  </a:lnTo>
                  <a:lnTo>
                    <a:pt x="13232" y="28417"/>
                  </a:lnTo>
                  <a:lnTo>
                    <a:pt x="13670" y="27575"/>
                  </a:lnTo>
                  <a:lnTo>
                    <a:pt x="13704" y="27541"/>
                  </a:lnTo>
                  <a:lnTo>
                    <a:pt x="13906" y="27137"/>
                  </a:lnTo>
                  <a:lnTo>
                    <a:pt x="14141" y="26666"/>
                  </a:lnTo>
                  <a:lnTo>
                    <a:pt x="14343" y="26161"/>
                  </a:lnTo>
                  <a:lnTo>
                    <a:pt x="14680" y="25117"/>
                  </a:lnTo>
                  <a:lnTo>
                    <a:pt x="14747" y="25117"/>
                  </a:lnTo>
                  <a:lnTo>
                    <a:pt x="14781" y="25050"/>
                  </a:lnTo>
                  <a:lnTo>
                    <a:pt x="14781" y="25016"/>
                  </a:lnTo>
                  <a:lnTo>
                    <a:pt x="14781" y="24983"/>
                  </a:lnTo>
                  <a:lnTo>
                    <a:pt x="14747" y="24949"/>
                  </a:lnTo>
                  <a:lnTo>
                    <a:pt x="14848" y="24646"/>
                  </a:lnTo>
                  <a:lnTo>
                    <a:pt x="14882" y="24545"/>
                  </a:lnTo>
                  <a:lnTo>
                    <a:pt x="14916" y="24545"/>
                  </a:lnTo>
                  <a:lnTo>
                    <a:pt x="14983" y="24579"/>
                  </a:lnTo>
                  <a:lnTo>
                    <a:pt x="15017" y="24545"/>
                  </a:lnTo>
                  <a:lnTo>
                    <a:pt x="15050" y="24511"/>
                  </a:lnTo>
                  <a:lnTo>
                    <a:pt x="15050" y="24478"/>
                  </a:lnTo>
                  <a:lnTo>
                    <a:pt x="14949" y="24309"/>
                  </a:lnTo>
                  <a:lnTo>
                    <a:pt x="15151" y="23771"/>
                  </a:lnTo>
                  <a:lnTo>
                    <a:pt x="15219" y="23737"/>
                  </a:lnTo>
                  <a:lnTo>
                    <a:pt x="15252" y="23703"/>
                  </a:lnTo>
                  <a:lnTo>
                    <a:pt x="15252" y="23636"/>
                  </a:lnTo>
                  <a:lnTo>
                    <a:pt x="15219" y="23602"/>
                  </a:lnTo>
                  <a:lnTo>
                    <a:pt x="15353" y="23232"/>
                  </a:lnTo>
                  <a:lnTo>
                    <a:pt x="15421" y="23232"/>
                  </a:lnTo>
                  <a:lnTo>
                    <a:pt x="15488" y="23198"/>
                  </a:lnTo>
                  <a:lnTo>
                    <a:pt x="15488" y="23165"/>
                  </a:lnTo>
                  <a:lnTo>
                    <a:pt x="15488" y="23097"/>
                  </a:lnTo>
                  <a:lnTo>
                    <a:pt x="15454" y="22996"/>
                  </a:lnTo>
                  <a:lnTo>
                    <a:pt x="15858" y="21952"/>
                  </a:lnTo>
                  <a:lnTo>
                    <a:pt x="15892" y="21986"/>
                  </a:lnTo>
                  <a:lnTo>
                    <a:pt x="15993" y="21986"/>
                  </a:lnTo>
                  <a:lnTo>
                    <a:pt x="16027" y="21952"/>
                  </a:lnTo>
                  <a:lnTo>
                    <a:pt x="16027" y="21919"/>
                  </a:lnTo>
                  <a:lnTo>
                    <a:pt x="15959" y="21717"/>
                  </a:lnTo>
                  <a:lnTo>
                    <a:pt x="16161" y="21313"/>
                  </a:lnTo>
                  <a:lnTo>
                    <a:pt x="16195" y="21245"/>
                  </a:lnTo>
                  <a:lnTo>
                    <a:pt x="16397" y="20808"/>
                  </a:lnTo>
                  <a:lnTo>
                    <a:pt x="16431" y="20808"/>
                  </a:lnTo>
                  <a:lnTo>
                    <a:pt x="16498" y="20774"/>
                  </a:lnTo>
                  <a:lnTo>
                    <a:pt x="16532" y="20774"/>
                  </a:lnTo>
                  <a:lnTo>
                    <a:pt x="16532" y="20707"/>
                  </a:lnTo>
                  <a:lnTo>
                    <a:pt x="16498" y="20572"/>
                  </a:lnTo>
                  <a:lnTo>
                    <a:pt x="16666" y="20202"/>
                  </a:lnTo>
                  <a:lnTo>
                    <a:pt x="16700" y="20202"/>
                  </a:lnTo>
                  <a:lnTo>
                    <a:pt x="16734" y="20168"/>
                  </a:lnTo>
                  <a:lnTo>
                    <a:pt x="16868" y="20235"/>
                  </a:lnTo>
                  <a:lnTo>
                    <a:pt x="17037" y="20269"/>
                  </a:lnTo>
                  <a:lnTo>
                    <a:pt x="17306" y="20370"/>
                  </a:lnTo>
                  <a:lnTo>
                    <a:pt x="17575" y="20471"/>
                  </a:lnTo>
                  <a:lnTo>
                    <a:pt x="17946" y="20673"/>
                  </a:lnTo>
                  <a:lnTo>
                    <a:pt x="18114" y="20774"/>
                  </a:lnTo>
                  <a:lnTo>
                    <a:pt x="18316" y="20808"/>
                  </a:lnTo>
                  <a:lnTo>
                    <a:pt x="18350" y="20808"/>
                  </a:lnTo>
                  <a:lnTo>
                    <a:pt x="18384" y="20774"/>
                  </a:lnTo>
                  <a:lnTo>
                    <a:pt x="18417" y="20707"/>
                  </a:lnTo>
                  <a:lnTo>
                    <a:pt x="18417" y="20673"/>
                  </a:lnTo>
                  <a:lnTo>
                    <a:pt x="18384" y="20572"/>
                  </a:lnTo>
                  <a:lnTo>
                    <a:pt x="18283" y="20505"/>
                  </a:lnTo>
                  <a:lnTo>
                    <a:pt x="18081" y="20370"/>
                  </a:lnTo>
                  <a:lnTo>
                    <a:pt x="17676" y="20202"/>
                  </a:lnTo>
                  <a:lnTo>
                    <a:pt x="17239" y="20033"/>
                  </a:lnTo>
                  <a:lnTo>
                    <a:pt x="16969" y="19966"/>
                  </a:lnTo>
                  <a:lnTo>
                    <a:pt x="16868" y="19966"/>
                  </a:lnTo>
                  <a:lnTo>
                    <a:pt x="16767" y="20000"/>
                  </a:lnTo>
                  <a:lnTo>
                    <a:pt x="16969" y="19562"/>
                  </a:lnTo>
                  <a:lnTo>
                    <a:pt x="17070" y="19562"/>
                  </a:lnTo>
                  <a:lnTo>
                    <a:pt x="17104" y="19495"/>
                  </a:lnTo>
                  <a:lnTo>
                    <a:pt x="17138" y="19461"/>
                  </a:lnTo>
                  <a:lnTo>
                    <a:pt x="17104" y="19394"/>
                  </a:lnTo>
                  <a:lnTo>
                    <a:pt x="17070" y="19360"/>
                  </a:lnTo>
                  <a:lnTo>
                    <a:pt x="17306" y="18855"/>
                  </a:lnTo>
                  <a:lnTo>
                    <a:pt x="17441" y="18552"/>
                  </a:lnTo>
                  <a:lnTo>
                    <a:pt x="17474" y="18518"/>
                  </a:lnTo>
                  <a:lnTo>
                    <a:pt x="17508" y="18451"/>
                  </a:lnTo>
                  <a:lnTo>
                    <a:pt x="17980" y="17441"/>
                  </a:lnTo>
                  <a:lnTo>
                    <a:pt x="18047" y="17441"/>
                  </a:lnTo>
                  <a:lnTo>
                    <a:pt x="18081" y="17374"/>
                  </a:lnTo>
                  <a:lnTo>
                    <a:pt x="18047" y="17273"/>
                  </a:lnTo>
                  <a:lnTo>
                    <a:pt x="18384" y="16566"/>
                  </a:lnTo>
                  <a:lnTo>
                    <a:pt x="18417" y="16532"/>
                  </a:lnTo>
                  <a:lnTo>
                    <a:pt x="18417" y="16498"/>
                  </a:lnTo>
                  <a:lnTo>
                    <a:pt x="19528" y="14108"/>
                  </a:lnTo>
                  <a:lnTo>
                    <a:pt x="19697" y="14243"/>
                  </a:lnTo>
                  <a:lnTo>
                    <a:pt x="19865" y="14310"/>
                  </a:lnTo>
                  <a:lnTo>
                    <a:pt x="20235" y="14445"/>
                  </a:lnTo>
                  <a:lnTo>
                    <a:pt x="20841" y="14714"/>
                  </a:lnTo>
                  <a:lnTo>
                    <a:pt x="20841" y="14445"/>
                  </a:lnTo>
                  <a:lnTo>
                    <a:pt x="20639" y="14377"/>
                  </a:lnTo>
                  <a:lnTo>
                    <a:pt x="20101" y="14142"/>
                  </a:lnTo>
                  <a:lnTo>
                    <a:pt x="19831" y="14074"/>
                  </a:lnTo>
                  <a:lnTo>
                    <a:pt x="19562" y="14041"/>
                  </a:lnTo>
                  <a:lnTo>
                    <a:pt x="19629" y="13872"/>
                  </a:lnTo>
                  <a:lnTo>
                    <a:pt x="19865" y="13266"/>
                  </a:lnTo>
                  <a:lnTo>
                    <a:pt x="20067" y="12660"/>
                  </a:lnTo>
                  <a:lnTo>
                    <a:pt x="20269" y="12088"/>
                  </a:lnTo>
                  <a:lnTo>
                    <a:pt x="20505" y="11482"/>
                  </a:lnTo>
                  <a:lnTo>
                    <a:pt x="20673" y="11145"/>
                  </a:lnTo>
                  <a:lnTo>
                    <a:pt x="20841" y="10842"/>
                  </a:lnTo>
                  <a:lnTo>
                    <a:pt x="20841" y="10371"/>
                  </a:lnTo>
                  <a:lnTo>
                    <a:pt x="20774" y="10472"/>
                  </a:lnTo>
                  <a:lnTo>
                    <a:pt x="20404" y="9798"/>
                  </a:lnTo>
                  <a:lnTo>
                    <a:pt x="20269" y="9462"/>
                  </a:lnTo>
                  <a:lnTo>
                    <a:pt x="20134" y="9091"/>
                  </a:lnTo>
                  <a:lnTo>
                    <a:pt x="20134" y="9058"/>
                  </a:lnTo>
                  <a:lnTo>
                    <a:pt x="20101" y="9091"/>
                  </a:lnTo>
                  <a:lnTo>
                    <a:pt x="20101" y="9293"/>
                  </a:lnTo>
                  <a:lnTo>
                    <a:pt x="20134" y="9529"/>
                  </a:lnTo>
                  <a:lnTo>
                    <a:pt x="20269" y="9933"/>
                  </a:lnTo>
                  <a:lnTo>
                    <a:pt x="20437" y="10337"/>
                  </a:lnTo>
                  <a:lnTo>
                    <a:pt x="20639" y="10707"/>
                  </a:lnTo>
                  <a:lnTo>
                    <a:pt x="20471" y="11044"/>
                  </a:lnTo>
                  <a:lnTo>
                    <a:pt x="20336" y="10876"/>
                  </a:lnTo>
                  <a:lnTo>
                    <a:pt x="20269" y="10707"/>
                  </a:lnTo>
                  <a:lnTo>
                    <a:pt x="20101" y="10371"/>
                  </a:lnTo>
                  <a:lnTo>
                    <a:pt x="20000" y="10202"/>
                  </a:lnTo>
                  <a:lnTo>
                    <a:pt x="19865" y="10068"/>
                  </a:lnTo>
                  <a:lnTo>
                    <a:pt x="19831" y="10068"/>
                  </a:lnTo>
                  <a:lnTo>
                    <a:pt x="19831" y="10101"/>
                  </a:lnTo>
                  <a:lnTo>
                    <a:pt x="19932" y="10303"/>
                  </a:lnTo>
                  <a:lnTo>
                    <a:pt x="20000" y="10505"/>
                  </a:lnTo>
                  <a:lnTo>
                    <a:pt x="20067" y="10707"/>
                  </a:lnTo>
                  <a:lnTo>
                    <a:pt x="20134" y="10909"/>
                  </a:lnTo>
                  <a:lnTo>
                    <a:pt x="20235" y="11078"/>
                  </a:lnTo>
                  <a:lnTo>
                    <a:pt x="20370" y="11246"/>
                  </a:lnTo>
                  <a:lnTo>
                    <a:pt x="20202" y="11583"/>
                  </a:lnTo>
                  <a:lnTo>
                    <a:pt x="20134" y="11549"/>
                  </a:lnTo>
                  <a:lnTo>
                    <a:pt x="19899" y="11280"/>
                  </a:lnTo>
                  <a:lnTo>
                    <a:pt x="19764" y="11111"/>
                  </a:lnTo>
                  <a:lnTo>
                    <a:pt x="19663" y="10909"/>
                  </a:lnTo>
                  <a:lnTo>
                    <a:pt x="19495" y="10539"/>
                  </a:lnTo>
                  <a:lnTo>
                    <a:pt x="19461" y="10505"/>
                  </a:lnTo>
                  <a:lnTo>
                    <a:pt x="20168" y="8923"/>
                  </a:lnTo>
                  <a:lnTo>
                    <a:pt x="20841" y="7341"/>
                  </a:lnTo>
                  <a:lnTo>
                    <a:pt x="20841" y="6667"/>
                  </a:lnTo>
                  <a:lnTo>
                    <a:pt x="20336" y="7846"/>
                  </a:lnTo>
                  <a:lnTo>
                    <a:pt x="19831" y="9024"/>
                  </a:lnTo>
                  <a:lnTo>
                    <a:pt x="19326" y="10202"/>
                  </a:lnTo>
                  <a:lnTo>
                    <a:pt x="18788" y="11347"/>
                  </a:lnTo>
                  <a:lnTo>
                    <a:pt x="18350" y="12290"/>
                  </a:lnTo>
                  <a:lnTo>
                    <a:pt x="17912" y="13232"/>
                  </a:lnTo>
                  <a:lnTo>
                    <a:pt x="17508" y="13131"/>
                  </a:lnTo>
                  <a:lnTo>
                    <a:pt x="17171" y="12997"/>
                  </a:lnTo>
                  <a:lnTo>
                    <a:pt x="16801" y="12862"/>
                  </a:lnTo>
                  <a:lnTo>
                    <a:pt x="16464" y="12694"/>
                  </a:lnTo>
                  <a:lnTo>
                    <a:pt x="15118" y="11953"/>
                  </a:lnTo>
                  <a:lnTo>
                    <a:pt x="14343" y="11616"/>
                  </a:lnTo>
                  <a:lnTo>
                    <a:pt x="13569" y="11313"/>
                  </a:lnTo>
                  <a:lnTo>
                    <a:pt x="12795" y="11010"/>
                  </a:lnTo>
                  <a:lnTo>
                    <a:pt x="12020" y="10707"/>
                  </a:lnTo>
                  <a:lnTo>
                    <a:pt x="10640" y="10101"/>
                  </a:lnTo>
                  <a:lnTo>
                    <a:pt x="9226" y="9495"/>
                  </a:lnTo>
                  <a:lnTo>
                    <a:pt x="8317" y="9159"/>
                  </a:lnTo>
                  <a:lnTo>
                    <a:pt x="7879" y="8990"/>
                  </a:lnTo>
                  <a:lnTo>
                    <a:pt x="7441" y="8788"/>
                  </a:lnTo>
                  <a:lnTo>
                    <a:pt x="7004" y="8620"/>
                  </a:lnTo>
                  <a:lnTo>
                    <a:pt x="6802" y="8553"/>
                  </a:lnTo>
                  <a:lnTo>
                    <a:pt x="6566" y="8485"/>
                  </a:lnTo>
                  <a:lnTo>
                    <a:pt x="8014" y="5253"/>
                  </a:lnTo>
                  <a:lnTo>
                    <a:pt x="8552" y="4007"/>
                  </a:lnTo>
                  <a:lnTo>
                    <a:pt x="9091" y="2762"/>
                  </a:lnTo>
                  <a:lnTo>
                    <a:pt x="9327" y="2122"/>
                  </a:lnTo>
                  <a:lnTo>
                    <a:pt x="9529" y="1482"/>
                  </a:lnTo>
                  <a:lnTo>
                    <a:pt x="9697" y="809"/>
                  </a:lnTo>
                  <a:lnTo>
                    <a:pt x="9866" y="169"/>
                  </a:lnTo>
                  <a:lnTo>
                    <a:pt x="9899" y="203"/>
                  </a:lnTo>
                  <a:lnTo>
                    <a:pt x="10371" y="371"/>
                  </a:lnTo>
                  <a:lnTo>
                    <a:pt x="10775" y="540"/>
                  </a:lnTo>
                  <a:lnTo>
                    <a:pt x="11650" y="977"/>
                  </a:lnTo>
                  <a:lnTo>
                    <a:pt x="12088" y="1146"/>
                  </a:lnTo>
                  <a:lnTo>
                    <a:pt x="12559" y="1280"/>
                  </a:lnTo>
                  <a:lnTo>
                    <a:pt x="13468" y="1583"/>
                  </a:lnTo>
                  <a:lnTo>
                    <a:pt x="14478" y="1920"/>
                  </a:lnTo>
                  <a:lnTo>
                    <a:pt x="15488" y="2358"/>
                  </a:lnTo>
                  <a:lnTo>
                    <a:pt x="17474" y="3233"/>
                  </a:lnTo>
                  <a:lnTo>
                    <a:pt x="18586" y="3671"/>
                  </a:lnTo>
                  <a:lnTo>
                    <a:pt x="19697" y="4108"/>
                  </a:lnTo>
                  <a:lnTo>
                    <a:pt x="20740" y="4546"/>
                  </a:lnTo>
                  <a:lnTo>
                    <a:pt x="20841" y="4580"/>
                  </a:lnTo>
                  <a:lnTo>
                    <a:pt x="20841" y="4243"/>
                  </a:lnTo>
                  <a:lnTo>
                    <a:pt x="20033" y="3940"/>
                  </a:lnTo>
                  <a:lnTo>
                    <a:pt x="18720" y="3435"/>
                  </a:lnTo>
                  <a:lnTo>
                    <a:pt x="17407" y="2896"/>
                  </a:lnTo>
                  <a:lnTo>
                    <a:pt x="15488" y="2055"/>
                  </a:lnTo>
                  <a:lnTo>
                    <a:pt x="14512" y="1651"/>
                  </a:lnTo>
                  <a:lnTo>
                    <a:pt x="13535" y="1314"/>
                  </a:lnTo>
                  <a:lnTo>
                    <a:pt x="12458" y="977"/>
                  </a:lnTo>
                  <a:lnTo>
                    <a:pt x="11919" y="775"/>
                  </a:lnTo>
                  <a:lnTo>
                    <a:pt x="11414" y="540"/>
                  </a:lnTo>
                  <a:lnTo>
                    <a:pt x="11044" y="371"/>
                  </a:lnTo>
                  <a:lnTo>
                    <a:pt x="10674" y="203"/>
                  </a:lnTo>
                  <a:lnTo>
                    <a:pt x="10337" y="102"/>
                  </a:lnTo>
                  <a:lnTo>
                    <a:pt x="9933" y="35"/>
                  </a:lnTo>
                  <a:lnTo>
                    <a:pt x="9899" y="35"/>
                  </a:lnTo>
                  <a:lnTo>
                    <a:pt x="9866" y="68"/>
                  </a:lnTo>
                  <a:lnTo>
                    <a:pt x="983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1" name="Google Shape;1561;p10"/>
            <p:cNvSpPr/>
            <p:nvPr/>
          </p:nvSpPr>
          <p:spPr>
            <a:xfrm>
              <a:off x="3169450" y="1194275"/>
              <a:ext cx="606900" cy="726425"/>
            </a:xfrm>
            <a:custGeom>
              <a:avLst/>
              <a:gdLst/>
              <a:ahLst/>
              <a:cxnLst/>
              <a:rect l="l" t="t" r="r" b="b"/>
              <a:pathLst>
                <a:path w="24276" h="29057" extrusionOk="0">
                  <a:moveTo>
                    <a:pt x="236" y="10909"/>
                  </a:moveTo>
                  <a:lnTo>
                    <a:pt x="203" y="10943"/>
                  </a:lnTo>
                  <a:lnTo>
                    <a:pt x="203" y="10909"/>
                  </a:lnTo>
                  <a:close/>
                  <a:moveTo>
                    <a:pt x="1246" y="9933"/>
                  </a:moveTo>
                  <a:lnTo>
                    <a:pt x="1650" y="10202"/>
                  </a:lnTo>
                  <a:lnTo>
                    <a:pt x="1987" y="10472"/>
                  </a:lnTo>
                  <a:lnTo>
                    <a:pt x="2660" y="11078"/>
                  </a:lnTo>
                  <a:lnTo>
                    <a:pt x="3064" y="11448"/>
                  </a:lnTo>
                  <a:lnTo>
                    <a:pt x="3468" y="11785"/>
                  </a:lnTo>
                  <a:lnTo>
                    <a:pt x="3872" y="12121"/>
                  </a:lnTo>
                  <a:lnTo>
                    <a:pt x="4243" y="12458"/>
                  </a:lnTo>
                  <a:lnTo>
                    <a:pt x="4916" y="13131"/>
                  </a:lnTo>
                  <a:lnTo>
                    <a:pt x="5556" y="13838"/>
                  </a:lnTo>
                  <a:lnTo>
                    <a:pt x="5724" y="14007"/>
                  </a:lnTo>
                  <a:lnTo>
                    <a:pt x="5724" y="14074"/>
                  </a:lnTo>
                  <a:lnTo>
                    <a:pt x="5792" y="14142"/>
                  </a:lnTo>
                  <a:lnTo>
                    <a:pt x="5859" y="14142"/>
                  </a:lnTo>
                  <a:lnTo>
                    <a:pt x="6364" y="14613"/>
                  </a:lnTo>
                  <a:lnTo>
                    <a:pt x="6600" y="14882"/>
                  </a:lnTo>
                  <a:lnTo>
                    <a:pt x="6835" y="15118"/>
                  </a:lnTo>
                  <a:lnTo>
                    <a:pt x="6734" y="15253"/>
                  </a:lnTo>
                  <a:lnTo>
                    <a:pt x="6633" y="15387"/>
                  </a:lnTo>
                  <a:lnTo>
                    <a:pt x="6465" y="15623"/>
                  </a:lnTo>
                  <a:lnTo>
                    <a:pt x="6162" y="15960"/>
                  </a:lnTo>
                  <a:lnTo>
                    <a:pt x="6027" y="16162"/>
                  </a:lnTo>
                  <a:lnTo>
                    <a:pt x="5893" y="16330"/>
                  </a:lnTo>
                  <a:lnTo>
                    <a:pt x="5590" y="15960"/>
                  </a:lnTo>
                  <a:lnTo>
                    <a:pt x="5287" y="15657"/>
                  </a:lnTo>
                  <a:lnTo>
                    <a:pt x="4950" y="15320"/>
                  </a:lnTo>
                  <a:lnTo>
                    <a:pt x="4613" y="15017"/>
                  </a:lnTo>
                  <a:lnTo>
                    <a:pt x="3738" y="14209"/>
                  </a:lnTo>
                  <a:lnTo>
                    <a:pt x="3300" y="13838"/>
                  </a:lnTo>
                  <a:lnTo>
                    <a:pt x="2829" y="13502"/>
                  </a:lnTo>
                  <a:lnTo>
                    <a:pt x="2391" y="13165"/>
                  </a:lnTo>
                  <a:lnTo>
                    <a:pt x="1953" y="12761"/>
                  </a:lnTo>
                  <a:lnTo>
                    <a:pt x="1583" y="12323"/>
                  </a:lnTo>
                  <a:lnTo>
                    <a:pt x="1213" y="11886"/>
                  </a:lnTo>
                  <a:lnTo>
                    <a:pt x="1044" y="11684"/>
                  </a:lnTo>
                  <a:lnTo>
                    <a:pt x="708" y="11313"/>
                  </a:lnTo>
                  <a:lnTo>
                    <a:pt x="405" y="11010"/>
                  </a:lnTo>
                  <a:lnTo>
                    <a:pt x="270" y="10943"/>
                  </a:lnTo>
                  <a:lnTo>
                    <a:pt x="236" y="10909"/>
                  </a:lnTo>
                  <a:lnTo>
                    <a:pt x="270" y="10909"/>
                  </a:lnTo>
                  <a:lnTo>
                    <a:pt x="304" y="10876"/>
                  </a:lnTo>
                  <a:lnTo>
                    <a:pt x="438" y="10775"/>
                  </a:lnTo>
                  <a:lnTo>
                    <a:pt x="607" y="10505"/>
                  </a:lnTo>
                  <a:lnTo>
                    <a:pt x="910" y="10202"/>
                  </a:lnTo>
                  <a:lnTo>
                    <a:pt x="1044" y="10068"/>
                  </a:lnTo>
                  <a:lnTo>
                    <a:pt x="1246" y="9933"/>
                  </a:lnTo>
                  <a:close/>
                  <a:moveTo>
                    <a:pt x="17003" y="3098"/>
                  </a:moveTo>
                  <a:lnTo>
                    <a:pt x="17138" y="3502"/>
                  </a:lnTo>
                  <a:lnTo>
                    <a:pt x="17272" y="3906"/>
                  </a:lnTo>
                  <a:lnTo>
                    <a:pt x="17609" y="4681"/>
                  </a:lnTo>
                  <a:lnTo>
                    <a:pt x="17744" y="4984"/>
                  </a:lnTo>
                  <a:lnTo>
                    <a:pt x="17845" y="5320"/>
                  </a:lnTo>
                  <a:lnTo>
                    <a:pt x="18013" y="5960"/>
                  </a:lnTo>
                  <a:lnTo>
                    <a:pt x="18249" y="7307"/>
                  </a:lnTo>
                  <a:lnTo>
                    <a:pt x="18518" y="8721"/>
                  </a:lnTo>
                  <a:lnTo>
                    <a:pt x="18282" y="8755"/>
                  </a:lnTo>
                  <a:lnTo>
                    <a:pt x="18047" y="8788"/>
                  </a:lnTo>
                  <a:lnTo>
                    <a:pt x="17575" y="8923"/>
                  </a:lnTo>
                  <a:lnTo>
                    <a:pt x="16700" y="9260"/>
                  </a:lnTo>
                  <a:lnTo>
                    <a:pt x="15959" y="9495"/>
                  </a:lnTo>
                  <a:lnTo>
                    <a:pt x="15219" y="9697"/>
                  </a:lnTo>
                  <a:lnTo>
                    <a:pt x="13670" y="10034"/>
                  </a:lnTo>
                  <a:lnTo>
                    <a:pt x="12895" y="10202"/>
                  </a:lnTo>
                  <a:lnTo>
                    <a:pt x="12087" y="10404"/>
                  </a:lnTo>
                  <a:lnTo>
                    <a:pt x="10539" y="10876"/>
                  </a:lnTo>
                  <a:lnTo>
                    <a:pt x="9933" y="11044"/>
                  </a:lnTo>
                  <a:lnTo>
                    <a:pt x="9293" y="11179"/>
                  </a:lnTo>
                  <a:lnTo>
                    <a:pt x="8956" y="11280"/>
                  </a:lnTo>
                  <a:lnTo>
                    <a:pt x="8653" y="11381"/>
                  </a:lnTo>
                  <a:lnTo>
                    <a:pt x="8384" y="11482"/>
                  </a:lnTo>
                  <a:lnTo>
                    <a:pt x="8115" y="11650"/>
                  </a:lnTo>
                  <a:lnTo>
                    <a:pt x="8081" y="11684"/>
                  </a:lnTo>
                  <a:lnTo>
                    <a:pt x="8081" y="11751"/>
                  </a:lnTo>
                  <a:lnTo>
                    <a:pt x="8115" y="11818"/>
                  </a:lnTo>
                  <a:lnTo>
                    <a:pt x="8182" y="11818"/>
                  </a:lnTo>
                  <a:lnTo>
                    <a:pt x="8788" y="11616"/>
                  </a:lnTo>
                  <a:lnTo>
                    <a:pt x="9394" y="11482"/>
                  </a:lnTo>
                  <a:lnTo>
                    <a:pt x="10000" y="11347"/>
                  </a:lnTo>
                  <a:lnTo>
                    <a:pt x="10606" y="11179"/>
                  </a:lnTo>
                  <a:lnTo>
                    <a:pt x="12054" y="10741"/>
                  </a:lnTo>
                  <a:lnTo>
                    <a:pt x="13502" y="10371"/>
                  </a:lnTo>
                  <a:lnTo>
                    <a:pt x="14983" y="10068"/>
                  </a:lnTo>
                  <a:lnTo>
                    <a:pt x="15690" y="9899"/>
                  </a:lnTo>
                  <a:lnTo>
                    <a:pt x="16397" y="9697"/>
                  </a:lnTo>
                  <a:lnTo>
                    <a:pt x="16936" y="9495"/>
                  </a:lnTo>
                  <a:lnTo>
                    <a:pt x="17474" y="9293"/>
                  </a:lnTo>
                  <a:lnTo>
                    <a:pt x="18013" y="9125"/>
                  </a:lnTo>
                  <a:lnTo>
                    <a:pt x="18282" y="9058"/>
                  </a:lnTo>
                  <a:lnTo>
                    <a:pt x="18585" y="9024"/>
                  </a:lnTo>
                  <a:lnTo>
                    <a:pt x="18686" y="9529"/>
                  </a:lnTo>
                  <a:lnTo>
                    <a:pt x="18484" y="9529"/>
                  </a:lnTo>
                  <a:lnTo>
                    <a:pt x="18249" y="9563"/>
                  </a:lnTo>
                  <a:lnTo>
                    <a:pt x="17845" y="9664"/>
                  </a:lnTo>
                  <a:lnTo>
                    <a:pt x="17037" y="9967"/>
                  </a:lnTo>
                  <a:lnTo>
                    <a:pt x="16363" y="10202"/>
                  </a:lnTo>
                  <a:lnTo>
                    <a:pt x="15656" y="10404"/>
                  </a:lnTo>
                  <a:lnTo>
                    <a:pt x="14276" y="10775"/>
                  </a:lnTo>
                  <a:lnTo>
                    <a:pt x="11313" y="11583"/>
                  </a:lnTo>
                  <a:lnTo>
                    <a:pt x="9832" y="11953"/>
                  </a:lnTo>
                  <a:lnTo>
                    <a:pt x="8350" y="12323"/>
                  </a:lnTo>
                  <a:lnTo>
                    <a:pt x="8283" y="12357"/>
                  </a:lnTo>
                  <a:lnTo>
                    <a:pt x="8283" y="12458"/>
                  </a:lnTo>
                  <a:lnTo>
                    <a:pt x="8317" y="12525"/>
                  </a:lnTo>
                  <a:lnTo>
                    <a:pt x="8384" y="12559"/>
                  </a:lnTo>
                  <a:lnTo>
                    <a:pt x="9091" y="12458"/>
                  </a:lnTo>
                  <a:lnTo>
                    <a:pt x="9764" y="12357"/>
                  </a:lnTo>
                  <a:lnTo>
                    <a:pt x="10471" y="12189"/>
                  </a:lnTo>
                  <a:lnTo>
                    <a:pt x="11145" y="12020"/>
                  </a:lnTo>
                  <a:lnTo>
                    <a:pt x="12525" y="11616"/>
                  </a:lnTo>
                  <a:lnTo>
                    <a:pt x="13872" y="11212"/>
                  </a:lnTo>
                  <a:lnTo>
                    <a:pt x="15320" y="10808"/>
                  </a:lnTo>
                  <a:lnTo>
                    <a:pt x="16767" y="10371"/>
                  </a:lnTo>
                  <a:lnTo>
                    <a:pt x="17744" y="10068"/>
                  </a:lnTo>
                  <a:lnTo>
                    <a:pt x="18249" y="9933"/>
                  </a:lnTo>
                  <a:lnTo>
                    <a:pt x="18754" y="9832"/>
                  </a:lnTo>
                  <a:lnTo>
                    <a:pt x="18855" y="10371"/>
                  </a:lnTo>
                  <a:lnTo>
                    <a:pt x="17542" y="10775"/>
                  </a:lnTo>
                  <a:lnTo>
                    <a:pt x="16229" y="11179"/>
                  </a:lnTo>
                  <a:lnTo>
                    <a:pt x="14882" y="11515"/>
                  </a:lnTo>
                  <a:lnTo>
                    <a:pt x="13569" y="11818"/>
                  </a:lnTo>
                  <a:lnTo>
                    <a:pt x="12256" y="12121"/>
                  </a:lnTo>
                  <a:lnTo>
                    <a:pt x="10976" y="12458"/>
                  </a:lnTo>
                  <a:lnTo>
                    <a:pt x="9731" y="12761"/>
                  </a:lnTo>
                  <a:lnTo>
                    <a:pt x="9428" y="12862"/>
                  </a:lnTo>
                  <a:lnTo>
                    <a:pt x="9125" y="12963"/>
                  </a:lnTo>
                  <a:lnTo>
                    <a:pt x="8923" y="13098"/>
                  </a:lnTo>
                  <a:lnTo>
                    <a:pt x="8788" y="13131"/>
                  </a:lnTo>
                  <a:lnTo>
                    <a:pt x="8721" y="13165"/>
                  </a:lnTo>
                  <a:lnTo>
                    <a:pt x="8653" y="13199"/>
                  </a:lnTo>
                  <a:lnTo>
                    <a:pt x="8620" y="13232"/>
                  </a:lnTo>
                  <a:lnTo>
                    <a:pt x="8620" y="13300"/>
                  </a:lnTo>
                  <a:lnTo>
                    <a:pt x="8687" y="13333"/>
                  </a:lnTo>
                  <a:lnTo>
                    <a:pt x="8754" y="13401"/>
                  </a:lnTo>
                  <a:lnTo>
                    <a:pt x="8855" y="13401"/>
                  </a:lnTo>
                  <a:lnTo>
                    <a:pt x="9024" y="13300"/>
                  </a:lnTo>
                  <a:lnTo>
                    <a:pt x="9394" y="13165"/>
                  </a:lnTo>
                  <a:lnTo>
                    <a:pt x="9731" y="13064"/>
                  </a:lnTo>
                  <a:lnTo>
                    <a:pt x="10438" y="12896"/>
                  </a:lnTo>
                  <a:lnTo>
                    <a:pt x="11784" y="12525"/>
                  </a:lnTo>
                  <a:lnTo>
                    <a:pt x="12458" y="12357"/>
                  </a:lnTo>
                  <a:lnTo>
                    <a:pt x="13165" y="12222"/>
                  </a:lnTo>
                  <a:lnTo>
                    <a:pt x="14613" y="11886"/>
                  </a:lnTo>
                  <a:lnTo>
                    <a:pt x="16060" y="11515"/>
                  </a:lnTo>
                  <a:lnTo>
                    <a:pt x="17508" y="11111"/>
                  </a:lnTo>
                  <a:lnTo>
                    <a:pt x="18922" y="10674"/>
                  </a:lnTo>
                  <a:lnTo>
                    <a:pt x="19023" y="11078"/>
                  </a:lnTo>
                  <a:lnTo>
                    <a:pt x="17676" y="11414"/>
                  </a:lnTo>
                  <a:lnTo>
                    <a:pt x="16330" y="11785"/>
                  </a:lnTo>
                  <a:lnTo>
                    <a:pt x="14983" y="12155"/>
                  </a:lnTo>
                  <a:lnTo>
                    <a:pt x="13636" y="12424"/>
                  </a:lnTo>
                  <a:lnTo>
                    <a:pt x="12996" y="12593"/>
                  </a:lnTo>
                  <a:lnTo>
                    <a:pt x="12390" y="12761"/>
                  </a:lnTo>
                  <a:lnTo>
                    <a:pt x="11212" y="13165"/>
                  </a:lnTo>
                  <a:lnTo>
                    <a:pt x="10640" y="13300"/>
                  </a:lnTo>
                  <a:lnTo>
                    <a:pt x="10034" y="13434"/>
                  </a:lnTo>
                  <a:lnTo>
                    <a:pt x="9461" y="13569"/>
                  </a:lnTo>
                  <a:lnTo>
                    <a:pt x="9192" y="13670"/>
                  </a:lnTo>
                  <a:lnTo>
                    <a:pt x="8923" y="13805"/>
                  </a:lnTo>
                  <a:lnTo>
                    <a:pt x="8923" y="13838"/>
                  </a:lnTo>
                  <a:lnTo>
                    <a:pt x="8923" y="13906"/>
                  </a:lnTo>
                  <a:lnTo>
                    <a:pt x="8923" y="13939"/>
                  </a:lnTo>
                  <a:lnTo>
                    <a:pt x="8990" y="13939"/>
                  </a:lnTo>
                  <a:lnTo>
                    <a:pt x="9596" y="13838"/>
                  </a:lnTo>
                  <a:lnTo>
                    <a:pt x="10168" y="13704"/>
                  </a:lnTo>
                  <a:lnTo>
                    <a:pt x="11347" y="13367"/>
                  </a:lnTo>
                  <a:lnTo>
                    <a:pt x="12525" y="12997"/>
                  </a:lnTo>
                  <a:lnTo>
                    <a:pt x="13097" y="12828"/>
                  </a:lnTo>
                  <a:lnTo>
                    <a:pt x="13704" y="12694"/>
                  </a:lnTo>
                  <a:lnTo>
                    <a:pt x="15050" y="12424"/>
                  </a:lnTo>
                  <a:lnTo>
                    <a:pt x="15724" y="12256"/>
                  </a:lnTo>
                  <a:lnTo>
                    <a:pt x="16397" y="12088"/>
                  </a:lnTo>
                  <a:lnTo>
                    <a:pt x="17744" y="11717"/>
                  </a:lnTo>
                  <a:lnTo>
                    <a:pt x="19090" y="11347"/>
                  </a:lnTo>
                  <a:lnTo>
                    <a:pt x="19225" y="11818"/>
                  </a:lnTo>
                  <a:lnTo>
                    <a:pt x="19191" y="11818"/>
                  </a:lnTo>
                  <a:lnTo>
                    <a:pt x="18484" y="11919"/>
                  </a:lnTo>
                  <a:lnTo>
                    <a:pt x="17811" y="12088"/>
                  </a:lnTo>
                  <a:lnTo>
                    <a:pt x="17138" y="12256"/>
                  </a:lnTo>
                  <a:lnTo>
                    <a:pt x="16431" y="12458"/>
                  </a:lnTo>
                  <a:lnTo>
                    <a:pt x="15084" y="12929"/>
                  </a:lnTo>
                  <a:lnTo>
                    <a:pt x="14411" y="13131"/>
                  </a:lnTo>
                  <a:lnTo>
                    <a:pt x="13737" y="13333"/>
                  </a:lnTo>
                  <a:lnTo>
                    <a:pt x="11010" y="14007"/>
                  </a:lnTo>
                  <a:lnTo>
                    <a:pt x="10471" y="14142"/>
                  </a:lnTo>
                  <a:lnTo>
                    <a:pt x="9865" y="14276"/>
                  </a:lnTo>
                  <a:lnTo>
                    <a:pt x="9562" y="14377"/>
                  </a:lnTo>
                  <a:lnTo>
                    <a:pt x="9293" y="14478"/>
                  </a:lnTo>
                  <a:lnTo>
                    <a:pt x="9057" y="14613"/>
                  </a:lnTo>
                  <a:lnTo>
                    <a:pt x="8855" y="14781"/>
                  </a:lnTo>
                  <a:lnTo>
                    <a:pt x="8855" y="14815"/>
                  </a:lnTo>
                  <a:lnTo>
                    <a:pt x="8889" y="14849"/>
                  </a:lnTo>
                  <a:lnTo>
                    <a:pt x="9125" y="14849"/>
                  </a:lnTo>
                  <a:lnTo>
                    <a:pt x="9428" y="14815"/>
                  </a:lnTo>
                  <a:lnTo>
                    <a:pt x="9697" y="14748"/>
                  </a:lnTo>
                  <a:lnTo>
                    <a:pt x="10000" y="14647"/>
                  </a:lnTo>
                  <a:lnTo>
                    <a:pt x="10539" y="14478"/>
                  </a:lnTo>
                  <a:lnTo>
                    <a:pt x="11077" y="14310"/>
                  </a:lnTo>
                  <a:lnTo>
                    <a:pt x="13603" y="13670"/>
                  </a:lnTo>
                  <a:lnTo>
                    <a:pt x="14310" y="13468"/>
                  </a:lnTo>
                  <a:lnTo>
                    <a:pt x="14983" y="13266"/>
                  </a:lnTo>
                  <a:lnTo>
                    <a:pt x="16363" y="12828"/>
                  </a:lnTo>
                  <a:lnTo>
                    <a:pt x="17070" y="12593"/>
                  </a:lnTo>
                  <a:lnTo>
                    <a:pt x="17777" y="12424"/>
                  </a:lnTo>
                  <a:lnTo>
                    <a:pt x="18484" y="12256"/>
                  </a:lnTo>
                  <a:lnTo>
                    <a:pt x="19191" y="12155"/>
                  </a:lnTo>
                  <a:lnTo>
                    <a:pt x="19292" y="12121"/>
                  </a:lnTo>
                  <a:lnTo>
                    <a:pt x="19427" y="12660"/>
                  </a:lnTo>
                  <a:lnTo>
                    <a:pt x="19158" y="12660"/>
                  </a:lnTo>
                  <a:lnTo>
                    <a:pt x="18888" y="12727"/>
                  </a:lnTo>
                  <a:lnTo>
                    <a:pt x="18215" y="12929"/>
                  </a:lnTo>
                  <a:lnTo>
                    <a:pt x="17542" y="13131"/>
                  </a:lnTo>
                  <a:lnTo>
                    <a:pt x="16633" y="13401"/>
                  </a:lnTo>
                  <a:lnTo>
                    <a:pt x="15757" y="13670"/>
                  </a:lnTo>
                  <a:lnTo>
                    <a:pt x="14848" y="13939"/>
                  </a:lnTo>
                  <a:lnTo>
                    <a:pt x="13973" y="14209"/>
                  </a:lnTo>
                  <a:lnTo>
                    <a:pt x="11549" y="14849"/>
                  </a:lnTo>
                  <a:lnTo>
                    <a:pt x="10269" y="15152"/>
                  </a:lnTo>
                  <a:lnTo>
                    <a:pt x="9933" y="15253"/>
                  </a:lnTo>
                  <a:lnTo>
                    <a:pt x="9731" y="15286"/>
                  </a:lnTo>
                  <a:lnTo>
                    <a:pt x="9529" y="15286"/>
                  </a:lnTo>
                  <a:lnTo>
                    <a:pt x="9495" y="15320"/>
                  </a:lnTo>
                  <a:lnTo>
                    <a:pt x="9495" y="15354"/>
                  </a:lnTo>
                  <a:lnTo>
                    <a:pt x="9495" y="15387"/>
                  </a:lnTo>
                  <a:lnTo>
                    <a:pt x="9630" y="15455"/>
                  </a:lnTo>
                  <a:lnTo>
                    <a:pt x="9764" y="15488"/>
                  </a:lnTo>
                  <a:lnTo>
                    <a:pt x="9933" y="15488"/>
                  </a:lnTo>
                  <a:lnTo>
                    <a:pt x="10101" y="15455"/>
                  </a:lnTo>
                  <a:lnTo>
                    <a:pt x="10438" y="15387"/>
                  </a:lnTo>
                  <a:lnTo>
                    <a:pt x="10707" y="15320"/>
                  </a:lnTo>
                  <a:lnTo>
                    <a:pt x="12054" y="14983"/>
                  </a:lnTo>
                  <a:lnTo>
                    <a:pt x="13401" y="14647"/>
                  </a:lnTo>
                  <a:lnTo>
                    <a:pt x="14882" y="14243"/>
                  </a:lnTo>
                  <a:lnTo>
                    <a:pt x="15623" y="14040"/>
                  </a:lnTo>
                  <a:lnTo>
                    <a:pt x="16330" y="13805"/>
                  </a:lnTo>
                  <a:lnTo>
                    <a:pt x="18114" y="13266"/>
                  </a:lnTo>
                  <a:lnTo>
                    <a:pt x="18754" y="13030"/>
                  </a:lnTo>
                  <a:lnTo>
                    <a:pt x="19090" y="12929"/>
                  </a:lnTo>
                  <a:lnTo>
                    <a:pt x="19494" y="12929"/>
                  </a:lnTo>
                  <a:lnTo>
                    <a:pt x="19999" y="14882"/>
                  </a:lnTo>
                  <a:lnTo>
                    <a:pt x="17508" y="15623"/>
                  </a:lnTo>
                  <a:lnTo>
                    <a:pt x="15017" y="16364"/>
                  </a:lnTo>
                  <a:lnTo>
                    <a:pt x="12559" y="17003"/>
                  </a:lnTo>
                  <a:lnTo>
                    <a:pt x="11885" y="17172"/>
                  </a:lnTo>
                  <a:lnTo>
                    <a:pt x="11212" y="17306"/>
                  </a:lnTo>
                  <a:lnTo>
                    <a:pt x="10539" y="17475"/>
                  </a:lnTo>
                  <a:lnTo>
                    <a:pt x="9899" y="17677"/>
                  </a:lnTo>
                  <a:lnTo>
                    <a:pt x="9865" y="17710"/>
                  </a:lnTo>
                  <a:lnTo>
                    <a:pt x="9865" y="17744"/>
                  </a:lnTo>
                  <a:lnTo>
                    <a:pt x="9865" y="17778"/>
                  </a:lnTo>
                  <a:lnTo>
                    <a:pt x="9899" y="17778"/>
                  </a:lnTo>
                  <a:lnTo>
                    <a:pt x="10471" y="17744"/>
                  </a:lnTo>
                  <a:lnTo>
                    <a:pt x="11044" y="17677"/>
                  </a:lnTo>
                  <a:lnTo>
                    <a:pt x="12121" y="17407"/>
                  </a:lnTo>
                  <a:lnTo>
                    <a:pt x="13502" y="17071"/>
                  </a:lnTo>
                  <a:lnTo>
                    <a:pt x="14848" y="16700"/>
                  </a:lnTo>
                  <a:lnTo>
                    <a:pt x="17474" y="15960"/>
                  </a:lnTo>
                  <a:lnTo>
                    <a:pt x="20067" y="15185"/>
                  </a:lnTo>
                  <a:lnTo>
                    <a:pt x="20168" y="15657"/>
                  </a:lnTo>
                  <a:lnTo>
                    <a:pt x="19629" y="15825"/>
                  </a:lnTo>
                  <a:lnTo>
                    <a:pt x="19090" y="15960"/>
                  </a:lnTo>
                  <a:lnTo>
                    <a:pt x="18552" y="16094"/>
                  </a:lnTo>
                  <a:lnTo>
                    <a:pt x="18013" y="16229"/>
                  </a:lnTo>
                  <a:lnTo>
                    <a:pt x="16666" y="16633"/>
                  </a:lnTo>
                  <a:lnTo>
                    <a:pt x="15993" y="16835"/>
                  </a:lnTo>
                  <a:lnTo>
                    <a:pt x="15320" y="17037"/>
                  </a:lnTo>
                  <a:lnTo>
                    <a:pt x="12862" y="17643"/>
                  </a:lnTo>
                  <a:lnTo>
                    <a:pt x="11616" y="17946"/>
                  </a:lnTo>
                  <a:lnTo>
                    <a:pt x="11010" y="18114"/>
                  </a:lnTo>
                  <a:lnTo>
                    <a:pt x="10404" y="18316"/>
                  </a:lnTo>
                  <a:lnTo>
                    <a:pt x="10303" y="18350"/>
                  </a:lnTo>
                  <a:lnTo>
                    <a:pt x="9630" y="17677"/>
                  </a:lnTo>
                  <a:lnTo>
                    <a:pt x="9125" y="17104"/>
                  </a:lnTo>
                  <a:lnTo>
                    <a:pt x="8552" y="16498"/>
                  </a:lnTo>
                  <a:lnTo>
                    <a:pt x="8249" y="16229"/>
                  </a:lnTo>
                  <a:lnTo>
                    <a:pt x="7946" y="15960"/>
                  </a:lnTo>
                  <a:lnTo>
                    <a:pt x="7610" y="15724"/>
                  </a:lnTo>
                  <a:lnTo>
                    <a:pt x="7273" y="15556"/>
                  </a:lnTo>
                  <a:lnTo>
                    <a:pt x="7172" y="15185"/>
                  </a:lnTo>
                  <a:lnTo>
                    <a:pt x="7172" y="15118"/>
                  </a:lnTo>
                  <a:lnTo>
                    <a:pt x="7138" y="15084"/>
                  </a:lnTo>
                  <a:lnTo>
                    <a:pt x="7105" y="15051"/>
                  </a:lnTo>
                  <a:lnTo>
                    <a:pt x="6768" y="14074"/>
                  </a:lnTo>
                  <a:lnTo>
                    <a:pt x="6600" y="13569"/>
                  </a:lnTo>
                  <a:lnTo>
                    <a:pt x="6465" y="13064"/>
                  </a:lnTo>
                  <a:lnTo>
                    <a:pt x="6095" y="11616"/>
                  </a:lnTo>
                  <a:lnTo>
                    <a:pt x="5792" y="10135"/>
                  </a:lnTo>
                  <a:lnTo>
                    <a:pt x="5489" y="8755"/>
                  </a:lnTo>
                  <a:lnTo>
                    <a:pt x="5320" y="8048"/>
                  </a:lnTo>
                  <a:lnTo>
                    <a:pt x="5219" y="7374"/>
                  </a:lnTo>
                  <a:lnTo>
                    <a:pt x="5219" y="7105"/>
                  </a:lnTo>
                  <a:lnTo>
                    <a:pt x="5253" y="6869"/>
                  </a:lnTo>
                  <a:lnTo>
                    <a:pt x="5320" y="6667"/>
                  </a:lnTo>
                  <a:lnTo>
                    <a:pt x="5421" y="6465"/>
                  </a:lnTo>
                  <a:lnTo>
                    <a:pt x="5556" y="6297"/>
                  </a:lnTo>
                  <a:lnTo>
                    <a:pt x="5724" y="6162"/>
                  </a:lnTo>
                  <a:lnTo>
                    <a:pt x="5926" y="6027"/>
                  </a:lnTo>
                  <a:lnTo>
                    <a:pt x="6128" y="5926"/>
                  </a:lnTo>
                  <a:lnTo>
                    <a:pt x="6398" y="5825"/>
                  </a:lnTo>
                  <a:lnTo>
                    <a:pt x="6499" y="5758"/>
                  </a:lnTo>
                  <a:lnTo>
                    <a:pt x="6566" y="5657"/>
                  </a:lnTo>
                  <a:lnTo>
                    <a:pt x="6600" y="5657"/>
                  </a:lnTo>
                  <a:lnTo>
                    <a:pt x="7071" y="5623"/>
                  </a:lnTo>
                  <a:lnTo>
                    <a:pt x="7542" y="5522"/>
                  </a:lnTo>
                  <a:lnTo>
                    <a:pt x="8485" y="5253"/>
                  </a:lnTo>
                  <a:lnTo>
                    <a:pt x="9259" y="5051"/>
                  </a:lnTo>
                  <a:lnTo>
                    <a:pt x="10000" y="4849"/>
                  </a:lnTo>
                  <a:lnTo>
                    <a:pt x="10774" y="4613"/>
                  </a:lnTo>
                  <a:lnTo>
                    <a:pt x="11549" y="4445"/>
                  </a:lnTo>
                  <a:lnTo>
                    <a:pt x="12929" y="4142"/>
                  </a:lnTo>
                  <a:lnTo>
                    <a:pt x="14310" y="3839"/>
                  </a:lnTo>
                  <a:lnTo>
                    <a:pt x="15656" y="3536"/>
                  </a:lnTo>
                  <a:lnTo>
                    <a:pt x="16330" y="3334"/>
                  </a:lnTo>
                  <a:lnTo>
                    <a:pt x="17003" y="3098"/>
                  </a:lnTo>
                  <a:close/>
                  <a:moveTo>
                    <a:pt x="20235" y="15892"/>
                  </a:moveTo>
                  <a:lnTo>
                    <a:pt x="20336" y="16397"/>
                  </a:lnTo>
                  <a:lnTo>
                    <a:pt x="18181" y="16835"/>
                  </a:lnTo>
                  <a:lnTo>
                    <a:pt x="17104" y="17104"/>
                  </a:lnTo>
                  <a:lnTo>
                    <a:pt x="16027" y="17374"/>
                  </a:lnTo>
                  <a:lnTo>
                    <a:pt x="14815" y="17710"/>
                  </a:lnTo>
                  <a:lnTo>
                    <a:pt x="13636" y="18114"/>
                  </a:lnTo>
                  <a:lnTo>
                    <a:pt x="13064" y="18283"/>
                  </a:lnTo>
                  <a:lnTo>
                    <a:pt x="12491" y="18451"/>
                  </a:lnTo>
                  <a:lnTo>
                    <a:pt x="11919" y="18619"/>
                  </a:lnTo>
                  <a:lnTo>
                    <a:pt x="11347" y="18821"/>
                  </a:lnTo>
                  <a:lnTo>
                    <a:pt x="11111" y="18855"/>
                  </a:lnTo>
                  <a:lnTo>
                    <a:pt x="10909" y="18956"/>
                  </a:lnTo>
                  <a:lnTo>
                    <a:pt x="10471" y="18518"/>
                  </a:lnTo>
                  <a:lnTo>
                    <a:pt x="10606" y="18485"/>
                  </a:lnTo>
                  <a:lnTo>
                    <a:pt x="10741" y="18451"/>
                  </a:lnTo>
                  <a:lnTo>
                    <a:pt x="10842" y="18384"/>
                  </a:lnTo>
                  <a:lnTo>
                    <a:pt x="11380" y="18283"/>
                  </a:lnTo>
                  <a:lnTo>
                    <a:pt x="11885" y="18182"/>
                  </a:lnTo>
                  <a:lnTo>
                    <a:pt x="12929" y="17879"/>
                  </a:lnTo>
                  <a:lnTo>
                    <a:pt x="15623" y="17205"/>
                  </a:lnTo>
                  <a:lnTo>
                    <a:pt x="16296" y="17003"/>
                  </a:lnTo>
                  <a:lnTo>
                    <a:pt x="16936" y="16801"/>
                  </a:lnTo>
                  <a:lnTo>
                    <a:pt x="18282" y="16397"/>
                  </a:lnTo>
                  <a:lnTo>
                    <a:pt x="19259" y="16162"/>
                  </a:lnTo>
                  <a:lnTo>
                    <a:pt x="19764" y="16061"/>
                  </a:lnTo>
                  <a:lnTo>
                    <a:pt x="20235" y="15892"/>
                  </a:lnTo>
                  <a:close/>
                  <a:moveTo>
                    <a:pt x="20403" y="16667"/>
                  </a:moveTo>
                  <a:lnTo>
                    <a:pt x="20504" y="17138"/>
                  </a:lnTo>
                  <a:lnTo>
                    <a:pt x="19393" y="17407"/>
                  </a:lnTo>
                  <a:lnTo>
                    <a:pt x="18282" y="17677"/>
                  </a:lnTo>
                  <a:lnTo>
                    <a:pt x="17205" y="18013"/>
                  </a:lnTo>
                  <a:lnTo>
                    <a:pt x="16128" y="18384"/>
                  </a:lnTo>
                  <a:lnTo>
                    <a:pt x="15118" y="18754"/>
                  </a:lnTo>
                  <a:lnTo>
                    <a:pt x="14074" y="19124"/>
                  </a:lnTo>
                  <a:lnTo>
                    <a:pt x="13502" y="19293"/>
                  </a:lnTo>
                  <a:lnTo>
                    <a:pt x="12929" y="19394"/>
                  </a:lnTo>
                  <a:lnTo>
                    <a:pt x="11751" y="19596"/>
                  </a:lnTo>
                  <a:lnTo>
                    <a:pt x="11717" y="19629"/>
                  </a:lnTo>
                  <a:lnTo>
                    <a:pt x="11683" y="19663"/>
                  </a:lnTo>
                  <a:lnTo>
                    <a:pt x="11212" y="19259"/>
                  </a:lnTo>
                  <a:lnTo>
                    <a:pt x="11111" y="19158"/>
                  </a:lnTo>
                  <a:lnTo>
                    <a:pt x="11313" y="19091"/>
                  </a:lnTo>
                  <a:lnTo>
                    <a:pt x="11515" y="19023"/>
                  </a:lnTo>
                  <a:lnTo>
                    <a:pt x="12020" y="18889"/>
                  </a:lnTo>
                  <a:lnTo>
                    <a:pt x="12289" y="18855"/>
                  </a:lnTo>
                  <a:lnTo>
                    <a:pt x="12424" y="18821"/>
                  </a:lnTo>
                  <a:lnTo>
                    <a:pt x="12525" y="18754"/>
                  </a:lnTo>
                  <a:lnTo>
                    <a:pt x="12559" y="18754"/>
                  </a:lnTo>
                  <a:lnTo>
                    <a:pt x="13468" y="18451"/>
                  </a:lnTo>
                  <a:lnTo>
                    <a:pt x="14680" y="18047"/>
                  </a:lnTo>
                  <a:lnTo>
                    <a:pt x="15858" y="17677"/>
                  </a:lnTo>
                  <a:lnTo>
                    <a:pt x="17003" y="17407"/>
                  </a:lnTo>
                  <a:lnTo>
                    <a:pt x="18114" y="17138"/>
                  </a:lnTo>
                  <a:lnTo>
                    <a:pt x="20403" y="16667"/>
                  </a:lnTo>
                  <a:close/>
                  <a:moveTo>
                    <a:pt x="6835" y="15556"/>
                  </a:moveTo>
                  <a:lnTo>
                    <a:pt x="7239" y="15825"/>
                  </a:lnTo>
                  <a:lnTo>
                    <a:pt x="7610" y="16094"/>
                  </a:lnTo>
                  <a:lnTo>
                    <a:pt x="7980" y="16397"/>
                  </a:lnTo>
                  <a:lnTo>
                    <a:pt x="8317" y="16700"/>
                  </a:lnTo>
                  <a:lnTo>
                    <a:pt x="8990" y="17340"/>
                  </a:lnTo>
                  <a:lnTo>
                    <a:pt x="9630" y="18013"/>
                  </a:lnTo>
                  <a:lnTo>
                    <a:pt x="10337" y="18754"/>
                  </a:lnTo>
                  <a:lnTo>
                    <a:pt x="11044" y="19461"/>
                  </a:lnTo>
                  <a:lnTo>
                    <a:pt x="11380" y="19730"/>
                  </a:lnTo>
                  <a:lnTo>
                    <a:pt x="11717" y="20000"/>
                  </a:lnTo>
                  <a:lnTo>
                    <a:pt x="12054" y="20303"/>
                  </a:lnTo>
                  <a:lnTo>
                    <a:pt x="12357" y="20572"/>
                  </a:lnTo>
                  <a:lnTo>
                    <a:pt x="12289" y="20639"/>
                  </a:lnTo>
                  <a:lnTo>
                    <a:pt x="12256" y="20707"/>
                  </a:lnTo>
                  <a:lnTo>
                    <a:pt x="12256" y="20740"/>
                  </a:lnTo>
                  <a:lnTo>
                    <a:pt x="12054" y="20976"/>
                  </a:lnTo>
                  <a:lnTo>
                    <a:pt x="11852" y="21178"/>
                  </a:lnTo>
                  <a:lnTo>
                    <a:pt x="11650" y="21346"/>
                  </a:lnTo>
                  <a:lnTo>
                    <a:pt x="11414" y="21212"/>
                  </a:lnTo>
                  <a:lnTo>
                    <a:pt x="11212" y="21077"/>
                  </a:lnTo>
                  <a:lnTo>
                    <a:pt x="10842" y="20740"/>
                  </a:lnTo>
                  <a:lnTo>
                    <a:pt x="10438" y="20404"/>
                  </a:lnTo>
                  <a:lnTo>
                    <a:pt x="10034" y="20067"/>
                  </a:lnTo>
                  <a:lnTo>
                    <a:pt x="9226" y="19293"/>
                  </a:lnTo>
                  <a:lnTo>
                    <a:pt x="8384" y="18552"/>
                  </a:lnTo>
                  <a:lnTo>
                    <a:pt x="7643" y="17946"/>
                  </a:lnTo>
                  <a:lnTo>
                    <a:pt x="7273" y="17643"/>
                  </a:lnTo>
                  <a:lnTo>
                    <a:pt x="6936" y="17273"/>
                  </a:lnTo>
                  <a:lnTo>
                    <a:pt x="6566" y="16835"/>
                  </a:lnTo>
                  <a:lnTo>
                    <a:pt x="6364" y="16633"/>
                  </a:lnTo>
                  <a:lnTo>
                    <a:pt x="6128" y="16465"/>
                  </a:lnTo>
                  <a:lnTo>
                    <a:pt x="6398" y="16128"/>
                  </a:lnTo>
                  <a:lnTo>
                    <a:pt x="6701" y="15791"/>
                  </a:lnTo>
                  <a:lnTo>
                    <a:pt x="6835" y="15556"/>
                  </a:lnTo>
                  <a:close/>
                  <a:moveTo>
                    <a:pt x="20538" y="17407"/>
                  </a:moveTo>
                  <a:lnTo>
                    <a:pt x="20673" y="18081"/>
                  </a:lnTo>
                  <a:lnTo>
                    <a:pt x="20942" y="19562"/>
                  </a:lnTo>
                  <a:lnTo>
                    <a:pt x="18619" y="20134"/>
                  </a:lnTo>
                  <a:lnTo>
                    <a:pt x="16296" y="20707"/>
                  </a:lnTo>
                  <a:lnTo>
                    <a:pt x="14916" y="21077"/>
                  </a:lnTo>
                  <a:lnTo>
                    <a:pt x="13535" y="21481"/>
                  </a:lnTo>
                  <a:lnTo>
                    <a:pt x="12862" y="21683"/>
                  </a:lnTo>
                  <a:lnTo>
                    <a:pt x="12963" y="21616"/>
                  </a:lnTo>
                  <a:lnTo>
                    <a:pt x="13030" y="21515"/>
                  </a:lnTo>
                  <a:lnTo>
                    <a:pt x="13064" y="21414"/>
                  </a:lnTo>
                  <a:lnTo>
                    <a:pt x="13064" y="21279"/>
                  </a:lnTo>
                  <a:lnTo>
                    <a:pt x="12996" y="21178"/>
                  </a:lnTo>
                  <a:lnTo>
                    <a:pt x="12895" y="21077"/>
                  </a:lnTo>
                  <a:lnTo>
                    <a:pt x="12794" y="20976"/>
                  </a:lnTo>
                  <a:lnTo>
                    <a:pt x="12559" y="20774"/>
                  </a:lnTo>
                  <a:lnTo>
                    <a:pt x="12660" y="20572"/>
                  </a:lnTo>
                  <a:lnTo>
                    <a:pt x="12660" y="20505"/>
                  </a:lnTo>
                  <a:lnTo>
                    <a:pt x="12592" y="20471"/>
                  </a:lnTo>
                  <a:lnTo>
                    <a:pt x="12592" y="20437"/>
                  </a:lnTo>
                  <a:lnTo>
                    <a:pt x="12929" y="20404"/>
                  </a:lnTo>
                  <a:lnTo>
                    <a:pt x="13266" y="20336"/>
                  </a:lnTo>
                  <a:lnTo>
                    <a:pt x="13973" y="20168"/>
                  </a:lnTo>
                  <a:lnTo>
                    <a:pt x="14646" y="19966"/>
                  </a:lnTo>
                  <a:lnTo>
                    <a:pt x="15286" y="19764"/>
                  </a:lnTo>
                  <a:lnTo>
                    <a:pt x="15690" y="19629"/>
                  </a:lnTo>
                  <a:lnTo>
                    <a:pt x="16094" y="19461"/>
                  </a:lnTo>
                  <a:lnTo>
                    <a:pt x="16868" y="19091"/>
                  </a:lnTo>
                  <a:lnTo>
                    <a:pt x="17239" y="18956"/>
                  </a:lnTo>
                  <a:lnTo>
                    <a:pt x="17643" y="18821"/>
                  </a:lnTo>
                  <a:lnTo>
                    <a:pt x="18047" y="18720"/>
                  </a:lnTo>
                  <a:lnTo>
                    <a:pt x="18484" y="18687"/>
                  </a:lnTo>
                  <a:lnTo>
                    <a:pt x="18552" y="18687"/>
                  </a:lnTo>
                  <a:lnTo>
                    <a:pt x="18585" y="18653"/>
                  </a:lnTo>
                  <a:lnTo>
                    <a:pt x="18619" y="18552"/>
                  </a:lnTo>
                  <a:lnTo>
                    <a:pt x="18585" y="18451"/>
                  </a:lnTo>
                  <a:lnTo>
                    <a:pt x="18552" y="18417"/>
                  </a:lnTo>
                  <a:lnTo>
                    <a:pt x="18484" y="18384"/>
                  </a:lnTo>
                  <a:lnTo>
                    <a:pt x="18114" y="18417"/>
                  </a:lnTo>
                  <a:lnTo>
                    <a:pt x="17777" y="18485"/>
                  </a:lnTo>
                  <a:lnTo>
                    <a:pt x="17407" y="18552"/>
                  </a:lnTo>
                  <a:lnTo>
                    <a:pt x="17070" y="18687"/>
                  </a:lnTo>
                  <a:lnTo>
                    <a:pt x="16397" y="18956"/>
                  </a:lnTo>
                  <a:lnTo>
                    <a:pt x="15757" y="19259"/>
                  </a:lnTo>
                  <a:lnTo>
                    <a:pt x="15353" y="19427"/>
                  </a:lnTo>
                  <a:lnTo>
                    <a:pt x="14916" y="19562"/>
                  </a:lnTo>
                  <a:lnTo>
                    <a:pt x="14108" y="19798"/>
                  </a:lnTo>
                  <a:lnTo>
                    <a:pt x="13232" y="20000"/>
                  </a:lnTo>
                  <a:lnTo>
                    <a:pt x="12828" y="20134"/>
                  </a:lnTo>
                  <a:lnTo>
                    <a:pt x="12424" y="20269"/>
                  </a:lnTo>
                  <a:lnTo>
                    <a:pt x="11784" y="19730"/>
                  </a:lnTo>
                  <a:lnTo>
                    <a:pt x="12054" y="19764"/>
                  </a:lnTo>
                  <a:lnTo>
                    <a:pt x="12323" y="19764"/>
                  </a:lnTo>
                  <a:lnTo>
                    <a:pt x="12828" y="19730"/>
                  </a:lnTo>
                  <a:lnTo>
                    <a:pt x="13367" y="19629"/>
                  </a:lnTo>
                  <a:lnTo>
                    <a:pt x="13906" y="19461"/>
                  </a:lnTo>
                  <a:lnTo>
                    <a:pt x="14444" y="19293"/>
                  </a:lnTo>
                  <a:lnTo>
                    <a:pt x="14983" y="19091"/>
                  </a:lnTo>
                  <a:lnTo>
                    <a:pt x="15959" y="18720"/>
                  </a:lnTo>
                  <a:lnTo>
                    <a:pt x="17070" y="18316"/>
                  </a:lnTo>
                  <a:lnTo>
                    <a:pt x="18215" y="17980"/>
                  </a:lnTo>
                  <a:lnTo>
                    <a:pt x="19393" y="17677"/>
                  </a:lnTo>
                  <a:lnTo>
                    <a:pt x="20538" y="17407"/>
                  </a:lnTo>
                  <a:close/>
                  <a:moveTo>
                    <a:pt x="12458" y="20909"/>
                  </a:moveTo>
                  <a:lnTo>
                    <a:pt x="12559" y="21010"/>
                  </a:lnTo>
                  <a:lnTo>
                    <a:pt x="12761" y="21178"/>
                  </a:lnTo>
                  <a:lnTo>
                    <a:pt x="12862" y="21245"/>
                  </a:lnTo>
                  <a:lnTo>
                    <a:pt x="12895" y="21313"/>
                  </a:lnTo>
                  <a:lnTo>
                    <a:pt x="12895" y="21380"/>
                  </a:lnTo>
                  <a:lnTo>
                    <a:pt x="12794" y="21447"/>
                  </a:lnTo>
                  <a:lnTo>
                    <a:pt x="12693" y="21582"/>
                  </a:lnTo>
                  <a:lnTo>
                    <a:pt x="12559" y="21649"/>
                  </a:lnTo>
                  <a:lnTo>
                    <a:pt x="12390" y="21717"/>
                  </a:lnTo>
                  <a:lnTo>
                    <a:pt x="12222" y="21717"/>
                  </a:lnTo>
                  <a:lnTo>
                    <a:pt x="12020" y="21616"/>
                  </a:lnTo>
                  <a:lnTo>
                    <a:pt x="11919" y="21548"/>
                  </a:lnTo>
                  <a:lnTo>
                    <a:pt x="11852" y="21481"/>
                  </a:lnTo>
                  <a:lnTo>
                    <a:pt x="12020" y="21346"/>
                  </a:lnTo>
                  <a:lnTo>
                    <a:pt x="12155" y="21212"/>
                  </a:lnTo>
                  <a:lnTo>
                    <a:pt x="12458" y="20909"/>
                  </a:lnTo>
                  <a:close/>
                  <a:moveTo>
                    <a:pt x="17979" y="2661"/>
                  </a:moveTo>
                  <a:lnTo>
                    <a:pt x="18047" y="2762"/>
                  </a:lnTo>
                  <a:lnTo>
                    <a:pt x="18148" y="2762"/>
                  </a:lnTo>
                  <a:lnTo>
                    <a:pt x="18080" y="2829"/>
                  </a:lnTo>
                  <a:lnTo>
                    <a:pt x="18080" y="2964"/>
                  </a:lnTo>
                  <a:lnTo>
                    <a:pt x="18181" y="3300"/>
                  </a:lnTo>
                  <a:lnTo>
                    <a:pt x="18417" y="3940"/>
                  </a:lnTo>
                  <a:lnTo>
                    <a:pt x="18787" y="5085"/>
                  </a:lnTo>
                  <a:lnTo>
                    <a:pt x="19124" y="6230"/>
                  </a:lnTo>
                  <a:lnTo>
                    <a:pt x="19427" y="7576"/>
                  </a:lnTo>
                  <a:lnTo>
                    <a:pt x="19595" y="8250"/>
                  </a:lnTo>
                  <a:lnTo>
                    <a:pt x="19764" y="8923"/>
                  </a:lnTo>
                  <a:lnTo>
                    <a:pt x="20134" y="10236"/>
                  </a:lnTo>
                  <a:lnTo>
                    <a:pt x="20302" y="10876"/>
                  </a:lnTo>
                  <a:lnTo>
                    <a:pt x="20471" y="11549"/>
                  </a:lnTo>
                  <a:lnTo>
                    <a:pt x="20605" y="12222"/>
                  </a:lnTo>
                  <a:lnTo>
                    <a:pt x="20706" y="12929"/>
                  </a:lnTo>
                  <a:lnTo>
                    <a:pt x="20807" y="13636"/>
                  </a:lnTo>
                  <a:lnTo>
                    <a:pt x="20942" y="14344"/>
                  </a:lnTo>
                  <a:lnTo>
                    <a:pt x="21211" y="15724"/>
                  </a:lnTo>
                  <a:lnTo>
                    <a:pt x="21548" y="17104"/>
                  </a:lnTo>
                  <a:lnTo>
                    <a:pt x="21885" y="18350"/>
                  </a:lnTo>
                  <a:lnTo>
                    <a:pt x="22289" y="19596"/>
                  </a:lnTo>
                  <a:lnTo>
                    <a:pt x="22659" y="20841"/>
                  </a:lnTo>
                  <a:lnTo>
                    <a:pt x="23063" y="22087"/>
                  </a:lnTo>
                  <a:lnTo>
                    <a:pt x="22895" y="21952"/>
                  </a:lnTo>
                  <a:lnTo>
                    <a:pt x="22760" y="21784"/>
                  </a:lnTo>
                  <a:lnTo>
                    <a:pt x="22727" y="21750"/>
                  </a:lnTo>
                  <a:lnTo>
                    <a:pt x="22659" y="21717"/>
                  </a:lnTo>
                  <a:lnTo>
                    <a:pt x="22592" y="21750"/>
                  </a:lnTo>
                  <a:lnTo>
                    <a:pt x="22558" y="21784"/>
                  </a:lnTo>
                  <a:lnTo>
                    <a:pt x="22424" y="21986"/>
                  </a:lnTo>
                  <a:lnTo>
                    <a:pt x="22356" y="22188"/>
                  </a:lnTo>
                  <a:lnTo>
                    <a:pt x="22222" y="22559"/>
                  </a:lnTo>
                  <a:lnTo>
                    <a:pt x="21986" y="22053"/>
                  </a:lnTo>
                  <a:lnTo>
                    <a:pt x="21784" y="21515"/>
                  </a:lnTo>
                  <a:lnTo>
                    <a:pt x="21616" y="20976"/>
                  </a:lnTo>
                  <a:lnTo>
                    <a:pt x="21447" y="20437"/>
                  </a:lnTo>
                  <a:lnTo>
                    <a:pt x="21481" y="20404"/>
                  </a:lnTo>
                  <a:lnTo>
                    <a:pt x="21447" y="20336"/>
                  </a:lnTo>
                  <a:lnTo>
                    <a:pt x="21447" y="20303"/>
                  </a:lnTo>
                  <a:lnTo>
                    <a:pt x="21380" y="20269"/>
                  </a:lnTo>
                  <a:lnTo>
                    <a:pt x="21245" y="19629"/>
                  </a:lnTo>
                  <a:lnTo>
                    <a:pt x="21077" y="18821"/>
                  </a:lnTo>
                  <a:lnTo>
                    <a:pt x="20908" y="18013"/>
                  </a:lnTo>
                  <a:lnTo>
                    <a:pt x="20774" y="17340"/>
                  </a:lnTo>
                  <a:lnTo>
                    <a:pt x="20807" y="17273"/>
                  </a:lnTo>
                  <a:lnTo>
                    <a:pt x="20807" y="17239"/>
                  </a:lnTo>
                  <a:lnTo>
                    <a:pt x="20774" y="17172"/>
                  </a:lnTo>
                  <a:lnTo>
                    <a:pt x="20740" y="17138"/>
                  </a:lnTo>
                  <a:lnTo>
                    <a:pt x="20471" y="15791"/>
                  </a:lnTo>
                  <a:lnTo>
                    <a:pt x="20504" y="15758"/>
                  </a:lnTo>
                  <a:lnTo>
                    <a:pt x="20504" y="15690"/>
                  </a:lnTo>
                  <a:lnTo>
                    <a:pt x="20471" y="15657"/>
                  </a:lnTo>
                  <a:lnTo>
                    <a:pt x="20403" y="15589"/>
                  </a:lnTo>
                  <a:lnTo>
                    <a:pt x="20302" y="15118"/>
                  </a:lnTo>
                  <a:lnTo>
                    <a:pt x="20336" y="15017"/>
                  </a:lnTo>
                  <a:lnTo>
                    <a:pt x="20336" y="14950"/>
                  </a:lnTo>
                  <a:lnTo>
                    <a:pt x="20302" y="14882"/>
                  </a:lnTo>
                  <a:lnTo>
                    <a:pt x="20235" y="14849"/>
                  </a:lnTo>
                  <a:lnTo>
                    <a:pt x="19764" y="12963"/>
                  </a:lnTo>
                  <a:lnTo>
                    <a:pt x="19326" y="11246"/>
                  </a:lnTo>
                  <a:lnTo>
                    <a:pt x="19326" y="11145"/>
                  </a:lnTo>
                  <a:lnTo>
                    <a:pt x="19259" y="11078"/>
                  </a:lnTo>
                  <a:lnTo>
                    <a:pt x="18956" y="9731"/>
                  </a:lnTo>
                  <a:lnTo>
                    <a:pt x="18956" y="9630"/>
                  </a:lnTo>
                  <a:lnTo>
                    <a:pt x="18787" y="8957"/>
                  </a:lnTo>
                  <a:lnTo>
                    <a:pt x="18821" y="8856"/>
                  </a:lnTo>
                  <a:lnTo>
                    <a:pt x="18787" y="8788"/>
                  </a:lnTo>
                  <a:lnTo>
                    <a:pt x="18754" y="8755"/>
                  </a:lnTo>
                  <a:lnTo>
                    <a:pt x="18552" y="7745"/>
                  </a:lnTo>
                  <a:lnTo>
                    <a:pt x="18316" y="6364"/>
                  </a:lnTo>
                  <a:lnTo>
                    <a:pt x="18148" y="5691"/>
                  </a:lnTo>
                  <a:lnTo>
                    <a:pt x="17979" y="4984"/>
                  </a:lnTo>
                  <a:lnTo>
                    <a:pt x="17777" y="4512"/>
                  </a:lnTo>
                  <a:lnTo>
                    <a:pt x="17575" y="4007"/>
                  </a:lnTo>
                  <a:lnTo>
                    <a:pt x="17340" y="3536"/>
                  </a:lnTo>
                  <a:lnTo>
                    <a:pt x="17239" y="3267"/>
                  </a:lnTo>
                  <a:lnTo>
                    <a:pt x="17171" y="3031"/>
                  </a:lnTo>
                  <a:lnTo>
                    <a:pt x="17205" y="2930"/>
                  </a:lnTo>
                  <a:lnTo>
                    <a:pt x="17171" y="2896"/>
                  </a:lnTo>
                  <a:lnTo>
                    <a:pt x="17138" y="2863"/>
                  </a:lnTo>
                  <a:lnTo>
                    <a:pt x="17138" y="2829"/>
                  </a:lnTo>
                  <a:lnTo>
                    <a:pt x="17171" y="2829"/>
                  </a:lnTo>
                  <a:lnTo>
                    <a:pt x="17441" y="2728"/>
                  </a:lnTo>
                  <a:lnTo>
                    <a:pt x="17710" y="2694"/>
                  </a:lnTo>
                  <a:lnTo>
                    <a:pt x="17979" y="2661"/>
                  </a:lnTo>
                  <a:close/>
                  <a:moveTo>
                    <a:pt x="24275" y="1"/>
                  </a:moveTo>
                  <a:lnTo>
                    <a:pt x="22626" y="506"/>
                  </a:lnTo>
                  <a:lnTo>
                    <a:pt x="20976" y="977"/>
                  </a:lnTo>
                  <a:lnTo>
                    <a:pt x="19326" y="1381"/>
                  </a:lnTo>
                  <a:lnTo>
                    <a:pt x="17643" y="1785"/>
                  </a:lnTo>
                  <a:lnTo>
                    <a:pt x="14310" y="2593"/>
                  </a:lnTo>
                  <a:lnTo>
                    <a:pt x="12626" y="2997"/>
                  </a:lnTo>
                  <a:lnTo>
                    <a:pt x="10976" y="3401"/>
                  </a:lnTo>
                  <a:lnTo>
                    <a:pt x="9630" y="3772"/>
                  </a:lnTo>
                  <a:lnTo>
                    <a:pt x="8317" y="4176"/>
                  </a:lnTo>
                  <a:lnTo>
                    <a:pt x="5691" y="5017"/>
                  </a:lnTo>
                  <a:lnTo>
                    <a:pt x="5051" y="5253"/>
                  </a:lnTo>
                  <a:lnTo>
                    <a:pt x="4714" y="5388"/>
                  </a:lnTo>
                  <a:lnTo>
                    <a:pt x="4377" y="5590"/>
                  </a:lnTo>
                  <a:lnTo>
                    <a:pt x="4108" y="5792"/>
                  </a:lnTo>
                  <a:lnTo>
                    <a:pt x="3973" y="5926"/>
                  </a:lnTo>
                  <a:lnTo>
                    <a:pt x="3906" y="6061"/>
                  </a:lnTo>
                  <a:lnTo>
                    <a:pt x="3839" y="6230"/>
                  </a:lnTo>
                  <a:lnTo>
                    <a:pt x="3805" y="6364"/>
                  </a:lnTo>
                  <a:lnTo>
                    <a:pt x="3771" y="6533"/>
                  </a:lnTo>
                  <a:lnTo>
                    <a:pt x="3805" y="6735"/>
                  </a:lnTo>
                  <a:lnTo>
                    <a:pt x="3771" y="7105"/>
                  </a:lnTo>
                  <a:lnTo>
                    <a:pt x="3805" y="7509"/>
                  </a:lnTo>
                  <a:lnTo>
                    <a:pt x="3906" y="7913"/>
                  </a:lnTo>
                  <a:lnTo>
                    <a:pt x="4007" y="8317"/>
                  </a:lnTo>
                  <a:lnTo>
                    <a:pt x="4310" y="9125"/>
                  </a:lnTo>
                  <a:lnTo>
                    <a:pt x="4546" y="9866"/>
                  </a:lnTo>
                  <a:lnTo>
                    <a:pt x="5556" y="13434"/>
                  </a:lnTo>
                  <a:lnTo>
                    <a:pt x="4916" y="12761"/>
                  </a:lnTo>
                  <a:lnTo>
                    <a:pt x="4243" y="12121"/>
                  </a:lnTo>
                  <a:lnTo>
                    <a:pt x="3839" y="11717"/>
                  </a:lnTo>
                  <a:lnTo>
                    <a:pt x="3401" y="11381"/>
                  </a:lnTo>
                  <a:lnTo>
                    <a:pt x="2963" y="11010"/>
                  </a:lnTo>
                  <a:lnTo>
                    <a:pt x="2559" y="10606"/>
                  </a:lnTo>
                  <a:lnTo>
                    <a:pt x="2290" y="10371"/>
                  </a:lnTo>
                  <a:lnTo>
                    <a:pt x="1987" y="10101"/>
                  </a:lnTo>
                  <a:lnTo>
                    <a:pt x="1819" y="9967"/>
                  </a:lnTo>
                  <a:lnTo>
                    <a:pt x="1650" y="9899"/>
                  </a:lnTo>
                  <a:lnTo>
                    <a:pt x="1482" y="9866"/>
                  </a:lnTo>
                  <a:lnTo>
                    <a:pt x="1280" y="9899"/>
                  </a:lnTo>
                  <a:lnTo>
                    <a:pt x="1280" y="9832"/>
                  </a:lnTo>
                  <a:lnTo>
                    <a:pt x="1246" y="9765"/>
                  </a:lnTo>
                  <a:lnTo>
                    <a:pt x="1179" y="9731"/>
                  </a:lnTo>
                  <a:lnTo>
                    <a:pt x="1112" y="9731"/>
                  </a:lnTo>
                  <a:lnTo>
                    <a:pt x="943" y="9832"/>
                  </a:lnTo>
                  <a:lnTo>
                    <a:pt x="775" y="10000"/>
                  </a:lnTo>
                  <a:lnTo>
                    <a:pt x="506" y="10303"/>
                  </a:lnTo>
                  <a:lnTo>
                    <a:pt x="270" y="10573"/>
                  </a:lnTo>
                  <a:lnTo>
                    <a:pt x="169" y="10741"/>
                  </a:lnTo>
                  <a:lnTo>
                    <a:pt x="135" y="10808"/>
                  </a:lnTo>
                  <a:lnTo>
                    <a:pt x="135" y="10876"/>
                  </a:lnTo>
                  <a:lnTo>
                    <a:pt x="102" y="10876"/>
                  </a:lnTo>
                  <a:lnTo>
                    <a:pt x="68" y="10909"/>
                  </a:lnTo>
                  <a:lnTo>
                    <a:pt x="34" y="10943"/>
                  </a:lnTo>
                  <a:lnTo>
                    <a:pt x="1" y="10977"/>
                  </a:lnTo>
                  <a:lnTo>
                    <a:pt x="34" y="11010"/>
                  </a:lnTo>
                  <a:lnTo>
                    <a:pt x="68" y="11044"/>
                  </a:lnTo>
                  <a:lnTo>
                    <a:pt x="236" y="11145"/>
                  </a:lnTo>
                  <a:lnTo>
                    <a:pt x="371" y="11280"/>
                  </a:lnTo>
                  <a:lnTo>
                    <a:pt x="640" y="11549"/>
                  </a:lnTo>
                  <a:lnTo>
                    <a:pt x="1145" y="12155"/>
                  </a:lnTo>
                  <a:lnTo>
                    <a:pt x="1448" y="12525"/>
                  </a:lnTo>
                  <a:lnTo>
                    <a:pt x="1785" y="12896"/>
                  </a:lnTo>
                  <a:lnTo>
                    <a:pt x="2155" y="13232"/>
                  </a:lnTo>
                  <a:lnTo>
                    <a:pt x="2526" y="13569"/>
                  </a:lnTo>
                  <a:lnTo>
                    <a:pt x="3401" y="14243"/>
                  </a:lnTo>
                  <a:lnTo>
                    <a:pt x="4276" y="14983"/>
                  </a:lnTo>
                  <a:lnTo>
                    <a:pt x="4680" y="15354"/>
                  </a:lnTo>
                  <a:lnTo>
                    <a:pt x="5085" y="15758"/>
                  </a:lnTo>
                  <a:lnTo>
                    <a:pt x="5455" y="16195"/>
                  </a:lnTo>
                  <a:lnTo>
                    <a:pt x="5792" y="16633"/>
                  </a:lnTo>
                  <a:lnTo>
                    <a:pt x="5859" y="16700"/>
                  </a:lnTo>
                  <a:lnTo>
                    <a:pt x="5994" y="16700"/>
                  </a:lnTo>
                  <a:lnTo>
                    <a:pt x="6027" y="16633"/>
                  </a:lnTo>
                  <a:lnTo>
                    <a:pt x="6061" y="16599"/>
                  </a:lnTo>
                  <a:lnTo>
                    <a:pt x="6162" y="16734"/>
                  </a:lnTo>
                  <a:lnTo>
                    <a:pt x="6263" y="16835"/>
                  </a:lnTo>
                  <a:lnTo>
                    <a:pt x="6330" y="16869"/>
                  </a:lnTo>
                  <a:lnTo>
                    <a:pt x="6330" y="16902"/>
                  </a:lnTo>
                  <a:lnTo>
                    <a:pt x="6600" y="17744"/>
                  </a:lnTo>
                  <a:lnTo>
                    <a:pt x="6869" y="18619"/>
                  </a:lnTo>
                  <a:lnTo>
                    <a:pt x="7071" y="19461"/>
                  </a:lnTo>
                  <a:lnTo>
                    <a:pt x="7239" y="20336"/>
                  </a:lnTo>
                  <a:lnTo>
                    <a:pt x="7610" y="22087"/>
                  </a:lnTo>
                  <a:lnTo>
                    <a:pt x="7812" y="22963"/>
                  </a:lnTo>
                  <a:lnTo>
                    <a:pt x="8081" y="23838"/>
                  </a:lnTo>
                  <a:lnTo>
                    <a:pt x="8653" y="25656"/>
                  </a:lnTo>
                  <a:lnTo>
                    <a:pt x="9226" y="27474"/>
                  </a:lnTo>
                  <a:lnTo>
                    <a:pt x="9327" y="27710"/>
                  </a:lnTo>
                  <a:lnTo>
                    <a:pt x="9428" y="27912"/>
                  </a:lnTo>
                  <a:lnTo>
                    <a:pt x="9529" y="28114"/>
                  </a:lnTo>
                  <a:lnTo>
                    <a:pt x="9663" y="28316"/>
                  </a:lnTo>
                  <a:lnTo>
                    <a:pt x="9832" y="28484"/>
                  </a:lnTo>
                  <a:lnTo>
                    <a:pt x="10000" y="28652"/>
                  </a:lnTo>
                  <a:lnTo>
                    <a:pt x="10202" y="28787"/>
                  </a:lnTo>
                  <a:lnTo>
                    <a:pt x="10438" y="28888"/>
                  </a:lnTo>
                  <a:lnTo>
                    <a:pt x="10707" y="28955"/>
                  </a:lnTo>
                  <a:lnTo>
                    <a:pt x="11010" y="29023"/>
                  </a:lnTo>
                  <a:lnTo>
                    <a:pt x="11313" y="29056"/>
                  </a:lnTo>
                  <a:lnTo>
                    <a:pt x="11616" y="29056"/>
                  </a:lnTo>
                  <a:lnTo>
                    <a:pt x="11919" y="29023"/>
                  </a:lnTo>
                  <a:lnTo>
                    <a:pt x="12222" y="28989"/>
                  </a:lnTo>
                  <a:lnTo>
                    <a:pt x="12828" y="28854"/>
                  </a:lnTo>
                  <a:lnTo>
                    <a:pt x="13434" y="28686"/>
                  </a:lnTo>
                  <a:lnTo>
                    <a:pt x="14040" y="28484"/>
                  </a:lnTo>
                  <a:lnTo>
                    <a:pt x="15151" y="28080"/>
                  </a:lnTo>
                  <a:lnTo>
                    <a:pt x="17104" y="27541"/>
                  </a:lnTo>
                  <a:lnTo>
                    <a:pt x="19057" y="27003"/>
                  </a:lnTo>
                  <a:lnTo>
                    <a:pt x="20067" y="26666"/>
                  </a:lnTo>
                  <a:lnTo>
                    <a:pt x="21110" y="26329"/>
                  </a:lnTo>
                  <a:lnTo>
                    <a:pt x="21616" y="26161"/>
                  </a:lnTo>
                  <a:lnTo>
                    <a:pt x="22154" y="26026"/>
                  </a:lnTo>
                  <a:lnTo>
                    <a:pt x="22659" y="25892"/>
                  </a:lnTo>
                  <a:lnTo>
                    <a:pt x="23198" y="25824"/>
                  </a:lnTo>
                  <a:lnTo>
                    <a:pt x="23265" y="25791"/>
                  </a:lnTo>
                  <a:lnTo>
                    <a:pt x="23333" y="25690"/>
                  </a:lnTo>
                  <a:lnTo>
                    <a:pt x="23467" y="25690"/>
                  </a:lnTo>
                  <a:lnTo>
                    <a:pt x="23636" y="25656"/>
                  </a:lnTo>
                  <a:lnTo>
                    <a:pt x="23972" y="25589"/>
                  </a:lnTo>
                  <a:lnTo>
                    <a:pt x="24275" y="25488"/>
                  </a:lnTo>
                  <a:lnTo>
                    <a:pt x="24275" y="25151"/>
                  </a:lnTo>
                  <a:lnTo>
                    <a:pt x="23636" y="25353"/>
                  </a:lnTo>
                  <a:lnTo>
                    <a:pt x="23366" y="25454"/>
                  </a:lnTo>
                  <a:lnTo>
                    <a:pt x="23198" y="25555"/>
                  </a:lnTo>
                  <a:lnTo>
                    <a:pt x="22760" y="25589"/>
                  </a:lnTo>
                  <a:lnTo>
                    <a:pt x="22356" y="25690"/>
                  </a:lnTo>
                  <a:lnTo>
                    <a:pt x="21548" y="25892"/>
                  </a:lnTo>
                  <a:lnTo>
                    <a:pt x="19966" y="26430"/>
                  </a:lnTo>
                  <a:lnTo>
                    <a:pt x="19057" y="26700"/>
                  </a:lnTo>
                  <a:lnTo>
                    <a:pt x="18148" y="26969"/>
                  </a:lnTo>
                  <a:lnTo>
                    <a:pt x="16296" y="27474"/>
                  </a:lnTo>
                  <a:lnTo>
                    <a:pt x="14882" y="27912"/>
                  </a:lnTo>
                  <a:lnTo>
                    <a:pt x="13468" y="28349"/>
                  </a:lnTo>
                  <a:lnTo>
                    <a:pt x="12895" y="28518"/>
                  </a:lnTo>
                  <a:lnTo>
                    <a:pt x="12323" y="28686"/>
                  </a:lnTo>
                  <a:lnTo>
                    <a:pt x="11717" y="28753"/>
                  </a:lnTo>
                  <a:lnTo>
                    <a:pt x="11414" y="28787"/>
                  </a:lnTo>
                  <a:lnTo>
                    <a:pt x="11111" y="28787"/>
                  </a:lnTo>
                  <a:lnTo>
                    <a:pt x="10741" y="28720"/>
                  </a:lnTo>
                  <a:lnTo>
                    <a:pt x="10438" y="28585"/>
                  </a:lnTo>
                  <a:lnTo>
                    <a:pt x="10202" y="28417"/>
                  </a:lnTo>
                  <a:lnTo>
                    <a:pt x="9966" y="28181"/>
                  </a:lnTo>
                  <a:lnTo>
                    <a:pt x="9798" y="27912"/>
                  </a:lnTo>
                  <a:lnTo>
                    <a:pt x="9630" y="27609"/>
                  </a:lnTo>
                  <a:lnTo>
                    <a:pt x="9495" y="27306"/>
                  </a:lnTo>
                  <a:lnTo>
                    <a:pt x="9394" y="26969"/>
                  </a:lnTo>
                  <a:lnTo>
                    <a:pt x="9125" y="26094"/>
                  </a:lnTo>
                  <a:lnTo>
                    <a:pt x="8822" y="25252"/>
                  </a:lnTo>
                  <a:lnTo>
                    <a:pt x="8249" y="23535"/>
                  </a:lnTo>
                  <a:lnTo>
                    <a:pt x="8014" y="22761"/>
                  </a:lnTo>
                  <a:lnTo>
                    <a:pt x="7812" y="21986"/>
                  </a:lnTo>
                  <a:lnTo>
                    <a:pt x="7475" y="20437"/>
                  </a:lnTo>
                  <a:lnTo>
                    <a:pt x="7138" y="18855"/>
                  </a:lnTo>
                  <a:lnTo>
                    <a:pt x="6936" y="18114"/>
                  </a:lnTo>
                  <a:lnTo>
                    <a:pt x="6667" y="17340"/>
                  </a:lnTo>
                  <a:lnTo>
                    <a:pt x="6768" y="17441"/>
                  </a:lnTo>
                  <a:lnTo>
                    <a:pt x="7037" y="17744"/>
                  </a:lnTo>
                  <a:lnTo>
                    <a:pt x="7307" y="18047"/>
                  </a:lnTo>
                  <a:lnTo>
                    <a:pt x="7946" y="18586"/>
                  </a:lnTo>
                  <a:lnTo>
                    <a:pt x="8115" y="18956"/>
                  </a:lnTo>
                  <a:lnTo>
                    <a:pt x="8216" y="19360"/>
                  </a:lnTo>
                  <a:lnTo>
                    <a:pt x="8418" y="20168"/>
                  </a:lnTo>
                  <a:lnTo>
                    <a:pt x="8586" y="21010"/>
                  </a:lnTo>
                  <a:lnTo>
                    <a:pt x="8721" y="21818"/>
                  </a:lnTo>
                  <a:lnTo>
                    <a:pt x="8923" y="23030"/>
                  </a:lnTo>
                  <a:lnTo>
                    <a:pt x="9192" y="24242"/>
                  </a:lnTo>
                  <a:lnTo>
                    <a:pt x="9394" y="25319"/>
                  </a:lnTo>
                  <a:lnTo>
                    <a:pt x="9562" y="25892"/>
                  </a:lnTo>
                  <a:lnTo>
                    <a:pt x="9731" y="26498"/>
                  </a:lnTo>
                  <a:lnTo>
                    <a:pt x="10000" y="27036"/>
                  </a:lnTo>
                  <a:lnTo>
                    <a:pt x="10135" y="27272"/>
                  </a:lnTo>
                  <a:lnTo>
                    <a:pt x="10303" y="27508"/>
                  </a:lnTo>
                  <a:lnTo>
                    <a:pt x="10505" y="27710"/>
                  </a:lnTo>
                  <a:lnTo>
                    <a:pt x="10707" y="27878"/>
                  </a:lnTo>
                  <a:lnTo>
                    <a:pt x="10943" y="28013"/>
                  </a:lnTo>
                  <a:lnTo>
                    <a:pt x="11178" y="28147"/>
                  </a:lnTo>
                  <a:lnTo>
                    <a:pt x="11515" y="28215"/>
                  </a:lnTo>
                  <a:lnTo>
                    <a:pt x="11852" y="28248"/>
                  </a:lnTo>
                  <a:lnTo>
                    <a:pt x="12188" y="28248"/>
                  </a:lnTo>
                  <a:lnTo>
                    <a:pt x="12525" y="28215"/>
                  </a:lnTo>
                  <a:lnTo>
                    <a:pt x="12862" y="28147"/>
                  </a:lnTo>
                  <a:lnTo>
                    <a:pt x="13199" y="28046"/>
                  </a:lnTo>
                  <a:lnTo>
                    <a:pt x="13838" y="27878"/>
                  </a:lnTo>
                  <a:lnTo>
                    <a:pt x="14613" y="27609"/>
                  </a:lnTo>
                  <a:lnTo>
                    <a:pt x="15387" y="27306"/>
                  </a:lnTo>
                  <a:lnTo>
                    <a:pt x="16195" y="27003"/>
                  </a:lnTo>
                  <a:lnTo>
                    <a:pt x="16969" y="26733"/>
                  </a:lnTo>
                  <a:lnTo>
                    <a:pt x="21279" y="25488"/>
                  </a:lnTo>
                  <a:lnTo>
                    <a:pt x="22356" y="25151"/>
                  </a:lnTo>
                  <a:lnTo>
                    <a:pt x="23467" y="24814"/>
                  </a:lnTo>
                  <a:lnTo>
                    <a:pt x="24275" y="24579"/>
                  </a:lnTo>
                  <a:lnTo>
                    <a:pt x="24275" y="24276"/>
                  </a:lnTo>
                  <a:lnTo>
                    <a:pt x="22929" y="24713"/>
                  </a:lnTo>
                  <a:lnTo>
                    <a:pt x="20807" y="25387"/>
                  </a:lnTo>
                  <a:lnTo>
                    <a:pt x="18686" y="25993"/>
                  </a:lnTo>
                  <a:lnTo>
                    <a:pt x="16936" y="26531"/>
                  </a:lnTo>
                  <a:lnTo>
                    <a:pt x="16094" y="26801"/>
                  </a:lnTo>
                  <a:lnTo>
                    <a:pt x="15252" y="27104"/>
                  </a:lnTo>
                  <a:lnTo>
                    <a:pt x="14444" y="27407"/>
                  </a:lnTo>
                  <a:lnTo>
                    <a:pt x="13670" y="27676"/>
                  </a:lnTo>
                  <a:lnTo>
                    <a:pt x="13232" y="27811"/>
                  </a:lnTo>
                  <a:lnTo>
                    <a:pt x="12828" y="27878"/>
                  </a:lnTo>
                  <a:lnTo>
                    <a:pt x="12424" y="27945"/>
                  </a:lnTo>
                  <a:lnTo>
                    <a:pt x="12020" y="27979"/>
                  </a:lnTo>
                  <a:lnTo>
                    <a:pt x="11650" y="27979"/>
                  </a:lnTo>
                  <a:lnTo>
                    <a:pt x="11313" y="27878"/>
                  </a:lnTo>
                  <a:lnTo>
                    <a:pt x="11044" y="27777"/>
                  </a:lnTo>
                  <a:lnTo>
                    <a:pt x="10774" y="27575"/>
                  </a:lnTo>
                  <a:lnTo>
                    <a:pt x="10539" y="27373"/>
                  </a:lnTo>
                  <a:lnTo>
                    <a:pt x="10337" y="27104"/>
                  </a:lnTo>
                  <a:lnTo>
                    <a:pt x="10168" y="26834"/>
                  </a:lnTo>
                  <a:lnTo>
                    <a:pt x="10034" y="26531"/>
                  </a:lnTo>
                  <a:lnTo>
                    <a:pt x="9899" y="26195"/>
                  </a:lnTo>
                  <a:lnTo>
                    <a:pt x="9764" y="25858"/>
                  </a:lnTo>
                  <a:lnTo>
                    <a:pt x="9596" y="25185"/>
                  </a:lnTo>
                  <a:lnTo>
                    <a:pt x="9461" y="24511"/>
                  </a:lnTo>
                  <a:lnTo>
                    <a:pt x="9327" y="23872"/>
                  </a:lnTo>
                  <a:lnTo>
                    <a:pt x="9125" y="22626"/>
                  </a:lnTo>
                  <a:lnTo>
                    <a:pt x="8923" y="21346"/>
                  </a:lnTo>
                  <a:lnTo>
                    <a:pt x="8822" y="20707"/>
                  </a:lnTo>
                  <a:lnTo>
                    <a:pt x="8687" y="20101"/>
                  </a:lnTo>
                  <a:lnTo>
                    <a:pt x="8519" y="19495"/>
                  </a:lnTo>
                  <a:lnTo>
                    <a:pt x="8317" y="18889"/>
                  </a:lnTo>
                  <a:lnTo>
                    <a:pt x="8350" y="18922"/>
                  </a:lnTo>
                  <a:lnTo>
                    <a:pt x="9259" y="19764"/>
                  </a:lnTo>
                  <a:lnTo>
                    <a:pt x="9697" y="20168"/>
                  </a:lnTo>
                  <a:lnTo>
                    <a:pt x="10135" y="20572"/>
                  </a:lnTo>
                  <a:lnTo>
                    <a:pt x="10539" y="20875"/>
                  </a:lnTo>
                  <a:lnTo>
                    <a:pt x="10741" y="21043"/>
                  </a:lnTo>
                  <a:lnTo>
                    <a:pt x="10909" y="21178"/>
                  </a:lnTo>
                  <a:lnTo>
                    <a:pt x="11212" y="21447"/>
                  </a:lnTo>
                  <a:lnTo>
                    <a:pt x="11347" y="21548"/>
                  </a:lnTo>
                  <a:lnTo>
                    <a:pt x="11549" y="21616"/>
                  </a:lnTo>
                  <a:lnTo>
                    <a:pt x="11616" y="21649"/>
                  </a:lnTo>
                  <a:lnTo>
                    <a:pt x="11683" y="21616"/>
                  </a:lnTo>
                  <a:lnTo>
                    <a:pt x="11717" y="21582"/>
                  </a:lnTo>
                  <a:lnTo>
                    <a:pt x="11717" y="21616"/>
                  </a:lnTo>
                  <a:lnTo>
                    <a:pt x="11751" y="21649"/>
                  </a:lnTo>
                  <a:lnTo>
                    <a:pt x="11919" y="21784"/>
                  </a:lnTo>
                  <a:lnTo>
                    <a:pt x="12121" y="21885"/>
                  </a:lnTo>
                  <a:lnTo>
                    <a:pt x="11616" y="21986"/>
                  </a:lnTo>
                  <a:lnTo>
                    <a:pt x="11380" y="22053"/>
                  </a:lnTo>
                  <a:lnTo>
                    <a:pt x="11178" y="22155"/>
                  </a:lnTo>
                  <a:lnTo>
                    <a:pt x="11111" y="22222"/>
                  </a:lnTo>
                  <a:lnTo>
                    <a:pt x="11111" y="22289"/>
                  </a:lnTo>
                  <a:lnTo>
                    <a:pt x="11178" y="22357"/>
                  </a:lnTo>
                  <a:lnTo>
                    <a:pt x="11246" y="22357"/>
                  </a:lnTo>
                  <a:lnTo>
                    <a:pt x="12525" y="22020"/>
                  </a:lnTo>
                  <a:lnTo>
                    <a:pt x="13805" y="21683"/>
                  </a:lnTo>
                  <a:lnTo>
                    <a:pt x="15084" y="21313"/>
                  </a:lnTo>
                  <a:lnTo>
                    <a:pt x="16363" y="20976"/>
                  </a:lnTo>
                  <a:lnTo>
                    <a:pt x="18686" y="20404"/>
                  </a:lnTo>
                  <a:lnTo>
                    <a:pt x="21009" y="19831"/>
                  </a:lnTo>
                  <a:lnTo>
                    <a:pt x="21110" y="20235"/>
                  </a:lnTo>
                  <a:lnTo>
                    <a:pt x="20841" y="20269"/>
                  </a:lnTo>
                  <a:lnTo>
                    <a:pt x="20538" y="20303"/>
                  </a:lnTo>
                  <a:lnTo>
                    <a:pt x="19932" y="20437"/>
                  </a:lnTo>
                  <a:lnTo>
                    <a:pt x="18821" y="20740"/>
                  </a:lnTo>
                  <a:lnTo>
                    <a:pt x="18013" y="20942"/>
                  </a:lnTo>
                  <a:lnTo>
                    <a:pt x="17239" y="21178"/>
                  </a:lnTo>
                  <a:lnTo>
                    <a:pt x="15690" y="21649"/>
                  </a:lnTo>
                  <a:lnTo>
                    <a:pt x="14108" y="22155"/>
                  </a:lnTo>
                  <a:lnTo>
                    <a:pt x="13333" y="22424"/>
                  </a:lnTo>
                  <a:lnTo>
                    <a:pt x="12525" y="22660"/>
                  </a:lnTo>
                  <a:lnTo>
                    <a:pt x="12188" y="22693"/>
                  </a:lnTo>
                  <a:lnTo>
                    <a:pt x="11852" y="22761"/>
                  </a:lnTo>
                  <a:lnTo>
                    <a:pt x="11683" y="22794"/>
                  </a:lnTo>
                  <a:lnTo>
                    <a:pt x="11515" y="22895"/>
                  </a:lnTo>
                  <a:lnTo>
                    <a:pt x="11414" y="22996"/>
                  </a:lnTo>
                  <a:lnTo>
                    <a:pt x="11313" y="23131"/>
                  </a:lnTo>
                  <a:lnTo>
                    <a:pt x="11313" y="23165"/>
                  </a:lnTo>
                  <a:lnTo>
                    <a:pt x="11347" y="23165"/>
                  </a:lnTo>
                  <a:lnTo>
                    <a:pt x="11784" y="23030"/>
                  </a:lnTo>
                  <a:lnTo>
                    <a:pt x="12222" y="22929"/>
                  </a:lnTo>
                  <a:lnTo>
                    <a:pt x="12660" y="22862"/>
                  </a:lnTo>
                  <a:lnTo>
                    <a:pt x="13097" y="22727"/>
                  </a:lnTo>
                  <a:lnTo>
                    <a:pt x="14545" y="22289"/>
                  </a:lnTo>
                  <a:lnTo>
                    <a:pt x="15993" y="21818"/>
                  </a:lnTo>
                  <a:lnTo>
                    <a:pt x="17306" y="21414"/>
                  </a:lnTo>
                  <a:lnTo>
                    <a:pt x="18653" y="21043"/>
                  </a:lnTo>
                  <a:lnTo>
                    <a:pt x="19259" y="20841"/>
                  </a:lnTo>
                  <a:lnTo>
                    <a:pt x="19898" y="20673"/>
                  </a:lnTo>
                  <a:lnTo>
                    <a:pt x="20538" y="20538"/>
                  </a:lnTo>
                  <a:lnTo>
                    <a:pt x="20875" y="20505"/>
                  </a:lnTo>
                  <a:lnTo>
                    <a:pt x="21178" y="20505"/>
                  </a:lnTo>
                  <a:lnTo>
                    <a:pt x="21346" y="21043"/>
                  </a:lnTo>
                  <a:lnTo>
                    <a:pt x="20740" y="21144"/>
                  </a:lnTo>
                  <a:lnTo>
                    <a:pt x="20134" y="21279"/>
                  </a:lnTo>
                  <a:lnTo>
                    <a:pt x="18922" y="21582"/>
                  </a:lnTo>
                  <a:lnTo>
                    <a:pt x="16498" y="22256"/>
                  </a:lnTo>
                  <a:lnTo>
                    <a:pt x="15252" y="22592"/>
                  </a:lnTo>
                  <a:lnTo>
                    <a:pt x="14007" y="22963"/>
                  </a:lnTo>
                  <a:lnTo>
                    <a:pt x="12761" y="23400"/>
                  </a:lnTo>
                  <a:lnTo>
                    <a:pt x="11549" y="23838"/>
                  </a:lnTo>
                  <a:lnTo>
                    <a:pt x="11515" y="23872"/>
                  </a:lnTo>
                  <a:lnTo>
                    <a:pt x="11515" y="23905"/>
                  </a:lnTo>
                  <a:lnTo>
                    <a:pt x="11549" y="23973"/>
                  </a:lnTo>
                  <a:lnTo>
                    <a:pt x="11582" y="23973"/>
                  </a:lnTo>
                  <a:lnTo>
                    <a:pt x="12188" y="23872"/>
                  </a:lnTo>
                  <a:lnTo>
                    <a:pt x="12794" y="23737"/>
                  </a:lnTo>
                  <a:lnTo>
                    <a:pt x="13367" y="23569"/>
                  </a:lnTo>
                  <a:lnTo>
                    <a:pt x="13973" y="23333"/>
                  </a:lnTo>
                  <a:lnTo>
                    <a:pt x="15151" y="22929"/>
                  </a:lnTo>
                  <a:lnTo>
                    <a:pt x="15724" y="22727"/>
                  </a:lnTo>
                  <a:lnTo>
                    <a:pt x="16330" y="22559"/>
                  </a:lnTo>
                  <a:lnTo>
                    <a:pt x="17575" y="22222"/>
                  </a:lnTo>
                  <a:lnTo>
                    <a:pt x="18855" y="21851"/>
                  </a:lnTo>
                  <a:lnTo>
                    <a:pt x="20134" y="21548"/>
                  </a:lnTo>
                  <a:lnTo>
                    <a:pt x="20774" y="21414"/>
                  </a:lnTo>
                  <a:lnTo>
                    <a:pt x="21414" y="21279"/>
                  </a:lnTo>
                  <a:lnTo>
                    <a:pt x="21750" y="22155"/>
                  </a:lnTo>
                  <a:lnTo>
                    <a:pt x="21919" y="22592"/>
                  </a:lnTo>
                  <a:lnTo>
                    <a:pt x="22154" y="22996"/>
                  </a:lnTo>
                  <a:lnTo>
                    <a:pt x="22188" y="23064"/>
                  </a:lnTo>
                  <a:lnTo>
                    <a:pt x="22255" y="23064"/>
                  </a:lnTo>
                  <a:lnTo>
                    <a:pt x="22356" y="23030"/>
                  </a:lnTo>
                  <a:lnTo>
                    <a:pt x="22390" y="22963"/>
                  </a:lnTo>
                  <a:lnTo>
                    <a:pt x="22525" y="22525"/>
                  </a:lnTo>
                  <a:lnTo>
                    <a:pt x="22592" y="22323"/>
                  </a:lnTo>
                  <a:lnTo>
                    <a:pt x="22659" y="22121"/>
                  </a:lnTo>
                  <a:lnTo>
                    <a:pt x="22760" y="22222"/>
                  </a:lnTo>
                  <a:lnTo>
                    <a:pt x="22861" y="22289"/>
                  </a:lnTo>
                  <a:lnTo>
                    <a:pt x="23131" y="22390"/>
                  </a:lnTo>
                  <a:lnTo>
                    <a:pt x="23164" y="22491"/>
                  </a:lnTo>
                  <a:lnTo>
                    <a:pt x="23198" y="22525"/>
                  </a:lnTo>
                  <a:lnTo>
                    <a:pt x="23232" y="22559"/>
                  </a:lnTo>
                  <a:lnTo>
                    <a:pt x="23333" y="22559"/>
                  </a:lnTo>
                  <a:lnTo>
                    <a:pt x="23400" y="22525"/>
                  </a:lnTo>
                  <a:lnTo>
                    <a:pt x="23434" y="22458"/>
                  </a:lnTo>
                  <a:lnTo>
                    <a:pt x="23434" y="22424"/>
                  </a:lnTo>
                  <a:lnTo>
                    <a:pt x="23400" y="22357"/>
                  </a:lnTo>
                  <a:lnTo>
                    <a:pt x="23400" y="22256"/>
                  </a:lnTo>
                  <a:lnTo>
                    <a:pt x="23366" y="22188"/>
                  </a:lnTo>
                  <a:lnTo>
                    <a:pt x="22962" y="20841"/>
                  </a:lnTo>
                  <a:lnTo>
                    <a:pt x="22558" y="19495"/>
                  </a:lnTo>
                  <a:lnTo>
                    <a:pt x="22121" y="18114"/>
                  </a:lnTo>
                  <a:lnTo>
                    <a:pt x="21750" y="16768"/>
                  </a:lnTo>
                  <a:lnTo>
                    <a:pt x="21582" y="16061"/>
                  </a:lnTo>
                  <a:lnTo>
                    <a:pt x="21414" y="15320"/>
                  </a:lnTo>
                  <a:lnTo>
                    <a:pt x="21178" y="13872"/>
                  </a:lnTo>
                  <a:lnTo>
                    <a:pt x="20908" y="12424"/>
                  </a:lnTo>
                  <a:lnTo>
                    <a:pt x="20774" y="11717"/>
                  </a:lnTo>
                  <a:lnTo>
                    <a:pt x="20639" y="10977"/>
                  </a:lnTo>
                  <a:lnTo>
                    <a:pt x="20437" y="10337"/>
                  </a:lnTo>
                  <a:lnTo>
                    <a:pt x="20269" y="9664"/>
                  </a:lnTo>
                  <a:lnTo>
                    <a:pt x="19898" y="8384"/>
                  </a:lnTo>
                  <a:lnTo>
                    <a:pt x="19528" y="6903"/>
                  </a:lnTo>
                  <a:lnTo>
                    <a:pt x="19360" y="6162"/>
                  </a:lnTo>
                  <a:lnTo>
                    <a:pt x="19158" y="5421"/>
                  </a:lnTo>
                  <a:lnTo>
                    <a:pt x="18855" y="4479"/>
                  </a:lnTo>
                  <a:lnTo>
                    <a:pt x="18552" y="3570"/>
                  </a:lnTo>
                  <a:lnTo>
                    <a:pt x="18451" y="3132"/>
                  </a:lnTo>
                  <a:lnTo>
                    <a:pt x="18350" y="2896"/>
                  </a:lnTo>
                  <a:lnTo>
                    <a:pt x="18282" y="2694"/>
                  </a:lnTo>
                  <a:lnTo>
                    <a:pt x="18518" y="2728"/>
                  </a:lnTo>
                  <a:lnTo>
                    <a:pt x="18821" y="2694"/>
                  </a:lnTo>
                  <a:lnTo>
                    <a:pt x="19494" y="2560"/>
                  </a:lnTo>
                  <a:lnTo>
                    <a:pt x="19494" y="2795"/>
                  </a:lnTo>
                  <a:lnTo>
                    <a:pt x="19528" y="3065"/>
                  </a:lnTo>
                  <a:lnTo>
                    <a:pt x="19629" y="3570"/>
                  </a:lnTo>
                  <a:lnTo>
                    <a:pt x="19764" y="4075"/>
                  </a:lnTo>
                  <a:lnTo>
                    <a:pt x="19932" y="4580"/>
                  </a:lnTo>
                  <a:lnTo>
                    <a:pt x="20100" y="5287"/>
                  </a:lnTo>
                  <a:lnTo>
                    <a:pt x="20269" y="5994"/>
                  </a:lnTo>
                  <a:lnTo>
                    <a:pt x="20572" y="7442"/>
                  </a:lnTo>
                  <a:lnTo>
                    <a:pt x="20740" y="8182"/>
                  </a:lnTo>
                  <a:lnTo>
                    <a:pt x="20908" y="8889"/>
                  </a:lnTo>
                  <a:lnTo>
                    <a:pt x="21312" y="10371"/>
                  </a:lnTo>
                  <a:lnTo>
                    <a:pt x="22154" y="13232"/>
                  </a:lnTo>
                  <a:lnTo>
                    <a:pt x="22962" y="16061"/>
                  </a:lnTo>
                  <a:lnTo>
                    <a:pt x="23366" y="17441"/>
                  </a:lnTo>
                  <a:lnTo>
                    <a:pt x="23737" y="18855"/>
                  </a:lnTo>
                  <a:lnTo>
                    <a:pt x="23972" y="19663"/>
                  </a:lnTo>
                  <a:lnTo>
                    <a:pt x="24275" y="20471"/>
                  </a:lnTo>
                  <a:lnTo>
                    <a:pt x="24275" y="19697"/>
                  </a:lnTo>
                  <a:lnTo>
                    <a:pt x="24107" y="19259"/>
                  </a:lnTo>
                  <a:lnTo>
                    <a:pt x="23972" y="18788"/>
                  </a:lnTo>
                  <a:lnTo>
                    <a:pt x="23602" y="17441"/>
                  </a:lnTo>
                  <a:lnTo>
                    <a:pt x="23232" y="16094"/>
                  </a:lnTo>
                  <a:lnTo>
                    <a:pt x="22457" y="13434"/>
                  </a:lnTo>
                  <a:lnTo>
                    <a:pt x="21649" y="10674"/>
                  </a:lnTo>
                  <a:lnTo>
                    <a:pt x="21245" y="9260"/>
                  </a:lnTo>
                  <a:lnTo>
                    <a:pt x="20875" y="7879"/>
                  </a:lnTo>
                  <a:lnTo>
                    <a:pt x="20605" y="6499"/>
                  </a:lnTo>
                  <a:lnTo>
                    <a:pt x="20302" y="5152"/>
                  </a:lnTo>
                  <a:lnTo>
                    <a:pt x="20134" y="4479"/>
                  </a:lnTo>
                  <a:lnTo>
                    <a:pt x="19932" y="3839"/>
                  </a:lnTo>
                  <a:lnTo>
                    <a:pt x="19764" y="3166"/>
                  </a:lnTo>
                  <a:lnTo>
                    <a:pt x="19629" y="2492"/>
                  </a:lnTo>
                  <a:lnTo>
                    <a:pt x="20504" y="2257"/>
                  </a:lnTo>
                  <a:lnTo>
                    <a:pt x="20976" y="2088"/>
                  </a:lnTo>
                  <a:lnTo>
                    <a:pt x="21818" y="1819"/>
                  </a:lnTo>
                  <a:lnTo>
                    <a:pt x="22626" y="1516"/>
                  </a:lnTo>
                  <a:lnTo>
                    <a:pt x="23434" y="1247"/>
                  </a:lnTo>
                  <a:lnTo>
                    <a:pt x="24275" y="1011"/>
                  </a:lnTo>
                  <a:lnTo>
                    <a:pt x="24275" y="742"/>
                  </a:lnTo>
                  <a:lnTo>
                    <a:pt x="24141" y="809"/>
                  </a:lnTo>
                  <a:lnTo>
                    <a:pt x="21851" y="1583"/>
                  </a:lnTo>
                  <a:lnTo>
                    <a:pt x="20706" y="1954"/>
                  </a:lnTo>
                  <a:lnTo>
                    <a:pt x="19595" y="2290"/>
                  </a:lnTo>
                  <a:lnTo>
                    <a:pt x="18922" y="2492"/>
                  </a:lnTo>
                  <a:lnTo>
                    <a:pt x="18518" y="2560"/>
                  </a:lnTo>
                  <a:lnTo>
                    <a:pt x="18350" y="2560"/>
                  </a:lnTo>
                  <a:lnTo>
                    <a:pt x="18215" y="2526"/>
                  </a:lnTo>
                  <a:lnTo>
                    <a:pt x="18181" y="2492"/>
                  </a:lnTo>
                  <a:lnTo>
                    <a:pt x="18047" y="2459"/>
                  </a:lnTo>
                  <a:lnTo>
                    <a:pt x="17609" y="2459"/>
                  </a:lnTo>
                  <a:lnTo>
                    <a:pt x="17340" y="2526"/>
                  </a:lnTo>
                  <a:lnTo>
                    <a:pt x="17205" y="2593"/>
                  </a:lnTo>
                  <a:lnTo>
                    <a:pt x="17104" y="2661"/>
                  </a:lnTo>
                  <a:lnTo>
                    <a:pt x="17003" y="2661"/>
                  </a:lnTo>
                  <a:lnTo>
                    <a:pt x="16969" y="2694"/>
                  </a:lnTo>
                  <a:lnTo>
                    <a:pt x="16969" y="2728"/>
                  </a:lnTo>
                  <a:lnTo>
                    <a:pt x="16969" y="2863"/>
                  </a:lnTo>
                  <a:lnTo>
                    <a:pt x="16969" y="2896"/>
                  </a:lnTo>
                  <a:lnTo>
                    <a:pt x="16296" y="3098"/>
                  </a:lnTo>
                  <a:lnTo>
                    <a:pt x="15623" y="3300"/>
                  </a:lnTo>
                  <a:lnTo>
                    <a:pt x="14242" y="3637"/>
                  </a:lnTo>
                  <a:lnTo>
                    <a:pt x="12862" y="3906"/>
                  </a:lnTo>
                  <a:lnTo>
                    <a:pt x="11481" y="4209"/>
                  </a:lnTo>
                  <a:lnTo>
                    <a:pt x="10707" y="4411"/>
                  </a:lnTo>
                  <a:lnTo>
                    <a:pt x="9933" y="4647"/>
                  </a:lnTo>
                  <a:lnTo>
                    <a:pt x="8418" y="5051"/>
                  </a:lnTo>
                  <a:lnTo>
                    <a:pt x="7812" y="5219"/>
                  </a:lnTo>
                  <a:lnTo>
                    <a:pt x="7239" y="5354"/>
                  </a:lnTo>
                  <a:lnTo>
                    <a:pt x="6869" y="5455"/>
                  </a:lnTo>
                  <a:lnTo>
                    <a:pt x="6667" y="5522"/>
                  </a:lnTo>
                  <a:lnTo>
                    <a:pt x="6532" y="5522"/>
                  </a:lnTo>
                  <a:lnTo>
                    <a:pt x="6532" y="5556"/>
                  </a:lnTo>
                  <a:lnTo>
                    <a:pt x="6532" y="5623"/>
                  </a:lnTo>
                  <a:lnTo>
                    <a:pt x="6095" y="5758"/>
                  </a:lnTo>
                  <a:lnTo>
                    <a:pt x="5859" y="5859"/>
                  </a:lnTo>
                  <a:lnTo>
                    <a:pt x="5657" y="5994"/>
                  </a:lnTo>
                  <a:lnTo>
                    <a:pt x="5489" y="6129"/>
                  </a:lnTo>
                  <a:lnTo>
                    <a:pt x="5320" y="6263"/>
                  </a:lnTo>
                  <a:lnTo>
                    <a:pt x="5186" y="6465"/>
                  </a:lnTo>
                  <a:lnTo>
                    <a:pt x="5085" y="6701"/>
                  </a:lnTo>
                  <a:lnTo>
                    <a:pt x="5017" y="6937"/>
                  </a:lnTo>
                  <a:lnTo>
                    <a:pt x="4984" y="7240"/>
                  </a:lnTo>
                  <a:lnTo>
                    <a:pt x="5017" y="7543"/>
                  </a:lnTo>
                  <a:lnTo>
                    <a:pt x="5051" y="7846"/>
                  </a:lnTo>
                  <a:lnTo>
                    <a:pt x="5219" y="8418"/>
                  </a:lnTo>
                  <a:lnTo>
                    <a:pt x="5354" y="8957"/>
                  </a:lnTo>
                  <a:lnTo>
                    <a:pt x="5691" y="10674"/>
                  </a:lnTo>
                  <a:lnTo>
                    <a:pt x="6095" y="12391"/>
                  </a:lnTo>
                  <a:lnTo>
                    <a:pt x="6229" y="12963"/>
                  </a:lnTo>
                  <a:lnTo>
                    <a:pt x="6398" y="13535"/>
                  </a:lnTo>
                  <a:lnTo>
                    <a:pt x="6768" y="14647"/>
                  </a:lnTo>
                  <a:lnTo>
                    <a:pt x="6330" y="14243"/>
                  </a:lnTo>
                  <a:lnTo>
                    <a:pt x="5893" y="13805"/>
                  </a:lnTo>
                  <a:lnTo>
                    <a:pt x="5792" y="13333"/>
                  </a:lnTo>
                  <a:lnTo>
                    <a:pt x="5691" y="12862"/>
                  </a:lnTo>
                  <a:lnTo>
                    <a:pt x="5421" y="11919"/>
                  </a:lnTo>
                  <a:lnTo>
                    <a:pt x="5118" y="10977"/>
                  </a:lnTo>
                  <a:lnTo>
                    <a:pt x="4815" y="10034"/>
                  </a:lnTo>
                  <a:lnTo>
                    <a:pt x="4579" y="9226"/>
                  </a:lnTo>
                  <a:lnTo>
                    <a:pt x="4310" y="8384"/>
                  </a:lnTo>
                  <a:lnTo>
                    <a:pt x="4209" y="8014"/>
                  </a:lnTo>
                  <a:lnTo>
                    <a:pt x="4142" y="7644"/>
                  </a:lnTo>
                  <a:lnTo>
                    <a:pt x="4007" y="6903"/>
                  </a:lnTo>
                  <a:lnTo>
                    <a:pt x="4041" y="6869"/>
                  </a:lnTo>
                  <a:lnTo>
                    <a:pt x="4041" y="6802"/>
                  </a:lnTo>
                  <a:lnTo>
                    <a:pt x="4007" y="6566"/>
                  </a:lnTo>
                  <a:lnTo>
                    <a:pt x="4041" y="6364"/>
                  </a:lnTo>
                  <a:lnTo>
                    <a:pt x="4108" y="6196"/>
                  </a:lnTo>
                  <a:lnTo>
                    <a:pt x="4243" y="6027"/>
                  </a:lnTo>
                  <a:lnTo>
                    <a:pt x="4411" y="5859"/>
                  </a:lnTo>
                  <a:lnTo>
                    <a:pt x="4579" y="5724"/>
                  </a:lnTo>
                  <a:lnTo>
                    <a:pt x="4815" y="5590"/>
                  </a:lnTo>
                  <a:lnTo>
                    <a:pt x="5051" y="5489"/>
                  </a:lnTo>
                  <a:lnTo>
                    <a:pt x="5556" y="5287"/>
                  </a:lnTo>
                  <a:lnTo>
                    <a:pt x="6095" y="5152"/>
                  </a:lnTo>
                  <a:lnTo>
                    <a:pt x="6903" y="4916"/>
                  </a:lnTo>
                  <a:lnTo>
                    <a:pt x="9663" y="4075"/>
                  </a:lnTo>
                  <a:lnTo>
                    <a:pt x="11077" y="3671"/>
                  </a:lnTo>
                  <a:lnTo>
                    <a:pt x="12458" y="3300"/>
                  </a:lnTo>
                  <a:lnTo>
                    <a:pt x="15421" y="2593"/>
                  </a:lnTo>
                  <a:lnTo>
                    <a:pt x="18383" y="1886"/>
                  </a:lnTo>
                  <a:lnTo>
                    <a:pt x="19865" y="1516"/>
                  </a:lnTo>
                  <a:lnTo>
                    <a:pt x="21346" y="1146"/>
                  </a:lnTo>
                  <a:lnTo>
                    <a:pt x="22828" y="742"/>
                  </a:lnTo>
                  <a:lnTo>
                    <a:pt x="24275" y="304"/>
                  </a:lnTo>
                  <a:lnTo>
                    <a:pt x="2427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2" name="Google Shape;1562;p10"/>
            <p:cNvSpPr/>
            <p:nvPr/>
          </p:nvSpPr>
          <p:spPr>
            <a:xfrm>
              <a:off x="1181350" y="352575"/>
              <a:ext cx="14350" cy="7600"/>
            </a:xfrm>
            <a:custGeom>
              <a:avLst/>
              <a:gdLst/>
              <a:ahLst/>
              <a:cxnLst/>
              <a:rect l="l" t="t" r="r" b="b"/>
              <a:pathLst>
                <a:path w="574" h="304" extrusionOk="0">
                  <a:moveTo>
                    <a:pt x="405" y="1"/>
                  </a:moveTo>
                  <a:lnTo>
                    <a:pt x="169" y="35"/>
                  </a:lnTo>
                  <a:lnTo>
                    <a:pt x="68" y="102"/>
                  </a:lnTo>
                  <a:lnTo>
                    <a:pt x="34" y="136"/>
                  </a:lnTo>
                  <a:lnTo>
                    <a:pt x="34" y="169"/>
                  </a:lnTo>
                  <a:lnTo>
                    <a:pt x="1" y="203"/>
                  </a:lnTo>
                  <a:lnTo>
                    <a:pt x="68" y="270"/>
                  </a:lnTo>
                  <a:lnTo>
                    <a:pt x="135" y="270"/>
                  </a:lnTo>
                  <a:lnTo>
                    <a:pt x="203" y="304"/>
                  </a:lnTo>
                  <a:lnTo>
                    <a:pt x="438" y="270"/>
                  </a:lnTo>
                  <a:lnTo>
                    <a:pt x="506" y="237"/>
                  </a:lnTo>
                  <a:lnTo>
                    <a:pt x="573" y="203"/>
                  </a:lnTo>
                  <a:lnTo>
                    <a:pt x="573" y="169"/>
                  </a:lnTo>
                  <a:lnTo>
                    <a:pt x="573" y="102"/>
                  </a:lnTo>
                  <a:lnTo>
                    <a:pt x="573" y="68"/>
                  </a:lnTo>
                  <a:lnTo>
                    <a:pt x="539" y="35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3" name="Google Shape;1563;p10"/>
            <p:cNvSpPr/>
            <p:nvPr/>
          </p:nvSpPr>
          <p:spPr>
            <a:xfrm>
              <a:off x="3756950" y="1480475"/>
              <a:ext cx="19400" cy="8425"/>
            </a:xfrm>
            <a:custGeom>
              <a:avLst/>
              <a:gdLst/>
              <a:ahLst/>
              <a:cxnLst/>
              <a:rect l="l" t="t" r="r" b="b"/>
              <a:pathLst>
                <a:path w="776" h="337" extrusionOk="0">
                  <a:moveTo>
                    <a:pt x="775" y="0"/>
                  </a:moveTo>
                  <a:lnTo>
                    <a:pt x="371" y="101"/>
                  </a:lnTo>
                  <a:lnTo>
                    <a:pt x="203" y="202"/>
                  </a:lnTo>
                  <a:lnTo>
                    <a:pt x="1" y="303"/>
                  </a:lnTo>
                  <a:lnTo>
                    <a:pt x="1" y="337"/>
                  </a:lnTo>
                  <a:lnTo>
                    <a:pt x="405" y="337"/>
                  </a:lnTo>
                  <a:lnTo>
                    <a:pt x="775" y="269"/>
                  </a:lnTo>
                  <a:lnTo>
                    <a:pt x="775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4" name="Google Shape;1564;p10"/>
            <p:cNvSpPr/>
            <p:nvPr/>
          </p:nvSpPr>
          <p:spPr>
            <a:xfrm>
              <a:off x="3750225" y="1433325"/>
              <a:ext cx="26125" cy="14325"/>
            </a:xfrm>
            <a:custGeom>
              <a:avLst/>
              <a:gdLst/>
              <a:ahLst/>
              <a:cxnLst/>
              <a:rect l="l" t="t" r="r" b="b"/>
              <a:pathLst>
                <a:path w="1045" h="573" extrusionOk="0">
                  <a:moveTo>
                    <a:pt x="1044" y="1"/>
                  </a:moveTo>
                  <a:lnTo>
                    <a:pt x="573" y="236"/>
                  </a:lnTo>
                  <a:lnTo>
                    <a:pt x="337" y="304"/>
                  </a:lnTo>
                  <a:lnTo>
                    <a:pt x="68" y="371"/>
                  </a:lnTo>
                  <a:lnTo>
                    <a:pt x="1" y="405"/>
                  </a:lnTo>
                  <a:lnTo>
                    <a:pt x="1" y="472"/>
                  </a:lnTo>
                  <a:lnTo>
                    <a:pt x="34" y="506"/>
                  </a:lnTo>
                  <a:lnTo>
                    <a:pt x="68" y="573"/>
                  </a:lnTo>
                  <a:lnTo>
                    <a:pt x="304" y="573"/>
                  </a:lnTo>
                  <a:lnTo>
                    <a:pt x="573" y="539"/>
                  </a:lnTo>
                  <a:lnTo>
                    <a:pt x="809" y="438"/>
                  </a:lnTo>
                  <a:lnTo>
                    <a:pt x="1044" y="337"/>
                  </a:lnTo>
                  <a:lnTo>
                    <a:pt x="1044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5" name="Google Shape;1565;p10"/>
            <p:cNvSpPr/>
            <p:nvPr/>
          </p:nvSpPr>
          <p:spPr>
            <a:xfrm>
              <a:off x="3766225" y="1498975"/>
              <a:ext cx="10125" cy="8450"/>
            </a:xfrm>
            <a:custGeom>
              <a:avLst/>
              <a:gdLst/>
              <a:ahLst/>
              <a:cxnLst/>
              <a:rect l="l" t="t" r="r" b="b"/>
              <a:pathLst>
                <a:path w="405" h="338" extrusionOk="0">
                  <a:moveTo>
                    <a:pt x="404" y="1"/>
                  </a:moveTo>
                  <a:lnTo>
                    <a:pt x="236" y="68"/>
                  </a:lnTo>
                  <a:lnTo>
                    <a:pt x="68" y="135"/>
                  </a:lnTo>
                  <a:lnTo>
                    <a:pt x="0" y="203"/>
                  </a:lnTo>
                  <a:lnTo>
                    <a:pt x="0" y="270"/>
                  </a:lnTo>
                  <a:lnTo>
                    <a:pt x="34" y="304"/>
                  </a:lnTo>
                  <a:lnTo>
                    <a:pt x="101" y="337"/>
                  </a:lnTo>
                  <a:lnTo>
                    <a:pt x="270" y="337"/>
                  </a:lnTo>
                  <a:lnTo>
                    <a:pt x="404" y="30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6" name="Google Shape;1566;p10"/>
            <p:cNvSpPr/>
            <p:nvPr/>
          </p:nvSpPr>
          <p:spPr>
            <a:xfrm>
              <a:off x="3769575" y="2203475"/>
              <a:ext cx="6775" cy="14350"/>
            </a:xfrm>
            <a:custGeom>
              <a:avLst/>
              <a:gdLst/>
              <a:ahLst/>
              <a:cxnLst/>
              <a:rect l="l" t="t" r="r" b="b"/>
              <a:pathLst>
                <a:path w="271" h="574" extrusionOk="0">
                  <a:moveTo>
                    <a:pt x="68" y="1"/>
                  </a:moveTo>
                  <a:lnTo>
                    <a:pt x="35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136" y="338"/>
                  </a:lnTo>
                  <a:lnTo>
                    <a:pt x="270" y="573"/>
                  </a:lnTo>
                  <a:lnTo>
                    <a:pt x="270" y="169"/>
                  </a:lnTo>
                  <a:lnTo>
                    <a:pt x="136" y="35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7" name="Google Shape;1567;p10"/>
            <p:cNvSpPr/>
            <p:nvPr/>
          </p:nvSpPr>
          <p:spPr>
            <a:xfrm>
              <a:off x="2059250" y="2761525"/>
              <a:ext cx="9275" cy="15175"/>
            </a:xfrm>
            <a:custGeom>
              <a:avLst/>
              <a:gdLst/>
              <a:ahLst/>
              <a:cxnLst/>
              <a:rect l="l" t="t" r="r" b="b"/>
              <a:pathLst>
                <a:path w="371" h="607" extrusionOk="0">
                  <a:moveTo>
                    <a:pt x="169" y="1"/>
                  </a:moveTo>
                  <a:lnTo>
                    <a:pt x="0" y="68"/>
                  </a:lnTo>
                  <a:lnTo>
                    <a:pt x="0" y="102"/>
                  </a:lnTo>
                  <a:lnTo>
                    <a:pt x="34" y="136"/>
                  </a:lnTo>
                  <a:lnTo>
                    <a:pt x="236" y="136"/>
                  </a:lnTo>
                  <a:lnTo>
                    <a:pt x="68" y="439"/>
                  </a:lnTo>
                  <a:lnTo>
                    <a:pt x="34" y="573"/>
                  </a:lnTo>
                  <a:lnTo>
                    <a:pt x="68" y="607"/>
                  </a:lnTo>
                  <a:lnTo>
                    <a:pt x="169" y="607"/>
                  </a:lnTo>
                  <a:lnTo>
                    <a:pt x="202" y="540"/>
                  </a:lnTo>
                  <a:lnTo>
                    <a:pt x="236" y="439"/>
                  </a:lnTo>
                  <a:lnTo>
                    <a:pt x="303" y="270"/>
                  </a:lnTo>
                  <a:lnTo>
                    <a:pt x="371" y="68"/>
                  </a:lnTo>
                  <a:lnTo>
                    <a:pt x="371" y="35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8" name="Google Shape;1568;p10"/>
            <p:cNvSpPr/>
            <p:nvPr/>
          </p:nvSpPr>
          <p:spPr>
            <a:xfrm>
              <a:off x="3767900" y="2217800"/>
              <a:ext cx="8450" cy="25275"/>
            </a:xfrm>
            <a:custGeom>
              <a:avLst/>
              <a:gdLst/>
              <a:ahLst/>
              <a:cxnLst/>
              <a:rect l="l" t="t" r="r" b="b"/>
              <a:pathLst>
                <a:path w="338" h="1011" extrusionOk="0">
                  <a:moveTo>
                    <a:pt x="68" y="0"/>
                  </a:moveTo>
                  <a:lnTo>
                    <a:pt x="34" y="34"/>
                  </a:lnTo>
                  <a:lnTo>
                    <a:pt x="1" y="101"/>
                  </a:lnTo>
                  <a:lnTo>
                    <a:pt x="1" y="202"/>
                  </a:lnTo>
                  <a:lnTo>
                    <a:pt x="34" y="371"/>
                  </a:lnTo>
                  <a:lnTo>
                    <a:pt x="102" y="539"/>
                  </a:lnTo>
                  <a:lnTo>
                    <a:pt x="169" y="707"/>
                  </a:lnTo>
                  <a:lnTo>
                    <a:pt x="337" y="1010"/>
                  </a:lnTo>
                  <a:lnTo>
                    <a:pt x="337" y="505"/>
                  </a:lnTo>
                  <a:lnTo>
                    <a:pt x="236" y="270"/>
                  </a:lnTo>
                  <a:lnTo>
                    <a:pt x="102" y="68"/>
                  </a:lnTo>
                  <a:lnTo>
                    <a:pt x="102" y="34"/>
                  </a:lnTo>
                  <a:lnTo>
                    <a:pt x="68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9" name="Google Shape;1569;p10"/>
            <p:cNvSpPr/>
            <p:nvPr/>
          </p:nvSpPr>
          <p:spPr>
            <a:xfrm>
              <a:off x="429725" y="2388650"/>
              <a:ext cx="132175" cy="129650"/>
            </a:xfrm>
            <a:custGeom>
              <a:avLst/>
              <a:gdLst/>
              <a:ahLst/>
              <a:cxnLst/>
              <a:rect l="l" t="t" r="r" b="b"/>
              <a:pathLst>
                <a:path w="5287" h="5186" extrusionOk="0">
                  <a:moveTo>
                    <a:pt x="2997" y="237"/>
                  </a:moveTo>
                  <a:lnTo>
                    <a:pt x="3333" y="304"/>
                  </a:lnTo>
                  <a:lnTo>
                    <a:pt x="3670" y="439"/>
                  </a:lnTo>
                  <a:lnTo>
                    <a:pt x="3603" y="439"/>
                  </a:lnTo>
                  <a:lnTo>
                    <a:pt x="3535" y="506"/>
                  </a:lnTo>
                  <a:lnTo>
                    <a:pt x="3434" y="607"/>
                  </a:lnTo>
                  <a:lnTo>
                    <a:pt x="3300" y="775"/>
                  </a:lnTo>
                  <a:lnTo>
                    <a:pt x="3232" y="876"/>
                  </a:lnTo>
                  <a:lnTo>
                    <a:pt x="3232" y="910"/>
                  </a:lnTo>
                  <a:lnTo>
                    <a:pt x="3232" y="977"/>
                  </a:lnTo>
                  <a:lnTo>
                    <a:pt x="3266" y="1011"/>
                  </a:lnTo>
                  <a:lnTo>
                    <a:pt x="3300" y="1045"/>
                  </a:lnTo>
                  <a:lnTo>
                    <a:pt x="3401" y="1011"/>
                  </a:lnTo>
                  <a:lnTo>
                    <a:pt x="3468" y="977"/>
                  </a:lnTo>
                  <a:lnTo>
                    <a:pt x="3603" y="809"/>
                  </a:lnTo>
                  <a:lnTo>
                    <a:pt x="3704" y="674"/>
                  </a:lnTo>
                  <a:lnTo>
                    <a:pt x="3737" y="674"/>
                  </a:lnTo>
                  <a:lnTo>
                    <a:pt x="3737" y="641"/>
                  </a:lnTo>
                  <a:lnTo>
                    <a:pt x="3771" y="641"/>
                  </a:lnTo>
                  <a:lnTo>
                    <a:pt x="3805" y="607"/>
                  </a:lnTo>
                  <a:lnTo>
                    <a:pt x="3805" y="540"/>
                  </a:lnTo>
                  <a:lnTo>
                    <a:pt x="3771" y="472"/>
                  </a:lnTo>
                  <a:lnTo>
                    <a:pt x="3973" y="607"/>
                  </a:lnTo>
                  <a:lnTo>
                    <a:pt x="4175" y="742"/>
                  </a:lnTo>
                  <a:lnTo>
                    <a:pt x="4545" y="1045"/>
                  </a:lnTo>
                  <a:lnTo>
                    <a:pt x="4680" y="1247"/>
                  </a:lnTo>
                  <a:lnTo>
                    <a:pt x="4815" y="1415"/>
                  </a:lnTo>
                  <a:lnTo>
                    <a:pt x="4949" y="1617"/>
                  </a:lnTo>
                  <a:lnTo>
                    <a:pt x="5017" y="1819"/>
                  </a:lnTo>
                  <a:lnTo>
                    <a:pt x="5084" y="1987"/>
                  </a:lnTo>
                  <a:lnTo>
                    <a:pt x="5118" y="2189"/>
                  </a:lnTo>
                  <a:lnTo>
                    <a:pt x="5084" y="2189"/>
                  </a:lnTo>
                  <a:lnTo>
                    <a:pt x="4949" y="2257"/>
                  </a:lnTo>
                  <a:lnTo>
                    <a:pt x="4815" y="2324"/>
                  </a:lnTo>
                  <a:lnTo>
                    <a:pt x="4545" y="2425"/>
                  </a:lnTo>
                  <a:lnTo>
                    <a:pt x="4512" y="2459"/>
                  </a:lnTo>
                  <a:lnTo>
                    <a:pt x="4478" y="2492"/>
                  </a:lnTo>
                  <a:lnTo>
                    <a:pt x="4512" y="2526"/>
                  </a:lnTo>
                  <a:lnTo>
                    <a:pt x="4545" y="2560"/>
                  </a:lnTo>
                  <a:lnTo>
                    <a:pt x="4680" y="2593"/>
                  </a:lnTo>
                  <a:lnTo>
                    <a:pt x="4848" y="2593"/>
                  </a:lnTo>
                  <a:lnTo>
                    <a:pt x="4983" y="2526"/>
                  </a:lnTo>
                  <a:lnTo>
                    <a:pt x="5118" y="2459"/>
                  </a:lnTo>
                  <a:lnTo>
                    <a:pt x="5118" y="2728"/>
                  </a:lnTo>
                  <a:lnTo>
                    <a:pt x="5050" y="2997"/>
                  </a:lnTo>
                  <a:lnTo>
                    <a:pt x="4949" y="3233"/>
                  </a:lnTo>
                  <a:lnTo>
                    <a:pt x="4848" y="3469"/>
                  </a:lnTo>
                  <a:lnTo>
                    <a:pt x="4714" y="3435"/>
                  </a:lnTo>
                  <a:lnTo>
                    <a:pt x="4613" y="3401"/>
                  </a:lnTo>
                  <a:lnTo>
                    <a:pt x="4478" y="3435"/>
                  </a:lnTo>
                  <a:lnTo>
                    <a:pt x="4377" y="3469"/>
                  </a:lnTo>
                  <a:lnTo>
                    <a:pt x="4377" y="3502"/>
                  </a:lnTo>
                  <a:lnTo>
                    <a:pt x="4377" y="3536"/>
                  </a:lnTo>
                  <a:lnTo>
                    <a:pt x="4545" y="3637"/>
                  </a:lnTo>
                  <a:lnTo>
                    <a:pt x="4714" y="3671"/>
                  </a:lnTo>
                  <a:lnTo>
                    <a:pt x="4579" y="3873"/>
                  </a:lnTo>
                  <a:lnTo>
                    <a:pt x="4411" y="4075"/>
                  </a:lnTo>
                  <a:lnTo>
                    <a:pt x="4209" y="4243"/>
                  </a:lnTo>
                  <a:lnTo>
                    <a:pt x="4040" y="4411"/>
                  </a:lnTo>
                  <a:lnTo>
                    <a:pt x="3838" y="4546"/>
                  </a:lnTo>
                  <a:lnTo>
                    <a:pt x="3603" y="4681"/>
                  </a:lnTo>
                  <a:lnTo>
                    <a:pt x="3401" y="4782"/>
                  </a:lnTo>
                  <a:lnTo>
                    <a:pt x="3165" y="4883"/>
                  </a:lnTo>
                  <a:lnTo>
                    <a:pt x="3165" y="4815"/>
                  </a:lnTo>
                  <a:lnTo>
                    <a:pt x="3098" y="4580"/>
                  </a:lnTo>
                  <a:lnTo>
                    <a:pt x="3064" y="4479"/>
                  </a:lnTo>
                  <a:lnTo>
                    <a:pt x="3030" y="4411"/>
                  </a:lnTo>
                  <a:lnTo>
                    <a:pt x="2997" y="4378"/>
                  </a:lnTo>
                  <a:lnTo>
                    <a:pt x="2929" y="4378"/>
                  </a:lnTo>
                  <a:lnTo>
                    <a:pt x="2896" y="4411"/>
                  </a:lnTo>
                  <a:lnTo>
                    <a:pt x="2862" y="4479"/>
                  </a:lnTo>
                  <a:lnTo>
                    <a:pt x="2862" y="4647"/>
                  </a:lnTo>
                  <a:lnTo>
                    <a:pt x="2896" y="4782"/>
                  </a:lnTo>
                  <a:lnTo>
                    <a:pt x="2963" y="4916"/>
                  </a:lnTo>
                  <a:lnTo>
                    <a:pt x="2727" y="4950"/>
                  </a:lnTo>
                  <a:lnTo>
                    <a:pt x="2323" y="4950"/>
                  </a:lnTo>
                  <a:lnTo>
                    <a:pt x="1953" y="4849"/>
                  </a:lnTo>
                  <a:lnTo>
                    <a:pt x="2054" y="4580"/>
                  </a:lnTo>
                  <a:lnTo>
                    <a:pt x="2088" y="4277"/>
                  </a:lnTo>
                  <a:lnTo>
                    <a:pt x="2054" y="4243"/>
                  </a:lnTo>
                  <a:lnTo>
                    <a:pt x="2020" y="4243"/>
                  </a:lnTo>
                  <a:lnTo>
                    <a:pt x="1953" y="4378"/>
                  </a:lnTo>
                  <a:lnTo>
                    <a:pt x="1852" y="4479"/>
                  </a:lnTo>
                  <a:lnTo>
                    <a:pt x="1751" y="4748"/>
                  </a:lnTo>
                  <a:lnTo>
                    <a:pt x="1751" y="4782"/>
                  </a:lnTo>
                  <a:lnTo>
                    <a:pt x="1549" y="4647"/>
                  </a:lnTo>
                  <a:lnTo>
                    <a:pt x="1347" y="4512"/>
                  </a:lnTo>
                  <a:lnTo>
                    <a:pt x="1145" y="4378"/>
                  </a:lnTo>
                  <a:lnTo>
                    <a:pt x="977" y="4209"/>
                  </a:lnTo>
                  <a:lnTo>
                    <a:pt x="1044" y="4108"/>
                  </a:lnTo>
                  <a:lnTo>
                    <a:pt x="1212" y="4007"/>
                  </a:lnTo>
                  <a:lnTo>
                    <a:pt x="1246" y="3940"/>
                  </a:lnTo>
                  <a:lnTo>
                    <a:pt x="1280" y="3873"/>
                  </a:lnTo>
                  <a:lnTo>
                    <a:pt x="1145" y="3873"/>
                  </a:lnTo>
                  <a:lnTo>
                    <a:pt x="977" y="3940"/>
                  </a:lnTo>
                  <a:lnTo>
                    <a:pt x="808" y="4041"/>
                  </a:lnTo>
                  <a:lnTo>
                    <a:pt x="674" y="3805"/>
                  </a:lnTo>
                  <a:lnTo>
                    <a:pt x="505" y="3570"/>
                  </a:lnTo>
                  <a:lnTo>
                    <a:pt x="404" y="3334"/>
                  </a:lnTo>
                  <a:lnTo>
                    <a:pt x="303" y="3065"/>
                  </a:lnTo>
                  <a:lnTo>
                    <a:pt x="573" y="3132"/>
                  </a:lnTo>
                  <a:lnTo>
                    <a:pt x="808" y="3098"/>
                  </a:lnTo>
                  <a:lnTo>
                    <a:pt x="876" y="3065"/>
                  </a:lnTo>
                  <a:lnTo>
                    <a:pt x="876" y="2997"/>
                  </a:lnTo>
                  <a:lnTo>
                    <a:pt x="842" y="2930"/>
                  </a:lnTo>
                  <a:lnTo>
                    <a:pt x="775" y="2896"/>
                  </a:lnTo>
                  <a:lnTo>
                    <a:pt x="270" y="2896"/>
                  </a:lnTo>
                  <a:lnTo>
                    <a:pt x="236" y="2661"/>
                  </a:lnTo>
                  <a:lnTo>
                    <a:pt x="236" y="2257"/>
                  </a:lnTo>
                  <a:lnTo>
                    <a:pt x="303" y="1886"/>
                  </a:lnTo>
                  <a:lnTo>
                    <a:pt x="438" y="1550"/>
                  </a:lnTo>
                  <a:lnTo>
                    <a:pt x="640" y="1247"/>
                  </a:lnTo>
                  <a:lnTo>
                    <a:pt x="876" y="977"/>
                  </a:lnTo>
                  <a:lnTo>
                    <a:pt x="1179" y="775"/>
                  </a:lnTo>
                  <a:lnTo>
                    <a:pt x="1482" y="573"/>
                  </a:lnTo>
                  <a:lnTo>
                    <a:pt x="1818" y="439"/>
                  </a:lnTo>
                  <a:lnTo>
                    <a:pt x="1886" y="506"/>
                  </a:lnTo>
                  <a:lnTo>
                    <a:pt x="1919" y="506"/>
                  </a:lnTo>
                  <a:lnTo>
                    <a:pt x="1987" y="472"/>
                  </a:lnTo>
                  <a:lnTo>
                    <a:pt x="2222" y="338"/>
                  </a:lnTo>
                  <a:lnTo>
                    <a:pt x="2290" y="338"/>
                  </a:lnTo>
                  <a:lnTo>
                    <a:pt x="2357" y="304"/>
                  </a:lnTo>
                  <a:lnTo>
                    <a:pt x="2660" y="237"/>
                  </a:lnTo>
                  <a:close/>
                  <a:moveTo>
                    <a:pt x="2626" y="1"/>
                  </a:moveTo>
                  <a:lnTo>
                    <a:pt x="2391" y="35"/>
                  </a:lnTo>
                  <a:lnTo>
                    <a:pt x="2155" y="102"/>
                  </a:lnTo>
                  <a:lnTo>
                    <a:pt x="1953" y="203"/>
                  </a:lnTo>
                  <a:lnTo>
                    <a:pt x="1717" y="237"/>
                  </a:lnTo>
                  <a:lnTo>
                    <a:pt x="1515" y="304"/>
                  </a:lnTo>
                  <a:lnTo>
                    <a:pt x="1313" y="371"/>
                  </a:lnTo>
                  <a:lnTo>
                    <a:pt x="1111" y="506"/>
                  </a:lnTo>
                  <a:lnTo>
                    <a:pt x="943" y="607"/>
                  </a:lnTo>
                  <a:lnTo>
                    <a:pt x="775" y="775"/>
                  </a:lnTo>
                  <a:lnTo>
                    <a:pt x="606" y="910"/>
                  </a:lnTo>
                  <a:lnTo>
                    <a:pt x="472" y="1112"/>
                  </a:lnTo>
                  <a:lnTo>
                    <a:pt x="270" y="1482"/>
                  </a:lnTo>
                  <a:lnTo>
                    <a:pt x="101" y="1920"/>
                  </a:lnTo>
                  <a:lnTo>
                    <a:pt x="0" y="2358"/>
                  </a:lnTo>
                  <a:lnTo>
                    <a:pt x="0" y="2593"/>
                  </a:lnTo>
                  <a:lnTo>
                    <a:pt x="0" y="2829"/>
                  </a:lnTo>
                  <a:lnTo>
                    <a:pt x="101" y="3199"/>
                  </a:lnTo>
                  <a:lnTo>
                    <a:pt x="236" y="3570"/>
                  </a:lnTo>
                  <a:lnTo>
                    <a:pt x="438" y="3940"/>
                  </a:lnTo>
                  <a:lnTo>
                    <a:pt x="674" y="4277"/>
                  </a:lnTo>
                  <a:lnTo>
                    <a:pt x="707" y="4310"/>
                  </a:lnTo>
                  <a:lnTo>
                    <a:pt x="741" y="4344"/>
                  </a:lnTo>
                  <a:lnTo>
                    <a:pt x="977" y="4546"/>
                  </a:lnTo>
                  <a:lnTo>
                    <a:pt x="1212" y="4748"/>
                  </a:lnTo>
                  <a:lnTo>
                    <a:pt x="1482" y="4883"/>
                  </a:lnTo>
                  <a:lnTo>
                    <a:pt x="1751" y="5017"/>
                  </a:lnTo>
                  <a:lnTo>
                    <a:pt x="2054" y="5118"/>
                  </a:lnTo>
                  <a:lnTo>
                    <a:pt x="2323" y="5186"/>
                  </a:lnTo>
                  <a:lnTo>
                    <a:pt x="2929" y="5186"/>
                  </a:lnTo>
                  <a:lnTo>
                    <a:pt x="3232" y="5118"/>
                  </a:lnTo>
                  <a:lnTo>
                    <a:pt x="3502" y="5017"/>
                  </a:lnTo>
                  <a:lnTo>
                    <a:pt x="3805" y="4883"/>
                  </a:lnTo>
                  <a:lnTo>
                    <a:pt x="4040" y="4714"/>
                  </a:lnTo>
                  <a:lnTo>
                    <a:pt x="4276" y="4546"/>
                  </a:lnTo>
                  <a:lnTo>
                    <a:pt x="4512" y="4310"/>
                  </a:lnTo>
                  <a:lnTo>
                    <a:pt x="4680" y="4108"/>
                  </a:lnTo>
                  <a:lnTo>
                    <a:pt x="4848" y="3839"/>
                  </a:lnTo>
                  <a:lnTo>
                    <a:pt x="5017" y="3603"/>
                  </a:lnTo>
                  <a:lnTo>
                    <a:pt x="5118" y="3300"/>
                  </a:lnTo>
                  <a:lnTo>
                    <a:pt x="5219" y="3031"/>
                  </a:lnTo>
                  <a:lnTo>
                    <a:pt x="5286" y="2728"/>
                  </a:lnTo>
                  <a:lnTo>
                    <a:pt x="5286" y="2459"/>
                  </a:lnTo>
                  <a:lnTo>
                    <a:pt x="5286" y="2156"/>
                  </a:lnTo>
                  <a:lnTo>
                    <a:pt x="5252" y="1853"/>
                  </a:lnTo>
                  <a:lnTo>
                    <a:pt x="5151" y="1550"/>
                  </a:lnTo>
                  <a:lnTo>
                    <a:pt x="5050" y="1348"/>
                  </a:lnTo>
                  <a:lnTo>
                    <a:pt x="4949" y="1146"/>
                  </a:lnTo>
                  <a:lnTo>
                    <a:pt x="4781" y="977"/>
                  </a:lnTo>
                  <a:lnTo>
                    <a:pt x="4613" y="775"/>
                  </a:lnTo>
                  <a:lnTo>
                    <a:pt x="4444" y="607"/>
                  </a:lnTo>
                  <a:lnTo>
                    <a:pt x="4242" y="472"/>
                  </a:lnTo>
                  <a:lnTo>
                    <a:pt x="4040" y="338"/>
                  </a:lnTo>
                  <a:lnTo>
                    <a:pt x="3805" y="237"/>
                  </a:lnTo>
                  <a:lnTo>
                    <a:pt x="3569" y="136"/>
                  </a:lnTo>
                  <a:lnTo>
                    <a:pt x="3333" y="68"/>
                  </a:lnTo>
                  <a:lnTo>
                    <a:pt x="3098" y="35"/>
                  </a:lnTo>
                  <a:lnTo>
                    <a:pt x="2862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0" name="Google Shape;1570;p10"/>
            <p:cNvSpPr/>
            <p:nvPr/>
          </p:nvSpPr>
          <p:spPr>
            <a:xfrm>
              <a:off x="1768875" y="2760700"/>
              <a:ext cx="12650" cy="16000"/>
            </a:xfrm>
            <a:custGeom>
              <a:avLst/>
              <a:gdLst/>
              <a:ahLst/>
              <a:cxnLst/>
              <a:rect l="l" t="t" r="r" b="b"/>
              <a:pathLst>
                <a:path w="506" h="640" extrusionOk="0">
                  <a:moveTo>
                    <a:pt x="202" y="0"/>
                  </a:moveTo>
                  <a:lnTo>
                    <a:pt x="34" y="135"/>
                  </a:lnTo>
                  <a:lnTo>
                    <a:pt x="0" y="169"/>
                  </a:lnTo>
                  <a:lnTo>
                    <a:pt x="135" y="169"/>
                  </a:lnTo>
                  <a:lnTo>
                    <a:pt x="202" y="135"/>
                  </a:lnTo>
                  <a:lnTo>
                    <a:pt x="236" y="169"/>
                  </a:lnTo>
                  <a:lnTo>
                    <a:pt x="135" y="236"/>
                  </a:lnTo>
                  <a:lnTo>
                    <a:pt x="34" y="303"/>
                  </a:lnTo>
                  <a:lnTo>
                    <a:pt x="0" y="337"/>
                  </a:lnTo>
                  <a:lnTo>
                    <a:pt x="0" y="404"/>
                  </a:lnTo>
                  <a:lnTo>
                    <a:pt x="34" y="438"/>
                  </a:lnTo>
                  <a:lnTo>
                    <a:pt x="67" y="438"/>
                  </a:lnTo>
                  <a:lnTo>
                    <a:pt x="202" y="404"/>
                  </a:lnTo>
                  <a:lnTo>
                    <a:pt x="337" y="404"/>
                  </a:lnTo>
                  <a:lnTo>
                    <a:pt x="269" y="472"/>
                  </a:lnTo>
                  <a:lnTo>
                    <a:pt x="135" y="505"/>
                  </a:lnTo>
                  <a:lnTo>
                    <a:pt x="101" y="539"/>
                  </a:lnTo>
                  <a:lnTo>
                    <a:pt x="67" y="573"/>
                  </a:lnTo>
                  <a:lnTo>
                    <a:pt x="101" y="606"/>
                  </a:lnTo>
                  <a:lnTo>
                    <a:pt x="135" y="640"/>
                  </a:lnTo>
                  <a:lnTo>
                    <a:pt x="269" y="606"/>
                  </a:lnTo>
                  <a:lnTo>
                    <a:pt x="337" y="573"/>
                  </a:lnTo>
                  <a:lnTo>
                    <a:pt x="438" y="505"/>
                  </a:lnTo>
                  <a:lnTo>
                    <a:pt x="505" y="438"/>
                  </a:lnTo>
                  <a:lnTo>
                    <a:pt x="505" y="371"/>
                  </a:lnTo>
                  <a:lnTo>
                    <a:pt x="471" y="337"/>
                  </a:lnTo>
                  <a:lnTo>
                    <a:pt x="370" y="303"/>
                  </a:lnTo>
                  <a:lnTo>
                    <a:pt x="269" y="270"/>
                  </a:lnTo>
                  <a:lnTo>
                    <a:pt x="337" y="202"/>
                  </a:lnTo>
                  <a:lnTo>
                    <a:pt x="370" y="169"/>
                  </a:lnTo>
                  <a:lnTo>
                    <a:pt x="269" y="34"/>
                  </a:lnTo>
                  <a:lnTo>
                    <a:pt x="269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1" name="Google Shape;1571;p10"/>
            <p:cNvSpPr/>
            <p:nvPr/>
          </p:nvSpPr>
          <p:spPr>
            <a:xfrm>
              <a:off x="1741075" y="2721975"/>
              <a:ext cx="61475" cy="64000"/>
            </a:xfrm>
            <a:custGeom>
              <a:avLst/>
              <a:gdLst/>
              <a:ahLst/>
              <a:cxnLst/>
              <a:rect l="l" t="t" r="r" b="b"/>
              <a:pathLst>
                <a:path w="2459" h="2560" extrusionOk="0">
                  <a:moveTo>
                    <a:pt x="2324" y="135"/>
                  </a:moveTo>
                  <a:lnTo>
                    <a:pt x="2324" y="707"/>
                  </a:lnTo>
                  <a:lnTo>
                    <a:pt x="2290" y="1280"/>
                  </a:lnTo>
                  <a:lnTo>
                    <a:pt x="2257" y="1819"/>
                  </a:lnTo>
                  <a:lnTo>
                    <a:pt x="2290" y="2391"/>
                  </a:lnTo>
                  <a:lnTo>
                    <a:pt x="1213" y="2391"/>
                  </a:lnTo>
                  <a:lnTo>
                    <a:pt x="169" y="2425"/>
                  </a:lnTo>
                  <a:lnTo>
                    <a:pt x="169" y="2054"/>
                  </a:lnTo>
                  <a:lnTo>
                    <a:pt x="169" y="1718"/>
                  </a:lnTo>
                  <a:lnTo>
                    <a:pt x="203" y="1010"/>
                  </a:lnTo>
                  <a:lnTo>
                    <a:pt x="203" y="808"/>
                  </a:lnTo>
                  <a:lnTo>
                    <a:pt x="169" y="606"/>
                  </a:lnTo>
                  <a:lnTo>
                    <a:pt x="136" y="404"/>
                  </a:lnTo>
                  <a:lnTo>
                    <a:pt x="136" y="202"/>
                  </a:lnTo>
                  <a:lnTo>
                    <a:pt x="270" y="236"/>
                  </a:lnTo>
                  <a:lnTo>
                    <a:pt x="1146" y="236"/>
                  </a:lnTo>
                  <a:lnTo>
                    <a:pt x="2324" y="135"/>
                  </a:lnTo>
                  <a:close/>
                  <a:moveTo>
                    <a:pt x="2391" y="0"/>
                  </a:moveTo>
                  <a:lnTo>
                    <a:pt x="2021" y="34"/>
                  </a:lnTo>
                  <a:lnTo>
                    <a:pt x="1651" y="34"/>
                  </a:lnTo>
                  <a:lnTo>
                    <a:pt x="1280" y="68"/>
                  </a:lnTo>
                  <a:lnTo>
                    <a:pt x="910" y="101"/>
                  </a:lnTo>
                  <a:lnTo>
                    <a:pt x="304" y="101"/>
                  </a:lnTo>
                  <a:lnTo>
                    <a:pt x="169" y="68"/>
                  </a:lnTo>
                  <a:lnTo>
                    <a:pt x="35" y="101"/>
                  </a:lnTo>
                  <a:lnTo>
                    <a:pt x="1" y="169"/>
                  </a:lnTo>
                  <a:lnTo>
                    <a:pt x="1" y="202"/>
                  </a:lnTo>
                  <a:lnTo>
                    <a:pt x="35" y="236"/>
                  </a:lnTo>
                  <a:lnTo>
                    <a:pt x="35" y="404"/>
                  </a:lnTo>
                  <a:lnTo>
                    <a:pt x="35" y="573"/>
                  </a:lnTo>
                  <a:lnTo>
                    <a:pt x="68" y="876"/>
                  </a:lnTo>
                  <a:lnTo>
                    <a:pt x="68" y="1280"/>
                  </a:lnTo>
                  <a:lnTo>
                    <a:pt x="35" y="1684"/>
                  </a:lnTo>
                  <a:lnTo>
                    <a:pt x="35" y="2088"/>
                  </a:lnTo>
                  <a:lnTo>
                    <a:pt x="35" y="2492"/>
                  </a:lnTo>
                  <a:lnTo>
                    <a:pt x="35" y="2526"/>
                  </a:lnTo>
                  <a:lnTo>
                    <a:pt x="102" y="2559"/>
                  </a:lnTo>
                  <a:lnTo>
                    <a:pt x="1247" y="2526"/>
                  </a:lnTo>
                  <a:lnTo>
                    <a:pt x="2391" y="2526"/>
                  </a:lnTo>
                  <a:lnTo>
                    <a:pt x="2425" y="2492"/>
                  </a:lnTo>
                  <a:lnTo>
                    <a:pt x="2459" y="2425"/>
                  </a:lnTo>
                  <a:lnTo>
                    <a:pt x="2425" y="2155"/>
                  </a:lnTo>
                  <a:lnTo>
                    <a:pt x="2425" y="1852"/>
                  </a:lnTo>
                  <a:lnTo>
                    <a:pt x="2425" y="1246"/>
                  </a:lnTo>
                  <a:lnTo>
                    <a:pt x="2459" y="674"/>
                  </a:lnTo>
                  <a:lnTo>
                    <a:pt x="2459" y="371"/>
                  </a:lnTo>
                  <a:lnTo>
                    <a:pt x="2459" y="68"/>
                  </a:lnTo>
                  <a:lnTo>
                    <a:pt x="2425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2" name="Google Shape;1572;p10"/>
            <p:cNvSpPr/>
            <p:nvPr/>
          </p:nvSpPr>
          <p:spPr>
            <a:xfrm>
              <a:off x="1811800" y="2723650"/>
              <a:ext cx="68200" cy="64000"/>
            </a:xfrm>
            <a:custGeom>
              <a:avLst/>
              <a:gdLst/>
              <a:ahLst/>
              <a:cxnLst/>
              <a:rect l="l" t="t" r="r" b="b"/>
              <a:pathLst>
                <a:path w="2728" h="2560" extrusionOk="0">
                  <a:moveTo>
                    <a:pt x="2189" y="135"/>
                  </a:moveTo>
                  <a:lnTo>
                    <a:pt x="2357" y="203"/>
                  </a:lnTo>
                  <a:lnTo>
                    <a:pt x="2458" y="236"/>
                  </a:lnTo>
                  <a:lnTo>
                    <a:pt x="2525" y="304"/>
                  </a:lnTo>
                  <a:lnTo>
                    <a:pt x="2559" y="405"/>
                  </a:lnTo>
                  <a:lnTo>
                    <a:pt x="2593" y="506"/>
                  </a:lnTo>
                  <a:lnTo>
                    <a:pt x="2593" y="741"/>
                  </a:lnTo>
                  <a:lnTo>
                    <a:pt x="2559" y="943"/>
                  </a:lnTo>
                  <a:lnTo>
                    <a:pt x="2525" y="1314"/>
                  </a:lnTo>
                  <a:lnTo>
                    <a:pt x="2458" y="1718"/>
                  </a:lnTo>
                  <a:lnTo>
                    <a:pt x="2458" y="1920"/>
                  </a:lnTo>
                  <a:lnTo>
                    <a:pt x="2424" y="2156"/>
                  </a:lnTo>
                  <a:lnTo>
                    <a:pt x="2391" y="2257"/>
                  </a:lnTo>
                  <a:lnTo>
                    <a:pt x="2357" y="2324"/>
                  </a:lnTo>
                  <a:lnTo>
                    <a:pt x="2256" y="2391"/>
                  </a:lnTo>
                  <a:lnTo>
                    <a:pt x="2121" y="2391"/>
                  </a:lnTo>
                  <a:lnTo>
                    <a:pt x="1212" y="2324"/>
                  </a:lnTo>
                  <a:lnTo>
                    <a:pt x="303" y="2324"/>
                  </a:lnTo>
                  <a:lnTo>
                    <a:pt x="269" y="1920"/>
                  </a:lnTo>
                  <a:lnTo>
                    <a:pt x="236" y="1550"/>
                  </a:lnTo>
                  <a:lnTo>
                    <a:pt x="168" y="1145"/>
                  </a:lnTo>
                  <a:lnTo>
                    <a:pt x="168" y="741"/>
                  </a:lnTo>
                  <a:lnTo>
                    <a:pt x="168" y="304"/>
                  </a:lnTo>
                  <a:lnTo>
                    <a:pt x="168" y="203"/>
                  </a:lnTo>
                  <a:lnTo>
                    <a:pt x="505" y="169"/>
                  </a:lnTo>
                  <a:lnTo>
                    <a:pt x="875" y="135"/>
                  </a:lnTo>
                  <a:close/>
                  <a:moveTo>
                    <a:pt x="1582" y="1"/>
                  </a:moveTo>
                  <a:lnTo>
                    <a:pt x="1145" y="34"/>
                  </a:lnTo>
                  <a:lnTo>
                    <a:pt x="370" y="34"/>
                  </a:lnTo>
                  <a:lnTo>
                    <a:pt x="101" y="68"/>
                  </a:lnTo>
                  <a:lnTo>
                    <a:pt x="67" y="102"/>
                  </a:lnTo>
                  <a:lnTo>
                    <a:pt x="67" y="135"/>
                  </a:lnTo>
                  <a:lnTo>
                    <a:pt x="34" y="270"/>
                  </a:lnTo>
                  <a:lnTo>
                    <a:pt x="0" y="438"/>
                  </a:lnTo>
                  <a:lnTo>
                    <a:pt x="34" y="741"/>
                  </a:lnTo>
                  <a:lnTo>
                    <a:pt x="34" y="1179"/>
                  </a:lnTo>
                  <a:lnTo>
                    <a:pt x="101" y="1583"/>
                  </a:lnTo>
                  <a:lnTo>
                    <a:pt x="135" y="1987"/>
                  </a:lnTo>
                  <a:lnTo>
                    <a:pt x="168" y="2425"/>
                  </a:lnTo>
                  <a:lnTo>
                    <a:pt x="202" y="2459"/>
                  </a:lnTo>
                  <a:lnTo>
                    <a:pt x="236" y="2492"/>
                  </a:lnTo>
                  <a:lnTo>
                    <a:pt x="606" y="2459"/>
                  </a:lnTo>
                  <a:lnTo>
                    <a:pt x="943" y="2459"/>
                  </a:lnTo>
                  <a:lnTo>
                    <a:pt x="1650" y="2492"/>
                  </a:lnTo>
                  <a:lnTo>
                    <a:pt x="2054" y="2560"/>
                  </a:lnTo>
                  <a:lnTo>
                    <a:pt x="2256" y="2560"/>
                  </a:lnTo>
                  <a:lnTo>
                    <a:pt x="2323" y="2526"/>
                  </a:lnTo>
                  <a:lnTo>
                    <a:pt x="2424" y="2492"/>
                  </a:lnTo>
                  <a:lnTo>
                    <a:pt x="2492" y="2425"/>
                  </a:lnTo>
                  <a:lnTo>
                    <a:pt x="2525" y="2358"/>
                  </a:lnTo>
                  <a:lnTo>
                    <a:pt x="2593" y="2189"/>
                  </a:lnTo>
                  <a:lnTo>
                    <a:pt x="2593" y="1853"/>
                  </a:lnTo>
                  <a:lnTo>
                    <a:pt x="2660" y="1348"/>
                  </a:lnTo>
                  <a:lnTo>
                    <a:pt x="2727" y="842"/>
                  </a:lnTo>
                  <a:lnTo>
                    <a:pt x="2727" y="506"/>
                  </a:lnTo>
                  <a:lnTo>
                    <a:pt x="2694" y="337"/>
                  </a:lnTo>
                  <a:lnTo>
                    <a:pt x="2626" y="203"/>
                  </a:lnTo>
                  <a:lnTo>
                    <a:pt x="2492" y="102"/>
                  </a:lnTo>
                  <a:lnTo>
                    <a:pt x="2323" y="34"/>
                  </a:lnTo>
                  <a:lnTo>
                    <a:pt x="2189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3" name="Google Shape;1573;p10"/>
            <p:cNvSpPr/>
            <p:nvPr/>
          </p:nvSpPr>
          <p:spPr>
            <a:xfrm>
              <a:off x="1839575" y="2762375"/>
              <a:ext cx="14325" cy="16025"/>
            </a:xfrm>
            <a:custGeom>
              <a:avLst/>
              <a:gdLst/>
              <a:ahLst/>
              <a:cxnLst/>
              <a:rect l="l" t="t" r="r" b="b"/>
              <a:pathLst>
                <a:path w="573" h="641" extrusionOk="0">
                  <a:moveTo>
                    <a:pt x="337" y="1"/>
                  </a:moveTo>
                  <a:lnTo>
                    <a:pt x="269" y="68"/>
                  </a:lnTo>
                  <a:lnTo>
                    <a:pt x="202" y="135"/>
                  </a:lnTo>
                  <a:lnTo>
                    <a:pt x="34" y="337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438"/>
                  </a:lnTo>
                  <a:lnTo>
                    <a:pt x="236" y="438"/>
                  </a:lnTo>
                  <a:lnTo>
                    <a:pt x="404" y="405"/>
                  </a:lnTo>
                  <a:lnTo>
                    <a:pt x="404" y="573"/>
                  </a:lnTo>
                  <a:lnTo>
                    <a:pt x="404" y="607"/>
                  </a:lnTo>
                  <a:lnTo>
                    <a:pt x="438" y="640"/>
                  </a:lnTo>
                  <a:lnTo>
                    <a:pt x="471" y="640"/>
                  </a:lnTo>
                  <a:lnTo>
                    <a:pt x="505" y="607"/>
                  </a:lnTo>
                  <a:lnTo>
                    <a:pt x="505" y="573"/>
                  </a:lnTo>
                  <a:lnTo>
                    <a:pt x="572" y="573"/>
                  </a:lnTo>
                  <a:lnTo>
                    <a:pt x="539" y="506"/>
                  </a:lnTo>
                  <a:lnTo>
                    <a:pt x="572" y="304"/>
                  </a:lnTo>
                  <a:lnTo>
                    <a:pt x="572" y="270"/>
                  </a:lnTo>
                  <a:lnTo>
                    <a:pt x="539" y="236"/>
                  </a:lnTo>
                  <a:lnTo>
                    <a:pt x="505" y="203"/>
                  </a:lnTo>
                  <a:lnTo>
                    <a:pt x="471" y="236"/>
                  </a:lnTo>
                  <a:lnTo>
                    <a:pt x="337" y="304"/>
                  </a:lnTo>
                  <a:lnTo>
                    <a:pt x="168" y="304"/>
                  </a:lnTo>
                  <a:lnTo>
                    <a:pt x="337" y="135"/>
                  </a:lnTo>
                  <a:lnTo>
                    <a:pt x="370" y="68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4" name="Google Shape;1574;p10"/>
            <p:cNvSpPr/>
            <p:nvPr/>
          </p:nvSpPr>
          <p:spPr>
            <a:xfrm>
              <a:off x="1919525" y="2800250"/>
              <a:ext cx="4225" cy="23600"/>
            </a:xfrm>
            <a:custGeom>
              <a:avLst/>
              <a:gdLst/>
              <a:ahLst/>
              <a:cxnLst/>
              <a:rect l="l" t="t" r="r" b="b"/>
              <a:pathLst>
                <a:path w="169" h="944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270"/>
                  </a:lnTo>
                  <a:lnTo>
                    <a:pt x="1" y="472"/>
                  </a:lnTo>
                  <a:lnTo>
                    <a:pt x="1" y="943"/>
                  </a:lnTo>
                  <a:lnTo>
                    <a:pt x="135" y="943"/>
                  </a:lnTo>
                  <a:lnTo>
                    <a:pt x="135" y="506"/>
                  </a:lnTo>
                  <a:lnTo>
                    <a:pt x="169" y="68"/>
                  </a:lnTo>
                  <a:lnTo>
                    <a:pt x="135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5" name="Google Shape;1575;p10"/>
            <p:cNvSpPr/>
            <p:nvPr/>
          </p:nvSpPr>
          <p:spPr>
            <a:xfrm>
              <a:off x="1775600" y="2796875"/>
              <a:ext cx="64825" cy="26975"/>
            </a:xfrm>
            <a:custGeom>
              <a:avLst/>
              <a:gdLst/>
              <a:ahLst/>
              <a:cxnLst/>
              <a:rect l="l" t="t" r="r" b="b"/>
              <a:pathLst>
                <a:path w="2593" h="1079" extrusionOk="0">
                  <a:moveTo>
                    <a:pt x="438" y="1"/>
                  </a:moveTo>
                  <a:lnTo>
                    <a:pt x="68" y="68"/>
                  </a:lnTo>
                  <a:lnTo>
                    <a:pt x="34" y="102"/>
                  </a:lnTo>
                  <a:lnTo>
                    <a:pt x="34" y="136"/>
                  </a:lnTo>
                  <a:lnTo>
                    <a:pt x="34" y="169"/>
                  </a:lnTo>
                  <a:lnTo>
                    <a:pt x="0" y="1078"/>
                  </a:lnTo>
                  <a:lnTo>
                    <a:pt x="101" y="1078"/>
                  </a:lnTo>
                  <a:lnTo>
                    <a:pt x="135" y="641"/>
                  </a:lnTo>
                  <a:lnTo>
                    <a:pt x="135" y="203"/>
                  </a:lnTo>
                  <a:lnTo>
                    <a:pt x="371" y="136"/>
                  </a:lnTo>
                  <a:lnTo>
                    <a:pt x="606" y="102"/>
                  </a:lnTo>
                  <a:lnTo>
                    <a:pt x="1111" y="136"/>
                  </a:lnTo>
                  <a:lnTo>
                    <a:pt x="1616" y="169"/>
                  </a:lnTo>
                  <a:lnTo>
                    <a:pt x="2121" y="203"/>
                  </a:lnTo>
                  <a:lnTo>
                    <a:pt x="2256" y="237"/>
                  </a:lnTo>
                  <a:lnTo>
                    <a:pt x="2357" y="270"/>
                  </a:lnTo>
                  <a:lnTo>
                    <a:pt x="2391" y="371"/>
                  </a:lnTo>
                  <a:lnTo>
                    <a:pt x="2424" y="472"/>
                  </a:lnTo>
                  <a:lnTo>
                    <a:pt x="2458" y="708"/>
                  </a:lnTo>
                  <a:lnTo>
                    <a:pt x="2458" y="944"/>
                  </a:lnTo>
                  <a:lnTo>
                    <a:pt x="2458" y="1078"/>
                  </a:lnTo>
                  <a:lnTo>
                    <a:pt x="2559" y="1078"/>
                  </a:lnTo>
                  <a:lnTo>
                    <a:pt x="2559" y="1045"/>
                  </a:lnTo>
                  <a:lnTo>
                    <a:pt x="2593" y="573"/>
                  </a:lnTo>
                  <a:lnTo>
                    <a:pt x="2559" y="371"/>
                  </a:lnTo>
                  <a:lnTo>
                    <a:pt x="2525" y="237"/>
                  </a:lnTo>
                  <a:lnTo>
                    <a:pt x="2458" y="169"/>
                  </a:lnTo>
                  <a:lnTo>
                    <a:pt x="2357" y="102"/>
                  </a:lnTo>
                  <a:lnTo>
                    <a:pt x="2256" y="68"/>
                  </a:lnTo>
                  <a:lnTo>
                    <a:pt x="1987" y="35"/>
                  </a:lnTo>
                  <a:lnTo>
                    <a:pt x="1482" y="35"/>
                  </a:lnTo>
                  <a:lnTo>
                    <a:pt x="77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6" name="Google Shape;1576;p10"/>
            <p:cNvSpPr/>
            <p:nvPr/>
          </p:nvSpPr>
          <p:spPr>
            <a:xfrm>
              <a:off x="528200" y="2421475"/>
              <a:ext cx="15175" cy="10125"/>
            </a:xfrm>
            <a:custGeom>
              <a:avLst/>
              <a:gdLst/>
              <a:ahLst/>
              <a:cxnLst/>
              <a:rect l="l" t="t" r="r" b="b"/>
              <a:pathLst>
                <a:path w="607" h="405" extrusionOk="0">
                  <a:moveTo>
                    <a:pt x="337" y="1"/>
                  </a:moveTo>
                  <a:lnTo>
                    <a:pt x="202" y="102"/>
                  </a:lnTo>
                  <a:lnTo>
                    <a:pt x="68" y="203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405"/>
                  </a:lnTo>
                  <a:lnTo>
                    <a:pt x="303" y="304"/>
                  </a:lnTo>
                  <a:lnTo>
                    <a:pt x="438" y="237"/>
                  </a:lnTo>
                  <a:lnTo>
                    <a:pt x="539" y="203"/>
                  </a:lnTo>
                  <a:lnTo>
                    <a:pt x="573" y="136"/>
                  </a:lnTo>
                  <a:lnTo>
                    <a:pt x="606" y="102"/>
                  </a:lnTo>
                  <a:lnTo>
                    <a:pt x="573" y="35"/>
                  </a:lnTo>
                  <a:lnTo>
                    <a:pt x="50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7" name="Google Shape;1577;p10"/>
            <p:cNvSpPr/>
            <p:nvPr/>
          </p:nvSpPr>
          <p:spPr>
            <a:xfrm>
              <a:off x="1885850" y="272197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439" y="135"/>
                  </a:moveTo>
                  <a:lnTo>
                    <a:pt x="708" y="169"/>
                  </a:lnTo>
                  <a:lnTo>
                    <a:pt x="1516" y="202"/>
                  </a:lnTo>
                  <a:lnTo>
                    <a:pt x="2189" y="202"/>
                  </a:lnTo>
                  <a:lnTo>
                    <a:pt x="2257" y="236"/>
                  </a:lnTo>
                  <a:lnTo>
                    <a:pt x="2290" y="270"/>
                  </a:lnTo>
                  <a:lnTo>
                    <a:pt x="2358" y="404"/>
                  </a:lnTo>
                  <a:lnTo>
                    <a:pt x="2391" y="606"/>
                  </a:lnTo>
                  <a:lnTo>
                    <a:pt x="2391" y="808"/>
                  </a:lnTo>
                  <a:lnTo>
                    <a:pt x="2358" y="1280"/>
                  </a:lnTo>
                  <a:lnTo>
                    <a:pt x="2358" y="1583"/>
                  </a:lnTo>
                  <a:lnTo>
                    <a:pt x="2324" y="1987"/>
                  </a:lnTo>
                  <a:lnTo>
                    <a:pt x="2290" y="2189"/>
                  </a:lnTo>
                  <a:lnTo>
                    <a:pt x="2189" y="2391"/>
                  </a:lnTo>
                  <a:lnTo>
                    <a:pt x="2156" y="2458"/>
                  </a:lnTo>
                  <a:lnTo>
                    <a:pt x="2122" y="2492"/>
                  </a:lnTo>
                  <a:lnTo>
                    <a:pt x="1987" y="2526"/>
                  </a:lnTo>
                  <a:lnTo>
                    <a:pt x="1684" y="2559"/>
                  </a:lnTo>
                  <a:lnTo>
                    <a:pt x="1112" y="2559"/>
                  </a:lnTo>
                  <a:lnTo>
                    <a:pt x="843" y="2526"/>
                  </a:lnTo>
                  <a:lnTo>
                    <a:pt x="540" y="2458"/>
                  </a:lnTo>
                  <a:lnTo>
                    <a:pt x="405" y="2391"/>
                  </a:lnTo>
                  <a:lnTo>
                    <a:pt x="304" y="2324"/>
                  </a:lnTo>
                  <a:lnTo>
                    <a:pt x="237" y="2189"/>
                  </a:lnTo>
                  <a:lnTo>
                    <a:pt x="203" y="2054"/>
                  </a:lnTo>
                  <a:lnTo>
                    <a:pt x="203" y="1718"/>
                  </a:lnTo>
                  <a:lnTo>
                    <a:pt x="237" y="1415"/>
                  </a:lnTo>
                  <a:lnTo>
                    <a:pt x="270" y="1111"/>
                  </a:lnTo>
                  <a:lnTo>
                    <a:pt x="237" y="775"/>
                  </a:lnTo>
                  <a:lnTo>
                    <a:pt x="169" y="135"/>
                  </a:lnTo>
                  <a:close/>
                  <a:moveTo>
                    <a:pt x="102" y="0"/>
                  </a:moveTo>
                  <a:lnTo>
                    <a:pt x="35" y="68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5" y="169"/>
                  </a:lnTo>
                  <a:lnTo>
                    <a:pt x="102" y="202"/>
                  </a:lnTo>
                  <a:lnTo>
                    <a:pt x="68" y="404"/>
                  </a:lnTo>
                  <a:lnTo>
                    <a:pt x="68" y="573"/>
                  </a:lnTo>
                  <a:lnTo>
                    <a:pt x="102" y="977"/>
                  </a:lnTo>
                  <a:lnTo>
                    <a:pt x="102" y="1381"/>
                  </a:lnTo>
                  <a:lnTo>
                    <a:pt x="68" y="1751"/>
                  </a:lnTo>
                  <a:lnTo>
                    <a:pt x="35" y="2054"/>
                  </a:lnTo>
                  <a:lnTo>
                    <a:pt x="68" y="2189"/>
                  </a:lnTo>
                  <a:lnTo>
                    <a:pt x="102" y="2290"/>
                  </a:lnTo>
                  <a:lnTo>
                    <a:pt x="169" y="2391"/>
                  </a:lnTo>
                  <a:lnTo>
                    <a:pt x="270" y="2492"/>
                  </a:lnTo>
                  <a:lnTo>
                    <a:pt x="371" y="2559"/>
                  </a:lnTo>
                  <a:lnTo>
                    <a:pt x="506" y="2627"/>
                  </a:lnTo>
                  <a:lnTo>
                    <a:pt x="876" y="2694"/>
                  </a:lnTo>
                  <a:lnTo>
                    <a:pt x="1213" y="2728"/>
                  </a:lnTo>
                  <a:lnTo>
                    <a:pt x="1583" y="2728"/>
                  </a:lnTo>
                  <a:lnTo>
                    <a:pt x="1954" y="2660"/>
                  </a:lnTo>
                  <a:lnTo>
                    <a:pt x="2088" y="2660"/>
                  </a:lnTo>
                  <a:lnTo>
                    <a:pt x="2189" y="2593"/>
                  </a:lnTo>
                  <a:lnTo>
                    <a:pt x="2290" y="2526"/>
                  </a:lnTo>
                  <a:lnTo>
                    <a:pt x="2358" y="2425"/>
                  </a:lnTo>
                  <a:lnTo>
                    <a:pt x="2459" y="2223"/>
                  </a:lnTo>
                  <a:lnTo>
                    <a:pt x="2492" y="1953"/>
                  </a:lnTo>
                  <a:lnTo>
                    <a:pt x="2526" y="1684"/>
                  </a:lnTo>
                  <a:lnTo>
                    <a:pt x="2526" y="1448"/>
                  </a:lnTo>
                  <a:lnTo>
                    <a:pt x="2526" y="977"/>
                  </a:lnTo>
                  <a:lnTo>
                    <a:pt x="2526" y="606"/>
                  </a:lnTo>
                  <a:lnTo>
                    <a:pt x="2526" y="404"/>
                  </a:lnTo>
                  <a:lnTo>
                    <a:pt x="2459" y="236"/>
                  </a:lnTo>
                  <a:lnTo>
                    <a:pt x="2391" y="135"/>
                  </a:lnTo>
                  <a:lnTo>
                    <a:pt x="2324" y="101"/>
                  </a:lnTo>
                  <a:lnTo>
                    <a:pt x="2223" y="68"/>
                  </a:lnTo>
                  <a:lnTo>
                    <a:pt x="2122" y="34"/>
                  </a:lnTo>
                  <a:lnTo>
                    <a:pt x="1718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8" name="Google Shape;1578;p10"/>
            <p:cNvSpPr/>
            <p:nvPr/>
          </p:nvSpPr>
          <p:spPr>
            <a:xfrm>
              <a:off x="1984350" y="2761525"/>
              <a:ext cx="14325" cy="15175"/>
            </a:xfrm>
            <a:custGeom>
              <a:avLst/>
              <a:gdLst/>
              <a:ahLst/>
              <a:cxnLst/>
              <a:rect l="l" t="t" r="r" b="b"/>
              <a:pathLst>
                <a:path w="573" h="607" extrusionOk="0">
                  <a:moveTo>
                    <a:pt x="370" y="371"/>
                  </a:moveTo>
                  <a:lnTo>
                    <a:pt x="438" y="405"/>
                  </a:lnTo>
                  <a:lnTo>
                    <a:pt x="438" y="439"/>
                  </a:lnTo>
                  <a:lnTo>
                    <a:pt x="370" y="472"/>
                  </a:lnTo>
                  <a:lnTo>
                    <a:pt x="303" y="472"/>
                  </a:lnTo>
                  <a:lnTo>
                    <a:pt x="236" y="439"/>
                  </a:lnTo>
                  <a:lnTo>
                    <a:pt x="202" y="439"/>
                  </a:lnTo>
                  <a:lnTo>
                    <a:pt x="337" y="371"/>
                  </a:lnTo>
                  <a:close/>
                  <a:moveTo>
                    <a:pt x="337" y="1"/>
                  </a:moveTo>
                  <a:lnTo>
                    <a:pt x="168" y="68"/>
                  </a:lnTo>
                  <a:lnTo>
                    <a:pt x="67" y="203"/>
                  </a:lnTo>
                  <a:lnTo>
                    <a:pt x="0" y="270"/>
                  </a:lnTo>
                  <a:lnTo>
                    <a:pt x="0" y="338"/>
                  </a:lnTo>
                  <a:lnTo>
                    <a:pt x="0" y="405"/>
                  </a:lnTo>
                  <a:lnTo>
                    <a:pt x="34" y="439"/>
                  </a:lnTo>
                  <a:lnTo>
                    <a:pt x="0" y="472"/>
                  </a:lnTo>
                  <a:lnTo>
                    <a:pt x="0" y="506"/>
                  </a:lnTo>
                  <a:lnTo>
                    <a:pt x="34" y="540"/>
                  </a:lnTo>
                  <a:lnTo>
                    <a:pt x="67" y="573"/>
                  </a:lnTo>
                  <a:lnTo>
                    <a:pt x="135" y="540"/>
                  </a:lnTo>
                  <a:lnTo>
                    <a:pt x="236" y="607"/>
                  </a:lnTo>
                  <a:lnTo>
                    <a:pt x="438" y="607"/>
                  </a:lnTo>
                  <a:lnTo>
                    <a:pt x="505" y="573"/>
                  </a:lnTo>
                  <a:lnTo>
                    <a:pt x="572" y="506"/>
                  </a:lnTo>
                  <a:lnTo>
                    <a:pt x="572" y="439"/>
                  </a:lnTo>
                  <a:lnTo>
                    <a:pt x="572" y="371"/>
                  </a:lnTo>
                  <a:lnTo>
                    <a:pt x="539" y="304"/>
                  </a:lnTo>
                  <a:lnTo>
                    <a:pt x="438" y="270"/>
                  </a:lnTo>
                  <a:lnTo>
                    <a:pt x="337" y="237"/>
                  </a:lnTo>
                  <a:lnTo>
                    <a:pt x="236" y="270"/>
                  </a:lnTo>
                  <a:lnTo>
                    <a:pt x="135" y="338"/>
                  </a:lnTo>
                  <a:lnTo>
                    <a:pt x="135" y="270"/>
                  </a:lnTo>
                  <a:lnTo>
                    <a:pt x="202" y="203"/>
                  </a:lnTo>
                  <a:lnTo>
                    <a:pt x="269" y="136"/>
                  </a:lnTo>
                  <a:lnTo>
                    <a:pt x="370" y="102"/>
                  </a:lnTo>
                  <a:lnTo>
                    <a:pt x="471" y="102"/>
                  </a:lnTo>
                  <a:lnTo>
                    <a:pt x="505" y="68"/>
                  </a:lnTo>
                  <a:lnTo>
                    <a:pt x="471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9" name="Google Shape;1579;p10"/>
            <p:cNvSpPr/>
            <p:nvPr/>
          </p:nvSpPr>
          <p:spPr>
            <a:xfrm>
              <a:off x="1973400" y="267485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236" y="135"/>
                  </a:moveTo>
                  <a:lnTo>
                    <a:pt x="640" y="168"/>
                  </a:lnTo>
                  <a:lnTo>
                    <a:pt x="1785" y="202"/>
                  </a:lnTo>
                  <a:lnTo>
                    <a:pt x="2189" y="202"/>
                  </a:lnTo>
                  <a:lnTo>
                    <a:pt x="2391" y="236"/>
                  </a:lnTo>
                  <a:lnTo>
                    <a:pt x="2492" y="236"/>
                  </a:lnTo>
                  <a:lnTo>
                    <a:pt x="2559" y="269"/>
                  </a:lnTo>
                  <a:lnTo>
                    <a:pt x="2593" y="404"/>
                  </a:lnTo>
                  <a:lnTo>
                    <a:pt x="2593" y="539"/>
                  </a:lnTo>
                  <a:lnTo>
                    <a:pt x="2593" y="808"/>
                  </a:lnTo>
                  <a:lnTo>
                    <a:pt x="2593" y="1414"/>
                  </a:lnTo>
                  <a:lnTo>
                    <a:pt x="2559" y="1448"/>
                  </a:lnTo>
                  <a:lnTo>
                    <a:pt x="2492" y="1515"/>
                  </a:lnTo>
                  <a:lnTo>
                    <a:pt x="2290" y="1549"/>
                  </a:lnTo>
                  <a:lnTo>
                    <a:pt x="1616" y="1549"/>
                  </a:lnTo>
                  <a:lnTo>
                    <a:pt x="909" y="1481"/>
                  </a:lnTo>
                  <a:lnTo>
                    <a:pt x="472" y="1448"/>
                  </a:lnTo>
                  <a:lnTo>
                    <a:pt x="371" y="1414"/>
                  </a:lnTo>
                  <a:lnTo>
                    <a:pt x="303" y="1313"/>
                  </a:lnTo>
                  <a:lnTo>
                    <a:pt x="236" y="1178"/>
                  </a:lnTo>
                  <a:lnTo>
                    <a:pt x="236" y="1044"/>
                  </a:lnTo>
                  <a:lnTo>
                    <a:pt x="202" y="707"/>
                  </a:lnTo>
                  <a:lnTo>
                    <a:pt x="202" y="438"/>
                  </a:lnTo>
                  <a:lnTo>
                    <a:pt x="236" y="303"/>
                  </a:lnTo>
                  <a:lnTo>
                    <a:pt x="202" y="135"/>
                  </a:lnTo>
                  <a:close/>
                  <a:moveTo>
                    <a:pt x="236" y="0"/>
                  </a:moveTo>
                  <a:lnTo>
                    <a:pt x="34" y="34"/>
                  </a:lnTo>
                  <a:lnTo>
                    <a:pt x="0" y="67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34" y="168"/>
                  </a:lnTo>
                  <a:lnTo>
                    <a:pt x="101" y="168"/>
                  </a:lnTo>
                  <a:lnTo>
                    <a:pt x="101" y="202"/>
                  </a:lnTo>
                  <a:lnTo>
                    <a:pt x="101" y="303"/>
                  </a:lnTo>
                  <a:lnTo>
                    <a:pt x="68" y="471"/>
                  </a:lnTo>
                  <a:lnTo>
                    <a:pt x="68" y="673"/>
                  </a:lnTo>
                  <a:lnTo>
                    <a:pt x="101" y="1111"/>
                  </a:lnTo>
                  <a:lnTo>
                    <a:pt x="202" y="1549"/>
                  </a:lnTo>
                  <a:lnTo>
                    <a:pt x="236" y="1582"/>
                  </a:lnTo>
                  <a:lnTo>
                    <a:pt x="573" y="1582"/>
                  </a:lnTo>
                  <a:lnTo>
                    <a:pt x="876" y="1616"/>
                  </a:lnTo>
                  <a:lnTo>
                    <a:pt x="1482" y="1683"/>
                  </a:lnTo>
                  <a:lnTo>
                    <a:pt x="2357" y="1683"/>
                  </a:lnTo>
                  <a:lnTo>
                    <a:pt x="2660" y="1616"/>
                  </a:lnTo>
                  <a:lnTo>
                    <a:pt x="2694" y="1582"/>
                  </a:lnTo>
                  <a:lnTo>
                    <a:pt x="2727" y="1549"/>
                  </a:lnTo>
                  <a:lnTo>
                    <a:pt x="2727" y="909"/>
                  </a:lnTo>
                  <a:lnTo>
                    <a:pt x="2727" y="572"/>
                  </a:lnTo>
                  <a:lnTo>
                    <a:pt x="2660" y="269"/>
                  </a:lnTo>
                  <a:lnTo>
                    <a:pt x="2626" y="168"/>
                  </a:lnTo>
                  <a:lnTo>
                    <a:pt x="2525" y="135"/>
                  </a:lnTo>
                  <a:lnTo>
                    <a:pt x="2424" y="101"/>
                  </a:lnTo>
                  <a:lnTo>
                    <a:pt x="1650" y="101"/>
                  </a:lnTo>
                  <a:lnTo>
                    <a:pt x="977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0" name="Google Shape;1580;p10"/>
            <p:cNvSpPr/>
            <p:nvPr/>
          </p:nvSpPr>
          <p:spPr>
            <a:xfrm>
              <a:off x="1915325" y="2794350"/>
              <a:ext cx="69050" cy="29500"/>
            </a:xfrm>
            <a:custGeom>
              <a:avLst/>
              <a:gdLst/>
              <a:ahLst/>
              <a:cxnLst/>
              <a:rect l="l" t="t" r="r" b="b"/>
              <a:pathLst>
                <a:path w="2762" h="1180" extrusionOk="0">
                  <a:moveTo>
                    <a:pt x="438" y="1"/>
                  </a:moveTo>
                  <a:lnTo>
                    <a:pt x="202" y="68"/>
                  </a:lnTo>
                  <a:lnTo>
                    <a:pt x="101" y="102"/>
                  </a:lnTo>
                  <a:lnTo>
                    <a:pt x="34" y="169"/>
                  </a:lnTo>
                  <a:lnTo>
                    <a:pt x="0" y="237"/>
                  </a:lnTo>
                  <a:lnTo>
                    <a:pt x="34" y="270"/>
                  </a:lnTo>
                  <a:lnTo>
                    <a:pt x="101" y="270"/>
                  </a:lnTo>
                  <a:lnTo>
                    <a:pt x="135" y="237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539" y="136"/>
                  </a:lnTo>
                  <a:lnTo>
                    <a:pt x="977" y="169"/>
                  </a:lnTo>
                  <a:lnTo>
                    <a:pt x="1919" y="203"/>
                  </a:lnTo>
                  <a:lnTo>
                    <a:pt x="2256" y="237"/>
                  </a:lnTo>
                  <a:lnTo>
                    <a:pt x="2391" y="270"/>
                  </a:lnTo>
                  <a:lnTo>
                    <a:pt x="2525" y="338"/>
                  </a:lnTo>
                  <a:lnTo>
                    <a:pt x="2593" y="371"/>
                  </a:lnTo>
                  <a:lnTo>
                    <a:pt x="2626" y="439"/>
                  </a:lnTo>
                  <a:lnTo>
                    <a:pt x="2660" y="607"/>
                  </a:lnTo>
                  <a:lnTo>
                    <a:pt x="2626" y="910"/>
                  </a:lnTo>
                  <a:lnTo>
                    <a:pt x="2660" y="1179"/>
                  </a:lnTo>
                  <a:lnTo>
                    <a:pt x="2761" y="1179"/>
                  </a:lnTo>
                  <a:lnTo>
                    <a:pt x="2761" y="708"/>
                  </a:lnTo>
                  <a:lnTo>
                    <a:pt x="2761" y="439"/>
                  </a:lnTo>
                  <a:lnTo>
                    <a:pt x="2727" y="371"/>
                  </a:lnTo>
                  <a:lnTo>
                    <a:pt x="2660" y="270"/>
                  </a:lnTo>
                  <a:lnTo>
                    <a:pt x="2593" y="237"/>
                  </a:lnTo>
                  <a:lnTo>
                    <a:pt x="2525" y="169"/>
                  </a:lnTo>
                  <a:lnTo>
                    <a:pt x="2256" y="102"/>
                  </a:lnTo>
                  <a:lnTo>
                    <a:pt x="1919" y="68"/>
                  </a:lnTo>
                  <a:lnTo>
                    <a:pt x="1583" y="68"/>
                  </a:lnTo>
                  <a:lnTo>
                    <a:pt x="909" y="35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1" name="Google Shape;1581;p10"/>
            <p:cNvSpPr/>
            <p:nvPr/>
          </p:nvSpPr>
          <p:spPr>
            <a:xfrm>
              <a:off x="2033150" y="2721975"/>
              <a:ext cx="65675" cy="66525"/>
            </a:xfrm>
            <a:custGeom>
              <a:avLst/>
              <a:gdLst/>
              <a:ahLst/>
              <a:cxnLst/>
              <a:rect l="l" t="t" r="r" b="b"/>
              <a:pathLst>
                <a:path w="2627" h="2661" extrusionOk="0">
                  <a:moveTo>
                    <a:pt x="2122" y="135"/>
                  </a:moveTo>
                  <a:lnTo>
                    <a:pt x="2257" y="169"/>
                  </a:lnTo>
                  <a:lnTo>
                    <a:pt x="2358" y="236"/>
                  </a:lnTo>
                  <a:lnTo>
                    <a:pt x="2425" y="337"/>
                  </a:lnTo>
                  <a:lnTo>
                    <a:pt x="2492" y="539"/>
                  </a:lnTo>
                  <a:lnTo>
                    <a:pt x="2492" y="741"/>
                  </a:lnTo>
                  <a:lnTo>
                    <a:pt x="2492" y="1179"/>
                  </a:lnTo>
                  <a:lnTo>
                    <a:pt x="2425" y="1718"/>
                  </a:lnTo>
                  <a:lnTo>
                    <a:pt x="2391" y="1953"/>
                  </a:lnTo>
                  <a:lnTo>
                    <a:pt x="2290" y="2223"/>
                  </a:lnTo>
                  <a:lnTo>
                    <a:pt x="2223" y="2324"/>
                  </a:lnTo>
                  <a:lnTo>
                    <a:pt x="2156" y="2391"/>
                  </a:lnTo>
                  <a:lnTo>
                    <a:pt x="2021" y="2458"/>
                  </a:lnTo>
                  <a:lnTo>
                    <a:pt x="1920" y="2492"/>
                  </a:lnTo>
                  <a:lnTo>
                    <a:pt x="1381" y="2492"/>
                  </a:lnTo>
                  <a:lnTo>
                    <a:pt x="472" y="2458"/>
                  </a:lnTo>
                  <a:lnTo>
                    <a:pt x="337" y="2425"/>
                  </a:lnTo>
                  <a:lnTo>
                    <a:pt x="236" y="2324"/>
                  </a:lnTo>
                  <a:lnTo>
                    <a:pt x="169" y="2223"/>
                  </a:lnTo>
                  <a:lnTo>
                    <a:pt x="135" y="2088"/>
                  </a:lnTo>
                  <a:lnTo>
                    <a:pt x="135" y="1785"/>
                  </a:lnTo>
                  <a:lnTo>
                    <a:pt x="169" y="1516"/>
                  </a:lnTo>
                  <a:lnTo>
                    <a:pt x="169" y="741"/>
                  </a:lnTo>
                  <a:lnTo>
                    <a:pt x="203" y="472"/>
                  </a:lnTo>
                  <a:lnTo>
                    <a:pt x="169" y="337"/>
                  </a:lnTo>
                  <a:lnTo>
                    <a:pt x="135" y="202"/>
                  </a:lnTo>
                  <a:lnTo>
                    <a:pt x="169" y="202"/>
                  </a:lnTo>
                  <a:lnTo>
                    <a:pt x="472" y="169"/>
                  </a:lnTo>
                  <a:lnTo>
                    <a:pt x="775" y="135"/>
                  </a:lnTo>
                  <a:close/>
                  <a:moveTo>
                    <a:pt x="506" y="0"/>
                  </a:moveTo>
                  <a:lnTo>
                    <a:pt x="135" y="68"/>
                  </a:lnTo>
                  <a:lnTo>
                    <a:pt x="135" y="101"/>
                  </a:lnTo>
                  <a:lnTo>
                    <a:pt x="102" y="101"/>
                  </a:lnTo>
                  <a:lnTo>
                    <a:pt x="68" y="135"/>
                  </a:lnTo>
                  <a:lnTo>
                    <a:pt x="34" y="573"/>
                  </a:lnTo>
                  <a:lnTo>
                    <a:pt x="34" y="1010"/>
                  </a:lnTo>
                  <a:lnTo>
                    <a:pt x="34" y="1852"/>
                  </a:lnTo>
                  <a:lnTo>
                    <a:pt x="1" y="2088"/>
                  </a:lnTo>
                  <a:lnTo>
                    <a:pt x="34" y="2290"/>
                  </a:lnTo>
                  <a:lnTo>
                    <a:pt x="68" y="2357"/>
                  </a:lnTo>
                  <a:lnTo>
                    <a:pt x="102" y="2458"/>
                  </a:lnTo>
                  <a:lnTo>
                    <a:pt x="169" y="2526"/>
                  </a:lnTo>
                  <a:lnTo>
                    <a:pt x="270" y="2559"/>
                  </a:lnTo>
                  <a:lnTo>
                    <a:pt x="573" y="2627"/>
                  </a:lnTo>
                  <a:lnTo>
                    <a:pt x="876" y="2660"/>
                  </a:lnTo>
                  <a:lnTo>
                    <a:pt x="1482" y="2627"/>
                  </a:lnTo>
                  <a:lnTo>
                    <a:pt x="1718" y="2627"/>
                  </a:lnTo>
                  <a:lnTo>
                    <a:pt x="1987" y="2593"/>
                  </a:lnTo>
                  <a:lnTo>
                    <a:pt x="2122" y="2559"/>
                  </a:lnTo>
                  <a:lnTo>
                    <a:pt x="2223" y="2526"/>
                  </a:lnTo>
                  <a:lnTo>
                    <a:pt x="2324" y="2458"/>
                  </a:lnTo>
                  <a:lnTo>
                    <a:pt x="2391" y="2357"/>
                  </a:lnTo>
                  <a:lnTo>
                    <a:pt x="2526" y="2088"/>
                  </a:lnTo>
                  <a:lnTo>
                    <a:pt x="2560" y="1819"/>
                  </a:lnTo>
                  <a:lnTo>
                    <a:pt x="2593" y="1246"/>
                  </a:lnTo>
                  <a:lnTo>
                    <a:pt x="2627" y="707"/>
                  </a:lnTo>
                  <a:lnTo>
                    <a:pt x="2627" y="438"/>
                  </a:lnTo>
                  <a:lnTo>
                    <a:pt x="2593" y="337"/>
                  </a:lnTo>
                  <a:lnTo>
                    <a:pt x="2526" y="202"/>
                  </a:lnTo>
                  <a:lnTo>
                    <a:pt x="2459" y="135"/>
                  </a:lnTo>
                  <a:lnTo>
                    <a:pt x="2358" y="68"/>
                  </a:lnTo>
                  <a:lnTo>
                    <a:pt x="2257" y="34"/>
                  </a:lnTo>
                  <a:lnTo>
                    <a:pt x="2156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2" name="Google Shape;1582;p10"/>
            <p:cNvSpPr/>
            <p:nvPr/>
          </p:nvSpPr>
          <p:spPr>
            <a:xfrm>
              <a:off x="1913625" y="2764050"/>
              <a:ext cx="10125" cy="13500"/>
            </a:xfrm>
            <a:custGeom>
              <a:avLst/>
              <a:gdLst/>
              <a:ahLst/>
              <a:cxnLst/>
              <a:rect l="l" t="t" r="r" b="b"/>
              <a:pathLst>
                <a:path w="405" h="540" extrusionOk="0">
                  <a:moveTo>
                    <a:pt x="1" y="1"/>
                  </a:moveTo>
                  <a:lnTo>
                    <a:pt x="1" y="68"/>
                  </a:lnTo>
                  <a:lnTo>
                    <a:pt x="1" y="169"/>
                  </a:lnTo>
                  <a:lnTo>
                    <a:pt x="35" y="237"/>
                  </a:lnTo>
                  <a:lnTo>
                    <a:pt x="68" y="270"/>
                  </a:lnTo>
                  <a:lnTo>
                    <a:pt x="237" y="270"/>
                  </a:lnTo>
                  <a:lnTo>
                    <a:pt x="270" y="338"/>
                  </a:lnTo>
                  <a:lnTo>
                    <a:pt x="270" y="405"/>
                  </a:lnTo>
                  <a:lnTo>
                    <a:pt x="102" y="405"/>
                  </a:lnTo>
                  <a:lnTo>
                    <a:pt x="68" y="371"/>
                  </a:lnTo>
                  <a:lnTo>
                    <a:pt x="35" y="405"/>
                  </a:lnTo>
                  <a:lnTo>
                    <a:pt x="1" y="439"/>
                  </a:lnTo>
                  <a:lnTo>
                    <a:pt x="1" y="506"/>
                  </a:lnTo>
                  <a:lnTo>
                    <a:pt x="35" y="540"/>
                  </a:lnTo>
                  <a:lnTo>
                    <a:pt x="304" y="540"/>
                  </a:lnTo>
                  <a:lnTo>
                    <a:pt x="338" y="506"/>
                  </a:lnTo>
                  <a:lnTo>
                    <a:pt x="371" y="472"/>
                  </a:lnTo>
                  <a:lnTo>
                    <a:pt x="405" y="371"/>
                  </a:lnTo>
                  <a:lnTo>
                    <a:pt x="405" y="270"/>
                  </a:lnTo>
                  <a:lnTo>
                    <a:pt x="371" y="203"/>
                  </a:lnTo>
                  <a:lnTo>
                    <a:pt x="304" y="169"/>
                  </a:lnTo>
                  <a:lnTo>
                    <a:pt x="237" y="136"/>
                  </a:lnTo>
                  <a:lnTo>
                    <a:pt x="136" y="136"/>
                  </a:lnTo>
                  <a:lnTo>
                    <a:pt x="136" y="102"/>
                  </a:lnTo>
                  <a:lnTo>
                    <a:pt x="237" y="102"/>
                  </a:lnTo>
                  <a:lnTo>
                    <a:pt x="304" y="68"/>
                  </a:lnTo>
                  <a:lnTo>
                    <a:pt x="405" y="35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3" name="Google Shape;1583;p10"/>
            <p:cNvSpPr/>
            <p:nvPr/>
          </p:nvSpPr>
          <p:spPr>
            <a:xfrm>
              <a:off x="1959075" y="2722825"/>
              <a:ext cx="63175" cy="66500"/>
            </a:xfrm>
            <a:custGeom>
              <a:avLst/>
              <a:gdLst/>
              <a:ahLst/>
              <a:cxnLst/>
              <a:rect l="l" t="t" r="r" b="b"/>
              <a:pathLst>
                <a:path w="2527" h="2660" extrusionOk="0">
                  <a:moveTo>
                    <a:pt x="2122" y="135"/>
                  </a:moveTo>
                  <a:lnTo>
                    <a:pt x="2257" y="202"/>
                  </a:lnTo>
                  <a:lnTo>
                    <a:pt x="2324" y="337"/>
                  </a:lnTo>
                  <a:lnTo>
                    <a:pt x="2391" y="471"/>
                  </a:lnTo>
                  <a:lnTo>
                    <a:pt x="2425" y="673"/>
                  </a:lnTo>
                  <a:lnTo>
                    <a:pt x="2425" y="1044"/>
                  </a:lnTo>
                  <a:lnTo>
                    <a:pt x="2391" y="1347"/>
                  </a:lnTo>
                  <a:lnTo>
                    <a:pt x="2391" y="1818"/>
                  </a:lnTo>
                  <a:lnTo>
                    <a:pt x="2391" y="2054"/>
                  </a:lnTo>
                  <a:lnTo>
                    <a:pt x="2358" y="2290"/>
                  </a:lnTo>
                  <a:lnTo>
                    <a:pt x="2290" y="2424"/>
                  </a:lnTo>
                  <a:lnTo>
                    <a:pt x="2189" y="2492"/>
                  </a:lnTo>
                  <a:lnTo>
                    <a:pt x="1886" y="2492"/>
                  </a:lnTo>
                  <a:lnTo>
                    <a:pt x="1550" y="2458"/>
                  </a:lnTo>
                  <a:lnTo>
                    <a:pt x="1280" y="2424"/>
                  </a:lnTo>
                  <a:lnTo>
                    <a:pt x="674" y="2424"/>
                  </a:lnTo>
                  <a:lnTo>
                    <a:pt x="371" y="2458"/>
                  </a:lnTo>
                  <a:lnTo>
                    <a:pt x="203" y="2424"/>
                  </a:lnTo>
                  <a:lnTo>
                    <a:pt x="136" y="2391"/>
                  </a:lnTo>
                  <a:lnTo>
                    <a:pt x="136" y="2323"/>
                  </a:lnTo>
                  <a:lnTo>
                    <a:pt x="136" y="2054"/>
                  </a:lnTo>
                  <a:lnTo>
                    <a:pt x="136" y="1785"/>
                  </a:lnTo>
                  <a:lnTo>
                    <a:pt x="203" y="1246"/>
                  </a:lnTo>
                  <a:lnTo>
                    <a:pt x="237" y="774"/>
                  </a:lnTo>
                  <a:lnTo>
                    <a:pt x="203" y="269"/>
                  </a:lnTo>
                  <a:lnTo>
                    <a:pt x="472" y="202"/>
                  </a:lnTo>
                  <a:lnTo>
                    <a:pt x="1449" y="202"/>
                  </a:lnTo>
                  <a:lnTo>
                    <a:pt x="1684" y="135"/>
                  </a:lnTo>
                  <a:close/>
                  <a:moveTo>
                    <a:pt x="1684" y="0"/>
                  </a:moveTo>
                  <a:lnTo>
                    <a:pt x="1247" y="67"/>
                  </a:lnTo>
                  <a:lnTo>
                    <a:pt x="472" y="67"/>
                  </a:lnTo>
                  <a:lnTo>
                    <a:pt x="237" y="135"/>
                  </a:lnTo>
                  <a:lnTo>
                    <a:pt x="237" y="101"/>
                  </a:lnTo>
                  <a:lnTo>
                    <a:pt x="203" y="67"/>
                  </a:lnTo>
                  <a:lnTo>
                    <a:pt x="169" y="67"/>
                  </a:lnTo>
                  <a:lnTo>
                    <a:pt x="136" y="101"/>
                  </a:lnTo>
                  <a:lnTo>
                    <a:pt x="102" y="404"/>
                  </a:lnTo>
                  <a:lnTo>
                    <a:pt x="68" y="741"/>
                  </a:lnTo>
                  <a:lnTo>
                    <a:pt x="68" y="1044"/>
                  </a:lnTo>
                  <a:lnTo>
                    <a:pt x="68" y="1347"/>
                  </a:lnTo>
                  <a:lnTo>
                    <a:pt x="1" y="1953"/>
                  </a:lnTo>
                  <a:lnTo>
                    <a:pt x="1" y="2222"/>
                  </a:lnTo>
                  <a:lnTo>
                    <a:pt x="1" y="2525"/>
                  </a:lnTo>
                  <a:lnTo>
                    <a:pt x="35" y="2559"/>
                  </a:lnTo>
                  <a:lnTo>
                    <a:pt x="68" y="2593"/>
                  </a:lnTo>
                  <a:lnTo>
                    <a:pt x="674" y="2593"/>
                  </a:lnTo>
                  <a:lnTo>
                    <a:pt x="1280" y="2559"/>
                  </a:lnTo>
                  <a:lnTo>
                    <a:pt x="1516" y="2593"/>
                  </a:lnTo>
                  <a:lnTo>
                    <a:pt x="1752" y="2626"/>
                  </a:lnTo>
                  <a:lnTo>
                    <a:pt x="1987" y="2660"/>
                  </a:lnTo>
                  <a:lnTo>
                    <a:pt x="2223" y="2660"/>
                  </a:lnTo>
                  <a:lnTo>
                    <a:pt x="2290" y="2626"/>
                  </a:lnTo>
                  <a:lnTo>
                    <a:pt x="2358" y="2593"/>
                  </a:lnTo>
                  <a:lnTo>
                    <a:pt x="2459" y="2458"/>
                  </a:lnTo>
                  <a:lnTo>
                    <a:pt x="2526" y="2290"/>
                  </a:lnTo>
                  <a:lnTo>
                    <a:pt x="2526" y="2088"/>
                  </a:lnTo>
                  <a:lnTo>
                    <a:pt x="2526" y="1650"/>
                  </a:lnTo>
                  <a:lnTo>
                    <a:pt x="2526" y="1347"/>
                  </a:lnTo>
                  <a:lnTo>
                    <a:pt x="2526" y="976"/>
                  </a:lnTo>
                  <a:lnTo>
                    <a:pt x="2526" y="572"/>
                  </a:lnTo>
                  <a:lnTo>
                    <a:pt x="2459" y="370"/>
                  </a:lnTo>
                  <a:lnTo>
                    <a:pt x="2391" y="202"/>
                  </a:lnTo>
                  <a:lnTo>
                    <a:pt x="2257" y="101"/>
                  </a:lnTo>
                  <a:lnTo>
                    <a:pt x="2088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4" name="Google Shape;1584;p10"/>
            <p:cNvSpPr/>
            <p:nvPr/>
          </p:nvSpPr>
          <p:spPr>
            <a:xfrm>
              <a:off x="1895950" y="2673150"/>
              <a:ext cx="69900" cy="43800"/>
            </a:xfrm>
            <a:custGeom>
              <a:avLst/>
              <a:gdLst/>
              <a:ahLst/>
              <a:cxnLst/>
              <a:rect l="l" t="t" r="r" b="b"/>
              <a:pathLst>
                <a:path w="2796" h="1752" extrusionOk="0">
                  <a:moveTo>
                    <a:pt x="506" y="102"/>
                  </a:moveTo>
                  <a:lnTo>
                    <a:pt x="910" y="135"/>
                  </a:lnTo>
                  <a:lnTo>
                    <a:pt x="1381" y="169"/>
                  </a:lnTo>
                  <a:lnTo>
                    <a:pt x="1819" y="203"/>
                  </a:lnTo>
                  <a:lnTo>
                    <a:pt x="2156" y="236"/>
                  </a:lnTo>
                  <a:lnTo>
                    <a:pt x="2492" y="236"/>
                  </a:lnTo>
                  <a:lnTo>
                    <a:pt x="2560" y="270"/>
                  </a:lnTo>
                  <a:lnTo>
                    <a:pt x="2593" y="337"/>
                  </a:lnTo>
                  <a:lnTo>
                    <a:pt x="2661" y="607"/>
                  </a:lnTo>
                  <a:lnTo>
                    <a:pt x="2661" y="876"/>
                  </a:lnTo>
                  <a:lnTo>
                    <a:pt x="2661" y="1078"/>
                  </a:lnTo>
                  <a:lnTo>
                    <a:pt x="2661" y="1246"/>
                  </a:lnTo>
                  <a:lnTo>
                    <a:pt x="2627" y="1448"/>
                  </a:lnTo>
                  <a:lnTo>
                    <a:pt x="2593" y="1516"/>
                  </a:lnTo>
                  <a:lnTo>
                    <a:pt x="2560" y="1549"/>
                  </a:lnTo>
                  <a:lnTo>
                    <a:pt x="2425" y="1617"/>
                  </a:lnTo>
                  <a:lnTo>
                    <a:pt x="2156" y="1617"/>
                  </a:lnTo>
                  <a:lnTo>
                    <a:pt x="1718" y="1583"/>
                  </a:lnTo>
                  <a:lnTo>
                    <a:pt x="1482" y="1549"/>
                  </a:lnTo>
                  <a:lnTo>
                    <a:pt x="1280" y="1549"/>
                  </a:lnTo>
                  <a:lnTo>
                    <a:pt x="708" y="1617"/>
                  </a:lnTo>
                  <a:lnTo>
                    <a:pt x="472" y="1583"/>
                  </a:lnTo>
                  <a:lnTo>
                    <a:pt x="405" y="1583"/>
                  </a:lnTo>
                  <a:lnTo>
                    <a:pt x="371" y="1549"/>
                  </a:lnTo>
                  <a:lnTo>
                    <a:pt x="338" y="1482"/>
                  </a:lnTo>
                  <a:lnTo>
                    <a:pt x="304" y="1280"/>
                  </a:lnTo>
                  <a:lnTo>
                    <a:pt x="304" y="741"/>
                  </a:lnTo>
                  <a:lnTo>
                    <a:pt x="304" y="203"/>
                  </a:lnTo>
                  <a:lnTo>
                    <a:pt x="304" y="169"/>
                  </a:lnTo>
                  <a:lnTo>
                    <a:pt x="270" y="135"/>
                  </a:lnTo>
                  <a:lnTo>
                    <a:pt x="506" y="102"/>
                  </a:lnTo>
                  <a:close/>
                  <a:moveTo>
                    <a:pt x="338" y="1"/>
                  </a:moveTo>
                  <a:lnTo>
                    <a:pt x="169" y="34"/>
                  </a:lnTo>
                  <a:lnTo>
                    <a:pt x="35" y="135"/>
                  </a:lnTo>
                  <a:lnTo>
                    <a:pt x="1" y="169"/>
                  </a:lnTo>
                  <a:lnTo>
                    <a:pt x="35" y="203"/>
                  </a:lnTo>
                  <a:lnTo>
                    <a:pt x="68" y="236"/>
                  </a:lnTo>
                  <a:lnTo>
                    <a:pt x="102" y="203"/>
                  </a:lnTo>
                  <a:lnTo>
                    <a:pt x="203" y="169"/>
                  </a:lnTo>
                  <a:lnTo>
                    <a:pt x="237" y="152"/>
                  </a:lnTo>
                  <a:lnTo>
                    <a:pt x="237" y="152"/>
                  </a:lnTo>
                  <a:lnTo>
                    <a:pt x="237" y="169"/>
                  </a:lnTo>
                  <a:lnTo>
                    <a:pt x="169" y="506"/>
                  </a:lnTo>
                  <a:lnTo>
                    <a:pt x="136" y="809"/>
                  </a:lnTo>
                  <a:lnTo>
                    <a:pt x="136" y="1011"/>
                  </a:lnTo>
                  <a:lnTo>
                    <a:pt x="169" y="1213"/>
                  </a:lnTo>
                  <a:lnTo>
                    <a:pt x="169" y="1415"/>
                  </a:lnTo>
                  <a:lnTo>
                    <a:pt x="169" y="1617"/>
                  </a:lnTo>
                  <a:lnTo>
                    <a:pt x="203" y="1684"/>
                  </a:lnTo>
                  <a:lnTo>
                    <a:pt x="237" y="1684"/>
                  </a:lnTo>
                  <a:lnTo>
                    <a:pt x="540" y="1718"/>
                  </a:lnTo>
                  <a:lnTo>
                    <a:pt x="843" y="1718"/>
                  </a:lnTo>
                  <a:lnTo>
                    <a:pt x="1482" y="1684"/>
                  </a:lnTo>
                  <a:lnTo>
                    <a:pt x="1718" y="1718"/>
                  </a:lnTo>
                  <a:lnTo>
                    <a:pt x="1954" y="1751"/>
                  </a:lnTo>
                  <a:lnTo>
                    <a:pt x="2459" y="1751"/>
                  </a:lnTo>
                  <a:lnTo>
                    <a:pt x="2593" y="1684"/>
                  </a:lnTo>
                  <a:lnTo>
                    <a:pt x="2728" y="1583"/>
                  </a:lnTo>
                  <a:lnTo>
                    <a:pt x="2762" y="1415"/>
                  </a:lnTo>
                  <a:lnTo>
                    <a:pt x="2795" y="1213"/>
                  </a:lnTo>
                  <a:lnTo>
                    <a:pt x="2795" y="842"/>
                  </a:lnTo>
                  <a:lnTo>
                    <a:pt x="2762" y="506"/>
                  </a:lnTo>
                  <a:lnTo>
                    <a:pt x="2694" y="304"/>
                  </a:lnTo>
                  <a:lnTo>
                    <a:pt x="2627" y="203"/>
                  </a:lnTo>
                  <a:lnTo>
                    <a:pt x="2560" y="135"/>
                  </a:lnTo>
                  <a:lnTo>
                    <a:pt x="2391" y="102"/>
                  </a:lnTo>
                  <a:lnTo>
                    <a:pt x="2223" y="135"/>
                  </a:lnTo>
                  <a:lnTo>
                    <a:pt x="2088" y="135"/>
                  </a:lnTo>
                  <a:lnTo>
                    <a:pt x="1920" y="102"/>
                  </a:lnTo>
                  <a:lnTo>
                    <a:pt x="1617" y="68"/>
                  </a:lnTo>
                  <a:lnTo>
                    <a:pt x="1146" y="34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5" name="Google Shape;1585;p10"/>
            <p:cNvSpPr/>
            <p:nvPr/>
          </p:nvSpPr>
          <p:spPr>
            <a:xfrm>
              <a:off x="1847975" y="2798575"/>
              <a:ext cx="64000" cy="25275"/>
            </a:xfrm>
            <a:custGeom>
              <a:avLst/>
              <a:gdLst/>
              <a:ahLst/>
              <a:cxnLst/>
              <a:rect l="l" t="t" r="r" b="b"/>
              <a:pathLst>
                <a:path w="2560" h="1011" extrusionOk="0">
                  <a:moveTo>
                    <a:pt x="1314" y="0"/>
                  </a:moveTo>
                  <a:lnTo>
                    <a:pt x="135" y="34"/>
                  </a:lnTo>
                  <a:lnTo>
                    <a:pt x="102" y="68"/>
                  </a:lnTo>
                  <a:lnTo>
                    <a:pt x="68" y="68"/>
                  </a:lnTo>
                  <a:lnTo>
                    <a:pt x="1" y="270"/>
                  </a:lnTo>
                  <a:lnTo>
                    <a:pt x="1" y="472"/>
                  </a:lnTo>
                  <a:lnTo>
                    <a:pt x="34" y="909"/>
                  </a:lnTo>
                  <a:lnTo>
                    <a:pt x="34" y="1010"/>
                  </a:lnTo>
                  <a:lnTo>
                    <a:pt x="169" y="1010"/>
                  </a:lnTo>
                  <a:lnTo>
                    <a:pt x="135" y="606"/>
                  </a:lnTo>
                  <a:lnTo>
                    <a:pt x="102" y="371"/>
                  </a:lnTo>
                  <a:lnTo>
                    <a:pt x="135" y="169"/>
                  </a:lnTo>
                  <a:lnTo>
                    <a:pt x="1280" y="135"/>
                  </a:lnTo>
                  <a:lnTo>
                    <a:pt x="1920" y="101"/>
                  </a:lnTo>
                  <a:lnTo>
                    <a:pt x="2257" y="101"/>
                  </a:lnTo>
                  <a:lnTo>
                    <a:pt x="2391" y="135"/>
                  </a:lnTo>
                  <a:lnTo>
                    <a:pt x="2425" y="169"/>
                  </a:lnTo>
                  <a:lnTo>
                    <a:pt x="2459" y="1010"/>
                  </a:lnTo>
                  <a:lnTo>
                    <a:pt x="2560" y="1010"/>
                  </a:lnTo>
                  <a:lnTo>
                    <a:pt x="2526" y="34"/>
                  </a:lnTo>
                  <a:lnTo>
                    <a:pt x="2526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6" name="Google Shape;1586;p10"/>
            <p:cNvSpPr/>
            <p:nvPr/>
          </p:nvSpPr>
          <p:spPr>
            <a:xfrm>
              <a:off x="457500" y="2411375"/>
              <a:ext cx="14325" cy="12650"/>
            </a:xfrm>
            <a:custGeom>
              <a:avLst/>
              <a:gdLst/>
              <a:ahLst/>
              <a:cxnLst/>
              <a:rect l="l" t="t" r="r" b="b"/>
              <a:pathLst>
                <a:path w="573" h="506" extrusionOk="0">
                  <a:moveTo>
                    <a:pt x="101" y="1"/>
                  </a:moveTo>
                  <a:lnTo>
                    <a:pt x="34" y="35"/>
                  </a:lnTo>
                  <a:lnTo>
                    <a:pt x="0" y="102"/>
                  </a:lnTo>
                  <a:lnTo>
                    <a:pt x="34" y="136"/>
                  </a:lnTo>
                  <a:lnTo>
                    <a:pt x="101" y="237"/>
                  </a:lnTo>
                  <a:lnTo>
                    <a:pt x="202" y="338"/>
                  </a:lnTo>
                  <a:lnTo>
                    <a:pt x="303" y="439"/>
                  </a:lnTo>
                  <a:lnTo>
                    <a:pt x="438" y="506"/>
                  </a:lnTo>
                  <a:lnTo>
                    <a:pt x="505" y="506"/>
                  </a:lnTo>
                  <a:lnTo>
                    <a:pt x="539" y="439"/>
                  </a:lnTo>
                  <a:lnTo>
                    <a:pt x="573" y="371"/>
                  </a:lnTo>
                  <a:lnTo>
                    <a:pt x="539" y="304"/>
                  </a:lnTo>
                  <a:lnTo>
                    <a:pt x="337" y="169"/>
                  </a:lnTo>
                  <a:lnTo>
                    <a:pt x="135" y="35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7" name="Google Shape;1587;p10"/>
            <p:cNvSpPr/>
            <p:nvPr/>
          </p:nvSpPr>
          <p:spPr>
            <a:xfrm>
              <a:off x="438125" y="2432425"/>
              <a:ext cx="19400" cy="6750"/>
            </a:xfrm>
            <a:custGeom>
              <a:avLst/>
              <a:gdLst/>
              <a:ahLst/>
              <a:cxnLst/>
              <a:rect l="l" t="t" r="r" b="b"/>
              <a:pathLst>
                <a:path w="776" h="270" extrusionOk="0">
                  <a:moveTo>
                    <a:pt x="169" y="1"/>
                  </a:moveTo>
                  <a:lnTo>
                    <a:pt x="68" y="34"/>
                  </a:lnTo>
                  <a:lnTo>
                    <a:pt x="1" y="102"/>
                  </a:lnTo>
                  <a:lnTo>
                    <a:pt x="1" y="135"/>
                  </a:lnTo>
                  <a:lnTo>
                    <a:pt x="35" y="169"/>
                  </a:lnTo>
                  <a:lnTo>
                    <a:pt x="169" y="203"/>
                  </a:lnTo>
                  <a:lnTo>
                    <a:pt x="371" y="203"/>
                  </a:lnTo>
                  <a:lnTo>
                    <a:pt x="573" y="270"/>
                  </a:lnTo>
                  <a:lnTo>
                    <a:pt x="674" y="270"/>
                  </a:lnTo>
                  <a:lnTo>
                    <a:pt x="742" y="236"/>
                  </a:lnTo>
                  <a:lnTo>
                    <a:pt x="775" y="203"/>
                  </a:lnTo>
                  <a:lnTo>
                    <a:pt x="775" y="135"/>
                  </a:lnTo>
                  <a:lnTo>
                    <a:pt x="742" y="68"/>
                  </a:lnTo>
                  <a:lnTo>
                    <a:pt x="641" y="34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8" name="Google Shape;1588;p10"/>
            <p:cNvSpPr/>
            <p:nvPr/>
          </p:nvSpPr>
          <p:spPr>
            <a:xfrm>
              <a:off x="408675" y="2075550"/>
              <a:ext cx="73250" cy="76625"/>
            </a:xfrm>
            <a:custGeom>
              <a:avLst/>
              <a:gdLst/>
              <a:ahLst/>
              <a:cxnLst/>
              <a:rect l="l" t="t" r="r" b="b"/>
              <a:pathLst>
                <a:path w="2930" h="3065" extrusionOk="0">
                  <a:moveTo>
                    <a:pt x="1920" y="472"/>
                  </a:moveTo>
                  <a:lnTo>
                    <a:pt x="2391" y="505"/>
                  </a:lnTo>
                  <a:lnTo>
                    <a:pt x="2391" y="707"/>
                  </a:lnTo>
                  <a:lnTo>
                    <a:pt x="2391" y="943"/>
                  </a:lnTo>
                  <a:lnTo>
                    <a:pt x="2425" y="1347"/>
                  </a:lnTo>
                  <a:lnTo>
                    <a:pt x="2021" y="1347"/>
                  </a:lnTo>
                  <a:lnTo>
                    <a:pt x="1617" y="1381"/>
                  </a:lnTo>
                  <a:lnTo>
                    <a:pt x="1482" y="943"/>
                  </a:lnTo>
                  <a:lnTo>
                    <a:pt x="1381" y="472"/>
                  </a:lnTo>
                  <a:close/>
                  <a:moveTo>
                    <a:pt x="1078" y="539"/>
                  </a:moveTo>
                  <a:lnTo>
                    <a:pt x="1179" y="1010"/>
                  </a:lnTo>
                  <a:lnTo>
                    <a:pt x="1246" y="1414"/>
                  </a:lnTo>
                  <a:lnTo>
                    <a:pt x="1145" y="1414"/>
                  </a:lnTo>
                  <a:lnTo>
                    <a:pt x="775" y="1482"/>
                  </a:lnTo>
                  <a:lnTo>
                    <a:pt x="573" y="1515"/>
                  </a:lnTo>
                  <a:lnTo>
                    <a:pt x="404" y="1616"/>
                  </a:lnTo>
                  <a:lnTo>
                    <a:pt x="270" y="1179"/>
                  </a:lnTo>
                  <a:lnTo>
                    <a:pt x="202" y="1010"/>
                  </a:lnTo>
                  <a:lnTo>
                    <a:pt x="135" y="808"/>
                  </a:lnTo>
                  <a:lnTo>
                    <a:pt x="707" y="674"/>
                  </a:lnTo>
                  <a:lnTo>
                    <a:pt x="910" y="640"/>
                  </a:lnTo>
                  <a:lnTo>
                    <a:pt x="1011" y="606"/>
                  </a:lnTo>
                  <a:lnTo>
                    <a:pt x="1078" y="539"/>
                  </a:lnTo>
                  <a:close/>
                  <a:moveTo>
                    <a:pt x="2458" y="1616"/>
                  </a:moveTo>
                  <a:lnTo>
                    <a:pt x="2526" y="2189"/>
                  </a:lnTo>
                  <a:lnTo>
                    <a:pt x="2593" y="2458"/>
                  </a:lnTo>
                  <a:lnTo>
                    <a:pt x="2660" y="2727"/>
                  </a:lnTo>
                  <a:lnTo>
                    <a:pt x="2458" y="2694"/>
                  </a:lnTo>
                  <a:lnTo>
                    <a:pt x="2223" y="2694"/>
                  </a:lnTo>
                  <a:lnTo>
                    <a:pt x="1819" y="2727"/>
                  </a:lnTo>
                  <a:lnTo>
                    <a:pt x="1246" y="2727"/>
                  </a:lnTo>
                  <a:lnTo>
                    <a:pt x="674" y="2795"/>
                  </a:lnTo>
                  <a:lnTo>
                    <a:pt x="539" y="2290"/>
                  </a:lnTo>
                  <a:lnTo>
                    <a:pt x="438" y="1785"/>
                  </a:lnTo>
                  <a:lnTo>
                    <a:pt x="640" y="1785"/>
                  </a:lnTo>
                  <a:lnTo>
                    <a:pt x="876" y="1751"/>
                  </a:lnTo>
                  <a:lnTo>
                    <a:pt x="1314" y="1650"/>
                  </a:lnTo>
                  <a:lnTo>
                    <a:pt x="1381" y="1785"/>
                  </a:lnTo>
                  <a:lnTo>
                    <a:pt x="1482" y="1886"/>
                  </a:lnTo>
                  <a:lnTo>
                    <a:pt x="1583" y="1919"/>
                  </a:lnTo>
                  <a:lnTo>
                    <a:pt x="1650" y="1886"/>
                  </a:lnTo>
                  <a:lnTo>
                    <a:pt x="1684" y="1818"/>
                  </a:lnTo>
                  <a:lnTo>
                    <a:pt x="1718" y="1717"/>
                  </a:lnTo>
                  <a:lnTo>
                    <a:pt x="1684" y="1616"/>
                  </a:lnTo>
                  <a:close/>
                  <a:moveTo>
                    <a:pt x="1145" y="0"/>
                  </a:moveTo>
                  <a:lnTo>
                    <a:pt x="1112" y="68"/>
                  </a:lnTo>
                  <a:lnTo>
                    <a:pt x="1078" y="303"/>
                  </a:lnTo>
                  <a:lnTo>
                    <a:pt x="876" y="404"/>
                  </a:lnTo>
                  <a:lnTo>
                    <a:pt x="606" y="472"/>
                  </a:lnTo>
                  <a:lnTo>
                    <a:pt x="303" y="573"/>
                  </a:lnTo>
                  <a:lnTo>
                    <a:pt x="169" y="606"/>
                  </a:lnTo>
                  <a:lnTo>
                    <a:pt x="34" y="674"/>
                  </a:lnTo>
                  <a:lnTo>
                    <a:pt x="0" y="707"/>
                  </a:lnTo>
                  <a:lnTo>
                    <a:pt x="0" y="741"/>
                  </a:lnTo>
                  <a:lnTo>
                    <a:pt x="34" y="808"/>
                  </a:lnTo>
                  <a:lnTo>
                    <a:pt x="34" y="1078"/>
                  </a:lnTo>
                  <a:lnTo>
                    <a:pt x="34" y="1347"/>
                  </a:lnTo>
                  <a:lnTo>
                    <a:pt x="68" y="1616"/>
                  </a:lnTo>
                  <a:lnTo>
                    <a:pt x="135" y="1919"/>
                  </a:lnTo>
                  <a:lnTo>
                    <a:pt x="270" y="2458"/>
                  </a:lnTo>
                  <a:lnTo>
                    <a:pt x="438" y="2963"/>
                  </a:lnTo>
                  <a:lnTo>
                    <a:pt x="505" y="3031"/>
                  </a:lnTo>
                  <a:lnTo>
                    <a:pt x="573" y="3064"/>
                  </a:lnTo>
                  <a:lnTo>
                    <a:pt x="1179" y="2997"/>
                  </a:lnTo>
                  <a:lnTo>
                    <a:pt x="1819" y="2963"/>
                  </a:lnTo>
                  <a:lnTo>
                    <a:pt x="2357" y="2997"/>
                  </a:lnTo>
                  <a:lnTo>
                    <a:pt x="2627" y="2997"/>
                  </a:lnTo>
                  <a:lnTo>
                    <a:pt x="2896" y="2929"/>
                  </a:lnTo>
                  <a:lnTo>
                    <a:pt x="2930" y="2896"/>
                  </a:lnTo>
                  <a:lnTo>
                    <a:pt x="2930" y="2862"/>
                  </a:lnTo>
                  <a:lnTo>
                    <a:pt x="2930" y="2828"/>
                  </a:lnTo>
                  <a:lnTo>
                    <a:pt x="2896" y="2795"/>
                  </a:lnTo>
                  <a:lnTo>
                    <a:pt x="2862" y="2795"/>
                  </a:lnTo>
                  <a:lnTo>
                    <a:pt x="2862" y="2559"/>
                  </a:lnTo>
                  <a:lnTo>
                    <a:pt x="2795" y="2323"/>
                  </a:lnTo>
                  <a:lnTo>
                    <a:pt x="2694" y="1886"/>
                  </a:lnTo>
                  <a:lnTo>
                    <a:pt x="2593" y="1179"/>
                  </a:lnTo>
                  <a:lnTo>
                    <a:pt x="2559" y="438"/>
                  </a:lnTo>
                  <a:lnTo>
                    <a:pt x="2559" y="404"/>
                  </a:lnTo>
                  <a:lnTo>
                    <a:pt x="2559" y="371"/>
                  </a:lnTo>
                  <a:lnTo>
                    <a:pt x="2526" y="337"/>
                  </a:lnTo>
                  <a:lnTo>
                    <a:pt x="2492" y="303"/>
                  </a:lnTo>
                  <a:lnTo>
                    <a:pt x="2458" y="303"/>
                  </a:lnTo>
                  <a:lnTo>
                    <a:pt x="1920" y="236"/>
                  </a:lnTo>
                  <a:lnTo>
                    <a:pt x="1650" y="236"/>
                  </a:lnTo>
                  <a:lnTo>
                    <a:pt x="1347" y="270"/>
                  </a:lnTo>
                  <a:lnTo>
                    <a:pt x="1347" y="236"/>
                  </a:lnTo>
                  <a:lnTo>
                    <a:pt x="1314" y="135"/>
                  </a:lnTo>
                  <a:lnTo>
                    <a:pt x="1347" y="101"/>
                  </a:lnTo>
                  <a:lnTo>
                    <a:pt x="1347" y="34"/>
                  </a:lnTo>
                  <a:lnTo>
                    <a:pt x="1314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9" name="Google Shape;1589;p10"/>
            <p:cNvSpPr/>
            <p:nvPr/>
          </p:nvSpPr>
          <p:spPr>
            <a:xfrm>
              <a:off x="485275" y="2399600"/>
              <a:ext cx="6750" cy="16850"/>
            </a:xfrm>
            <a:custGeom>
              <a:avLst/>
              <a:gdLst/>
              <a:ahLst/>
              <a:cxnLst/>
              <a:rect l="l" t="t" r="r" b="b"/>
              <a:pathLst>
                <a:path w="270" h="674" extrusionOk="0">
                  <a:moveTo>
                    <a:pt x="68" y="1"/>
                  </a:moveTo>
                  <a:lnTo>
                    <a:pt x="34" y="34"/>
                  </a:lnTo>
                  <a:lnTo>
                    <a:pt x="0" y="169"/>
                  </a:lnTo>
                  <a:lnTo>
                    <a:pt x="0" y="337"/>
                  </a:lnTo>
                  <a:lnTo>
                    <a:pt x="0" y="472"/>
                  </a:lnTo>
                  <a:lnTo>
                    <a:pt x="68" y="607"/>
                  </a:lnTo>
                  <a:lnTo>
                    <a:pt x="68" y="640"/>
                  </a:lnTo>
                  <a:lnTo>
                    <a:pt x="101" y="674"/>
                  </a:lnTo>
                  <a:lnTo>
                    <a:pt x="202" y="640"/>
                  </a:lnTo>
                  <a:lnTo>
                    <a:pt x="270" y="607"/>
                  </a:lnTo>
                  <a:lnTo>
                    <a:pt x="270" y="506"/>
                  </a:lnTo>
                  <a:lnTo>
                    <a:pt x="236" y="304"/>
                  </a:lnTo>
                  <a:lnTo>
                    <a:pt x="202" y="169"/>
                  </a:lnTo>
                  <a:lnTo>
                    <a:pt x="169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0" name="Google Shape;1590;p10"/>
            <p:cNvSpPr/>
            <p:nvPr/>
          </p:nvSpPr>
          <p:spPr>
            <a:xfrm>
              <a:off x="483575" y="2424850"/>
              <a:ext cx="49700" cy="49700"/>
            </a:xfrm>
            <a:custGeom>
              <a:avLst/>
              <a:gdLst/>
              <a:ahLst/>
              <a:cxnLst/>
              <a:rect l="l" t="t" r="r" b="b"/>
              <a:pathLst>
                <a:path w="1988" h="1988" extrusionOk="0">
                  <a:moveTo>
                    <a:pt x="1213" y="1"/>
                  </a:moveTo>
                  <a:lnTo>
                    <a:pt x="1078" y="102"/>
                  </a:lnTo>
                  <a:lnTo>
                    <a:pt x="944" y="236"/>
                  </a:lnTo>
                  <a:lnTo>
                    <a:pt x="775" y="539"/>
                  </a:lnTo>
                  <a:lnTo>
                    <a:pt x="573" y="876"/>
                  </a:lnTo>
                  <a:lnTo>
                    <a:pt x="540" y="943"/>
                  </a:lnTo>
                  <a:lnTo>
                    <a:pt x="405" y="741"/>
                  </a:lnTo>
                  <a:lnTo>
                    <a:pt x="338" y="506"/>
                  </a:lnTo>
                  <a:lnTo>
                    <a:pt x="237" y="270"/>
                  </a:lnTo>
                  <a:lnTo>
                    <a:pt x="136" y="34"/>
                  </a:lnTo>
                  <a:lnTo>
                    <a:pt x="35" y="34"/>
                  </a:lnTo>
                  <a:lnTo>
                    <a:pt x="1" y="68"/>
                  </a:lnTo>
                  <a:lnTo>
                    <a:pt x="1" y="135"/>
                  </a:lnTo>
                  <a:lnTo>
                    <a:pt x="68" y="405"/>
                  </a:lnTo>
                  <a:lnTo>
                    <a:pt x="136" y="708"/>
                  </a:lnTo>
                  <a:lnTo>
                    <a:pt x="270" y="977"/>
                  </a:lnTo>
                  <a:lnTo>
                    <a:pt x="405" y="1246"/>
                  </a:lnTo>
                  <a:lnTo>
                    <a:pt x="472" y="1280"/>
                  </a:lnTo>
                  <a:lnTo>
                    <a:pt x="506" y="1280"/>
                  </a:lnTo>
                  <a:lnTo>
                    <a:pt x="540" y="1314"/>
                  </a:lnTo>
                  <a:lnTo>
                    <a:pt x="573" y="1347"/>
                  </a:lnTo>
                  <a:lnTo>
                    <a:pt x="910" y="1482"/>
                  </a:lnTo>
                  <a:lnTo>
                    <a:pt x="1213" y="1650"/>
                  </a:lnTo>
                  <a:lnTo>
                    <a:pt x="1516" y="1852"/>
                  </a:lnTo>
                  <a:lnTo>
                    <a:pt x="1684" y="1953"/>
                  </a:lnTo>
                  <a:lnTo>
                    <a:pt x="1853" y="1987"/>
                  </a:lnTo>
                  <a:lnTo>
                    <a:pt x="1954" y="1987"/>
                  </a:lnTo>
                  <a:lnTo>
                    <a:pt x="1987" y="1920"/>
                  </a:lnTo>
                  <a:lnTo>
                    <a:pt x="1987" y="1852"/>
                  </a:lnTo>
                  <a:lnTo>
                    <a:pt x="1954" y="1785"/>
                  </a:lnTo>
                  <a:lnTo>
                    <a:pt x="1617" y="1583"/>
                  </a:lnTo>
                  <a:lnTo>
                    <a:pt x="1280" y="1381"/>
                  </a:lnTo>
                  <a:lnTo>
                    <a:pt x="977" y="1213"/>
                  </a:lnTo>
                  <a:lnTo>
                    <a:pt x="809" y="1179"/>
                  </a:lnTo>
                  <a:lnTo>
                    <a:pt x="641" y="1145"/>
                  </a:lnTo>
                  <a:lnTo>
                    <a:pt x="607" y="1078"/>
                  </a:lnTo>
                  <a:lnTo>
                    <a:pt x="742" y="910"/>
                  </a:lnTo>
                  <a:lnTo>
                    <a:pt x="876" y="708"/>
                  </a:lnTo>
                  <a:lnTo>
                    <a:pt x="1078" y="371"/>
                  </a:lnTo>
                  <a:lnTo>
                    <a:pt x="1179" y="169"/>
                  </a:lnTo>
                  <a:lnTo>
                    <a:pt x="1247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1" name="Google Shape;1591;p10"/>
            <p:cNvSpPr/>
            <p:nvPr/>
          </p:nvSpPr>
          <p:spPr>
            <a:xfrm>
              <a:off x="522300" y="2491350"/>
              <a:ext cx="9275" cy="6750"/>
            </a:xfrm>
            <a:custGeom>
              <a:avLst/>
              <a:gdLst/>
              <a:ahLst/>
              <a:cxnLst/>
              <a:rect l="l" t="t" r="r" b="b"/>
              <a:pathLst>
                <a:path w="371" h="270" extrusionOk="0">
                  <a:moveTo>
                    <a:pt x="68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102" y="202"/>
                  </a:lnTo>
                  <a:lnTo>
                    <a:pt x="203" y="236"/>
                  </a:lnTo>
                  <a:lnTo>
                    <a:pt x="270" y="270"/>
                  </a:lnTo>
                  <a:lnTo>
                    <a:pt x="304" y="270"/>
                  </a:lnTo>
                  <a:lnTo>
                    <a:pt x="371" y="236"/>
                  </a:lnTo>
                  <a:lnTo>
                    <a:pt x="371" y="202"/>
                  </a:lnTo>
                  <a:lnTo>
                    <a:pt x="371" y="135"/>
                  </a:lnTo>
                  <a:lnTo>
                    <a:pt x="304" y="101"/>
                  </a:lnTo>
                  <a:lnTo>
                    <a:pt x="236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2" name="Google Shape;1592;p10"/>
            <p:cNvSpPr/>
            <p:nvPr/>
          </p:nvSpPr>
          <p:spPr>
            <a:xfrm>
              <a:off x="519775" y="2663900"/>
              <a:ext cx="10125" cy="13500"/>
            </a:xfrm>
            <a:custGeom>
              <a:avLst/>
              <a:gdLst/>
              <a:ahLst/>
              <a:cxnLst/>
              <a:rect l="l" t="t" r="r" b="b"/>
              <a:pathLst>
                <a:path w="405" h="540" extrusionOk="0">
                  <a:moveTo>
                    <a:pt x="203" y="0"/>
                  </a:moveTo>
                  <a:lnTo>
                    <a:pt x="135" y="34"/>
                  </a:lnTo>
                  <a:lnTo>
                    <a:pt x="102" y="68"/>
                  </a:lnTo>
                  <a:lnTo>
                    <a:pt x="68" y="169"/>
                  </a:lnTo>
                  <a:lnTo>
                    <a:pt x="1" y="236"/>
                  </a:lnTo>
                  <a:lnTo>
                    <a:pt x="1" y="337"/>
                  </a:lnTo>
                  <a:lnTo>
                    <a:pt x="34" y="438"/>
                  </a:lnTo>
                  <a:lnTo>
                    <a:pt x="102" y="505"/>
                  </a:lnTo>
                  <a:lnTo>
                    <a:pt x="203" y="539"/>
                  </a:lnTo>
                  <a:lnTo>
                    <a:pt x="304" y="505"/>
                  </a:lnTo>
                  <a:lnTo>
                    <a:pt x="371" y="438"/>
                  </a:lnTo>
                  <a:lnTo>
                    <a:pt x="405" y="337"/>
                  </a:lnTo>
                  <a:lnTo>
                    <a:pt x="405" y="270"/>
                  </a:lnTo>
                  <a:lnTo>
                    <a:pt x="371" y="202"/>
                  </a:lnTo>
                  <a:lnTo>
                    <a:pt x="337" y="135"/>
                  </a:lnTo>
                  <a:lnTo>
                    <a:pt x="304" y="68"/>
                  </a:lnTo>
                  <a:lnTo>
                    <a:pt x="270" y="34"/>
                  </a:lnTo>
                  <a:lnTo>
                    <a:pt x="203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3" name="Google Shape;1593;p10"/>
            <p:cNvSpPr/>
            <p:nvPr/>
          </p:nvSpPr>
          <p:spPr>
            <a:xfrm>
              <a:off x="539975" y="2774150"/>
              <a:ext cx="9300" cy="11825"/>
            </a:xfrm>
            <a:custGeom>
              <a:avLst/>
              <a:gdLst/>
              <a:ahLst/>
              <a:cxnLst/>
              <a:rect l="l" t="t" r="r" b="b"/>
              <a:pathLst>
                <a:path w="372" h="473" extrusionOk="0">
                  <a:moveTo>
                    <a:pt x="135" y="1"/>
                  </a:moveTo>
                  <a:lnTo>
                    <a:pt x="102" y="35"/>
                  </a:lnTo>
                  <a:lnTo>
                    <a:pt x="34" y="102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1" y="338"/>
                  </a:lnTo>
                  <a:lnTo>
                    <a:pt x="34" y="405"/>
                  </a:lnTo>
                  <a:lnTo>
                    <a:pt x="68" y="439"/>
                  </a:lnTo>
                  <a:lnTo>
                    <a:pt x="135" y="472"/>
                  </a:lnTo>
                  <a:lnTo>
                    <a:pt x="304" y="472"/>
                  </a:lnTo>
                  <a:lnTo>
                    <a:pt x="371" y="405"/>
                  </a:lnTo>
                  <a:lnTo>
                    <a:pt x="371" y="304"/>
                  </a:lnTo>
                  <a:lnTo>
                    <a:pt x="371" y="237"/>
                  </a:lnTo>
                  <a:lnTo>
                    <a:pt x="371" y="169"/>
                  </a:lnTo>
                  <a:lnTo>
                    <a:pt x="337" y="102"/>
                  </a:lnTo>
                  <a:lnTo>
                    <a:pt x="304" y="102"/>
                  </a:lnTo>
                  <a:lnTo>
                    <a:pt x="270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4" name="Google Shape;1594;p10"/>
            <p:cNvSpPr/>
            <p:nvPr/>
          </p:nvSpPr>
          <p:spPr>
            <a:xfrm>
              <a:off x="529875" y="2721125"/>
              <a:ext cx="10975" cy="12650"/>
            </a:xfrm>
            <a:custGeom>
              <a:avLst/>
              <a:gdLst/>
              <a:ahLst/>
              <a:cxnLst/>
              <a:rect l="l" t="t" r="r" b="b"/>
              <a:pathLst>
                <a:path w="439" h="506" extrusionOk="0">
                  <a:moveTo>
                    <a:pt x="270" y="1"/>
                  </a:moveTo>
                  <a:lnTo>
                    <a:pt x="203" y="34"/>
                  </a:lnTo>
                  <a:lnTo>
                    <a:pt x="102" y="102"/>
                  </a:lnTo>
                  <a:lnTo>
                    <a:pt x="68" y="169"/>
                  </a:lnTo>
                  <a:lnTo>
                    <a:pt x="1" y="236"/>
                  </a:lnTo>
                  <a:lnTo>
                    <a:pt x="1" y="337"/>
                  </a:lnTo>
                  <a:lnTo>
                    <a:pt x="34" y="405"/>
                  </a:lnTo>
                  <a:lnTo>
                    <a:pt x="68" y="438"/>
                  </a:lnTo>
                  <a:lnTo>
                    <a:pt x="102" y="506"/>
                  </a:lnTo>
                  <a:lnTo>
                    <a:pt x="304" y="506"/>
                  </a:lnTo>
                  <a:lnTo>
                    <a:pt x="371" y="438"/>
                  </a:lnTo>
                  <a:lnTo>
                    <a:pt x="405" y="371"/>
                  </a:lnTo>
                  <a:lnTo>
                    <a:pt x="438" y="304"/>
                  </a:lnTo>
                  <a:lnTo>
                    <a:pt x="405" y="203"/>
                  </a:lnTo>
                  <a:lnTo>
                    <a:pt x="405" y="169"/>
                  </a:lnTo>
                  <a:lnTo>
                    <a:pt x="371" y="68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5" name="Google Shape;1595;p10"/>
            <p:cNvSpPr/>
            <p:nvPr/>
          </p:nvSpPr>
          <p:spPr>
            <a:xfrm>
              <a:off x="529025" y="2693350"/>
              <a:ext cx="10150" cy="11825"/>
            </a:xfrm>
            <a:custGeom>
              <a:avLst/>
              <a:gdLst/>
              <a:ahLst/>
              <a:cxnLst/>
              <a:rect l="l" t="t" r="r" b="b"/>
              <a:pathLst>
                <a:path w="406" h="473" extrusionOk="0">
                  <a:moveTo>
                    <a:pt x="102" y="1"/>
                  </a:moveTo>
                  <a:lnTo>
                    <a:pt x="35" y="68"/>
                  </a:lnTo>
                  <a:lnTo>
                    <a:pt x="1" y="236"/>
                  </a:lnTo>
                  <a:lnTo>
                    <a:pt x="1" y="304"/>
                  </a:lnTo>
                  <a:lnTo>
                    <a:pt x="35" y="405"/>
                  </a:lnTo>
                  <a:lnTo>
                    <a:pt x="136" y="472"/>
                  </a:lnTo>
                  <a:lnTo>
                    <a:pt x="237" y="472"/>
                  </a:lnTo>
                  <a:lnTo>
                    <a:pt x="371" y="405"/>
                  </a:lnTo>
                  <a:lnTo>
                    <a:pt x="405" y="337"/>
                  </a:lnTo>
                  <a:lnTo>
                    <a:pt x="405" y="270"/>
                  </a:lnTo>
                  <a:lnTo>
                    <a:pt x="371" y="135"/>
                  </a:lnTo>
                  <a:lnTo>
                    <a:pt x="338" y="135"/>
                  </a:lnTo>
                  <a:lnTo>
                    <a:pt x="338" y="102"/>
                  </a:lnTo>
                  <a:lnTo>
                    <a:pt x="304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6" name="Google Shape;1596;p10"/>
            <p:cNvSpPr/>
            <p:nvPr/>
          </p:nvSpPr>
          <p:spPr>
            <a:xfrm>
              <a:off x="1499525" y="2611700"/>
              <a:ext cx="1114425" cy="212150"/>
            </a:xfrm>
            <a:custGeom>
              <a:avLst/>
              <a:gdLst/>
              <a:ahLst/>
              <a:cxnLst/>
              <a:rect l="l" t="t" r="r" b="b"/>
              <a:pathLst>
                <a:path w="44577" h="8486" extrusionOk="0">
                  <a:moveTo>
                    <a:pt x="2222" y="1"/>
                  </a:moveTo>
                  <a:lnTo>
                    <a:pt x="1583" y="35"/>
                  </a:lnTo>
                  <a:lnTo>
                    <a:pt x="1280" y="35"/>
                  </a:lnTo>
                  <a:lnTo>
                    <a:pt x="943" y="68"/>
                  </a:lnTo>
                  <a:lnTo>
                    <a:pt x="606" y="169"/>
                  </a:lnTo>
                  <a:lnTo>
                    <a:pt x="472" y="203"/>
                  </a:lnTo>
                  <a:lnTo>
                    <a:pt x="337" y="304"/>
                  </a:lnTo>
                  <a:lnTo>
                    <a:pt x="303" y="371"/>
                  </a:lnTo>
                  <a:lnTo>
                    <a:pt x="236" y="439"/>
                  </a:lnTo>
                  <a:lnTo>
                    <a:pt x="202" y="607"/>
                  </a:lnTo>
                  <a:lnTo>
                    <a:pt x="236" y="977"/>
                  </a:lnTo>
                  <a:lnTo>
                    <a:pt x="169" y="1583"/>
                  </a:lnTo>
                  <a:lnTo>
                    <a:pt x="135" y="2156"/>
                  </a:lnTo>
                  <a:lnTo>
                    <a:pt x="68" y="2762"/>
                  </a:lnTo>
                  <a:lnTo>
                    <a:pt x="34" y="3368"/>
                  </a:lnTo>
                  <a:lnTo>
                    <a:pt x="0" y="5927"/>
                  </a:lnTo>
                  <a:lnTo>
                    <a:pt x="0" y="7206"/>
                  </a:lnTo>
                  <a:lnTo>
                    <a:pt x="68" y="8485"/>
                  </a:lnTo>
                  <a:lnTo>
                    <a:pt x="202" y="8485"/>
                  </a:lnTo>
                  <a:lnTo>
                    <a:pt x="202" y="7475"/>
                  </a:lnTo>
                  <a:lnTo>
                    <a:pt x="236" y="6432"/>
                  </a:lnTo>
                  <a:lnTo>
                    <a:pt x="202" y="4378"/>
                  </a:lnTo>
                  <a:lnTo>
                    <a:pt x="236" y="3435"/>
                  </a:lnTo>
                  <a:lnTo>
                    <a:pt x="303" y="2492"/>
                  </a:lnTo>
                  <a:lnTo>
                    <a:pt x="371" y="1550"/>
                  </a:lnTo>
                  <a:lnTo>
                    <a:pt x="404" y="607"/>
                  </a:lnTo>
                  <a:lnTo>
                    <a:pt x="404" y="540"/>
                  </a:lnTo>
                  <a:lnTo>
                    <a:pt x="438" y="472"/>
                  </a:lnTo>
                  <a:lnTo>
                    <a:pt x="573" y="371"/>
                  </a:lnTo>
                  <a:lnTo>
                    <a:pt x="741" y="304"/>
                  </a:lnTo>
                  <a:lnTo>
                    <a:pt x="977" y="237"/>
                  </a:lnTo>
                  <a:lnTo>
                    <a:pt x="1280" y="169"/>
                  </a:lnTo>
                  <a:lnTo>
                    <a:pt x="1616" y="169"/>
                  </a:lnTo>
                  <a:lnTo>
                    <a:pt x="2323" y="136"/>
                  </a:lnTo>
                  <a:lnTo>
                    <a:pt x="3064" y="136"/>
                  </a:lnTo>
                  <a:lnTo>
                    <a:pt x="3737" y="169"/>
                  </a:lnTo>
                  <a:lnTo>
                    <a:pt x="4613" y="203"/>
                  </a:lnTo>
                  <a:lnTo>
                    <a:pt x="7475" y="270"/>
                  </a:lnTo>
                  <a:lnTo>
                    <a:pt x="8687" y="304"/>
                  </a:lnTo>
                  <a:lnTo>
                    <a:pt x="9192" y="270"/>
                  </a:lnTo>
                  <a:lnTo>
                    <a:pt x="19528" y="270"/>
                  </a:lnTo>
                  <a:lnTo>
                    <a:pt x="25588" y="304"/>
                  </a:lnTo>
                  <a:lnTo>
                    <a:pt x="31648" y="371"/>
                  </a:lnTo>
                  <a:lnTo>
                    <a:pt x="37675" y="439"/>
                  </a:lnTo>
                  <a:lnTo>
                    <a:pt x="43735" y="472"/>
                  </a:lnTo>
                  <a:lnTo>
                    <a:pt x="43870" y="573"/>
                  </a:lnTo>
                  <a:lnTo>
                    <a:pt x="44004" y="708"/>
                  </a:lnTo>
                  <a:lnTo>
                    <a:pt x="44105" y="843"/>
                  </a:lnTo>
                  <a:lnTo>
                    <a:pt x="44173" y="1045"/>
                  </a:lnTo>
                  <a:lnTo>
                    <a:pt x="44307" y="1449"/>
                  </a:lnTo>
                  <a:lnTo>
                    <a:pt x="44341" y="1920"/>
                  </a:lnTo>
                  <a:lnTo>
                    <a:pt x="44341" y="2391"/>
                  </a:lnTo>
                  <a:lnTo>
                    <a:pt x="44341" y="2829"/>
                  </a:lnTo>
                  <a:lnTo>
                    <a:pt x="44307" y="3570"/>
                  </a:lnTo>
                  <a:lnTo>
                    <a:pt x="44274" y="4815"/>
                  </a:lnTo>
                  <a:lnTo>
                    <a:pt x="44240" y="6061"/>
                  </a:lnTo>
                  <a:lnTo>
                    <a:pt x="44173" y="7273"/>
                  </a:lnTo>
                  <a:lnTo>
                    <a:pt x="44173" y="7879"/>
                  </a:lnTo>
                  <a:lnTo>
                    <a:pt x="44173" y="8485"/>
                  </a:lnTo>
                  <a:lnTo>
                    <a:pt x="44408" y="8485"/>
                  </a:lnTo>
                  <a:lnTo>
                    <a:pt x="44408" y="7644"/>
                  </a:lnTo>
                  <a:lnTo>
                    <a:pt x="44408" y="5792"/>
                  </a:lnTo>
                  <a:lnTo>
                    <a:pt x="44476" y="4411"/>
                  </a:lnTo>
                  <a:lnTo>
                    <a:pt x="44543" y="3031"/>
                  </a:lnTo>
                  <a:lnTo>
                    <a:pt x="44577" y="2391"/>
                  </a:lnTo>
                  <a:lnTo>
                    <a:pt x="44543" y="1987"/>
                  </a:lnTo>
                  <a:lnTo>
                    <a:pt x="44509" y="1583"/>
                  </a:lnTo>
                  <a:lnTo>
                    <a:pt x="44442" y="1213"/>
                  </a:lnTo>
                  <a:lnTo>
                    <a:pt x="44341" y="843"/>
                  </a:lnTo>
                  <a:lnTo>
                    <a:pt x="44240" y="708"/>
                  </a:lnTo>
                  <a:lnTo>
                    <a:pt x="44139" y="573"/>
                  </a:lnTo>
                  <a:lnTo>
                    <a:pt x="44038" y="439"/>
                  </a:lnTo>
                  <a:lnTo>
                    <a:pt x="43903" y="371"/>
                  </a:lnTo>
                  <a:lnTo>
                    <a:pt x="43870" y="270"/>
                  </a:lnTo>
                  <a:lnTo>
                    <a:pt x="43836" y="237"/>
                  </a:lnTo>
                  <a:lnTo>
                    <a:pt x="43802" y="237"/>
                  </a:lnTo>
                  <a:lnTo>
                    <a:pt x="37944" y="203"/>
                  </a:lnTo>
                  <a:lnTo>
                    <a:pt x="32052" y="136"/>
                  </a:lnTo>
                  <a:lnTo>
                    <a:pt x="26194" y="68"/>
                  </a:lnTo>
                  <a:lnTo>
                    <a:pt x="20336" y="35"/>
                  </a:lnTo>
                  <a:lnTo>
                    <a:pt x="6532" y="35"/>
                  </a:lnTo>
                  <a:lnTo>
                    <a:pt x="5151" y="68"/>
                  </a:lnTo>
                  <a:lnTo>
                    <a:pt x="4108" y="35"/>
                  </a:lnTo>
                  <a:lnTo>
                    <a:pt x="2828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7" name="Google Shape;1597;p10"/>
            <p:cNvSpPr/>
            <p:nvPr/>
          </p:nvSpPr>
          <p:spPr>
            <a:xfrm>
              <a:off x="2360575" y="2793525"/>
              <a:ext cx="64000" cy="30325"/>
            </a:xfrm>
            <a:custGeom>
              <a:avLst/>
              <a:gdLst/>
              <a:ahLst/>
              <a:cxnLst/>
              <a:rect l="l" t="t" r="r" b="b"/>
              <a:pathLst>
                <a:path w="2560" h="1213" extrusionOk="0">
                  <a:moveTo>
                    <a:pt x="270" y="0"/>
                  </a:moveTo>
                  <a:lnTo>
                    <a:pt x="102" y="34"/>
                  </a:lnTo>
                  <a:lnTo>
                    <a:pt x="34" y="68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4" y="169"/>
                  </a:lnTo>
                  <a:lnTo>
                    <a:pt x="102" y="202"/>
                  </a:lnTo>
                  <a:lnTo>
                    <a:pt x="68" y="404"/>
                  </a:lnTo>
                  <a:lnTo>
                    <a:pt x="68" y="573"/>
                  </a:lnTo>
                  <a:lnTo>
                    <a:pt x="102" y="977"/>
                  </a:lnTo>
                  <a:lnTo>
                    <a:pt x="102" y="1212"/>
                  </a:lnTo>
                  <a:lnTo>
                    <a:pt x="270" y="1212"/>
                  </a:lnTo>
                  <a:lnTo>
                    <a:pt x="236" y="674"/>
                  </a:lnTo>
                  <a:lnTo>
                    <a:pt x="169" y="169"/>
                  </a:lnTo>
                  <a:lnTo>
                    <a:pt x="708" y="169"/>
                  </a:lnTo>
                  <a:lnTo>
                    <a:pt x="1516" y="202"/>
                  </a:lnTo>
                  <a:lnTo>
                    <a:pt x="2223" y="202"/>
                  </a:lnTo>
                  <a:lnTo>
                    <a:pt x="2290" y="236"/>
                  </a:lnTo>
                  <a:lnTo>
                    <a:pt x="2324" y="337"/>
                  </a:lnTo>
                  <a:lnTo>
                    <a:pt x="2391" y="438"/>
                  </a:lnTo>
                  <a:lnTo>
                    <a:pt x="2391" y="573"/>
                  </a:lnTo>
                  <a:lnTo>
                    <a:pt x="2391" y="876"/>
                  </a:lnTo>
                  <a:lnTo>
                    <a:pt x="2391" y="1212"/>
                  </a:lnTo>
                  <a:lnTo>
                    <a:pt x="2526" y="1212"/>
                  </a:lnTo>
                  <a:lnTo>
                    <a:pt x="2526" y="977"/>
                  </a:lnTo>
                  <a:lnTo>
                    <a:pt x="2559" y="606"/>
                  </a:lnTo>
                  <a:lnTo>
                    <a:pt x="2526" y="404"/>
                  </a:lnTo>
                  <a:lnTo>
                    <a:pt x="2458" y="236"/>
                  </a:lnTo>
                  <a:lnTo>
                    <a:pt x="2391" y="169"/>
                  </a:lnTo>
                  <a:lnTo>
                    <a:pt x="2324" y="101"/>
                  </a:lnTo>
                  <a:lnTo>
                    <a:pt x="2223" y="68"/>
                  </a:lnTo>
                  <a:lnTo>
                    <a:pt x="2155" y="34"/>
                  </a:lnTo>
                  <a:lnTo>
                    <a:pt x="1718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8" name="Google Shape;1598;p10"/>
            <p:cNvSpPr/>
            <p:nvPr/>
          </p:nvSpPr>
          <p:spPr>
            <a:xfrm>
              <a:off x="536625" y="2751425"/>
              <a:ext cx="10125" cy="10125"/>
            </a:xfrm>
            <a:custGeom>
              <a:avLst/>
              <a:gdLst/>
              <a:ahLst/>
              <a:cxnLst/>
              <a:rect l="l" t="t" r="r" b="b"/>
              <a:pathLst>
                <a:path w="405" h="405" extrusionOk="0">
                  <a:moveTo>
                    <a:pt x="202" y="1"/>
                  </a:moveTo>
                  <a:lnTo>
                    <a:pt x="101" y="34"/>
                  </a:lnTo>
                  <a:lnTo>
                    <a:pt x="34" y="136"/>
                  </a:lnTo>
                  <a:lnTo>
                    <a:pt x="0" y="203"/>
                  </a:lnTo>
                  <a:lnTo>
                    <a:pt x="34" y="270"/>
                  </a:lnTo>
                  <a:lnTo>
                    <a:pt x="67" y="371"/>
                  </a:lnTo>
                  <a:lnTo>
                    <a:pt x="168" y="405"/>
                  </a:lnTo>
                  <a:lnTo>
                    <a:pt x="269" y="405"/>
                  </a:lnTo>
                  <a:lnTo>
                    <a:pt x="370" y="338"/>
                  </a:lnTo>
                  <a:lnTo>
                    <a:pt x="404" y="270"/>
                  </a:lnTo>
                  <a:lnTo>
                    <a:pt x="404" y="169"/>
                  </a:lnTo>
                  <a:lnTo>
                    <a:pt x="404" y="136"/>
                  </a:lnTo>
                  <a:lnTo>
                    <a:pt x="337" y="34"/>
                  </a:lnTo>
                  <a:lnTo>
                    <a:pt x="269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9" name="Google Shape;1599;p10"/>
            <p:cNvSpPr/>
            <p:nvPr/>
          </p:nvSpPr>
          <p:spPr>
            <a:xfrm>
              <a:off x="545875" y="2804450"/>
              <a:ext cx="9275" cy="14350"/>
            </a:xfrm>
            <a:custGeom>
              <a:avLst/>
              <a:gdLst/>
              <a:ahLst/>
              <a:cxnLst/>
              <a:rect l="l" t="t" r="r" b="b"/>
              <a:pathLst>
                <a:path w="371" h="574" extrusionOk="0">
                  <a:moveTo>
                    <a:pt x="169" y="1"/>
                  </a:moveTo>
                  <a:lnTo>
                    <a:pt x="135" y="35"/>
                  </a:lnTo>
                  <a:lnTo>
                    <a:pt x="101" y="68"/>
                  </a:lnTo>
                  <a:lnTo>
                    <a:pt x="34" y="102"/>
                  </a:lnTo>
                  <a:lnTo>
                    <a:pt x="0" y="237"/>
                  </a:lnTo>
                  <a:lnTo>
                    <a:pt x="0" y="371"/>
                  </a:lnTo>
                  <a:lnTo>
                    <a:pt x="34" y="506"/>
                  </a:lnTo>
                  <a:lnTo>
                    <a:pt x="68" y="540"/>
                  </a:lnTo>
                  <a:lnTo>
                    <a:pt x="135" y="573"/>
                  </a:lnTo>
                  <a:lnTo>
                    <a:pt x="236" y="573"/>
                  </a:lnTo>
                  <a:lnTo>
                    <a:pt x="303" y="540"/>
                  </a:lnTo>
                  <a:lnTo>
                    <a:pt x="371" y="439"/>
                  </a:lnTo>
                  <a:lnTo>
                    <a:pt x="371" y="338"/>
                  </a:lnTo>
                  <a:lnTo>
                    <a:pt x="337" y="203"/>
                  </a:lnTo>
                  <a:lnTo>
                    <a:pt x="303" y="136"/>
                  </a:lnTo>
                  <a:lnTo>
                    <a:pt x="270" y="68"/>
                  </a:lnTo>
                  <a:lnTo>
                    <a:pt x="270" y="35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95A5A6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600" name="Google Shape;1600;p10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 color">
  <p:cSld name="BLANK_1_1">
    <p:bg>
      <p:bgPr>
        <a:solidFill>
          <a:srgbClr val="F55D4B"/>
        </a:solidFill>
        <a:effectLst/>
      </p:bgPr>
    </p:bg>
    <p:spTree>
      <p:nvGrpSpPr>
        <p:cNvPr id="1" name="Shape 17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09" name="Google Shape;1709;p12"/>
          <p:cNvGrpSpPr/>
          <p:nvPr/>
        </p:nvGrpSpPr>
        <p:grpSpPr>
          <a:xfrm>
            <a:off x="1" y="5"/>
            <a:ext cx="9152065" cy="6864065"/>
            <a:chOff x="328725" y="238125"/>
            <a:chExt cx="3447625" cy="2585725"/>
          </a:xfrm>
        </p:grpSpPr>
        <p:sp>
          <p:nvSpPr>
            <p:cNvPr id="1710" name="Google Shape;1710;p12"/>
            <p:cNvSpPr/>
            <p:nvPr/>
          </p:nvSpPr>
          <p:spPr>
            <a:xfrm>
              <a:off x="2397625" y="2721125"/>
              <a:ext cx="62300" cy="66525"/>
            </a:xfrm>
            <a:custGeom>
              <a:avLst/>
              <a:gdLst/>
              <a:ahLst/>
              <a:cxnLst/>
              <a:rect l="l" t="t" r="r" b="b"/>
              <a:pathLst>
                <a:path w="2492" h="2661" extrusionOk="0">
                  <a:moveTo>
                    <a:pt x="1885" y="135"/>
                  </a:moveTo>
                  <a:lnTo>
                    <a:pt x="2289" y="169"/>
                  </a:lnTo>
                  <a:lnTo>
                    <a:pt x="2323" y="203"/>
                  </a:lnTo>
                  <a:lnTo>
                    <a:pt x="2357" y="270"/>
                  </a:lnTo>
                  <a:lnTo>
                    <a:pt x="2357" y="539"/>
                  </a:lnTo>
                  <a:lnTo>
                    <a:pt x="2357" y="1011"/>
                  </a:lnTo>
                  <a:lnTo>
                    <a:pt x="2323" y="1617"/>
                  </a:lnTo>
                  <a:lnTo>
                    <a:pt x="2289" y="2223"/>
                  </a:lnTo>
                  <a:lnTo>
                    <a:pt x="2256" y="2324"/>
                  </a:lnTo>
                  <a:lnTo>
                    <a:pt x="2256" y="2391"/>
                  </a:lnTo>
                  <a:lnTo>
                    <a:pt x="2222" y="2425"/>
                  </a:lnTo>
                  <a:lnTo>
                    <a:pt x="2121" y="2425"/>
                  </a:lnTo>
                  <a:lnTo>
                    <a:pt x="1650" y="2492"/>
                  </a:lnTo>
                  <a:lnTo>
                    <a:pt x="741" y="2492"/>
                  </a:lnTo>
                  <a:lnTo>
                    <a:pt x="505" y="2425"/>
                  </a:lnTo>
                  <a:lnTo>
                    <a:pt x="404" y="2391"/>
                  </a:lnTo>
                  <a:lnTo>
                    <a:pt x="337" y="2324"/>
                  </a:lnTo>
                  <a:lnTo>
                    <a:pt x="236" y="2156"/>
                  </a:lnTo>
                  <a:lnTo>
                    <a:pt x="202" y="1920"/>
                  </a:lnTo>
                  <a:lnTo>
                    <a:pt x="135" y="1516"/>
                  </a:lnTo>
                  <a:lnTo>
                    <a:pt x="101" y="1112"/>
                  </a:lnTo>
                  <a:lnTo>
                    <a:pt x="135" y="674"/>
                  </a:lnTo>
                  <a:lnTo>
                    <a:pt x="202" y="270"/>
                  </a:lnTo>
                  <a:lnTo>
                    <a:pt x="236" y="270"/>
                  </a:lnTo>
                  <a:lnTo>
                    <a:pt x="269" y="236"/>
                  </a:lnTo>
                  <a:lnTo>
                    <a:pt x="875" y="203"/>
                  </a:lnTo>
                  <a:lnTo>
                    <a:pt x="1515" y="135"/>
                  </a:lnTo>
                  <a:close/>
                  <a:moveTo>
                    <a:pt x="1279" y="1"/>
                  </a:moveTo>
                  <a:lnTo>
                    <a:pt x="135" y="102"/>
                  </a:lnTo>
                  <a:lnTo>
                    <a:pt x="101" y="135"/>
                  </a:lnTo>
                  <a:lnTo>
                    <a:pt x="67" y="169"/>
                  </a:lnTo>
                  <a:lnTo>
                    <a:pt x="67" y="203"/>
                  </a:lnTo>
                  <a:lnTo>
                    <a:pt x="101" y="236"/>
                  </a:lnTo>
                  <a:lnTo>
                    <a:pt x="135" y="236"/>
                  </a:lnTo>
                  <a:lnTo>
                    <a:pt x="67" y="472"/>
                  </a:lnTo>
                  <a:lnTo>
                    <a:pt x="34" y="708"/>
                  </a:lnTo>
                  <a:lnTo>
                    <a:pt x="0" y="1213"/>
                  </a:lnTo>
                  <a:lnTo>
                    <a:pt x="34" y="1752"/>
                  </a:lnTo>
                  <a:lnTo>
                    <a:pt x="67" y="2088"/>
                  </a:lnTo>
                  <a:lnTo>
                    <a:pt x="135" y="2223"/>
                  </a:lnTo>
                  <a:lnTo>
                    <a:pt x="202" y="2391"/>
                  </a:lnTo>
                  <a:lnTo>
                    <a:pt x="236" y="2459"/>
                  </a:lnTo>
                  <a:lnTo>
                    <a:pt x="303" y="2526"/>
                  </a:lnTo>
                  <a:lnTo>
                    <a:pt x="438" y="2593"/>
                  </a:lnTo>
                  <a:lnTo>
                    <a:pt x="606" y="2627"/>
                  </a:lnTo>
                  <a:lnTo>
                    <a:pt x="741" y="2627"/>
                  </a:lnTo>
                  <a:lnTo>
                    <a:pt x="1212" y="2661"/>
                  </a:lnTo>
                  <a:lnTo>
                    <a:pt x="1683" y="2627"/>
                  </a:lnTo>
                  <a:lnTo>
                    <a:pt x="2020" y="2627"/>
                  </a:lnTo>
                  <a:lnTo>
                    <a:pt x="2222" y="2593"/>
                  </a:lnTo>
                  <a:lnTo>
                    <a:pt x="2289" y="2560"/>
                  </a:lnTo>
                  <a:lnTo>
                    <a:pt x="2357" y="2526"/>
                  </a:lnTo>
                  <a:lnTo>
                    <a:pt x="2424" y="2358"/>
                  </a:lnTo>
                  <a:lnTo>
                    <a:pt x="2458" y="2156"/>
                  </a:lnTo>
                  <a:lnTo>
                    <a:pt x="2458" y="1785"/>
                  </a:lnTo>
                  <a:lnTo>
                    <a:pt x="2491" y="943"/>
                  </a:lnTo>
                  <a:lnTo>
                    <a:pt x="2491" y="102"/>
                  </a:lnTo>
                  <a:lnTo>
                    <a:pt x="2491" y="68"/>
                  </a:lnTo>
                  <a:lnTo>
                    <a:pt x="2458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1" name="Google Shape;1711;p12"/>
            <p:cNvSpPr/>
            <p:nvPr/>
          </p:nvSpPr>
          <p:spPr>
            <a:xfrm>
              <a:off x="2424550" y="2739650"/>
              <a:ext cx="16850" cy="17700"/>
            </a:xfrm>
            <a:custGeom>
              <a:avLst/>
              <a:gdLst/>
              <a:ahLst/>
              <a:cxnLst/>
              <a:rect l="l" t="t" r="r" b="b"/>
              <a:pathLst>
                <a:path w="674" h="708" extrusionOk="0">
                  <a:moveTo>
                    <a:pt x="169" y="0"/>
                  </a:moveTo>
                  <a:lnTo>
                    <a:pt x="135" y="101"/>
                  </a:lnTo>
                  <a:lnTo>
                    <a:pt x="135" y="202"/>
                  </a:lnTo>
                  <a:lnTo>
                    <a:pt x="68" y="202"/>
                  </a:lnTo>
                  <a:lnTo>
                    <a:pt x="0" y="236"/>
                  </a:lnTo>
                  <a:lnTo>
                    <a:pt x="0" y="303"/>
                  </a:lnTo>
                  <a:lnTo>
                    <a:pt x="34" y="337"/>
                  </a:lnTo>
                  <a:lnTo>
                    <a:pt x="135" y="337"/>
                  </a:lnTo>
                  <a:lnTo>
                    <a:pt x="135" y="505"/>
                  </a:lnTo>
                  <a:lnTo>
                    <a:pt x="135" y="674"/>
                  </a:lnTo>
                  <a:lnTo>
                    <a:pt x="169" y="708"/>
                  </a:lnTo>
                  <a:lnTo>
                    <a:pt x="236" y="708"/>
                  </a:lnTo>
                  <a:lnTo>
                    <a:pt x="270" y="674"/>
                  </a:lnTo>
                  <a:lnTo>
                    <a:pt x="270" y="505"/>
                  </a:lnTo>
                  <a:lnTo>
                    <a:pt x="270" y="303"/>
                  </a:lnTo>
                  <a:lnTo>
                    <a:pt x="337" y="303"/>
                  </a:lnTo>
                  <a:lnTo>
                    <a:pt x="505" y="337"/>
                  </a:lnTo>
                  <a:lnTo>
                    <a:pt x="640" y="337"/>
                  </a:lnTo>
                  <a:lnTo>
                    <a:pt x="674" y="303"/>
                  </a:lnTo>
                  <a:lnTo>
                    <a:pt x="674" y="270"/>
                  </a:lnTo>
                  <a:lnTo>
                    <a:pt x="674" y="202"/>
                  </a:lnTo>
                  <a:lnTo>
                    <a:pt x="606" y="169"/>
                  </a:lnTo>
                  <a:lnTo>
                    <a:pt x="270" y="169"/>
                  </a:lnTo>
                  <a:lnTo>
                    <a:pt x="270" y="68"/>
                  </a:lnTo>
                  <a:lnTo>
                    <a:pt x="23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2" name="Google Shape;1712;p12"/>
            <p:cNvSpPr/>
            <p:nvPr/>
          </p:nvSpPr>
          <p:spPr>
            <a:xfrm>
              <a:off x="2276400" y="2759850"/>
              <a:ext cx="13500" cy="17700"/>
            </a:xfrm>
            <a:custGeom>
              <a:avLst/>
              <a:gdLst/>
              <a:ahLst/>
              <a:cxnLst/>
              <a:rect l="l" t="t" r="r" b="b"/>
              <a:pathLst>
                <a:path w="540" h="708" extrusionOk="0">
                  <a:moveTo>
                    <a:pt x="405" y="135"/>
                  </a:moveTo>
                  <a:lnTo>
                    <a:pt x="405" y="236"/>
                  </a:lnTo>
                  <a:lnTo>
                    <a:pt x="405" y="304"/>
                  </a:lnTo>
                  <a:lnTo>
                    <a:pt x="338" y="472"/>
                  </a:lnTo>
                  <a:lnTo>
                    <a:pt x="270" y="607"/>
                  </a:lnTo>
                  <a:lnTo>
                    <a:pt x="203" y="607"/>
                  </a:lnTo>
                  <a:lnTo>
                    <a:pt x="169" y="506"/>
                  </a:lnTo>
                  <a:lnTo>
                    <a:pt x="136" y="405"/>
                  </a:lnTo>
                  <a:lnTo>
                    <a:pt x="136" y="304"/>
                  </a:lnTo>
                  <a:lnTo>
                    <a:pt x="203" y="236"/>
                  </a:lnTo>
                  <a:lnTo>
                    <a:pt x="371" y="169"/>
                  </a:lnTo>
                  <a:lnTo>
                    <a:pt x="338" y="135"/>
                  </a:lnTo>
                  <a:close/>
                  <a:moveTo>
                    <a:pt x="371" y="1"/>
                  </a:moveTo>
                  <a:lnTo>
                    <a:pt x="270" y="34"/>
                  </a:lnTo>
                  <a:lnTo>
                    <a:pt x="203" y="102"/>
                  </a:lnTo>
                  <a:lnTo>
                    <a:pt x="136" y="169"/>
                  </a:lnTo>
                  <a:lnTo>
                    <a:pt x="68" y="236"/>
                  </a:lnTo>
                  <a:lnTo>
                    <a:pt x="1" y="337"/>
                  </a:lnTo>
                  <a:lnTo>
                    <a:pt x="1" y="405"/>
                  </a:lnTo>
                  <a:lnTo>
                    <a:pt x="68" y="607"/>
                  </a:lnTo>
                  <a:lnTo>
                    <a:pt x="136" y="674"/>
                  </a:lnTo>
                  <a:lnTo>
                    <a:pt x="203" y="708"/>
                  </a:lnTo>
                  <a:lnTo>
                    <a:pt x="270" y="708"/>
                  </a:lnTo>
                  <a:lnTo>
                    <a:pt x="371" y="674"/>
                  </a:lnTo>
                  <a:lnTo>
                    <a:pt x="439" y="607"/>
                  </a:lnTo>
                  <a:lnTo>
                    <a:pt x="472" y="539"/>
                  </a:lnTo>
                  <a:lnTo>
                    <a:pt x="506" y="337"/>
                  </a:lnTo>
                  <a:lnTo>
                    <a:pt x="540" y="169"/>
                  </a:lnTo>
                  <a:lnTo>
                    <a:pt x="506" y="68"/>
                  </a:lnTo>
                  <a:lnTo>
                    <a:pt x="439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3" name="Google Shape;1713;p12"/>
            <p:cNvSpPr/>
            <p:nvPr/>
          </p:nvSpPr>
          <p:spPr>
            <a:xfrm>
              <a:off x="1523075" y="2675675"/>
              <a:ext cx="67375" cy="38750"/>
            </a:xfrm>
            <a:custGeom>
              <a:avLst/>
              <a:gdLst/>
              <a:ahLst/>
              <a:cxnLst/>
              <a:rect l="l" t="t" r="r" b="b"/>
              <a:pathLst>
                <a:path w="2695" h="1550" extrusionOk="0">
                  <a:moveTo>
                    <a:pt x="2021" y="135"/>
                  </a:moveTo>
                  <a:lnTo>
                    <a:pt x="2358" y="169"/>
                  </a:lnTo>
                  <a:lnTo>
                    <a:pt x="2492" y="236"/>
                  </a:lnTo>
                  <a:lnTo>
                    <a:pt x="2560" y="304"/>
                  </a:lnTo>
                  <a:lnTo>
                    <a:pt x="2593" y="438"/>
                  </a:lnTo>
                  <a:lnTo>
                    <a:pt x="2593" y="573"/>
                  </a:lnTo>
                  <a:lnTo>
                    <a:pt x="2560" y="876"/>
                  </a:lnTo>
                  <a:lnTo>
                    <a:pt x="2492" y="1112"/>
                  </a:lnTo>
                  <a:lnTo>
                    <a:pt x="2459" y="1246"/>
                  </a:lnTo>
                  <a:lnTo>
                    <a:pt x="2391" y="1314"/>
                  </a:lnTo>
                  <a:lnTo>
                    <a:pt x="2324" y="1347"/>
                  </a:lnTo>
                  <a:lnTo>
                    <a:pt x="2223" y="1381"/>
                  </a:lnTo>
                  <a:lnTo>
                    <a:pt x="1617" y="1448"/>
                  </a:lnTo>
                  <a:lnTo>
                    <a:pt x="1146" y="1448"/>
                  </a:lnTo>
                  <a:lnTo>
                    <a:pt x="641" y="1415"/>
                  </a:lnTo>
                  <a:lnTo>
                    <a:pt x="270" y="1381"/>
                  </a:lnTo>
                  <a:lnTo>
                    <a:pt x="203" y="1381"/>
                  </a:lnTo>
                  <a:lnTo>
                    <a:pt x="169" y="1347"/>
                  </a:lnTo>
                  <a:lnTo>
                    <a:pt x="136" y="1246"/>
                  </a:lnTo>
                  <a:lnTo>
                    <a:pt x="102" y="1044"/>
                  </a:lnTo>
                  <a:lnTo>
                    <a:pt x="136" y="607"/>
                  </a:lnTo>
                  <a:lnTo>
                    <a:pt x="169" y="169"/>
                  </a:lnTo>
                  <a:lnTo>
                    <a:pt x="540" y="203"/>
                  </a:lnTo>
                  <a:lnTo>
                    <a:pt x="910" y="169"/>
                  </a:lnTo>
                  <a:lnTo>
                    <a:pt x="1651" y="135"/>
                  </a:lnTo>
                  <a:close/>
                  <a:moveTo>
                    <a:pt x="1785" y="1"/>
                  </a:moveTo>
                  <a:lnTo>
                    <a:pt x="1247" y="34"/>
                  </a:lnTo>
                  <a:lnTo>
                    <a:pt x="674" y="68"/>
                  </a:lnTo>
                  <a:lnTo>
                    <a:pt x="405" y="68"/>
                  </a:lnTo>
                  <a:lnTo>
                    <a:pt x="169" y="34"/>
                  </a:lnTo>
                  <a:lnTo>
                    <a:pt x="68" y="34"/>
                  </a:lnTo>
                  <a:lnTo>
                    <a:pt x="68" y="102"/>
                  </a:lnTo>
                  <a:lnTo>
                    <a:pt x="68" y="135"/>
                  </a:lnTo>
                  <a:lnTo>
                    <a:pt x="35" y="472"/>
                  </a:lnTo>
                  <a:lnTo>
                    <a:pt x="1" y="910"/>
                  </a:lnTo>
                  <a:lnTo>
                    <a:pt x="1" y="1145"/>
                  </a:lnTo>
                  <a:lnTo>
                    <a:pt x="35" y="1314"/>
                  </a:lnTo>
                  <a:lnTo>
                    <a:pt x="68" y="1448"/>
                  </a:lnTo>
                  <a:lnTo>
                    <a:pt x="136" y="1482"/>
                  </a:lnTo>
                  <a:lnTo>
                    <a:pt x="169" y="1516"/>
                  </a:lnTo>
                  <a:lnTo>
                    <a:pt x="775" y="1549"/>
                  </a:lnTo>
                  <a:lnTo>
                    <a:pt x="1348" y="1549"/>
                  </a:lnTo>
                  <a:lnTo>
                    <a:pt x="1920" y="1516"/>
                  </a:lnTo>
                  <a:lnTo>
                    <a:pt x="2492" y="1448"/>
                  </a:lnTo>
                  <a:lnTo>
                    <a:pt x="2526" y="1415"/>
                  </a:lnTo>
                  <a:lnTo>
                    <a:pt x="2526" y="1381"/>
                  </a:lnTo>
                  <a:lnTo>
                    <a:pt x="2627" y="1011"/>
                  </a:lnTo>
                  <a:lnTo>
                    <a:pt x="2661" y="809"/>
                  </a:lnTo>
                  <a:lnTo>
                    <a:pt x="2694" y="607"/>
                  </a:lnTo>
                  <a:lnTo>
                    <a:pt x="2694" y="405"/>
                  </a:lnTo>
                  <a:lnTo>
                    <a:pt x="2627" y="270"/>
                  </a:lnTo>
                  <a:lnTo>
                    <a:pt x="2593" y="169"/>
                  </a:lnTo>
                  <a:lnTo>
                    <a:pt x="2526" y="135"/>
                  </a:lnTo>
                  <a:lnTo>
                    <a:pt x="2425" y="68"/>
                  </a:lnTo>
                  <a:lnTo>
                    <a:pt x="2324" y="34"/>
                  </a:lnTo>
                  <a:lnTo>
                    <a:pt x="205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4" name="Google Shape;1714;p12"/>
            <p:cNvSpPr/>
            <p:nvPr/>
          </p:nvSpPr>
          <p:spPr>
            <a:xfrm>
              <a:off x="2347950" y="2750600"/>
              <a:ext cx="16025" cy="4225"/>
            </a:xfrm>
            <a:custGeom>
              <a:avLst/>
              <a:gdLst/>
              <a:ahLst/>
              <a:cxnLst/>
              <a:rect l="l" t="t" r="r" b="b"/>
              <a:pathLst>
                <a:path w="641" h="169" extrusionOk="0">
                  <a:moveTo>
                    <a:pt x="34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135" y="135"/>
                  </a:lnTo>
                  <a:lnTo>
                    <a:pt x="270" y="169"/>
                  </a:lnTo>
                  <a:lnTo>
                    <a:pt x="573" y="169"/>
                  </a:lnTo>
                  <a:lnTo>
                    <a:pt x="607" y="135"/>
                  </a:lnTo>
                  <a:lnTo>
                    <a:pt x="640" y="101"/>
                  </a:lnTo>
                  <a:lnTo>
                    <a:pt x="640" y="67"/>
                  </a:lnTo>
                  <a:lnTo>
                    <a:pt x="607" y="34"/>
                  </a:lnTo>
                  <a:lnTo>
                    <a:pt x="47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5" name="Google Shape;1715;p12"/>
            <p:cNvSpPr/>
            <p:nvPr/>
          </p:nvSpPr>
          <p:spPr>
            <a:xfrm>
              <a:off x="2319325" y="2720300"/>
              <a:ext cx="69900" cy="66500"/>
            </a:xfrm>
            <a:custGeom>
              <a:avLst/>
              <a:gdLst/>
              <a:ahLst/>
              <a:cxnLst/>
              <a:rect l="l" t="t" r="r" b="b"/>
              <a:pathLst>
                <a:path w="2796" h="2660" extrusionOk="0">
                  <a:moveTo>
                    <a:pt x="439" y="0"/>
                  </a:moveTo>
                  <a:lnTo>
                    <a:pt x="203" y="67"/>
                  </a:lnTo>
                  <a:lnTo>
                    <a:pt x="102" y="101"/>
                  </a:lnTo>
                  <a:lnTo>
                    <a:pt x="35" y="168"/>
                  </a:lnTo>
                  <a:lnTo>
                    <a:pt x="1" y="236"/>
                  </a:lnTo>
                  <a:lnTo>
                    <a:pt x="35" y="269"/>
                  </a:lnTo>
                  <a:lnTo>
                    <a:pt x="102" y="269"/>
                  </a:lnTo>
                  <a:lnTo>
                    <a:pt x="136" y="236"/>
                  </a:lnTo>
                  <a:lnTo>
                    <a:pt x="203" y="202"/>
                  </a:lnTo>
                  <a:lnTo>
                    <a:pt x="304" y="168"/>
                  </a:lnTo>
                  <a:lnTo>
                    <a:pt x="540" y="135"/>
                  </a:lnTo>
                  <a:lnTo>
                    <a:pt x="977" y="168"/>
                  </a:lnTo>
                  <a:lnTo>
                    <a:pt x="1920" y="202"/>
                  </a:lnTo>
                  <a:lnTo>
                    <a:pt x="2257" y="236"/>
                  </a:lnTo>
                  <a:lnTo>
                    <a:pt x="2391" y="269"/>
                  </a:lnTo>
                  <a:lnTo>
                    <a:pt x="2526" y="337"/>
                  </a:lnTo>
                  <a:lnTo>
                    <a:pt x="2593" y="370"/>
                  </a:lnTo>
                  <a:lnTo>
                    <a:pt x="2627" y="438"/>
                  </a:lnTo>
                  <a:lnTo>
                    <a:pt x="2661" y="606"/>
                  </a:lnTo>
                  <a:lnTo>
                    <a:pt x="2627" y="909"/>
                  </a:lnTo>
                  <a:lnTo>
                    <a:pt x="2661" y="1549"/>
                  </a:lnTo>
                  <a:lnTo>
                    <a:pt x="2627" y="2189"/>
                  </a:lnTo>
                  <a:lnTo>
                    <a:pt x="2593" y="2424"/>
                  </a:lnTo>
                  <a:lnTo>
                    <a:pt x="2593" y="2458"/>
                  </a:lnTo>
                  <a:lnTo>
                    <a:pt x="2526" y="2458"/>
                  </a:lnTo>
                  <a:lnTo>
                    <a:pt x="2425" y="2492"/>
                  </a:lnTo>
                  <a:lnTo>
                    <a:pt x="2156" y="2492"/>
                  </a:lnTo>
                  <a:lnTo>
                    <a:pt x="1449" y="2458"/>
                  </a:lnTo>
                  <a:lnTo>
                    <a:pt x="1146" y="2492"/>
                  </a:lnTo>
                  <a:lnTo>
                    <a:pt x="843" y="2525"/>
                  </a:lnTo>
                  <a:lnTo>
                    <a:pt x="708" y="2525"/>
                  </a:lnTo>
                  <a:lnTo>
                    <a:pt x="573" y="2458"/>
                  </a:lnTo>
                  <a:lnTo>
                    <a:pt x="472" y="2391"/>
                  </a:lnTo>
                  <a:lnTo>
                    <a:pt x="405" y="2256"/>
                  </a:lnTo>
                  <a:lnTo>
                    <a:pt x="338" y="2020"/>
                  </a:lnTo>
                  <a:lnTo>
                    <a:pt x="304" y="1785"/>
                  </a:lnTo>
                  <a:lnTo>
                    <a:pt x="304" y="1246"/>
                  </a:lnTo>
                  <a:lnTo>
                    <a:pt x="304" y="774"/>
                  </a:lnTo>
                  <a:lnTo>
                    <a:pt x="338" y="303"/>
                  </a:lnTo>
                  <a:lnTo>
                    <a:pt x="304" y="269"/>
                  </a:lnTo>
                  <a:lnTo>
                    <a:pt x="304" y="236"/>
                  </a:lnTo>
                  <a:lnTo>
                    <a:pt x="270" y="236"/>
                  </a:lnTo>
                  <a:lnTo>
                    <a:pt x="237" y="269"/>
                  </a:lnTo>
                  <a:lnTo>
                    <a:pt x="203" y="505"/>
                  </a:lnTo>
                  <a:lnTo>
                    <a:pt x="169" y="774"/>
                  </a:lnTo>
                  <a:lnTo>
                    <a:pt x="169" y="1246"/>
                  </a:lnTo>
                  <a:lnTo>
                    <a:pt x="203" y="1852"/>
                  </a:lnTo>
                  <a:lnTo>
                    <a:pt x="237" y="2121"/>
                  </a:lnTo>
                  <a:lnTo>
                    <a:pt x="270" y="2290"/>
                  </a:lnTo>
                  <a:lnTo>
                    <a:pt x="304" y="2391"/>
                  </a:lnTo>
                  <a:lnTo>
                    <a:pt x="371" y="2492"/>
                  </a:lnTo>
                  <a:lnTo>
                    <a:pt x="472" y="2559"/>
                  </a:lnTo>
                  <a:lnTo>
                    <a:pt x="540" y="2593"/>
                  </a:lnTo>
                  <a:lnTo>
                    <a:pt x="641" y="2626"/>
                  </a:lnTo>
                  <a:lnTo>
                    <a:pt x="843" y="2660"/>
                  </a:lnTo>
                  <a:lnTo>
                    <a:pt x="1078" y="2626"/>
                  </a:lnTo>
                  <a:lnTo>
                    <a:pt x="2290" y="2626"/>
                  </a:lnTo>
                  <a:lnTo>
                    <a:pt x="2694" y="2593"/>
                  </a:lnTo>
                  <a:lnTo>
                    <a:pt x="2728" y="2559"/>
                  </a:lnTo>
                  <a:lnTo>
                    <a:pt x="2728" y="2525"/>
                  </a:lnTo>
                  <a:lnTo>
                    <a:pt x="2762" y="2054"/>
                  </a:lnTo>
                  <a:lnTo>
                    <a:pt x="2795" y="1616"/>
                  </a:lnTo>
                  <a:lnTo>
                    <a:pt x="2762" y="707"/>
                  </a:lnTo>
                  <a:lnTo>
                    <a:pt x="2762" y="438"/>
                  </a:lnTo>
                  <a:lnTo>
                    <a:pt x="2728" y="370"/>
                  </a:lnTo>
                  <a:lnTo>
                    <a:pt x="2661" y="269"/>
                  </a:lnTo>
                  <a:lnTo>
                    <a:pt x="2593" y="236"/>
                  </a:lnTo>
                  <a:lnTo>
                    <a:pt x="2526" y="168"/>
                  </a:lnTo>
                  <a:lnTo>
                    <a:pt x="2257" y="101"/>
                  </a:lnTo>
                  <a:lnTo>
                    <a:pt x="1920" y="67"/>
                  </a:lnTo>
                  <a:lnTo>
                    <a:pt x="1583" y="67"/>
                  </a:lnTo>
                  <a:lnTo>
                    <a:pt x="910" y="34"/>
                  </a:lnTo>
                  <a:lnTo>
                    <a:pt x="67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6" name="Google Shape;1716;p12"/>
            <p:cNvSpPr/>
            <p:nvPr/>
          </p:nvSpPr>
          <p:spPr>
            <a:xfrm>
              <a:off x="2128275" y="2674000"/>
              <a:ext cx="67350" cy="42100"/>
            </a:xfrm>
            <a:custGeom>
              <a:avLst/>
              <a:gdLst/>
              <a:ahLst/>
              <a:cxnLst/>
              <a:rect l="l" t="t" r="r" b="b"/>
              <a:pathLst>
                <a:path w="2694" h="1684" extrusionOk="0">
                  <a:moveTo>
                    <a:pt x="707" y="135"/>
                  </a:moveTo>
                  <a:lnTo>
                    <a:pt x="977" y="202"/>
                  </a:lnTo>
                  <a:lnTo>
                    <a:pt x="1212" y="202"/>
                  </a:lnTo>
                  <a:lnTo>
                    <a:pt x="1886" y="236"/>
                  </a:lnTo>
                  <a:lnTo>
                    <a:pt x="2222" y="236"/>
                  </a:lnTo>
                  <a:lnTo>
                    <a:pt x="2559" y="202"/>
                  </a:lnTo>
                  <a:lnTo>
                    <a:pt x="2559" y="202"/>
                  </a:lnTo>
                  <a:lnTo>
                    <a:pt x="2492" y="707"/>
                  </a:lnTo>
                  <a:lnTo>
                    <a:pt x="2492" y="1179"/>
                  </a:lnTo>
                  <a:lnTo>
                    <a:pt x="2458" y="1313"/>
                  </a:lnTo>
                  <a:lnTo>
                    <a:pt x="2458" y="1414"/>
                  </a:lnTo>
                  <a:lnTo>
                    <a:pt x="2357" y="1482"/>
                  </a:lnTo>
                  <a:lnTo>
                    <a:pt x="2256" y="1482"/>
                  </a:lnTo>
                  <a:lnTo>
                    <a:pt x="1616" y="1515"/>
                  </a:lnTo>
                  <a:lnTo>
                    <a:pt x="1313" y="1515"/>
                  </a:lnTo>
                  <a:lnTo>
                    <a:pt x="876" y="1549"/>
                  </a:lnTo>
                  <a:lnTo>
                    <a:pt x="640" y="1515"/>
                  </a:lnTo>
                  <a:lnTo>
                    <a:pt x="438" y="1515"/>
                  </a:lnTo>
                  <a:lnTo>
                    <a:pt x="303" y="1448"/>
                  </a:lnTo>
                  <a:lnTo>
                    <a:pt x="270" y="1414"/>
                  </a:lnTo>
                  <a:lnTo>
                    <a:pt x="236" y="1381"/>
                  </a:lnTo>
                  <a:lnTo>
                    <a:pt x="202" y="606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169" y="270"/>
                  </a:lnTo>
                  <a:lnTo>
                    <a:pt x="135" y="236"/>
                  </a:lnTo>
                  <a:lnTo>
                    <a:pt x="169" y="236"/>
                  </a:lnTo>
                  <a:lnTo>
                    <a:pt x="169" y="202"/>
                  </a:lnTo>
                  <a:lnTo>
                    <a:pt x="169" y="169"/>
                  </a:lnTo>
                  <a:lnTo>
                    <a:pt x="438" y="135"/>
                  </a:lnTo>
                  <a:close/>
                  <a:moveTo>
                    <a:pt x="270" y="0"/>
                  </a:moveTo>
                  <a:lnTo>
                    <a:pt x="135" y="34"/>
                  </a:lnTo>
                  <a:lnTo>
                    <a:pt x="34" y="68"/>
                  </a:lnTo>
                  <a:lnTo>
                    <a:pt x="0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101" y="202"/>
                  </a:lnTo>
                  <a:lnTo>
                    <a:pt x="68" y="337"/>
                  </a:lnTo>
                  <a:lnTo>
                    <a:pt x="68" y="472"/>
                  </a:lnTo>
                  <a:lnTo>
                    <a:pt x="68" y="1010"/>
                  </a:lnTo>
                  <a:lnTo>
                    <a:pt x="101" y="1515"/>
                  </a:lnTo>
                  <a:lnTo>
                    <a:pt x="135" y="1549"/>
                  </a:lnTo>
                  <a:lnTo>
                    <a:pt x="169" y="1583"/>
                  </a:lnTo>
                  <a:lnTo>
                    <a:pt x="438" y="1650"/>
                  </a:lnTo>
                  <a:lnTo>
                    <a:pt x="707" y="1684"/>
                  </a:lnTo>
                  <a:lnTo>
                    <a:pt x="2121" y="1684"/>
                  </a:lnTo>
                  <a:lnTo>
                    <a:pt x="2391" y="1650"/>
                  </a:lnTo>
                  <a:lnTo>
                    <a:pt x="2492" y="1616"/>
                  </a:lnTo>
                  <a:lnTo>
                    <a:pt x="2559" y="1549"/>
                  </a:lnTo>
                  <a:lnTo>
                    <a:pt x="2593" y="1482"/>
                  </a:lnTo>
                  <a:lnTo>
                    <a:pt x="2626" y="1381"/>
                  </a:lnTo>
                  <a:lnTo>
                    <a:pt x="2626" y="775"/>
                  </a:lnTo>
                  <a:lnTo>
                    <a:pt x="2660" y="472"/>
                  </a:lnTo>
                  <a:lnTo>
                    <a:pt x="2694" y="169"/>
                  </a:lnTo>
                  <a:lnTo>
                    <a:pt x="2660" y="101"/>
                  </a:lnTo>
                  <a:lnTo>
                    <a:pt x="2593" y="68"/>
                  </a:lnTo>
                  <a:lnTo>
                    <a:pt x="2222" y="101"/>
                  </a:lnTo>
                  <a:lnTo>
                    <a:pt x="1818" y="101"/>
                  </a:lnTo>
                  <a:lnTo>
                    <a:pt x="977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7" name="Google Shape;1717;p12"/>
            <p:cNvSpPr/>
            <p:nvPr/>
          </p:nvSpPr>
          <p:spPr>
            <a:xfrm>
              <a:off x="2107225" y="2721125"/>
              <a:ext cx="60625" cy="64850"/>
            </a:xfrm>
            <a:custGeom>
              <a:avLst/>
              <a:gdLst/>
              <a:ahLst/>
              <a:cxnLst/>
              <a:rect l="l" t="t" r="r" b="b"/>
              <a:pathLst>
                <a:path w="2425" h="2594" extrusionOk="0">
                  <a:moveTo>
                    <a:pt x="1044" y="1"/>
                  </a:moveTo>
                  <a:lnTo>
                    <a:pt x="640" y="34"/>
                  </a:lnTo>
                  <a:lnTo>
                    <a:pt x="371" y="68"/>
                  </a:lnTo>
                  <a:lnTo>
                    <a:pt x="270" y="102"/>
                  </a:lnTo>
                  <a:lnTo>
                    <a:pt x="135" y="169"/>
                  </a:lnTo>
                  <a:lnTo>
                    <a:pt x="102" y="270"/>
                  </a:lnTo>
                  <a:lnTo>
                    <a:pt x="68" y="371"/>
                  </a:lnTo>
                  <a:lnTo>
                    <a:pt x="68" y="607"/>
                  </a:lnTo>
                  <a:lnTo>
                    <a:pt x="34" y="1819"/>
                  </a:lnTo>
                  <a:lnTo>
                    <a:pt x="1" y="2122"/>
                  </a:lnTo>
                  <a:lnTo>
                    <a:pt x="34" y="2290"/>
                  </a:lnTo>
                  <a:lnTo>
                    <a:pt x="68" y="2358"/>
                  </a:lnTo>
                  <a:lnTo>
                    <a:pt x="102" y="2391"/>
                  </a:lnTo>
                  <a:lnTo>
                    <a:pt x="135" y="2391"/>
                  </a:lnTo>
                  <a:lnTo>
                    <a:pt x="135" y="2358"/>
                  </a:lnTo>
                  <a:lnTo>
                    <a:pt x="135" y="2257"/>
                  </a:lnTo>
                  <a:lnTo>
                    <a:pt x="135" y="2088"/>
                  </a:lnTo>
                  <a:lnTo>
                    <a:pt x="169" y="1819"/>
                  </a:lnTo>
                  <a:lnTo>
                    <a:pt x="203" y="842"/>
                  </a:lnTo>
                  <a:lnTo>
                    <a:pt x="203" y="539"/>
                  </a:lnTo>
                  <a:lnTo>
                    <a:pt x="236" y="371"/>
                  </a:lnTo>
                  <a:lnTo>
                    <a:pt x="270" y="304"/>
                  </a:lnTo>
                  <a:lnTo>
                    <a:pt x="337" y="236"/>
                  </a:lnTo>
                  <a:lnTo>
                    <a:pt x="539" y="169"/>
                  </a:lnTo>
                  <a:lnTo>
                    <a:pt x="775" y="135"/>
                  </a:lnTo>
                  <a:lnTo>
                    <a:pt x="1145" y="135"/>
                  </a:lnTo>
                  <a:lnTo>
                    <a:pt x="1549" y="169"/>
                  </a:lnTo>
                  <a:lnTo>
                    <a:pt x="1920" y="203"/>
                  </a:lnTo>
                  <a:lnTo>
                    <a:pt x="2290" y="304"/>
                  </a:lnTo>
                  <a:lnTo>
                    <a:pt x="2256" y="674"/>
                  </a:lnTo>
                  <a:lnTo>
                    <a:pt x="2290" y="1044"/>
                  </a:lnTo>
                  <a:lnTo>
                    <a:pt x="2223" y="1651"/>
                  </a:lnTo>
                  <a:lnTo>
                    <a:pt x="2189" y="2290"/>
                  </a:lnTo>
                  <a:lnTo>
                    <a:pt x="1886" y="2358"/>
                  </a:lnTo>
                  <a:lnTo>
                    <a:pt x="1549" y="2358"/>
                  </a:lnTo>
                  <a:lnTo>
                    <a:pt x="910" y="2290"/>
                  </a:lnTo>
                  <a:lnTo>
                    <a:pt x="438" y="2290"/>
                  </a:lnTo>
                  <a:lnTo>
                    <a:pt x="236" y="2358"/>
                  </a:lnTo>
                  <a:lnTo>
                    <a:pt x="135" y="2391"/>
                  </a:lnTo>
                  <a:lnTo>
                    <a:pt x="68" y="2492"/>
                  </a:lnTo>
                  <a:lnTo>
                    <a:pt x="68" y="2526"/>
                  </a:lnTo>
                  <a:lnTo>
                    <a:pt x="169" y="2526"/>
                  </a:lnTo>
                  <a:lnTo>
                    <a:pt x="304" y="2492"/>
                  </a:lnTo>
                  <a:lnTo>
                    <a:pt x="506" y="2459"/>
                  </a:lnTo>
                  <a:lnTo>
                    <a:pt x="809" y="2459"/>
                  </a:lnTo>
                  <a:lnTo>
                    <a:pt x="1112" y="2492"/>
                  </a:lnTo>
                  <a:lnTo>
                    <a:pt x="1650" y="2526"/>
                  </a:lnTo>
                  <a:lnTo>
                    <a:pt x="1920" y="2526"/>
                  </a:lnTo>
                  <a:lnTo>
                    <a:pt x="2189" y="2459"/>
                  </a:lnTo>
                  <a:lnTo>
                    <a:pt x="2189" y="2526"/>
                  </a:lnTo>
                  <a:lnTo>
                    <a:pt x="2223" y="2560"/>
                  </a:lnTo>
                  <a:lnTo>
                    <a:pt x="2256" y="2593"/>
                  </a:lnTo>
                  <a:lnTo>
                    <a:pt x="2290" y="2593"/>
                  </a:lnTo>
                  <a:lnTo>
                    <a:pt x="2324" y="2560"/>
                  </a:lnTo>
                  <a:lnTo>
                    <a:pt x="2357" y="2358"/>
                  </a:lnTo>
                  <a:lnTo>
                    <a:pt x="2357" y="2156"/>
                  </a:lnTo>
                  <a:lnTo>
                    <a:pt x="2391" y="1752"/>
                  </a:lnTo>
                  <a:lnTo>
                    <a:pt x="2391" y="1381"/>
                  </a:lnTo>
                  <a:lnTo>
                    <a:pt x="2425" y="977"/>
                  </a:lnTo>
                  <a:lnTo>
                    <a:pt x="2391" y="438"/>
                  </a:lnTo>
                  <a:lnTo>
                    <a:pt x="2391" y="304"/>
                  </a:lnTo>
                  <a:lnTo>
                    <a:pt x="2425" y="304"/>
                  </a:lnTo>
                  <a:lnTo>
                    <a:pt x="2425" y="236"/>
                  </a:lnTo>
                  <a:lnTo>
                    <a:pt x="2425" y="203"/>
                  </a:lnTo>
                  <a:lnTo>
                    <a:pt x="2391" y="169"/>
                  </a:lnTo>
                  <a:lnTo>
                    <a:pt x="2357" y="169"/>
                  </a:lnTo>
                  <a:lnTo>
                    <a:pt x="1953" y="68"/>
                  </a:lnTo>
                  <a:lnTo>
                    <a:pt x="151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8" name="Google Shape;1718;p12"/>
            <p:cNvSpPr/>
            <p:nvPr/>
          </p:nvSpPr>
          <p:spPr>
            <a:xfrm>
              <a:off x="2435500" y="2794350"/>
              <a:ext cx="61450" cy="29500"/>
            </a:xfrm>
            <a:custGeom>
              <a:avLst/>
              <a:gdLst/>
              <a:ahLst/>
              <a:cxnLst/>
              <a:rect l="l" t="t" r="r" b="b"/>
              <a:pathLst>
                <a:path w="2458" h="1180" extrusionOk="0">
                  <a:moveTo>
                    <a:pt x="1616" y="1"/>
                  </a:moveTo>
                  <a:lnTo>
                    <a:pt x="1178" y="68"/>
                  </a:lnTo>
                  <a:lnTo>
                    <a:pt x="909" y="102"/>
                  </a:lnTo>
                  <a:lnTo>
                    <a:pt x="640" y="68"/>
                  </a:lnTo>
                  <a:lnTo>
                    <a:pt x="404" y="68"/>
                  </a:lnTo>
                  <a:lnTo>
                    <a:pt x="168" y="136"/>
                  </a:lnTo>
                  <a:lnTo>
                    <a:pt x="168" y="102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7" y="102"/>
                  </a:lnTo>
                  <a:lnTo>
                    <a:pt x="34" y="371"/>
                  </a:lnTo>
                  <a:lnTo>
                    <a:pt x="34" y="641"/>
                  </a:lnTo>
                  <a:lnTo>
                    <a:pt x="0" y="1179"/>
                  </a:lnTo>
                  <a:lnTo>
                    <a:pt x="135" y="1179"/>
                  </a:lnTo>
                  <a:lnTo>
                    <a:pt x="168" y="742"/>
                  </a:lnTo>
                  <a:lnTo>
                    <a:pt x="135" y="270"/>
                  </a:lnTo>
                  <a:lnTo>
                    <a:pt x="404" y="237"/>
                  </a:lnTo>
                  <a:lnTo>
                    <a:pt x="673" y="203"/>
                  </a:lnTo>
                  <a:lnTo>
                    <a:pt x="1414" y="203"/>
                  </a:lnTo>
                  <a:lnTo>
                    <a:pt x="1616" y="169"/>
                  </a:lnTo>
                  <a:lnTo>
                    <a:pt x="1852" y="136"/>
                  </a:lnTo>
                  <a:lnTo>
                    <a:pt x="2054" y="136"/>
                  </a:lnTo>
                  <a:lnTo>
                    <a:pt x="2189" y="203"/>
                  </a:lnTo>
                  <a:lnTo>
                    <a:pt x="2256" y="304"/>
                  </a:lnTo>
                  <a:lnTo>
                    <a:pt x="2323" y="405"/>
                  </a:lnTo>
                  <a:lnTo>
                    <a:pt x="2357" y="573"/>
                  </a:lnTo>
                  <a:lnTo>
                    <a:pt x="2357" y="876"/>
                  </a:lnTo>
                  <a:lnTo>
                    <a:pt x="2357" y="1179"/>
                  </a:lnTo>
                  <a:lnTo>
                    <a:pt x="2458" y="1179"/>
                  </a:lnTo>
                  <a:lnTo>
                    <a:pt x="2458" y="843"/>
                  </a:lnTo>
                  <a:lnTo>
                    <a:pt x="2424" y="472"/>
                  </a:lnTo>
                  <a:lnTo>
                    <a:pt x="2391" y="338"/>
                  </a:lnTo>
                  <a:lnTo>
                    <a:pt x="2290" y="203"/>
                  </a:lnTo>
                  <a:lnTo>
                    <a:pt x="2189" y="68"/>
                  </a:lnTo>
                  <a:lnTo>
                    <a:pt x="202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9" name="Google Shape;1719;p12"/>
            <p:cNvSpPr/>
            <p:nvPr/>
          </p:nvSpPr>
          <p:spPr>
            <a:xfrm>
              <a:off x="2508725" y="2793525"/>
              <a:ext cx="64825" cy="30325"/>
            </a:xfrm>
            <a:custGeom>
              <a:avLst/>
              <a:gdLst/>
              <a:ahLst/>
              <a:cxnLst/>
              <a:rect l="l" t="t" r="r" b="b"/>
              <a:pathLst>
                <a:path w="2593" h="1213" extrusionOk="0">
                  <a:moveTo>
                    <a:pt x="472" y="0"/>
                  </a:moveTo>
                  <a:lnTo>
                    <a:pt x="101" y="101"/>
                  </a:lnTo>
                  <a:lnTo>
                    <a:pt x="68" y="135"/>
                  </a:lnTo>
                  <a:lnTo>
                    <a:pt x="68" y="169"/>
                  </a:lnTo>
                  <a:lnTo>
                    <a:pt x="0" y="674"/>
                  </a:lnTo>
                  <a:lnTo>
                    <a:pt x="0" y="1212"/>
                  </a:lnTo>
                  <a:lnTo>
                    <a:pt x="135" y="1212"/>
                  </a:lnTo>
                  <a:lnTo>
                    <a:pt x="135" y="741"/>
                  </a:lnTo>
                  <a:lnTo>
                    <a:pt x="169" y="472"/>
                  </a:lnTo>
                  <a:lnTo>
                    <a:pt x="169" y="337"/>
                  </a:lnTo>
                  <a:lnTo>
                    <a:pt x="135" y="202"/>
                  </a:lnTo>
                  <a:lnTo>
                    <a:pt x="438" y="169"/>
                  </a:lnTo>
                  <a:lnTo>
                    <a:pt x="741" y="135"/>
                  </a:lnTo>
                  <a:lnTo>
                    <a:pt x="2088" y="135"/>
                  </a:lnTo>
                  <a:lnTo>
                    <a:pt x="2222" y="169"/>
                  </a:lnTo>
                  <a:lnTo>
                    <a:pt x="2323" y="236"/>
                  </a:lnTo>
                  <a:lnTo>
                    <a:pt x="2391" y="337"/>
                  </a:lnTo>
                  <a:lnTo>
                    <a:pt x="2458" y="539"/>
                  </a:lnTo>
                  <a:lnTo>
                    <a:pt x="2458" y="741"/>
                  </a:lnTo>
                  <a:lnTo>
                    <a:pt x="2458" y="1179"/>
                  </a:lnTo>
                  <a:lnTo>
                    <a:pt x="2458" y="1212"/>
                  </a:lnTo>
                  <a:lnTo>
                    <a:pt x="2593" y="1212"/>
                  </a:lnTo>
                  <a:lnTo>
                    <a:pt x="2593" y="707"/>
                  </a:lnTo>
                  <a:lnTo>
                    <a:pt x="2593" y="438"/>
                  </a:lnTo>
                  <a:lnTo>
                    <a:pt x="2559" y="337"/>
                  </a:lnTo>
                  <a:lnTo>
                    <a:pt x="2492" y="236"/>
                  </a:lnTo>
                  <a:lnTo>
                    <a:pt x="2424" y="135"/>
                  </a:lnTo>
                  <a:lnTo>
                    <a:pt x="2323" y="68"/>
                  </a:lnTo>
                  <a:lnTo>
                    <a:pt x="2222" y="34"/>
                  </a:lnTo>
                  <a:lnTo>
                    <a:pt x="212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0" name="Google Shape;1720;p12"/>
            <p:cNvSpPr/>
            <p:nvPr/>
          </p:nvSpPr>
          <p:spPr>
            <a:xfrm>
              <a:off x="1546650" y="2770800"/>
              <a:ext cx="13500" cy="3375"/>
            </a:xfrm>
            <a:custGeom>
              <a:avLst/>
              <a:gdLst/>
              <a:ahLst/>
              <a:cxnLst/>
              <a:rect l="l" t="t" r="r" b="b"/>
              <a:pathLst>
                <a:path w="540" h="135" extrusionOk="0">
                  <a:moveTo>
                    <a:pt x="270" y="0"/>
                  </a:moveTo>
                  <a:lnTo>
                    <a:pt x="135" y="34"/>
                  </a:lnTo>
                  <a:lnTo>
                    <a:pt x="68" y="68"/>
                  </a:lnTo>
                  <a:lnTo>
                    <a:pt x="1" y="68"/>
                  </a:lnTo>
                  <a:lnTo>
                    <a:pt x="1" y="101"/>
                  </a:lnTo>
                  <a:lnTo>
                    <a:pt x="34" y="135"/>
                  </a:lnTo>
                  <a:lnTo>
                    <a:pt x="236" y="135"/>
                  </a:lnTo>
                  <a:lnTo>
                    <a:pt x="472" y="101"/>
                  </a:lnTo>
                  <a:lnTo>
                    <a:pt x="506" y="68"/>
                  </a:lnTo>
                  <a:lnTo>
                    <a:pt x="539" y="68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1" name="Google Shape;1721;p12"/>
            <p:cNvSpPr/>
            <p:nvPr/>
          </p:nvSpPr>
          <p:spPr>
            <a:xfrm>
              <a:off x="2251150" y="2724500"/>
              <a:ext cx="64850" cy="64000"/>
            </a:xfrm>
            <a:custGeom>
              <a:avLst/>
              <a:gdLst/>
              <a:ahLst/>
              <a:cxnLst/>
              <a:rect l="l" t="t" r="r" b="b"/>
              <a:pathLst>
                <a:path w="2594" h="2560" extrusionOk="0">
                  <a:moveTo>
                    <a:pt x="2290" y="101"/>
                  </a:moveTo>
                  <a:lnTo>
                    <a:pt x="2425" y="135"/>
                  </a:lnTo>
                  <a:lnTo>
                    <a:pt x="2459" y="169"/>
                  </a:lnTo>
                  <a:lnTo>
                    <a:pt x="2492" y="808"/>
                  </a:lnTo>
                  <a:lnTo>
                    <a:pt x="2492" y="1448"/>
                  </a:lnTo>
                  <a:lnTo>
                    <a:pt x="2459" y="1751"/>
                  </a:lnTo>
                  <a:lnTo>
                    <a:pt x="2425" y="2054"/>
                  </a:lnTo>
                  <a:lnTo>
                    <a:pt x="2358" y="2189"/>
                  </a:lnTo>
                  <a:lnTo>
                    <a:pt x="2290" y="2290"/>
                  </a:lnTo>
                  <a:lnTo>
                    <a:pt x="2189" y="2391"/>
                  </a:lnTo>
                  <a:lnTo>
                    <a:pt x="2055" y="2425"/>
                  </a:lnTo>
                  <a:lnTo>
                    <a:pt x="1550" y="2425"/>
                  </a:lnTo>
                  <a:lnTo>
                    <a:pt x="1045" y="2391"/>
                  </a:lnTo>
                  <a:lnTo>
                    <a:pt x="741" y="2391"/>
                  </a:lnTo>
                  <a:lnTo>
                    <a:pt x="573" y="2357"/>
                  </a:lnTo>
                  <a:lnTo>
                    <a:pt x="438" y="2324"/>
                  </a:lnTo>
                  <a:lnTo>
                    <a:pt x="337" y="2256"/>
                  </a:lnTo>
                  <a:lnTo>
                    <a:pt x="236" y="2189"/>
                  </a:lnTo>
                  <a:lnTo>
                    <a:pt x="169" y="2054"/>
                  </a:lnTo>
                  <a:lnTo>
                    <a:pt x="135" y="1886"/>
                  </a:lnTo>
                  <a:lnTo>
                    <a:pt x="135" y="1684"/>
                  </a:lnTo>
                  <a:lnTo>
                    <a:pt x="169" y="1482"/>
                  </a:lnTo>
                  <a:lnTo>
                    <a:pt x="203" y="1111"/>
                  </a:lnTo>
                  <a:lnTo>
                    <a:pt x="203" y="876"/>
                  </a:lnTo>
                  <a:lnTo>
                    <a:pt x="169" y="640"/>
                  </a:lnTo>
                  <a:lnTo>
                    <a:pt x="169" y="404"/>
                  </a:lnTo>
                  <a:lnTo>
                    <a:pt x="169" y="169"/>
                  </a:lnTo>
                  <a:lnTo>
                    <a:pt x="1314" y="135"/>
                  </a:lnTo>
                  <a:lnTo>
                    <a:pt x="1954" y="101"/>
                  </a:lnTo>
                  <a:close/>
                  <a:moveTo>
                    <a:pt x="1348" y="0"/>
                  </a:moveTo>
                  <a:lnTo>
                    <a:pt x="169" y="34"/>
                  </a:lnTo>
                  <a:lnTo>
                    <a:pt x="135" y="68"/>
                  </a:lnTo>
                  <a:lnTo>
                    <a:pt x="102" y="68"/>
                  </a:lnTo>
                  <a:lnTo>
                    <a:pt x="34" y="270"/>
                  </a:lnTo>
                  <a:lnTo>
                    <a:pt x="34" y="472"/>
                  </a:lnTo>
                  <a:lnTo>
                    <a:pt x="68" y="909"/>
                  </a:lnTo>
                  <a:lnTo>
                    <a:pt x="68" y="1145"/>
                  </a:lnTo>
                  <a:lnTo>
                    <a:pt x="68" y="1347"/>
                  </a:lnTo>
                  <a:lnTo>
                    <a:pt x="1" y="1819"/>
                  </a:lnTo>
                  <a:lnTo>
                    <a:pt x="34" y="2021"/>
                  </a:lnTo>
                  <a:lnTo>
                    <a:pt x="68" y="2189"/>
                  </a:lnTo>
                  <a:lnTo>
                    <a:pt x="169" y="2290"/>
                  </a:lnTo>
                  <a:lnTo>
                    <a:pt x="270" y="2391"/>
                  </a:lnTo>
                  <a:lnTo>
                    <a:pt x="405" y="2458"/>
                  </a:lnTo>
                  <a:lnTo>
                    <a:pt x="573" y="2492"/>
                  </a:lnTo>
                  <a:lnTo>
                    <a:pt x="944" y="2526"/>
                  </a:lnTo>
                  <a:lnTo>
                    <a:pt x="1482" y="2559"/>
                  </a:lnTo>
                  <a:lnTo>
                    <a:pt x="2055" y="2559"/>
                  </a:lnTo>
                  <a:lnTo>
                    <a:pt x="2189" y="2526"/>
                  </a:lnTo>
                  <a:lnTo>
                    <a:pt x="2324" y="2492"/>
                  </a:lnTo>
                  <a:lnTo>
                    <a:pt x="2459" y="2425"/>
                  </a:lnTo>
                  <a:lnTo>
                    <a:pt x="2492" y="2357"/>
                  </a:lnTo>
                  <a:lnTo>
                    <a:pt x="2526" y="2324"/>
                  </a:lnTo>
                  <a:lnTo>
                    <a:pt x="2560" y="2021"/>
                  </a:lnTo>
                  <a:lnTo>
                    <a:pt x="2593" y="1751"/>
                  </a:lnTo>
                  <a:lnTo>
                    <a:pt x="2593" y="1179"/>
                  </a:lnTo>
                  <a:lnTo>
                    <a:pt x="2560" y="606"/>
                  </a:lnTo>
                  <a:lnTo>
                    <a:pt x="2560" y="34"/>
                  </a:lnTo>
                  <a:lnTo>
                    <a:pt x="256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2" name="Google Shape;1722;p12"/>
            <p:cNvSpPr/>
            <p:nvPr/>
          </p:nvSpPr>
          <p:spPr>
            <a:xfrm>
              <a:off x="1522250" y="2724500"/>
              <a:ext cx="63150" cy="63150"/>
            </a:xfrm>
            <a:custGeom>
              <a:avLst/>
              <a:gdLst/>
              <a:ahLst/>
              <a:cxnLst/>
              <a:rect l="l" t="t" r="r" b="b"/>
              <a:pathLst>
                <a:path w="2526" h="2526" extrusionOk="0">
                  <a:moveTo>
                    <a:pt x="2323" y="135"/>
                  </a:moveTo>
                  <a:lnTo>
                    <a:pt x="2323" y="606"/>
                  </a:lnTo>
                  <a:lnTo>
                    <a:pt x="2290" y="1078"/>
                  </a:lnTo>
                  <a:lnTo>
                    <a:pt x="2323" y="1381"/>
                  </a:lnTo>
                  <a:lnTo>
                    <a:pt x="2357" y="1684"/>
                  </a:lnTo>
                  <a:lnTo>
                    <a:pt x="2391" y="1852"/>
                  </a:lnTo>
                  <a:lnTo>
                    <a:pt x="2391" y="2054"/>
                  </a:lnTo>
                  <a:lnTo>
                    <a:pt x="2357" y="2223"/>
                  </a:lnTo>
                  <a:lnTo>
                    <a:pt x="2290" y="2290"/>
                  </a:lnTo>
                  <a:lnTo>
                    <a:pt x="2222" y="2324"/>
                  </a:lnTo>
                  <a:lnTo>
                    <a:pt x="2054" y="2357"/>
                  </a:lnTo>
                  <a:lnTo>
                    <a:pt x="1886" y="2391"/>
                  </a:lnTo>
                  <a:lnTo>
                    <a:pt x="1010" y="2391"/>
                  </a:lnTo>
                  <a:lnTo>
                    <a:pt x="775" y="2357"/>
                  </a:lnTo>
                  <a:lnTo>
                    <a:pt x="539" y="2324"/>
                  </a:lnTo>
                  <a:lnTo>
                    <a:pt x="236" y="2324"/>
                  </a:lnTo>
                  <a:lnTo>
                    <a:pt x="202" y="2290"/>
                  </a:lnTo>
                  <a:lnTo>
                    <a:pt x="169" y="2256"/>
                  </a:lnTo>
                  <a:lnTo>
                    <a:pt x="135" y="2088"/>
                  </a:lnTo>
                  <a:lnTo>
                    <a:pt x="135" y="1617"/>
                  </a:lnTo>
                  <a:lnTo>
                    <a:pt x="202" y="1145"/>
                  </a:lnTo>
                  <a:lnTo>
                    <a:pt x="202" y="640"/>
                  </a:lnTo>
                  <a:lnTo>
                    <a:pt x="169" y="438"/>
                  </a:lnTo>
                  <a:lnTo>
                    <a:pt x="135" y="202"/>
                  </a:lnTo>
                  <a:lnTo>
                    <a:pt x="674" y="169"/>
                  </a:lnTo>
                  <a:lnTo>
                    <a:pt x="1212" y="202"/>
                  </a:lnTo>
                  <a:lnTo>
                    <a:pt x="1785" y="169"/>
                  </a:lnTo>
                  <a:lnTo>
                    <a:pt x="2323" y="135"/>
                  </a:lnTo>
                  <a:close/>
                  <a:moveTo>
                    <a:pt x="2357" y="0"/>
                  </a:moveTo>
                  <a:lnTo>
                    <a:pt x="2088" y="34"/>
                  </a:lnTo>
                  <a:lnTo>
                    <a:pt x="1785" y="68"/>
                  </a:lnTo>
                  <a:lnTo>
                    <a:pt x="1212" y="68"/>
                  </a:lnTo>
                  <a:lnTo>
                    <a:pt x="640" y="34"/>
                  </a:lnTo>
                  <a:lnTo>
                    <a:pt x="68" y="68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0" y="202"/>
                  </a:lnTo>
                  <a:lnTo>
                    <a:pt x="68" y="202"/>
                  </a:lnTo>
                  <a:lnTo>
                    <a:pt x="34" y="741"/>
                  </a:lnTo>
                  <a:lnTo>
                    <a:pt x="34" y="1280"/>
                  </a:lnTo>
                  <a:lnTo>
                    <a:pt x="0" y="1852"/>
                  </a:lnTo>
                  <a:lnTo>
                    <a:pt x="0" y="2122"/>
                  </a:lnTo>
                  <a:lnTo>
                    <a:pt x="34" y="2391"/>
                  </a:lnTo>
                  <a:lnTo>
                    <a:pt x="34" y="2458"/>
                  </a:lnTo>
                  <a:lnTo>
                    <a:pt x="438" y="2458"/>
                  </a:lnTo>
                  <a:lnTo>
                    <a:pt x="775" y="2492"/>
                  </a:lnTo>
                  <a:lnTo>
                    <a:pt x="1448" y="2526"/>
                  </a:lnTo>
                  <a:lnTo>
                    <a:pt x="1953" y="2526"/>
                  </a:lnTo>
                  <a:lnTo>
                    <a:pt x="2189" y="2492"/>
                  </a:lnTo>
                  <a:lnTo>
                    <a:pt x="2290" y="2458"/>
                  </a:lnTo>
                  <a:lnTo>
                    <a:pt x="2391" y="2391"/>
                  </a:lnTo>
                  <a:lnTo>
                    <a:pt x="2458" y="2324"/>
                  </a:lnTo>
                  <a:lnTo>
                    <a:pt x="2492" y="2223"/>
                  </a:lnTo>
                  <a:lnTo>
                    <a:pt x="2525" y="2021"/>
                  </a:lnTo>
                  <a:lnTo>
                    <a:pt x="2525" y="1819"/>
                  </a:lnTo>
                  <a:lnTo>
                    <a:pt x="2492" y="1617"/>
                  </a:lnTo>
                  <a:lnTo>
                    <a:pt x="2458" y="1347"/>
                  </a:lnTo>
                  <a:lnTo>
                    <a:pt x="2424" y="1078"/>
                  </a:lnTo>
                  <a:lnTo>
                    <a:pt x="2458" y="573"/>
                  </a:lnTo>
                  <a:lnTo>
                    <a:pt x="2458" y="337"/>
                  </a:lnTo>
                  <a:lnTo>
                    <a:pt x="2458" y="68"/>
                  </a:lnTo>
                  <a:lnTo>
                    <a:pt x="2424" y="34"/>
                  </a:lnTo>
                  <a:lnTo>
                    <a:pt x="235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3" name="Google Shape;1723;p12"/>
            <p:cNvSpPr/>
            <p:nvPr/>
          </p:nvSpPr>
          <p:spPr>
            <a:xfrm>
              <a:off x="2179625" y="2722825"/>
              <a:ext cx="64825" cy="64825"/>
            </a:xfrm>
            <a:custGeom>
              <a:avLst/>
              <a:gdLst/>
              <a:ahLst/>
              <a:cxnLst/>
              <a:rect l="l" t="t" r="r" b="b"/>
              <a:pathLst>
                <a:path w="2593" h="2593" extrusionOk="0">
                  <a:moveTo>
                    <a:pt x="606" y="101"/>
                  </a:moveTo>
                  <a:lnTo>
                    <a:pt x="1111" y="135"/>
                  </a:lnTo>
                  <a:lnTo>
                    <a:pt x="1616" y="168"/>
                  </a:lnTo>
                  <a:lnTo>
                    <a:pt x="2121" y="202"/>
                  </a:lnTo>
                  <a:lnTo>
                    <a:pt x="2256" y="236"/>
                  </a:lnTo>
                  <a:lnTo>
                    <a:pt x="2357" y="269"/>
                  </a:lnTo>
                  <a:lnTo>
                    <a:pt x="2390" y="370"/>
                  </a:lnTo>
                  <a:lnTo>
                    <a:pt x="2424" y="471"/>
                  </a:lnTo>
                  <a:lnTo>
                    <a:pt x="2458" y="707"/>
                  </a:lnTo>
                  <a:lnTo>
                    <a:pt x="2458" y="943"/>
                  </a:lnTo>
                  <a:lnTo>
                    <a:pt x="2424" y="1482"/>
                  </a:lnTo>
                  <a:lnTo>
                    <a:pt x="2390" y="2020"/>
                  </a:lnTo>
                  <a:lnTo>
                    <a:pt x="2357" y="2189"/>
                  </a:lnTo>
                  <a:lnTo>
                    <a:pt x="2289" y="2290"/>
                  </a:lnTo>
                  <a:lnTo>
                    <a:pt x="2188" y="2391"/>
                  </a:lnTo>
                  <a:lnTo>
                    <a:pt x="2087" y="2424"/>
                  </a:lnTo>
                  <a:lnTo>
                    <a:pt x="1953" y="2458"/>
                  </a:lnTo>
                  <a:lnTo>
                    <a:pt x="1818" y="2458"/>
                  </a:lnTo>
                  <a:lnTo>
                    <a:pt x="1549" y="2424"/>
                  </a:lnTo>
                  <a:lnTo>
                    <a:pt x="943" y="2391"/>
                  </a:lnTo>
                  <a:lnTo>
                    <a:pt x="539" y="2357"/>
                  </a:lnTo>
                  <a:lnTo>
                    <a:pt x="337" y="2323"/>
                  </a:lnTo>
                  <a:lnTo>
                    <a:pt x="236" y="2256"/>
                  </a:lnTo>
                  <a:lnTo>
                    <a:pt x="202" y="2189"/>
                  </a:lnTo>
                  <a:lnTo>
                    <a:pt x="135" y="1953"/>
                  </a:lnTo>
                  <a:lnTo>
                    <a:pt x="101" y="1717"/>
                  </a:lnTo>
                  <a:lnTo>
                    <a:pt x="101" y="1212"/>
                  </a:lnTo>
                  <a:lnTo>
                    <a:pt x="135" y="707"/>
                  </a:lnTo>
                  <a:lnTo>
                    <a:pt x="135" y="202"/>
                  </a:lnTo>
                  <a:lnTo>
                    <a:pt x="370" y="135"/>
                  </a:lnTo>
                  <a:lnTo>
                    <a:pt x="606" y="101"/>
                  </a:lnTo>
                  <a:close/>
                  <a:moveTo>
                    <a:pt x="438" y="0"/>
                  </a:moveTo>
                  <a:lnTo>
                    <a:pt x="67" y="67"/>
                  </a:lnTo>
                  <a:lnTo>
                    <a:pt x="34" y="101"/>
                  </a:lnTo>
                  <a:lnTo>
                    <a:pt x="34" y="135"/>
                  </a:lnTo>
                  <a:lnTo>
                    <a:pt x="34" y="168"/>
                  </a:lnTo>
                  <a:lnTo>
                    <a:pt x="0" y="842"/>
                  </a:lnTo>
                  <a:lnTo>
                    <a:pt x="0" y="1515"/>
                  </a:lnTo>
                  <a:lnTo>
                    <a:pt x="0" y="1717"/>
                  </a:lnTo>
                  <a:lnTo>
                    <a:pt x="0" y="1987"/>
                  </a:lnTo>
                  <a:lnTo>
                    <a:pt x="34" y="2121"/>
                  </a:lnTo>
                  <a:lnTo>
                    <a:pt x="67" y="2256"/>
                  </a:lnTo>
                  <a:lnTo>
                    <a:pt x="135" y="2357"/>
                  </a:lnTo>
                  <a:lnTo>
                    <a:pt x="236" y="2424"/>
                  </a:lnTo>
                  <a:lnTo>
                    <a:pt x="337" y="2458"/>
                  </a:lnTo>
                  <a:lnTo>
                    <a:pt x="438" y="2492"/>
                  </a:lnTo>
                  <a:lnTo>
                    <a:pt x="673" y="2492"/>
                  </a:lnTo>
                  <a:lnTo>
                    <a:pt x="1178" y="2559"/>
                  </a:lnTo>
                  <a:lnTo>
                    <a:pt x="1650" y="2559"/>
                  </a:lnTo>
                  <a:lnTo>
                    <a:pt x="1885" y="2593"/>
                  </a:lnTo>
                  <a:lnTo>
                    <a:pt x="2121" y="2559"/>
                  </a:lnTo>
                  <a:lnTo>
                    <a:pt x="2222" y="2525"/>
                  </a:lnTo>
                  <a:lnTo>
                    <a:pt x="2323" y="2492"/>
                  </a:lnTo>
                  <a:lnTo>
                    <a:pt x="2390" y="2391"/>
                  </a:lnTo>
                  <a:lnTo>
                    <a:pt x="2458" y="2290"/>
                  </a:lnTo>
                  <a:lnTo>
                    <a:pt x="2525" y="1987"/>
                  </a:lnTo>
                  <a:lnTo>
                    <a:pt x="2559" y="1684"/>
                  </a:lnTo>
                  <a:lnTo>
                    <a:pt x="2559" y="1044"/>
                  </a:lnTo>
                  <a:lnTo>
                    <a:pt x="2592" y="572"/>
                  </a:lnTo>
                  <a:lnTo>
                    <a:pt x="2559" y="370"/>
                  </a:lnTo>
                  <a:lnTo>
                    <a:pt x="2525" y="236"/>
                  </a:lnTo>
                  <a:lnTo>
                    <a:pt x="2458" y="168"/>
                  </a:lnTo>
                  <a:lnTo>
                    <a:pt x="2357" y="101"/>
                  </a:lnTo>
                  <a:lnTo>
                    <a:pt x="2256" y="67"/>
                  </a:lnTo>
                  <a:lnTo>
                    <a:pt x="1986" y="34"/>
                  </a:lnTo>
                  <a:lnTo>
                    <a:pt x="1481" y="34"/>
                  </a:lnTo>
                  <a:lnTo>
                    <a:pt x="77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4" name="Google Shape;1724;p12"/>
            <p:cNvSpPr/>
            <p:nvPr/>
          </p:nvSpPr>
          <p:spPr>
            <a:xfrm>
              <a:off x="2205700" y="2761525"/>
              <a:ext cx="12650" cy="16025"/>
            </a:xfrm>
            <a:custGeom>
              <a:avLst/>
              <a:gdLst/>
              <a:ahLst/>
              <a:cxnLst/>
              <a:rect l="l" t="t" r="r" b="b"/>
              <a:pathLst>
                <a:path w="506" h="641" extrusionOk="0">
                  <a:moveTo>
                    <a:pt x="270" y="136"/>
                  </a:moveTo>
                  <a:lnTo>
                    <a:pt x="371" y="169"/>
                  </a:lnTo>
                  <a:lnTo>
                    <a:pt x="304" y="237"/>
                  </a:lnTo>
                  <a:lnTo>
                    <a:pt x="270" y="270"/>
                  </a:lnTo>
                  <a:lnTo>
                    <a:pt x="169" y="270"/>
                  </a:lnTo>
                  <a:lnTo>
                    <a:pt x="135" y="203"/>
                  </a:lnTo>
                  <a:lnTo>
                    <a:pt x="135" y="136"/>
                  </a:lnTo>
                  <a:close/>
                  <a:moveTo>
                    <a:pt x="203" y="1"/>
                  </a:moveTo>
                  <a:lnTo>
                    <a:pt x="135" y="35"/>
                  </a:lnTo>
                  <a:lnTo>
                    <a:pt x="68" y="68"/>
                  </a:lnTo>
                  <a:lnTo>
                    <a:pt x="34" y="102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68" y="338"/>
                  </a:lnTo>
                  <a:lnTo>
                    <a:pt x="203" y="405"/>
                  </a:lnTo>
                  <a:lnTo>
                    <a:pt x="304" y="405"/>
                  </a:lnTo>
                  <a:lnTo>
                    <a:pt x="270" y="439"/>
                  </a:lnTo>
                  <a:lnTo>
                    <a:pt x="236" y="506"/>
                  </a:lnTo>
                  <a:lnTo>
                    <a:pt x="203" y="472"/>
                  </a:lnTo>
                  <a:lnTo>
                    <a:pt x="135" y="472"/>
                  </a:lnTo>
                  <a:lnTo>
                    <a:pt x="135" y="573"/>
                  </a:lnTo>
                  <a:lnTo>
                    <a:pt x="169" y="641"/>
                  </a:lnTo>
                  <a:lnTo>
                    <a:pt x="236" y="641"/>
                  </a:lnTo>
                  <a:lnTo>
                    <a:pt x="304" y="607"/>
                  </a:lnTo>
                  <a:lnTo>
                    <a:pt x="371" y="540"/>
                  </a:lnTo>
                  <a:lnTo>
                    <a:pt x="438" y="439"/>
                  </a:lnTo>
                  <a:lnTo>
                    <a:pt x="472" y="304"/>
                  </a:lnTo>
                  <a:lnTo>
                    <a:pt x="506" y="203"/>
                  </a:lnTo>
                  <a:lnTo>
                    <a:pt x="472" y="169"/>
                  </a:lnTo>
                  <a:lnTo>
                    <a:pt x="405" y="136"/>
                  </a:lnTo>
                  <a:lnTo>
                    <a:pt x="371" y="68"/>
                  </a:lnTo>
                  <a:lnTo>
                    <a:pt x="304" y="35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5" name="Google Shape;1725;p12"/>
            <p:cNvSpPr/>
            <p:nvPr/>
          </p:nvSpPr>
          <p:spPr>
            <a:xfrm>
              <a:off x="1545800" y="2757325"/>
              <a:ext cx="12650" cy="10125"/>
            </a:xfrm>
            <a:custGeom>
              <a:avLst/>
              <a:gdLst/>
              <a:ahLst/>
              <a:cxnLst/>
              <a:rect l="l" t="t" r="r" b="b"/>
              <a:pathLst>
                <a:path w="506" h="405" extrusionOk="0">
                  <a:moveTo>
                    <a:pt x="203" y="102"/>
                  </a:moveTo>
                  <a:lnTo>
                    <a:pt x="203" y="135"/>
                  </a:lnTo>
                  <a:lnTo>
                    <a:pt x="237" y="169"/>
                  </a:lnTo>
                  <a:lnTo>
                    <a:pt x="338" y="135"/>
                  </a:lnTo>
                  <a:lnTo>
                    <a:pt x="203" y="270"/>
                  </a:lnTo>
                  <a:lnTo>
                    <a:pt x="136" y="304"/>
                  </a:lnTo>
                  <a:lnTo>
                    <a:pt x="102" y="304"/>
                  </a:lnTo>
                  <a:lnTo>
                    <a:pt x="136" y="203"/>
                  </a:lnTo>
                  <a:lnTo>
                    <a:pt x="169" y="135"/>
                  </a:lnTo>
                  <a:lnTo>
                    <a:pt x="203" y="102"/>
                  </a:lnTo>
                  <a:close/>
                  <a:moveTo>
                    <a:pt x="169" y="1"/>
                  </a:moveTo>
                  <a:lnTo>
                    <a:pt x="102" y="68"/>
                  </a:lnTo>
                  <a:lnTo>
                    <a:pt x="35" y="102"/>
                  </a:lnTo>
                  <a:lnTo>
                    <a:pt x="1" y="270"/>
                  </a:lnTo>
                  <a:lnTo>
                    <a:pt x="1" y="371"/>
                  </a:lnTo>
                  <a:lnTo>
                    <a:pt x="68" y="405"/>
                  </a:lnTo>
                  <a:lnTo>
                    <a:pt x="237" y="405"/>
                  </a:lnTo>
                  <a:lnTo>
                    <a:pt x="371" y="304"/>
                  </a:lnTo>
                  <a:lnTo>
                    <a:pt x="439" y="236"/>
                  </a:lnTo>
                  <a:lnTo>
                    <a:pt x="506" y="169"/>
                  </a:lnTo>
                  <a:lnTo>
                    <a:pt x="506" y="102"/>
                  </a:lnTo>
                  <a:lnTo>
                    <a:pt x="472" y="34"/>
                  </a:lnTo>
                  <a:lnTo>
                    <a:pt x="439" y="34"/>
                  </a:lnTo>
                  <a:lnTo>
                    <a:pt x="3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6" name="Google Shape;1726;p12"/>
            <p:cNvSpPr/>
            <p:nvPr/>
          </p:nvSpPr>
          <p:spPr>
            <a:xfrm>
              <a:off x="2287350" y="2795200"/>
              <a:ext cx="67350" cy="28650"/>
            </a:xfrm>
            <a:custGeom>
              <a:avLst/>
              <a:gdLst/>
              <a:ahLst/>
              <a:cxnLst/>
              <a:rect l="l" t="t" r="r" b="b"/>
              <a:pathLst>
                <a:path w="2694" h="1146" extrusionOk="0">
                  <a:moveTo>
                    <a:pt x="1549" y="1"/>
                  </a:moveTo>
                  <a:lnTo>
                    <a:pt x="1112" y="34"/>
                  </a:lnTo>
                  <a:lnTo>
                    <a:pt x="337" y="34"/>
                  </a:lnTo>
                  <a:lnTo>
                    <a:pt x="102" y="68"/>
                  </a:lnTo>
                  <a:lnTo>
                    <a:pt x="34" y="102"/>
                  </a:lnTo>
                  <a:lnTo>
                    <a:pt x="34" y="169"/>
                  </a:lnTo>
                  <a:lnTo>
                    <a:pt x="1" y="304"/>
                  </a:lnTo>
                  <a:lnTo>
                    <a:pt x="1" y="438"/>
                  </a:lnTo>
                  <a:lnTo>
                    <a:pt x="1" y="741"/>
                  </a:lnTo>
                  <a:lnTo>
                    <a:pt x="1" y="1145"/>
                  </a:lnTo>
                  <a:lnTo>
                    <a:pt x="135" y="1145"/>
                  </a:lnTo>
                  <a:lnTo>
                    <a:pt x="135" y="741"/>
                  </a:lnTo>
                  <a:lnTo>
                    <a:pt x="135" y="337"/>
                  </a:lnTo>
                  <a:lnTo>
                    <a:pt x="135" y="203"/>
                  </a:lnTo>
                  <a:lnTo>
                    <a:pt x="506" y="169"/>
                  </a:lnTo>
                  <a:lnTo>
                    <a:pt x="876" y="135"/>
                  </a:lnTo>
                  <a:lnTo>
                    <a:pt x="1246" y="169"/>
                  </a:lnTo>
                  <a:lnTo>
                    <a:pt x="1583" y="135"/>
                  </a:lnTo>
                  <a:lnTo>
                    <a:pt x="1953" y="135"/>
                  </a:lnTo>
                  <a:lnTo>
                    <a:pt x="2155" y="169"/>
                  </a:lnTo>
                  <a:lnTo>
                    <a:pt x="2324" y="203"/>
                  </a:lnTo>
                  <a:lnTo>
                    <a:pt x="2425" y="236"/>
                  </a:lnTo>
                  <a:lnTo>
                    <a:pt x="2492" y="304"/>
                  </a:lnTo>
                  <a:lnTo>
                    <a:pt x="2526" y="405"/>
                  </a:lnTo>
                  <a:lnTo>
                    <a:pt x="2559" y="506"/>
                  </a:lnTo>
                  <a:lnTo>
                    <a:pt x="2559" y="741"/>
                  </a:lnTo>
                  <a:lnTo>
                    <a:pt x="2559" y="943"/>
                  </a:lnTo>
                  <a:lnTo>
                    <a:pt x="2526" y="1145"/>
                  </a:lnTo>
                  <a:lnTo>
                    <a:pt x="2660" y="1145"/>
                  </a:lnTo>
                  <a:lnTo>
                    <a:pt x="2694" y="876"/>
                  </a:lnTo>
                  <a:lnTo>
                    <a:pt x="2694" y="539"/>
                  </a:lnTo>
                  <a:lnTo>
                    <a:pt x="2660" y="337"/>
                  </a:lnTo>
                  <a:lnTo>
                    <a:pt x="2593" y="203"/>
                  </a:lnTo>
                  <a:lnTo>
                    <a:pt x="2458" y="102"/>
                  </a:lnTo>
                  <a:lnTo>
                    <a:pt x="2324" y="68"/>
                  </a:lnTo>
                  <a:lnTo>
                    <a:pt x="2155" y="34"/>
                  </a:lnTo>
                  <a:lnTo>
                    <a:pt x="198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7" name="Google Shape;1727;p12"/>
            <p:cNvSpPr/>
            <p:nvPr/>
          </p:nvSpPr>
          <p:spPr>
            <a:xfrm>
              <a:off x="1692275" y="2759850"/>
              <a:ext cx="14325" cy="16025"/>
            </a:xfrm>
            <a:custGeom>
              <a:avLst/>
              <a:gdLst/>
              <a:ahLst/>
              <a:cxnLst/>
              <a:rect l="l" t="t" r="r" b="b"/>
              <a:pathLst>
                <a:path w="573" h="641" extrusionOk="0">
                  <a:moveTo>
                    <a:pt x="303" y="1"/>
                  </a:moveTo>
                  <a:lnTo>
                    <a:pt x="169" y="68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68" y="236"/>
                  </a:lnTo>
                  <a:lnTo>
                    <a:pt x="135" y="236"/>
                  </a:lnTo>
                  <a:lnTo>
                    <a:pt x="270" y="135"/>
                  </a:lnTo>
                  <a:lnTo>
                    <a:pt x="371" y="102"/>
                  </a:lnTo>
                  <a:lnTo>
                    <a:pt x="438" y="135"/>
                  </a:lnTo>
                  <a:lnTo>
                    <a:pt x="202" y="337"/>
                  </a:lnTo>
                  <a:lnTo>
                    <a:pt x="34" y="506"/>
                  </a:lnTo>
                  <a:lnTo>
                    <a:pt x="0" y="539"/>
                  </a:lnTo>
                  <a:lnTo>
                    <a:pt x="0" y="607"/>
                  </a:lnTo>
                  <a:lnTo>
                    <a:pt x="34" y="607"/>
                  </a:lnTo>
                  <a:lnTo>
                    <a:pt x="101" y="640"/>
                  </a:lnTo>
                  <a:lnTo>
                    <a:pt x="404" y="573"/>
                  </a:lnTo>
                  <a:lnTo>
                    <a:pt x="539" y="573"/>
                  </a:lnTo>
                  <a:lnTo>
                    <a:pt x="573" y="539"/>
                  </a:lnTo>
                  <a:lnTo>
                    <a:pt x="573" y="472"/>
                  </a:lnTo>
                  <a:lnTo>
                    <a:pt x="539" y="438"/>
                  </a:lnTo>
                  <a:lnTo>
                    <a:pt x="404" y="438"/>
                  </a:lnTo>
                  <a:lnTo>
                    <a:pt x="270" y="472"/>
                  </a:lnTo>
                  <a:lnTo>
                    <a:pt x="539" y="203"/>
                  </a:lnTo>
                  <a:lnTo>
                    <a:pt x="573" y="169"/>
                  </a:lnTo>
                  <a:lnTo>
                    <a:pt x="573" y="135"/>
                  </a:lnTo>
                  <a:lnTo>
                    <a:pt x="539" y="68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8" name="Google Shape;1728;p12"/>
            <p:cNvSpPr/>
            <p:nvPr/>
          </p:nvSpPr>
          <p:spPr>
            <a:xfrm>
              <a:off x="1825250" y="2676525"/>
              <a:ext cx="66525" cy="41275"/>
            </a:xfrm>
            <a:custGeom>
              <a:avLst/>
              <a:gdLst/>
              <a:ahLst/>
              <a:cxnLst/>
              <a:rect l="l" t="t" r="r" b="b"/>
              <a:pathLst>
                <a:path w="2661" h="1651" extrusionOk="0">
                  <a:moveTo>
                    <a:pt x="943" y="135"/>
                  </a:moveTo>
                  <a:lnTo>
                    <a:pt x="1954" y="169"/>
                  </a:lnTo>
                  <a:lnTo>
                    <a:pt x="2257" y="169"/>
                  </a:lnTo>
                  <a:lnTo>
                    <a:pt x="2358" y="202"/>
                  </a:lnTo>
                  <a:lnTo>
                    <a:pt x="2425" y="236"/>
                  </a:lnTo>
                  <a:lnTo>
                    <a:pt x="2459" y="303"/>
                  </a:lnTo>
                  <a:lnTo>
                    <a:pt x="2459" y="438"/>
                  </a:lnTo>
                  <a:lnTo>
                    <a:pt x="2459" y="573"/>
                  </a:lnTo>
                  <a:lnTo>
                    <a:pt x="2425" y="808"/>
                  </a:lnTo>
                  <a:lnTo>
                    <a:pt x="2425" y="1111"/>
                  </a:lnTo>
                  <a:lnTo>
                    <a:pt x="2459" y="1246"/>
                  </a:lnTo>
                  <a:lnTo>
                    <a:pt x="2492" y="1381"/>
                  </a:lnTo>
                  <a:lnTo>
                    <a:pt x="2021" y="1414"/>
                  </a:lnTo>
                  <a:lnTo>
                    <a:pt x="1516" y="1414"/>
                  </a:lnTo>
                  <a:lnTo>
                    <a:pt x="1112" y="1448"/>
                  </a:lnTo>
                  <a:lnTo>
                    <a:pt x="674" y="1515"/>
                  </a:lnTo>
                  <a:lnTo>
                    <a:pt x="438" y="1482"/>
                  </a:lnTo>
                  <a:lnTo>
                    <a:pt x="203" y="1414"/>
                  </a:lnTo>
                  <a:lnTo>
                    <a:pt x="169" y="1381"/>
                  </a:lnTo>
                  <a:lnTo>
                    <a:pt x="135" y="1347"/>
                  </a:lnTo>
                  <a:lnTo>
                    <a:pt x="135" y="1179"/>
                  </a:lnTo>
                  <a:lnTo>
                    <a:pt x="135" y="909"/>
                  </a:lnTo>
                  <a:lnTo>
                    <a:pt x="135" y="573"/>
                  </a:lnTo>
                  <a:lnTo>
                    <a:pt x="102" y="236"/>
                  </a:lnTo>
                  <a:lnTo>
                    <a:pt x="135" y="236"/>
                  </a:lnTo>
                  <a:lnTo>
                    <a:pt x="236" y="169"/>
                  </a:lnTo>
                  <a:lnTo>
                    <a:pt x="337" y="135"/>
                  </a:lnTo>
                  <a:close/>
                  <a:moveTo>
                    <a:pt x="304" y="0"/>
                  </a:moveTo>
                  <a:lnTo>
                    <a:pt x="203" y="34"/>
                  </a:lnTo>
                  <a:lnTo>
                    <a:pt x="102" y="101"/>
                  </a:lnTo>
                  <a:lnTo>
                    <a:pt x="102" y="34"/>
                  </a:lnTo>
                  <a:lnTo>
                    <a:pt x="34" y="34"/>
                  </a:lnTo>
                  <a:lnTo>
                    <a:pt x="1" y="337"/>
                  </a:lnTo>
                  <a:lnTo>
                    <a:pt x="1" y="640"/>
                  </a:lnTo>
                  <a:lnTo>
                    <a:pt x="1" y="1246"/>
                  </a:lnTo>
                  <a:lnTo>
                    <a:pt x="34" y="1347"/>
                  </a:lnTo>
                  <a:lnTo>
                    <a:pt x="68" y="1448"/>
                  </a:lnTo>
                  <a:lnTo>
                    <a:pt x="135" y="1515"/>
                  </a:lnTo>
                  <a:lnTo>
                    <a:pt x="236" y="1583"/>
                  </a:lnTo>
                  <a:lnTo>
                    <a:pt x="472" y="1616"/>
                  </a:lnTo>
                  <a:lnTo>
                    <a:pt x="741" y="1650"/>
                  </a:lnTo>
                  <a:lnTo>
                    <a:pt x="1280" y="1583"/>
                  </a:lnTo>
                  <a:lnTo>
                    <a:pt x="1617" y="1549"/>
                  </a:lnTo>
                  <a:lnTo>
                    <a:pt x="2257" y="1549"/>
                  </a:lnTo>
                  <a:lnTo>
                    <a:pt x="2593" y="1515"/>
                  </a:lnTo>
                  <a:lnTo>
                    <a:pt x="2661" y="1482"/>
                  </a:lnTo>
                  <a:lnTo>
                    <a:pt x="2661" y="1448"/>
                  </a:lnTo>
                  <a:lnTo>
                    <a:pt x="2661" y="1414"/>
                  </a:lnTo>
                  <a:lnTo>
                    <a:pt x="2593" y="1246"/>
                  </a:lnTo>
                  <a:lnTo>
                    <a:pt x="2560" y="1078"/>
                  </a:lnTo>
                  <a:lnTo>
                    <a:pt x="2560" y="741"/>
                  </a:lnTo>
                  <a:lnTo>
                    <a:pt x="2593" y="539"/>
                  </a:lnTo>
                  <a:lnTo>
                    <a:pt x="2593" y="371"/>
                  </a:lnTo>
                  <a:lnTo>
                    <a:pt x="2560" y="202"/>
                  </a:lnTo>
                  <a:lnTo>
                    <a:pt x="2459" y="34"/>
                  </a:lnTo>
                  <a:lnTo>
                    <a:pt x="2425" y="34"/>
                  </a:lnTo>
                  <a:lnTo>
                    <a:pt x="2391" y="0"/>
                  </a:lnTo>
                  <a:lnTo>
                    <a:pt x="2055" y="34"/>
                  </a:lnTo>
                  <a:lnTo>
                    <a:pt x="1718" y="34"/>
                  </a:lnTo>
                  <a:lnTo>
                    <a:pt x="101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9" name="Google Shape;1729;p12"/>
            <p:cNvSpPr/>
            <p:nvPr/>
          </p:nvSpPr>
          <p:spPr>
            <a:xfrm>
              <a:off x="2143425" y="2793525"/>
              <a:ext cx="64825" cy="30325"/>
            </a:xfrm>
            <a:custGeom>
              <a:avLst/>
              <a:gdLst/>
              <a:ahLst/>
              <a:cxnLst/>
              <a:rect l="l" t="t" r="r" b="b"/>
              <a:pathLst>
                <a:path w="2593" h="1213" extrusionOk="0">
                  <a:moveTo>
                    <a:pt x="1852" y="0"/>
                  </a:moveTo>
                  <a:lnTo>
                    <a:pt x="1347" y="34"/>
                  </a:lnTo>
                  <a:lnTo>
                    <a:pt x="842" y="68"/>
                  </a:lnTo>
                  <a:lnTo>
                    <a:pt x="68" y="68"/>
                  </a:lnTo>
                  <a:lnTo>
                    <a:pt x="34" y="101"/>
                  </a:lnTo>
                  <a:lnTo>
                    <a:pt x="0" y="135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0" y="404"/>
                  </a:lnTo>
                  <a:lnTo>
                    <a:pt x="0" y="640"/>
                  </a:lnTo>
                  <a:lnTo>
                    <a:pt x="34" y="1078"/>
                  </a:lnTo>
                  <a:lnTo>
                    <a:pt x="34" y="1212"/>
                  </a:lnTo>
                  <a:lnTo>
                    <a:pt x="169" y="1212"/>
                  </a:lnTo>
                  <a:lnTo>
                    <a:pt x="169" y="741"/>
                  </a:lnTo>
                  <a:lnTo>
                    <a:pt x="135" y="472"/>
                  </a:lnTo>
                  <a:lnTo>
                    <a:pt x="135" y="236"/>
                  </a:lnTo>
                  <a:lnTo>
                    <a:pt x="909" y="202"/>
                  </a:lnTo>
                  <a:lnTo>
                    <a:pt x="1684" y="135"/>
                  </a:lnTo>
                  <a:lnTo>
                    <a:pt x="1953" y="135"/>
                  </a:lnTo>
                  <a:lnTo>
                    <a:pt x="2189" y="169"/>
                  </a:lnTo>
                  <a:lnTo>
                    <a:pt x="2323" y="202"/>
                  </a:lnTo>
                  <a:lnTo>
                    <a:pt x="2391" y="303"/>
                  </a:lnTo>
                  <a:lnTo>
                    <a:pt x="2424" y="404"/>
                  </a:lnTo>
                  <a:lnTo>
                    <a:pt x="2458" y="539"/>
                  </a:lnTo>
                  <a:lnTo>
                    <a:pt x="2458" y="876"/>
                  </a:lnTo>
                  <a:lnTo>
                    <a:pt x="2424" y="1212"/>
                  </a:lnTo>
                  <a:lnTo>
                    <a:pt x="2525" y="1212"/>
                  </a:lnTo>
                  <a:lnTo>
                    <a:pt x="2593" y="842"/>
                  </a:lnTo>
                  <a:lnTo>
                    <a:pt x="2593" y="505"/>
                  </a:lnTo>
                  <a:lnTo>
                    <a:pt x="2559" y="303"/>
                  </a:lnTo>
                  <a:lnTo>
                    <a:pt x="2492" y="169"/>
                  </a:lnTo>
                  <a:lnTo>
                    <a:pt x="2357" y="68"/>
                  </a:lnTo>
                  <a:lnTo>
                    <a:pt x="2189" y="34"/>
                  </a:lnTo>
                  <a:lnTo>
                    <a:pt x="20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0" name="Google Shape;1730;p12"/>
            <p:cNvSpPr/>
            <p:nvPr/>
          </p:nvSpPr>
          <p:spPr>
            <a:xfrm>
              <a:off x="2050825" y="2675675"/>
              <a:ext cx="69050" cy="41275"/>
            </a:xfrm>
            <a:custGeom>
              <a:avLst/>
              <a:gdLst/>
              <a:ahLst/>
              <a:cxnLst/>
              <a:rect l="l" t="t" r="r" b="b"/>
              <a:pathLst>
                <a:path w="2762" h="1651" extrusionOk="0">
                  <a:moveTo>
                    <a:pt x="2593" y="135"/>
                  </a:moveTo>
                  <a:lnTo>
                    <a:pt x="2627" y="169"/>
                  </a:lnTo>
                  <a:lnTo>
                    <a:pt x="2661" y="169"/>
                  </a:lnTo>
                  <a:lnTo>
                    <a:pt x="2661" y="270"/>
                  </a:lnTo>
                  <a:lnTo>
                    <a:pt x="2627" y="573"/>
                  </a:lnTo>
                  <a:lnTo>
                    <a:pt x="2526" y="1145"/>
                  </a:lnTo>
                  <a:lnTo>
                    <a:pt x="2492" y="1314"/>
                  </a:lnTo>
                  <a:lnTo>
                    <a:pt x="2425" y="1415"/>
                  </a:lnTo>
                  <a:lnTo>
                    <a:pt x="2324" y="1448"/>
                  </a:lnTo>
                  <a:lnTo>
                    <a:pt x="2122" y="1482"/>
                  </a:lnTo>
                  <a:lnTo>
                    <a:pt x="1785" y="1516"/>
                  </a:lnTo>
                  <a:lnTo>
                    <a:pt x="1415" y="1482"/>
                  </a:lnTo>
                  <a:lnTo>
                    <a:pt x="843" y="1448"/>
                  </a:lnTo>
                  <a:lnTo>
                    <a:pt x="506" y="1448"/>
                  </a:lnTo>
                  <a:lnTo>
                    <a:pt x="337" y="1415"/>
                  </a:lnTo>
                  <a:lnTo>
                    <a:pt x="270" y="1381"/>
                  </a:lnTo>
                  <a:lnTo>
                    <a:pt x="203" y="1314"/>
                  </a:lnTo>
                  <a:lnTo>
                    <a:pt x="169" y="1246"/>
                  </a:lnTo>
                  <a:lnTo>
                    <a:pt x="135" y="1145"/>
                  </a:lnTo>
                  <a:lnTo>
                    <a:pt x="135" y="910"/>
                  </a:lnTo>
                  <a:lnTo>
                    <a:pt x="135" y="539"/>
                  </a:lnTo>
                  <a:lnTo>
                    <a:pt x="203" y="203"/>
                  </a:lnTo>
                  <a:lnTo>
                    <a:pt x="438" y="169"/>
                  </a:lnTo>
                  <a:lnTo>
                    <a:pt x="742" y="169"/>
                  </a:lnTo>
                  <a:lnTo>
                    <a:pt x="1213" y="135"/>
                  </a:lnTo>
                  <a:close/>
                  <a:moveTo>
                    <a:pt x="742" y="1"/>
                  </a:moveTo>
                  <a:lnTo>
                    <a:pt x="472" y="34"/>
                  </a:lnTo>
                  <a:lnTo>
                    <a:pt x="203" y="68"/>
                  </a:lnTo>
                  <a:lnTo>
                    <a:pt x="169" y="34"/>
                  </a:lnTo>
                  <a:lnTo>
                    <a:pt x="135" y="34"/>
                  </a:lnTo>
                  <a:lnTo>
                    <a:pt x="102" y="68"/>
                  </a:lnTo>
                  <a:lnTo>
                    <a:pt x="102" y="102"/>
                  </a:lnTo>
                  <a:lnTo>
                    <a:pt x="68" y="135"/>
                  </a:lnTo>
                  <a:lnTo>
                    <a:pt x="34" y="203"/>
                  </a:lnTo>
                  <a:lnTo>
                    <a:pt x="34" y="236"/>
                  </a:lnTo>
                  <a:lnTo>
                    <a:pt x="68" y="270"/>
                  </a:lnTo>
                  <a:lnTo>
                    <a:pt x="1" y="708"/>
                  </a:lnTo>
                  <a:lnTo>
                    <a:pt x="1" y="1145"/>
                  </a:lnTo>
                  <a:lnTo>
                    <a:pt x="34" y="1280"/>
                  </a:lnTo>
                  <a:lnTo>
                    <a:pt x="68" y="1381"/>
                  </a:lnTo>
                  <a:lnTo>
                    <a:pt x="135" y="1448"/>
                  </a:lnTo>
                  <a:lnTo>
                    <a:pt x="203" y="1516"/>
                  </a:lnTo>
                  <a:lnTo>
                    <a:pt x="472" y="1583"/>
                  </a:lnTo>
                  <a:lnTo>
                    <a:pt x="742" y="1617"/>
                  </a:lnTo>
                  <a:lnTo>
                    <a:pt x="1314" y="1650"/>
                  </a:lnTo>
                  <a:lnTo>
                    <a:pt x="1954" y="1650"/>
                  </a:lnTo>
                  <a:lnTo>
                    <a:pt x="2257" y="1617"/>
                  </a:lnTo>
                  <a:lnTo>
                    <a:pt x="2593" y="1549"/>
                  </a:lnTo>
                  <a:lnTo>
                    <a:pt x="2627" y="1516"/>
                  </a:lnTo>
                  <a:lnTo>
                    <a:pt x="2627" y="1482"/>
                  </a:lnTo>
                  <a:lnTo>
                    <a:pt x="2661" y="1145"/>
                  </a:lnTo>
                  <a:lnTo>
                    <a:pt x="2694" y="809"/>
                  </a:lnTo>
                  <a:lnTo>
                    <a:pt x="2728" y="472"/>
                  </a:lnTo>
                  <a:lnTo>
                    <a:pt x="2762" y="102"/>
                  </a:lnTo>
                  <a:lnTo>
                    <a:pt x="2762" y="68"/>
                  </a:lnTo>
                  <a:lnTo>
                    <a:pt x="2728" y="68"/>
                  </a:lnTo>
                  <a:lnTo>
                    <a:pt x="2324" y="34"/>
                  </a:lnTo>
                  <a:lnTo>
                    <a:pt x="1954" y="1"/>
                  </a:lnTo>
                  <a:lnTo>
                    <a:pt x="1146" y="34"/>
                  </a:lnTo>
                  <a:lnTo>
                    <a:pt x="74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1" name="Google Shape;1731;p12"/>
            <p:cNvSpPr/>
            <p:nvPr/>
          </p:nvSpPr>
          <p:spPr>
            <a:xfrm>
              <a:off x="1596325" y="2674000"/>
              <a:ext cx="67350" cy="42100"/>
            </a:xfrm>
            <a:custGeom>
              <a:avLst/>
              <a:gdLst/>
              <a:ahLst/>
              <a:cxnLst/>
              <a:rect l="l" t="t" r="r" b="b"/>
              <a:pathLst>
                <a:path w="2694" h="1684" extrusionOk="0">
                  <a:moveTo>
                    <a:pt x="707" y="135"/>
                  </a:moveTo>
                  <a:lnTo>
                    <a:pt x="976" y="202"/>
                  </a:lnTo>
                  <a:lnTo>
                    <a:pt x="1212" y="202"/>
                  </a:lnTo>
                  <a:lnTo>
                    <a:pt x="1885" y="236"/>
                  </a:lnTo>
                  <a:lnTo>
                    <a:pt x="2222" y="236"/>
                  </a:lnTo>
                  <a:lnTo>
                    <a:pt x="2559" y="202"/>
                  </a:lnTo>
                  <a:lnTo>
                    <a:pt x="2559" y="202"/>
                  </a:lnTo>
                  <a:lnTo>
                    <a:pt x="2492" y="707"/>
                  </a:lnTo>
                  <a:lnTo>
                    <a:pt x="2492" y="1179"/>
                  </a:lnTo>
                  <a:lnTo>
                    <a:pt x="2458" y="1313"/>
                  </a:lnTo>
                  <a:lnTo>
                    <a:pt x="2458" y="1414"/>
                  </a:lnTo>
                  <a:lnTo>
                    <a:pt x="2357" y="1482"/>
                  </a:lnTo>
                  <a:lnTo>
                    <a:pt x="2256" y="1482"/>
                  </a:lnTo>
                  <a:lnTo>
                    <a:pt x="1616" y="1515"/>
                  </a:lnTo>
                  <a:lnTo>
                    <a:pt x="1313" y="1515"/>
                  </a:lnTo>
                  <a:lnTo>
                    <a:pt x="875" y="1549"/>
                  </a:lnTo>
                  <a:lnTo>
                    <a:pt x="640" y="1515"/>
                  </a:lnTo>
                  <a:lnTo>
                    <a:pt x="438" y="1515"/>
                  </a:lnTo>
                  <a:lnTo>
                    <a:pt x="303" y="1448"/>
                  </a:lnTo>
                  <a:lnTo>
                    <a:pt x="269" y="1414"/>
                  </a:lnTo>
                  <a:lnTo>
                    <a:pt x="236" y="1381"/>
                  </a:lnTo>
                  <a:lnTo>
                    <a:pt x="202" y="606"/>
                  </a:lnTo>
                  <a:lnTo>
                    <a:pt x="202" y="303"/>
                  </a:lnTo>
                  <a:lnTo>
                    <a:pt x="202" y="236"/>
                  </a:lnTo>
                  <a:lnTo>
                    <a:pt x="168" y="270"/>
                  </a:lnTo>
                  <a:lnTo>
                    <a:pt x="135" y="236"/>
                  </a:lnTo>
                  <a:lnTo>
                    <a:pt x="168" y="236"/>
                  </a:lnTo>
                  <a:lnTo>
                    <a:pt x="168" y="202"/>
                  </a:lnTo>
                  <a:lnTo>
                    <a:pt x="168" y="169"/>
                  </a:lnTo>
                  <a:lnTo>
                    <a:pt x="438" y="135"/>
                  </a:lnTo>
                  <a:close/>
                  <a:moveTo>
                    <a:pt x="269" y="0"/>
                  </a:moveTo>
                  <a:lnTo>
                    <a:pt x="135" y="34"/>
                  </a:lnTo>
                  <a:lnTo>
                    <a:pt x="34" y="68"/>
                  </a:lnTo>
                  <a:lnTo>
                    <a:pt x="0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101" y="202"/>
                  </a:lnTo>
                  <a:lnTo>
                    <a:pt x="67" y="337"/>
                  </a:lnTo>
                  <a:lnTo>
                    <a:pt x="67" y="472"/>
                  </a:lnTo>
                  <a:lnTo>
                    <a:pt x="67" y="1010"/>
                  </a:lnTo>
                  <a:lnTo>
                    <a:pt x="101" y="1515"/>
                  </a:lnTo>
                  <a:lnTo>
                    <a:pt x="135" y="1549"/>
                  </a:lnTo>
                  <a:lnTo>
                    <a:pt x="168" y="1583"/>
                  </a:lnTo>
                  <a:lnTo>
                    <a:pt x="438" y="1650"/>
                  </a:lnTo>
                  <a:lnTo>
                    <a:pt x="707" y="1684"/>
                  </a:lnTo>
                  <a:lnTo>
                    <a:pt x="2121" y="1684"/>
                  </a:lnTo>
                  <a:lnTo>
                    <a:pt x="2390" y="1650"/>
                  </a:lnTo>
                  <a:lnTo>
                    <a:pt x="2492" y="1616"/>
                  </a:lnTo>
                  <a:lnTo>
                    <a:pt x="2559" y="1549"/>
                  </a:lnTo>
                  <a:lnTo>
                    <a:pt x="2593" y="1482"/>
                  </a:lnTo>
                  <a:lnTo>
                    <a:pt x="2626" y="1381"/>
                  </a:lnTo>
                  <a:lnTo>
                    <a:pt x="2626" y="775"/>
                  </a:lnTo>
                  <a:lnTo>
                    <a:pt x="2660" y="472"/>
                  </a:lnTo>
                  <a:lnTo>
                    <a:pt x="2694" y="169"/>
                  </a:lnTo>
                  <a:lnTo>
                    <a:pt x="2660" y="101"/>
                  </a:lnTo>
                  <a:lnTo>
                    <a:pt x="2593" y="68"/>
                  </a:lnTo>
                  <a:lnTo>
                    <a:pt x="2222" y="101"/>
                  </a:lnTo>
                  <a:lnTo>
                    <a:pt x="1818" y="101"/>
                  </a:lnTo>
                  <a:lnTo>
                    <a:pt x="976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2" name="Google Shape;1732;p12"/>
            <p:cNvSpPr/>
            <p:nvPr/>
          </p:nvSpPr>
          <p:spPr>
            <a:xfrm>
              <a:off x="2427925" y="2673150"/>
              <a:ext cx="69875" cy="43800"/>
            </a:xfrm>
            <a:custGeom>
              <a:avLst/>
              <a:gdLst/>
              <a:ahLst/>
              <a:cxnLst/>
              <a:rect l="l" t="t" r="r" b="b"/>
              <a:pathLst>
                <a:path w="2795" h="1752" extrusionOk="0">
                  <a:moveTo>
                    <a:pt x="505" y="102"/>
                  </a:moveTo>
                  <a:lnTo>
                    <a:pt x="909" y="135"/>
                  </a:lnTo>
                  <a:lnTo>
                    <a:pt x="1380" y="169"/>
                  </a:lnTo>
                  <a:lnTo>
                    <a:pt x="1818" y="203"/>
                  </a:lnTo>
                  <a:lnTo>
                    <a:pt x="2155" y="236"/>
                  </a:lnTo>
                  <a:lnTo>
                    <a:pt x="2492" y="236"/>
                  </a:lnTo>
                  <a:lnTo>
                    <a:pt x="2559" y="270"/>
                  </a:lnTo>
                  <a:lnTo>
                    <a:pt x="2593" y="337"/>
                  </a:lnTo>
                  <a:lnTo>
                    <a:pt x="2660" y="607"/>
                  </a:lnTo>
                  <a:lnTo>
                    <a:pt x="2660" y="876"/>
                  </a:lnTo>
                  <a:lnTo>
                    <a:pt x="2660" y="1078"/>
                  </a:lnTo>
                  <a:lnTo>
                    <a:pt x="2660" y="1246"/>
                  </a:lnTo>
                  <a:lnTo>
                    <a:pt x="2626" y="1448"/>
                  </a:lnTo>
                  <a:lnTo>
                    <a:pt x="2593" y="1516"/>
                  </a:lnTo>
                  <a:lnTo>
                    <a:pt x="2559" y="1549"/>
                  </a:lnTo>
                  <a:lnTo>
                    <a:pt x="2424" y="1617"/>
                  </a:lnTo>
                  <a:lnTo>
                    <a:pt x="2155" y="1617"/>
                  </a:lnTo>
                  <a:lnTo>
                    <a:pt x="1717" y="1583"/>
                  </a:lnTo>
                  <a:lnTo>
                    <a:pt x="1481" y="1549"/>
                  </a:lnTo>
                  <a:lnTo>
                    <a:pt x="1279" y="1549"/>
                  </a:lnTo>
                  <a:lnTo>
                    <a:pt x="707" y="1617"/>
                  </a:lnTo>
                  <a:lnTo>
                    <a:pt x="471" y="1583"/>
                  </a:lnTo>
                  <a:lnTo>
                    <a:pt x="404" y="1583"/>
                  </a:lnTo>
                  <a:lnTo>
                    <a:pt x="370" y="1549"/>
                  </a:lnTo>
                  <a:lnTo>
                    <a:pt x="337" y="1482"/>
                  </a:lnTo>
                  <a:lnTo>
                    <a:pt x="303" y="1280"/>
                  </a:lnTo>
                  <a:lnTo>
                    <a:pt x="303" y="741"/>
                  </a:lnTo>
                  <a:lnTo>
                    <a:pt x="303" y="203"/>
                  </a:lnTo>
                  <a:lnTo>
                    <a:pt x="303" y="169"/>
                  </a:lnTo>
                  <a:lnTo>
                    <a:pt x="269" y="135"/>
                  </a:lnTo>
                  <a:lnTo>
                    <a:pt x="505" y="102"/>
                  </a:lnTo>
                  <a:close/>
                  <a:moveTo>
                    <a:pt x="337" y="1"/>
                  </a:moveTo>
                  <a:lnTo>
                    <a:pt x="168" y="34"/>
                  </a:lnTo>
                  <a:lnTo>
                    <a:pt x="34" y="135"/>
                  </a:lnTo>
                  <a:lnTo>
                    <a:pt x="0" y="169"/>
                  </a:lnTo>
                  <a:lnTo>
                    <a:pt x="34" y="203"/>
                  </a:lnTo>
                  <a:lnTo>
                    <a:pt x="67" y="236"/>
                  </a:lnTo>
                  <a:lnTo>
                    <a:pt x="101" y="203"/>
                  </a:lnTo>
                  <a:lnTo>
                    <a:pt x="202" y="169"/>
                  </a:lnTo>
                  <a:lnTo>
                    <a:pt x="236" y="152"/>
                  </a:lnTo>
                  <a:lnTo>
                    <a:pt x="236" y="169"/>
                  </a:lnTo>
                  <a:lnTo>
                    <a:pt x="168" y="506"/>
                  </a:lnTo>
                  <a:lnTo>
                    <a:pt x="135" y="809"/>
                  </a:lnTo>
                  <a:lnTo>
                    <a:pt x="135" y="1011"/>
                  </a:lnTo>
                  <a:lnTo>
                    <a:pt x="168" y="1213"/>
                  </a:lnTo>
                  <a:lnTo>
                    <a:pt x="168" y="1415"/>
                  </a:lnTo>
                  <a:lnTo>
                    <a:pt x="168" y="1617"/>
                  </a:lnTo>
                  <a:lnTo>
                    <a:pt x="202" y="1684"/>
                  </a:lnTo>
                  <a:lnTo>
                    <a:pt x="236" y="1684"/>
                  </a:lnTo>
                  <a:lnTo>
                    <a:pt x="539" y="1718"/>
                  </a:lnTo>
                  <a:lnTo>
                    <a:pt x="842" y="1718"/>
                  </a:lnTo>
                  <a:lnTo>
                    <a:pt x="1481" y="1684"/>
                  </a:lnTo>
                  <a:lnTo>
                    <a:pt x="1717" y="1718"/>
                  </a:lnTo>
                  <a:lnTo>
                    <a:pt x="1953" y="1751"/>
                  </a:lnTo>
                  <a:lnTo>
                    <a:pt x="2458" y="1751"/>
                  </a:lnTo>
                  <a:lnTo>
                    <a:pt x="2593" y="1684"/>
                  </a:lnTo>
                  <a:lnTo>
                    <a:pt x="2727" y="1583"/>
                  </a:lnTo>
                  <a:lnTo>
                    <a:pt x="2761" y="1415"/>
                  </a:lnTo>
                  <a:lnTo>
                    <a:pt x="2795" y="1213"/>
                  </a:lnTo>
                  <a:lnTo>
                    <a:pt x="2795" y="842"/>
                  </a:lnTo>
                  <a:lnTo>
                    <a:pt x="2761" y="506"/>
                  </a:lnTo>
                  <a:lnTo>
                    <a:pt x="2694" y="304"/>
                  </a:lnTo>
                  <a:lnTo>
                    <a:pt x="2626" y="203"/>
                  </a:lnTo>
                  <a:lnTo>
                    <a:pt x="2559" y="135"/>
                  </a:lnTo>
                  <a:lnTo>
                    <a:pt x="2391" y="102"/>
                  </a:lnTo>
                  <a:lnTo>
                    <a:pt x="2222" y="135"/>
                  </a:lnTo>
                  <a:lnTo>
                    <a:pt x="2088" y="135"/>
                  </a:lnTo>
                  <a:lnTo>
                    <a:pt x="1919" y="102"/>
                  </a:lnTo>
                  <a:lnTo>
                    <a:pt x="1616" y="68"/>
                  </a:lnTo>
                  <a:lnTo>
                    <a:pt x="1145" y="34"/>
                  </a:lnTo>
                  <a:lnTo>
                    <a:pt x="67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3" name="Google Shape;1733;p12"/>
            <p:cNvSpPr/>
            <p:nvPr/>
          </p:nvSpPr>
          <p:spPr>
            <a:xfrm>
              <a:off x="2201500" y="2675675"/>
              <a:ext cx="69875" cy="40425"/>
            </a:xfrm>
            <a:custGeom>
              <a:avLst/>
              <a:gdLst/>
              <a:ahLst/>
              <a:cxnLst/>
              <a:rect l="l" t="t" r="r" b="b"/>
              <a:pathLst>
                <a:path w="2795" h="1617" extrusionOk="0">
                  <a:moveTo>
                    <a:pt x="2660" y="169"/>
                  </a:moveTo>
                  <a:lnTo>
                    <a:pt x="2593" y="1415"/>
                  </a:lnTo>
                  <a:lnTo>
                    <a:pt x="2020" y="1448"/>
                  </a:lnTo>
                  <a:lnTo>
                    <a:pt x="1448" y="1415"/>
                  </a:lnTo>
                  <a:lnTo>
                    <a:pt x="876" y="1415"/>
                  </a:lnTo>
                  <a:lnTo>
                    <a:pt x="303" y="1448"/>
                  </a:lnTo>
                  <a:lnTo>
                    <a:pt x="202" y="1145"/>
                  </a:lnTo>
                  <a:lnTo>
                    <a:pt x="169" y="809"/>
                  </a:lnTo>
                  <a:lnTo>
                    <a:pt x="135" y="506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404" y="169"/>
                  </a:lnTo>
                  <a:lnTo>
                    <a:pt x="606" y="203"/>
                  </a:lnTo>
                  <a:lnTo>
                    <a:pt x="1111" y="236"/>
                  </a:lnTo>
                  <a:lnTo>
                    <a:pt x="1886" y="236"/>
                  </a:lnTo>
                  <a:lnTo>
                    <a:pt x="2660" y="169"/>
                  </a:lnTo>
                  <a:close/>
                  <a:moveTo>
                    <a:pt x="404" y="1"/>
                  </a:moveTo>
                  <a:lnTo>
                    <a:pt x="202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8" y="135"/>
                  </a:lnTo>
                  <a:lnTo>
                    <a:pt x="101" y="169"/>
                  </a:lnTo>
                  <a:lnTo>
                    <a:pt x="34" y="337"/>
                  </a:lnTo>
                  <a:lnTo>
                    <a:pt x="0" y="506"/>
                  </a:lnTo>
                  <a:lnTo>
                    <a:pt x="0" y="876"/>
                  </a:lnTo>
                  <a:lnTo>
                    <a:pt x="68" y="1246"/>
                  </a:lnTo>
                  <a:lnTo>
                    <a:pt x="169" y="1549"/>
                  </a:lnTo>
                  <a:lnTo>
                    <a:pt x="202" y="1583"/>
                  </a:lnTo>
                  <a:lnTo>
                    <a:pt x="270" y="1617"/>
                  </a:lnTo>
                  <a:lnTo>
                    <a:pt x="573" y="1583"/>
                  </a:lnTo>
                  <a:lnTo>
                    <a:pt x="876" y="1549"/>
                  </a:lnTo>
                  <a:lnTo>
                    <a:pt x="1482" y="1583"/>
                  </a:lnTo>
                  <a:lnTo>
                    <a:pt x="2088" y="1617"/>
                  </a:lnTo>
                  <a:lnTo>
                    <a:pt x="2694" y="1583"/>
                  </a:lnTo>
                  <a:lnTo>
                    <a:pt x="2727" y="1549"/>
                  </a:lnTo>
                  <a:lnTo>
                    <a:pt x="2761" y="1516"/>
                  </a:lnTo>
                  <a:lnTo>
                    <a:pt x="2761" y="809"/>
                  </a:lnTo>
                  <a:lnTo>
                    <a:pt x="2795" y="102"/>
                  </a:lnTo>
                  <a:lnTo>
                    <a:pt x="2795" y="34"/>
                  </a:lnTo>
                  <a:lnTo>
                    <a:pt x="2727" y="1"/>
                  </a:lnTo>
                  <a:lnTo>
                    <a:pt x="1886" y="68"/>
                  </a:lnTo>
                  <a:lnTo>
                    <a:pt x="1482" y="102"/>
                  </a:lnTo>
                  <a:lnTo>
                    <a:pt x="1044" y="68"/>
                  </a:lnTo>
                  <a:lnTo>
                    <a:pt x="640" y="3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4" name="Google Shape;1734;p12"/>
            <p:cNvSpPr/>
            <p:nvPr/>
          </p:nvSpPr>
          <p:spPr>
            <a:xfrm>
              <a:off x="1668700" y="2721975"/>
              <a:ext cx="64825" cy="65675"/>
            </a:xfrm>
            <a:custGeom>
              <a:avLst/>
              <a:gdLst/>
              <a:ahLst/>
              <a:cxnLst/>
              <a:rect l="l" t="t" r="r" b="b"/>
              <a:pathLst>
                <a:path w="2593" h="2627" extrusionOk="0">
                  <a:moveTo>
                    <a:pt x="1953" y="135"/>
                  </a:moveTo>
                  <a:lnTo>
                    <a:pt x="2189" y="169"/>
                  </a:lnTo>
                  <a:lnTo>
                    <a:pt x="2324" y="202"/>
                  </a:lnTo>
                  <a:lnTo>
                    <a:pt x="2391" y="270"/>
                  </a:lnTo>
                  <a:lnTo>
                    <a:pt x="2425" y="404"/>
                  </a:lnTo>
                  <a:lnTo>
                    <a:pt x="2458" y="539"/>
                  </a:lnTo>
                  <a:lnTo>
                    <a:pt x="2458" y="775"/>
                  </a:lnTo>
                  <a:lnTo>
                    <a:pt x="2425" y="1010"/>
                  </a:lnTo>
                  <a:lnTo>
                    <a:pt x="2357" y="1516"/>
                  </a:lnTo>
                  <a:lnTo>
                    <a:pt x="2357" y="1751"/>
                  </a:lnTo>
                  <a:lnTo>
                    <a:pt x="2357" y="2088"/>
                  </a:lnTo>
                  <a:lnTo>
                    <a:pt x="2357" y="2223"/>
                  </a:lnTo>
                  <a:lnTo>
                    <a:pt x="2324" y="2357"/>
                  </a:lnTo>
                  <a:lnTo>
                    <a:pt x="2223" y="2425"/>
                  </a:lnTo>
                  <a:lnTo>
                    <a:pt x="2122" y="2458"/>
                  </a:lnTo>
                  <a:lnTo>
                    <a:pt x="1987" y="2458"/>
                  </a:lnTo>
                  <a:lnTo>
                    <a:pt x="1852" y="2425"/>
                  </a:lnTo>
                  <a:lnTo>
                    <a:pt x="1617" y="2357"/>
                  </a:lnTo>
                  <a:lnTo>
                    <a:pt x="1246" y="2357"/>
                  </a:lnTo>
                  <a:lnTo>
                    <a:pt x="910" y="2391"/>
                  </a:lnTo>
                  <a:lnTo>
                    <a:pt x="708" y="2425"/>
                  </a:lnTo>
                  <a:lnTo>
                    <a:pt x="472" y="2425"/>
                  </a:lnTo>
                  <a:lnTo>
                    <a:pt x="337" y="2391"/>
                  </a:lnTo>
                  <a:lnTo>
                    <a:pt x="270" y="2357"/>
                  </a:lnTo>
                  <a:lnTo>
                    <a:pt x="169" y="2290"/>
                  </a:lnTo>
                  <a:lnTo>
                    <a:pt x="135" y="2189"/>
                  </a:lnTo>
                  <a:lnTo>
                    <a:pt x="135" y="1819"/>
                  </a:lnTo>
                  <a:lnTo>
                    <a:pt x="135" y="1415"/>
                  </a:lnTo>
                  <a:lnTo>
                    <a:pt x="169" y="1078"/>
                  </a:lnTo>
                  <a:lnTo>
                    <a:pt x="135" y="741"/>
                  </a:lnTo>
                  <a:lnTo>
                    <a:pt x="135" y="472"/>
                  </a:lnTo>
                  <a:lnTo>
                    <a:pt x="135" y="202"/>
                  </a:lnTo>
                  <a:lnTo>
                    <a:pt x="910" y="202"/>
                  </a:lnTo>
                  <a:lnTo>
                    <a:pt x="1684" y="135"/>
                  </a:lnTo>
                  <a:close/>
                  <a:moveTo>
                    <a:pt x="1852" y="0"/>
                  </a:moveTo>
                  <a:lnTo>
                    <a:pt x="1347" y="34"/>
                  </a:lnTo>
                  <a:lnTo>
                    <a:pt x="842" y="68"/>
                  </a:lnTo>
                  <a:lnTo>
                    <a:pt x="68" y="68"/>
                  </a:lnTo>
                  <a:lnTo>
                    <a:pt x="34" y="101"/>
                  </a:lnTo>
                  <a:lnTo>
                    <a:pt x="1" y="135"/>
                  </a:lnTo>
                  <a:lnTo>
                    <a:pt x="1" y="169"/>
                  </a:lnTo>
                  <a:lnTo>
                    <a:pt x="34" y="202"/>
                  </a:lnTo>
                  <a:lnTo>
                    <a:pt x="1" y="404"/>
                  </a:lnTo>
                  <a:lnTo>
                    <a:pt x="1" y="640"/>
                  </a:lnTo>
                  <a:lnTo>
                    <a:pt x="34" y="1078"/>
                  </a:lnTo>
                  <a:lnTo>
                    <a:pt x="1" y="1751"/>
                  </a:lnTo>
                  <a:lnTo>
                    <a:pt x="1" y="2088"/>
                  </a:lnTo>
                  <a:lnTo>
                    <a:pt x="34" y="2425"/>
                  </a:lnTo>
                  <a:lnTo>
                    <a:pt x="68" y="2458"/>
                  </a:lnTo>
                  <a:lnTo>
                    <a:pt x="102" y="2492"/>
                  </a:lnTo>
                  <a:lnTo>
                    <a:pt x="438" y="2526"/>
                  </a:lnTo>
                  <a:lnTo>
                    <a:pt x="775" y="2559"/>
                  </a:lnTo>
                  <a:lnTo>
                    <a:pt x="1482" y="2492"/>
                  </a:lnTo>
                  <a:lnTo>
                    <a:pt x="1684" y="2526"/>
                  </a:lnTo>
                  <a:lnTo>
                    <a:pt x="1920" y="2593"/>
                  </a:lnTo>
                  <a:lnTo>
                    <a:pt x="2189" y="2627"/>
                  </a:lnTo>
                  <a:lnTo>
                    <a:pt x="2290" y="2593"/>
                  </a:lnTo>
                  <a:lnTo>
                    <a:pt x="2357" y="2559"/>
                  </a:lnTo>
                  <a:lnTo>
                    <a:pt x="2425" y="2458"/>
                  </a:lnTo>
                  <a:lnTo>
                    <a:pt x="2458" y="2391"/>
                  </a:lnTo>
                  <a:lnTo>
                    <a:pt x="2492" y="2189"/>
                  </a:lnTo>
                  <a:lnTo>
                    <a:pt x="2492" y="1785"/>
                  </a:lnTo>
                  <a:lnTo>
                    <a:pt x="2492" y="1549"/>
                  </a:lnTo>
                  <a:lnTo>
                    <a:pt x="2526" y="1314"/>
                  </a:lnTo>
                  <a:lnTo>
                    <a:pt x="2559" y="842"/>
                  </a:lnTo>
                  <a:lnTo>
                    <a:pt x="2593" y="505"/>
                  </a:lnTo>
                  <a:lnTo>
                    <a:pt x="2559" y="303"/>
                  </a:lnTo>
                  <a:lnTo>
                    <a:pt x="2492" y="169"/>
                  </a:lnTo>
                  <a:lnTo>
                    <a:pt x="2357" y="68"/>
                  </a:lnTo>
                  <a:lnTo>
                    <a:pt x="2189" y="34"/>
                  </a:lnTo>
                  <a:lnTo>
                    <a:pt x="202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5" name="Google Shape;1735;p12"/>
            <p:cNvSpPr/>
            <p:nvPr/>
          </p:nvSpPr>
          <p:spPr>
            <a:xfrm>
              <a:off x="1669550" y="2675675"/>
              <a:ext cx="69875" cy="40425"/>
            </a:xfrm>
            <a:custGeom>
              <a:avLst/>
              <a:gdLst/>
              <a:ahLst/>
              <a:cxnLst/>
              <a:rect l="l" t="t" r="r" b="b"/>
              <a:pathLst>
                <a:path w="2795" h="1617" extrusionOk="0">
                  <a:moveTo>
                    <a:pt x="2660" y="169"/>
                  </a:moveTo>
                  <a:lnTo>
                    <a:pt x="2593" y="1415"/>
                  </a:lnTo>
                  <a:lnTo>
                    <a:pt x="2020" y="1448"/>
                  </a:lnTo>
                  <a:lnTo>
                    <a:pt x="1448" y="1415"/>
                  </a:lnTo>
                  <a:lnTo>
                    <a:pt x="876" y="1415"/>
                  </a:lnTo>
                  <a:lnTo>
                    <a:pt x="303" y="1448"/>
                  </a:lnTo>
                  <a:lnTo>
                    <a:pt x="202" y="1145"/>
                  </a:lnTo>
                  <a:lnTo>
                    <a:pt x="169" y="809"/>
                  </a:lnTo>
                  <a:lnTo>
                    <a:pt x="135" y="506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404" y="169"/>
                  </a:lnTo>
                  <a:lnTo>
                    <a:pt x="606" y="203"/>
                  </a:lnTo>
                  <a:lnTo>
                    <a:pt x="1111" y="236"/>
                  </a:lnTo>
                  <a:lnTo>
                    <a:pt x="1886" y="236"/>
                  </a:lnTo>
                  <a:lnTo>
                    <a:pt x="2660" y="169"/>
                  </a:lnTo>
                  <a:close/>
                  <a:moveTo>
                    <a:pt x="404" y="1"/>
                  </a:moveTo>
                  <a:lnTo>
                    <a:pt x="202" y="34"/>
                  </a:lnTo>
                  <a:lnTo>
                    <a:pt x="169" y="34"/>
                  </a:lnTo>
                  <a:lnTo>
                    <a:pt x="135" y="68"/>
                  </a:lnTo>
                  <a:lnTo>
                    <a:pt x="101" y="68"/>
                  </a:lnTo>
                  <a:lnTo>
                    <a:pt x="68" y="135"/>
                  </a:lnTo>
                  <a:lnTo>
                    <a:pt x="101" y="169"/>
                  </a:lnTo>
                  <a:lnTo>
                    <a:pt x="34" y="337"/>
                  </a:lnTo>
                  <a:lnTo>
                    <a:pt x="0" y="506"/>
                  </a:lnTo>
                  <a:lnTo>
                    <a:pt x="0" y="876"/>
                  </a:lnTo>
                  <a:lnTo>
                    <a:pt x="68" y="1246"/>
                  </a:lnTo>
                  <a:lnTo>
                    <a:pt x="169" y="1549"/>
                  </a:lnTo>
                  <a:lnTo>
                    <a:pt x="202" y="1583"/>
                  </a:lnTo>
                  <a:lnTo>
                    <a:pt x="270" y="1617"/>
                  </a:lnTo>
                  <a:lnTo>
                    <a:pt x="573" y="1583"/>
                  </a:lnTo>
                  <a:lnTo>
                    <a:pt x="876" y="1549"/>
                  </a:lnTo>
                  <a:lnTo>
                    <a:pt x="1482" y="1583"/>
                  </a:lnTo>
                  <a:lnTo>
                    <a:pt x="2088" y="1617"/>
                  </a:lnTo>
                  <a:lnTo>
                    <a:pt x="2694" y="1583"/>
                  </a:lnTo>
                  <a:lnTo>
                    <a:pt x="2727" y="1549"/>
                  </a:lnTo>
                  <a:lnTo>
                    <a:pt x="2761" y="1516"/>
                  </a:lnTo>
                  <a:lnTo>
                    <a:pt x="2761" y="809"/>
                  </a:lnTo>
                  <a:lnTo>
                    <a:pt x="2795" y="102"/>
                  </a:lnTo>
                  <a:lnTo>
                    <a:pt x="2795" y="34"/>
                  </a:lnTo>
                  <a:lnTo>
                    <a:pt x="2727" y="1"/>
                  </a:lnTo>
                  <a:lnTo>
                    <a:pt x="1886" y="68"/>
                  </a:lnTo>
                  <a:lnTo>
                    <a:pt x="1482" y="102"/>
                  </a:lnTo>
                  <a:lnTo>
                    <a:pt x="1044" y="68"/>
                  </a:lnTo>
                  <a:lnTo>
                    <a:pt x="640" y="3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6" name="Google Shape;1736;p12"/>
            <p:cNvSpPr/>
            <p:nvPr/>
          </p:nvSpPr>
          <p:spPr>
            <a:xfrm>
              <a:off x="1704050" y="2795200"/>
              <a:ext cx="59775" cy="28650"/>
            </a:xfrm>
            <a:custGeom>
              <a:avLst/>
              <a:gdLst/>
              <a:ahLst/>
              <a:cxnLst/>
              <a:rect l="l" t="t" r="r" b="b"/>
              <a:pathLst>
                <a:path w="2391" h="1146" extrusionOk="0">
                  <a:moveTo>
                    <a:pt x="1011" y="1"/>
                  </a:moveTo>
                  <a:lnTo>
                    <a:pt x="607" y="34"/>
                  </a:lnTo>
                  <a:lnTo>
                    <a:pt x="337" y="68"/>
                  </a:lnTo>
                  <a:lnTo>
                    <a:pt x="236" y="102"/>
                  </a:lnTo>
                  <a:lnTo>
                    <a:pt x="102" y="169"/>
                  </a:lnTo>
                  <a:lnTo>
                    <a:pt x="68" y="270"/>
                  </a:lnTo>
                  <a:lnTo>
                    <a:pt x="34" y="371"/>
                  </a:lnTo>
                  <a:lnTo>
                    <a:pt x="34" y="607"/>
                  </a:lnTo>
                  <a:lnTo>
                    <a:pt x="1" y="1145"/>
                  </a:lnTo>
                  <a:lnTo>
                    <a:pt x="135" y="1145"/>
                  </a:lnTo>
                  <a:lnTo>
                    <a:pt x="169" y="842"/>
                  </a:lnTo>
                  <a:lnTo>
                    <a:pt x="169" y="539"/>
                  </a:lnTo>
                  <a:lnTo>
                    <a:pt x="203" y="371"/>
                  </a:lnTo>
                  <a:lnTo>
                    <a:pt x="236" y="304"/>
                  </a:lnTo>
                  <a:lnTo>
                    <a:pt x="304" y="236"/>
                  </a:lnTo>
                  <a:lnTo>
                    <a:pt x="506" y="169"/>
                  </a:lnTo>
                  <a:lnTo>
                    <a:pt x="741" y="135"/>
                  </a:lnTo>
                  <a:lnTo>
                    <a:pt x="1112" y="135"/>
                  </a:lnTo>
                  <a:lnTo>
                    <a:pt x="1516" y="169"/>
                  </a:lnTo>
                  <a:lnTo>
                    <a:pt x="1886" y="203"/>
                  </a:lnTo>
                  <a:lnTo>
                    <a:pt x="2256" y="304"/>
                  </a:lnTo>
                  <a:lnTo>
                    <a:pt x="2223" y="674"/>
                  </a:lnTo>
                  <a:lnTo>
                    <a:pt x="2256" y="1044"/>
                  </a:lnTo>
                  <a:lnTo>
                    <a:pt x="2223" y="1145"/>
                  </a:lnTo>
                  <a:lnTo>
                    <a:pt x="2391" y="1145"/>
                  </a:lnTo>
                  <a:lnTo>
                    <a:pt x="2391" y="977"/>
                  </a:lnTo>
                  <a:lnTo>
                    <a:pt x="2357" y="438"/>
                  </a:lnTo>
                  <a:lnTo>
                    <a:pt x="2357" y="304"/>
                  </a:lnTo>
                  <a:lnTo>
                    <a:pt x="2391" y="304"/>
                  </a:lnTo>
                  <a:lnTo>
                    <a:pt x="2391" y="236"/>
                  </a:lnTo>
                  <a:lnTo>
                    <a:pt x="2391" y="203"/>
                  </a:lnTo>
                  <a:lnTo>
                    <a:pt x="2357" y="169"/>
                  </a:lnTo>
                  <a:lnTo>
                    <a:pt x="2324" y="169"/>
                  </a:lnTo>
                  <a:lnTo>
                    <a:pt x="1920" y="68"/>
                  </a:lnTo>
                  <a:lnTo>
                    <a:pt x="148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7" name="Google Shape;1737;p12"/>
            <p:cNvSpPr/>
            <p:nvPr/>
          </p:nvSpPr>
          <p:spPr>
            <a:xfrm>
              <a:off x="2215800" y="2793525"/>
              <a:ext cx="61475" cy="30325"/>
            </a:xfrm>
            <a:custGeom>
              <a:avLst/>
              <a:gdLst/>
              <a:ahLst/>
              <a:cxnLst/>
              <a:rect l="l" t="t" r="r" b="b"/>
              <a:pathLst>
                <a:path w="2459" h="1213" extrusionOk="0">
                  <a:moveTo>
                    <a:pt x="2391" y="0"/>
                  </a:moveTo>
                  <a:lnTo>
                    <a:pt x="2021" y="34"/>
                  </a:lnTo>
                  <a:lnTo>
                    <a:pt x="1650" y="68"/>
                  </a:lnTo>
                  <a:lnTo>
                    <a:pt x="1280" y="101"/>
                  </a:lnTo>
                  <a:lnTo>
                    <a:pt x="304" y="101"/>
                  </a:lnTo>
                  <a:lnTo>
                    <a:pt x="169" y="68"/>
                  </a:lnTo>
                  <a:lnTo>
                    <a:pt x="34" y="101"/>
                  </a:lnTo>
                  <a:lnTo>
                    <a:pt x="1" y="169"/>
                  </a:lnTo>
                  <a:lnTo>
                    <a:pt x="1" y="202"/>
                  </a:lnTo>
                  <a:lnTo>
                    <a:pt x="34" y="236"/>
                  </a:lnTo>
                  <a:lnTo>
                    <a:pt x="34" y="404"/>
                  </a:lnTo>
                  <a:lnTo>
                    <a:pt x="34" y="573"/>
                  </a:lnTo>
                  <a:lnTo>
                    <a:pt x="68" y="876"/>
                  </a:lnTo>
                  <a:lnTo>
                    <a:pt x="68" y="1212"/>
                  </a:lnTo>
                  <a:lnTo>
                    <a:pt x="203" y="1212"/>
                  </a:lnTo>
                  <a:lnTo>
                    <a:pt x="203" y="1010"/>
                  </a:lnTo>
                  <a:lnTo>
                    <a:pt x="203" y="808"/>
                  </a:lnTo>
                  <a:lnTo>
                    <a:pt x="169" y="606"/>
                  </a:lnTo>
                  <a:lnTo>
                    <a:pt x="135" y="404"/>
                  </a:lnTo>
                  <a:lnTo>
                    <a:pt x="169" y="202"/>
                  </a:lnTo>
                  <a:lnTo>
                    <a:pt x="270" y="236"/>
                  </a:lnTo>
                  <a:lnTo>
                    <a:pt x="506" y="270"/>
                  </a:lnTo>
                  <a:lnTo>
                    <a:pt x="1145" y="236"/>
                  </a:lnTo>
                  <a:lnTo>
                    <a:pt x="2324" y="169"/>
                  </a:lnTo>
                  <a:lnTo>
                    <a:pt x="2324" y="674"/>
                  </a:lnTo>
                  <a:lnTo>
                    <a:pt x="2290" y="1212"/>
                  </a:lnTo>
                  <a:lnTo>
                    <a:pt x="2459" y="1212"/>
                  </a:lnTo>
                  <a:lnTo>
                    <a:pt x="2459" y="640"/>
                  </a:lnTo>
                  <a:lnTo>
                    <a:pt x="2459" y="68"/>
                  </a:lnTo>
                  <a:lnTo>
                    <a:pt x="2425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8" name="Google Shape;1738;p12"/>
            <p:cNvSpPr/>
            <p:nvPr/>
          </p:nvSpPr>
          <p:spPr>
            <a:xfrm>
              <a:off x="1746125" y="2674000"/>
              <a:ext cx="68225" cy="42100"/>
            </a:xfrm>
            <a:custGeom>
              <a:avLst/>
              <a:gdLst/>
              <a:ahLst/>
              <a:cxnLst/>
              <a:rect l="l" t="t" r="r" b="b"/>
              <a:pathLst>
                <a:path w="2729" h="1684" extrusionOk="0">
                  <a:moveTo>
                    <a:pt x="1853" y="101"/>
                  </a:moveTo>
                  <a:lnTo>
                    <a:pt x="2324" y="135"/>
                  </a:lnTo>
                  <a:lnTo>
                    <a:pt x="2391" y="169"/>
                  </a:lnTo>
                  <a:lnTo>
                    <a:pt x="2459" y="169"/>
                  </a:lnTo>
                  <a:lnTo>
                    <a:pt x="2492" y="202"/>
                  </a:lnTo>
                  <a:lnTo>
                    <a:pt x="2492" y="270"/>
                  </a:lnTo>
                  <a:lnTo>
                    <a:pt x="2526" y="404"/>
                  </a:lnTo>
                  <a:lnTo>
                    <a:pt x="2492" y="539"/>
                  </a:lnTo>
                  <a:lnTo>
                    <a:pt x="2492" y="1010"/>
                  </a:lnTo>
                  <a:lnTo>
                    <a:pt x="2526" y="1246"/>
                  </a:lnTo>
                  <a:lnTo>
                    <a:pt x="2560" y="1448"/>
                  </a:lnTo>
                  <a:lnTo>
                    <a:pt x="1449" y="1515"/>
                  </a:lnTo>
                  <a:lnTo>
                    <a:pt x="304" y="1515"/>
                  </a:lnTo>
                  <a:lnTo>
                    <a:pt x="237" y="707"/>
                  </a:lnTo>
                  <a:lnTo>
                    <a:pt x="237" y="303"/>
                  </a:lnTo>
                  <a:lnTo>
                    <a:pt x="237" y="236"/>
                  </a:lnTo>
                  <a:lnTo>
                    <a:pt x="641" y="202"/>
                  </a:lnTo>
                  <a:lnTo>
                    <a:pt x="1045" y="169"/>
                  </a:lnTo>
                  <a:lnTo>
                    <a:pt x="1449" y="135"/>
                  </a:lnTo>
                  <a:lnTo>
                    <a:pt x="1853" y="101"/>
                  </a:lnTo>
                  <a:close/>
                  <a:moveTo>
                    <a:pt x="1146" y="0"/>
                  </a:moveTo>
                  <a:lnTo>
                    <a:pt x="708" y="68"/>
                  </a:lnTo>
                  <a:lnTo>
                    <a:pt x="237" y="101"/>
                  </a:lnTo>
                  <a:lnTo>
                    <a:pt x="237" y="34"/>
                  </a:lnTo>
                  <a:lnTo>
                    <a:pt x="169" y="34"/>
                  </a:lnTo>
                  <a:lnTo>
                    <a:pt x="169" y="101"/>
                  </a:lnTo>
                  <a:lnTo>
                    <a:pt x="35" y="101"/>
                  </a:lnTo>
                  <a:lnTo>
                    <a:pt x="1" y="169"/>
                  </a:lnTo>
                  <a:lnTo>
                    <a:pt x="35" y="202"/>
                  </a:lnTo>
                  <a:lnTo>
                    <a:pt x="68" y="236"/>
                  </a:lnTo>
                  <a:lnTo>
                    <a:pt x="136" y="236"/>
                  </a:lnTo>
                  <a:lnTo>
                    <a:pt x="102" y="573"/>
                  </a:lnTo>
                  <a:lnTo>
                    <a:pt x="102" y="909"/>
                  </a:lnTo>
                  <a:lnTo>
                    <a:pt x="169" y="1583"/>
                  </a:lnTo>
                  <a:lnTo>
                    <a:pt x="203" y="1650"/>
                  </a:lnTo>
                  <a:lnTo>
                    <a:pt x="237" y="1684"/>
                  </a:lnTo>
                  <a:lnTo>
                    <a:pt x="1449" y="1684"/>
                  </a:lnTo>
                  <a:lnTo>
                    <a:pt x="2661" y="1583"/>
                  </a:lnTo>
                  <a:lnTo>
                    <a:pt x="2694" y="1583"/>
                  </a:lnTo>
                  <a:lnTo>
                    <a:pt x="2728" y="1515"/>
                  </a:lnTo>
                  <a:lnTo>
                    <a:pt x="2661" y="1145"/>
                  </a:lnTo>
                  <a:lnTo>
                    <a:pt x="2627" y="808"/>
                  </a:lnTo>
                  <a:lnTo>
                    <a:pt x="2627" y="438"/>
                  </a:lnTo>
                  <a:lnTo>
                    <a:pt x="2627" y="101"/>
                  </a:lnTo>
                  <a:lnTo>
                    <a:pt x="2593" y="34"/>
                  </a:lnTo>
                  <a:lnTo>
                    <a:pt x="2560" y="34"/>
                  </a:lnTo>
                  <a:lnTo>
                    <a:pt x="185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9" name="Google Shape;1739;p12"/>
            <p:cNvSpPr/>
            <p:nvPr/>
          </p:nvSpPr>
          <p:spPr>
            <a:xfrm>
              <a:off x="2278100" y="267400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1852" y="101"/>
                  </a:moveTo>
                  <a:lnTo>
                    <a:pt x="2323" y="135"/>
                  </a:lnTo>
                  <a:lnTo>
                    <a:pt x="2391" y="169"/>
                  </a:lnTo>
                  <a:lnTo>
                    <a:pt x="2458" y="169"/>
                  </a:lnTo>
                  <a:lnTo>
                    <a:pt x="2492" y="202"/>
                  </a:lnTo>
                  <a:lnTo>
                    <a:pt x="2492" y="270"/>
                  </a:lnTo>
                  <a:lnTo>
                    <a:pt x="2525" y="404"/>
                  </a:lnTo>
                  <a:lnTo>
                    <a:pt x="2492" y="539"/>
                  </a:lnTo>
                  <a:lnTo>
                    <a:pt x="2492" y="1010"/>
                  </a:lnTo>
                  <a:lnTo>
                    <a:pt x="2525" y="1246"/>
                  </a:lnTo>
                  <a:lnTo>
                    <a:pt x="2559" y="1448"/>
                  </a:lnTo>
                  <a:lnTo>
                    <a:pt x="1448" y="1515"/>
                  </a:lnTo>
                  <a:lnTo>
                    <a:pt x="303" y="1515"/>
                  </a:lnTo>
                  <a:lnTo>
                    <a:pt x="236" y="707"/>
                  </a:lnTo>
                  <a:lnTo>
                    <a:pt x="236" y="303"/>
                  </a:lnTo>
                  <a:lnTo>
                    <a:pt x="236" y="236"/>
                  </a:lnTo>
                  <a:lnTo>
                    <a:pt x="640" y="202"/>
                  </a:lnTo>
                  <a:lnTo>
                    <a:pt x="1044" y="169"/>
                  </a:lnTo>
                  <a:lnTo>
                    <a:pt x="1448" y="135"/>
                  </a:lnTo>
                  <a:lnTo>
                    <a:pt x="1852" y="101"/>
                  </a:lnTo>
                  <a:close/>
                  <a:moveTo>
                    <a:pt x="1145" y="0"/>
                  </a:moveTo>
                  <a:lnTo>
                    <a:pt x="707" y="68"/>
                  </a:lnTo>
                  <a:lnTo>
                    <a:pt x="236" y="101"/>
                  </a:lnTo>
                  <a:lnTo>
                    <a:pt x="236" y="34"/>
                  </a:lnTo>
                  <a:lnTo>
                    <a:pt x="169" y="34"/>
                  </a:lnTo>
                  <a:lnTo>
                    <a:pt x="169" y="101"/>
                  </a:lnTo>
                  <a:lnTo>
                    <a:pt x="34" y="101"/>
                  </a:lnTo>
                  <a:lnTo>
                    <a:pt x="0" y="169"/>
                  </a:lnTo>
                  <a:lnTo>
                    <a:pt x="34" y="202"/>
                  </a:lnTo>
                  <a:lnTo>
                    <a:pt x="68" y="236"/>
                  </a:lnTo>
                  <a:lnTo>
                    <a:pt x="135" y="236"/>
                  </a:lnTo>
                  <a:lnTo>
                    <a:pt x="101" y="573"/>
                  </a:lnTo>
                  <a:lnTo>
                    <a:pt x="101" y="909"/>
                  </a:lnTo>
                  <a:lnTo>
                    <a:pt x="169" y="1583"/>
                  </a:lnTo>
                  <a:lnTo>
                    <a:pt x="202" y="1650"/>
                  </a:lnTo>
                  <a:lnTo>
                    <a:pt x="236" y="1684"/>
                  </a:lnTo>
                  <a:lnTo>
                    <a:pt x="1448" y="1684"/>
                  </a:lnTo>
                  <a:lnTo>
                    <a:pt x="2660" y="1583"/>
                  </a:lnTo>
                  <a:lnTo>
                    <a:pt x="2694" y="1583"/>
                  </a:lnTo>
                  <a:lnTo>
                    <a:pt x="2727" y="1515"/>
                  </a:lnTo>
                  <a:lnTo>
                    <a:pt x="2660" y="1145"/>
                  </a:lnTo>
                  <a:lnTo>
                    <a:pt x="2626" y="808"/>
                  </a:lnTo>
                  <a:lnTo>
                    <a:pt x="2626" y="438"/>
                  </a:lnTo>
                  <a:lnTo>
                    <a:pt x="2626" y="101"/>
                  </a:lnTo>
                  <a:lnTo>
                    <a:pt x="2593" y="34"/>
                  </a:lnTo>
                  <a:lnTo>
                    <a:pt x="2559" y="34"/>
                  </a:lnTo>
                  <a:lnTo>
                    <a:pt x="185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0" name="Google Shape;1740;p12"/>
            <p:cNvSpPr/>
            <p:nvPr/>
          </p:nvSpPr>
          <p:spPr>
            <a:xfrm>
              <a:off x="2538175" y="2765750"/>
              <a:ext cx="24425" cy="11800"/>
            </a:xfrm>
            <a:custGeom>
              <a:avLst/>
              <a:gdLst/>
              <a:ahLst/>
              <a:cxnLst/>
              <a:rect l="l" t="t" r="r" b="b"/>
              <a:pathLst>
                <a:path w="977" h="472" extrusionOk="0">
                  <a:moveTo>
                    <a:pt x="371" y="0"/>
                  </a:moveTo>
                  <a:lnTo>
                    <a:pt x="270" y="34"/>
                  </a:lnTo>
                  <a:lnTo>
                    <a:pt x="169" y="101"/>
                  </a:lnTo>
                  <a:lnTo>
                    <a:pt x="68" y="135"/>
                  </a:lnTo>
                  <a:lnTo>
                    <a:pt x="1" y="202"/>
                  </a:lnTo>
                  <a:lnTo>
                    <a:pt x="1" y="236"/>
                  </a:lnTo>
                  <a:lnTo>
                    <a:pt x="1" y="303"/>
                  </a:lnTo>
                  <a:lnTo>
                    <a:pt x="34" y="371"/>
                  </a:lnTo>
                  <a:lnTo>
                    <a:pt x="102" y="404"/>
                  </a:lnTo>
                  <a:lnTo>
                    <a:pt x="270" y="472"/>
                  </a:lnTo>
                  <a:lnTo>
                    <a:pt x="337" y="472"/>
                  </a:lnTo>
                  <a:lnTo>
                    <a:pt x="371" y="438"/>
                  </a:lnTo>
                  <a:lnTo>
                    <a:pt x="337" y="371"/>
                  </a:lnTo>
                  <a:lnTo>
                    <a:pt x="304" y="337"/>
                  </a:lnTo>
                  <a:lnTo>
                    <a:pt x="708" y="337"/>
                  </a:lnTo>
                  <a:lnTo>
                    <a:pt x="910" y="303"/>
                  </a:lnTo>
                  <a:lnTo>
                    <a:pt x="943" y="270"/>
                  </a:lnTo>
                  <a:lnTo>
                    <a:pt x="977" y="236"/>
                  </a:lnTo>
                  <a:lnTo>
                    <a:pt x="943" y="202"/>
                  </a:lnTo>
                  <a:lnTo>
                    <a:pt x="910" y="169"/>
                  </a:lnTo>
                  <a:lnTo>
                    <a:pt x="506" y="202"/>
                  </a:lnTo>
                  <a:lnTo>
                    <a:pt x="236" y="202"/>
                  </a:lnTo>
                  <a:lnTo>
                    <a:pt x="304" y="169"/>
                  </a:lnTo>
                  <a:lnTo>
                    <a:pt x="405" y="101"/>
                  </a:lnTo>
                  <a:lnTo>
                    <a:pt x="438" y="68"/>
                  </a:lnTo>
                  <a:lnTo>
                    <a:pt x="438" y="34"/>
                  </a:lnTo>
                  <a:lnTo>
                    <a:pt x="4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1" name="Google Shape;1741;p12"/>
            <p:cNvSpPr/>
            <p:nvPr/>
          </p:nvSpPr>
          <p:spPr>
            <a:xfrm>
              <a:off x="2505350" y="267485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236" y="135"/>
                  </a:moveTo>
                  <a:lnTo>
                    <a:pt x="640" y="168"/>
                  </a:lnTo>
                  <a:lnTo>
                    <a:pt x="1785" y="202"/>
                  </a:lnTo>
                  <a:lnTo>
                    <a:pt x="2189" y="202"/>
                  </a:lnTo>
                  <a:lnTo>
                    <a:pt x="2391" y="236"/>
                  </a:lnTo>
                  <a:lnTo>
                    <a:pt x="2492" y="236"/>
                  </a:lnTo>
                  <a:lnTo>
                    <a:pt x="2559" y="269"/>
                  </a:lnTo>
                  <a:lnTo>
                    <a:pt x="2593" y="404"/>
                  </a:lnTo>
                  <a:lnTo>
                    <a:pt x="2593" y="539"/>
                  </a:lnTo>
                  <a:lnTo>
                    <a:pt x="2593" y="808"/>
                  </a:lnTo>
                  <a:lnTo>
                    <a:pt x="2593" y="1414"/>
                  </a:lnTo>
                  <a:lnTo>
                    <a:pt x="2559" y="1448"/>
                  </a:lnTo>
                  <a:lnTo>
                    <a:pt x="2492" y="1515"/>
                  </a:lnTo>
                  <a:lnTo>
                    <a:pt x="2290" y="1549"/>
                  </a:lnTo>
                  <a:lnTo>
                    <a:pt x="1617" y="1549"/>
                  </a:lnTo>
                  <a:lnTo>
                    <a:pt x="910" y="1481"/>
                  </a:lnTo>
                  <a:lnTo>
                    <a:pt x="472" y="1448"/>
                  </a:lnTo>
                  <a:lnTo>
                    <a:pt x="371" y="1414"/>
                  </a:lnTo>
                  <a:lnTo>
                    <a:pt x="304" y="1313"/>
                  </a:lnTo>
                  <a:lnTo>
                    <a:pt x="236" y="1178"/>
                  </a:lnTo>
                  <a:lnTo>
                    <a:pt x="236" y="1044"/>
                  </a:lnTo>
                  <a:lnTo>
                    <a:pt x="203" y="707"/>
                  </a:lnTo>
                  <a:lnTo>
                    <a:pt x="203" y="438"/>
                  </a:lnTo>
                  <a:lnTo>
                    <a:pt x="236" y="303"/>
                  </a:lnTo>
                  <a:lnTo>
                    <a:pt x="203" y="135"/>
                  </a:lnTo>
                  <a:close/>
                  <a:moveTo>
                    <a:pt x="236" y="0"/>
                  </a:moveTo>
                  <a:lnTo>
                    <a:pt x="34" y="34"/>
                  </a:lnTo>
                  <a:lnTo>
                    <a:pt x="1" y="67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4" y="168"/>
                  </a:lnTo>
                  <a:lnTo>
                    <a:pt x="102" y="168"/>
                  </a:lnTo>
                  <a:lnTo>
                    <a:pt x="102" y="202"/>
                  </a:lnTo>
                  <a:lnTo>
                    <a:pt x="102" y="303"/>
                  </a:lnTo>
                  <a:lnTo>
                    <a:pt x="68" y="471"/>
                  </a:lnTo>
                  <a:lnTo>
                    <a:pt x="68" y="673"/>
                  </a:lnTo>
                  <a:lnTo>
                    <a:pt x="102" y="1111"/>
                  </a:lnTo>
                  <a:lnTo>
                    <a:pt x="203" y="1549"/>
                  </a:lnTo>
                  <a:lnTo>
                    <a:pt x="236" y="1582"/>
                  </a:lnTo>
                  <a:lnTo>
                    <a:pt x="573" y="1582"/>
                  </a:lnTo>
                  <a:lnTo>
                    <a:pt x="876" y="1616"/>
                  </a:lnTo>
                  <a:lnTo>
                    <a:pt x="1482" y="1683"/>
                  </a:lnTo>
                  <a:lnTo>
                    <a:pt x="2357" y="1683"/>
                  </a:lnTo>
                  <a:lnTo>
                    <a:pt x="2660" y="1616"/>
                  </a:lnTo>
                  <a:lnTo>
                    <a:pt x="2694" y="1582"/>
                  </a:lnTo>
                  <a:lnTo>
                    <a:pt x="2728" y="1549"/>
                  </a:lnTo>
                  <a:lnTo>
                    <a:pt x="2728" y="909"/>
                  </a:lnTo>
                  <a:lnTo>
                    <a:pt x="2728" y="572"/>
                  </a:lnTo>
                  <a:lnTo>
                    <a:pt x="2660" y="269"/>
                  </a:lnTo>
                  <a:lnTo>
                    <a:pt x="2627" y="168"/>
                  </a:lnTo>
                  <a:lnTo>
                    <a:pt x="2526" y="135"/>
                  </a:lnTo>
                  <a:lnTo>
                    <a:pt x="2425" y="101"/>
                  </a:lnTo>
                  <a:lnTo>
                    <a:pt x="1650" y="101"/>
                  </a:lnTo>
                  <a:lnTo>
                    <a:pt x="977" y="34"/>
                  </a:lnTo>
                  <a:lnTo>
                    <a:pt x="5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2" name="Google Shape;1742;p12"/>
            <p:cNvSpPr/>
            <p:nvPr/>
          </p:nvSpPr>
          <p:spPr>
            <a:xfrm>
              <a:off x="2469150" y="2722825"/>
              <a:ext cx="103550" cy="64825"/>
            </a:xfrm>
            <a:custGeom>
              <a:avLst/>
              <a:gdLst/>
              <a:ahLst/>
              <a:cxnLst/>
              <a:rect l="l" t="t" r="r" b="b"/>
              <a:pathLst>
                <a:path w="4142" h="2593" extrusionOk="0">
                  <a:moveTo>
                    <a:pt x="2661" y="135"/>
                  </a:moveTo>
                  <a:lnTo>
                    <a:pt x="3772" y="168"/>
                  </a:lnTo>
                  <a:lnTo>
                    <a:pt x="3873" y="168"/>
                  </a:lnTo>
                  <a:lnTo>
                    <a:pt x="3940" y="269"/>
                  </a:lnTo>
                  <a:lnTo>
                    <a:pt x="3974" y="404"/>
                  </a:lnTo>
                  <a:lnTo>
                    <a:pt x="4007" y="539"/>
                  </a:lnTo>
                  <a:lnTo>
                    <a:pt x="4007" y="842"/>
                  </a:lnTo>
                  <a:lnTo>
                    <a:pt x="4007" y="1044"/>
                  </a:lnTo>
                  <a:lnTo>
                    <a:pt x="4007" y="1751"/>
                  </a:lnTo>
                  <a:lnTo>
                    <a:pt x="3974" y="2189"/>
                  </a:lnTo>
                  <a:lnTo>
                    <a:pt x="3940" y="2323"/>
                  </a:lnTo>
                  <a:lnTo>
                    <a:pt x="3873" y="2357"/>
                  </a:lnTo>
                  <a:lnTo>
                    <a:pt x="3267" y="2424"/>
                  </a:lnTo>
                  <a:lnTo>
                    <a:pt x="2021" y="2424"/>
                  </a:lnTo>
                  <a:lnTo>
                    <a:pt x="1415" y="2357"/>
                  </a:lnTo>
                  <a:lnTo>
                    <a:pt x="809" y="2323"/>
                  </a:lnTo>
                  <a:lnTo>
                    <a:pt x="506" y="2323"/>
                  </a:lnTo>
                  <a:lnTo>
                    <a:pt x="203" y="2357"/>
                  </a:lnTo>
                  <a:lnTo>
                    <a:pt x="169" y="1616"/>
                  </a:lnTo>
                  <a:lnTo>
                    <a:pt x="135" y="875"/>
                  </a:lnTo>
                  <a:lnTo>
                    <a:pt x="203" y="539"/>
                  </a:lnTo>
                  <a:lnTo>
                    <a:pt x="203" y="370"/>
                  </a:lnTo>
                  <a:lnTo>
                    <a:pt x="203" y="202"/>
                  </a:lnTo>
                  <a:lnTo>
                    <a:pt x="270" y="202"/>
                  </a:lnTo>
                  <a:lnTo>
                    <a:pt x="371" y="168"/>
                  </a:lnTo>
                  <a:lnTo>
                    <a:pt x="775" y="168"/>
                  </a:lnTo>
                  <a:lnTo>
                    <a:pt x="1415" y="135"/>
                  </a:lnTo>
                  <a:close/>
                  <a:moveTo>
                    <a:pt x="540" y="0"/>
                  </a:moveTo>
                  <a:lnTo>
                    <a:pt x="371" y="34"/>
                  </a:lnTo>
                  <a:lnTo>
                    <a:pt x="203" y="67"/>
                  </a:lnTo>
                  <a:lnTo>
                    <a:pt x="169" y="101"/>
                  </a:lnTo>
                  <a:lnTo>
                    <a:pt x="135" y="101"/>
                  </a:lnTo>
                  <a:lnTo>
                    <a:pt x="102" y="135"/>
                  </a:lnTo>
                  <a:lnTo>
                    <a:pt x="102" y="168"/>
                  </a:lnTo>
                  <a:lnTo>
                    <a:pt x="135" y="202"/>
                  </a:lnTo>
                  <a:lnTo>
                    <a:pt x="169" y="202"/>
                  </a:lnTo>
                  <a:lnTo>
                    <a:pt x="102" y="269"/>
                  </a:lnTo>
                  <a:lnTo>
                    <a:pt x="68" y="337"/>
                  </a:lnTo>
                  <a:lnTo>
                    <a:pt x="34" y="572"/>
                  </a:lnTo>
                  <a:lnTo>
                    <a:pt x="1" y="1010"/>
                  </a:lnTo>
                  <a:lnTo>
                    <a:pt x="1" y="1717"/>
                  </a:lnTo>
                  <a:lnTo>
                    <a:pt x="68" y="2458"/>
                  </a:lnTo>
                  <a:lnTo>
                    <a:pt x="102" y="2492"/>
                  </a:lnTo>
                  <a:lnTo>
                    <a:pt x="169" y="2525"/>
                  </a:lnTo>
                  <a:lnTo>
                    <a:pt x="641" y="2492"/>
                  </a:lnTo>
                  <a:lnTo>
                    <a:pt x="1146" y="2492"/>
                  </a:lnTo>
                  <a:lnTo>
                    <a:pt x="2122" y="2559"/>
                  </a:lnTo>
                  <a:lnTo>
                    <a:pt x="2593" y="2593"/>
                  </a:lnTo>
                  <a:lnTo>
                    <a:pt x="3065" y="2559"/>
                  </a:lnTo>
                  <a:lnTo>
                    <a:pt x="4007" y="2492"/>
                  </a:lnTo>
                  <a:lnTo>
                    <a:pt x="4041" y="2458"/>
                  </a:lnTo>
                  <a:lnTo>
                    <a:pt x="4075" y="2424"/>
                  </a:lnTo>
                  <a:lnTo>
                    <a:pt x="4108" y="1987"/>
                  </a:lnTo>
                  <a:lnTo>
                    <a:pt x="4142" y="1515"/>
                  </a:lnTo>
                  <a:lnTo>
                    <a:pt x="4142" y="606"/>
                  </a:lnTo>
                  <a:lnTo>
                    <a:pt x="4108" y="404"/>
                  </a:lnTo>
                  <a:lnTo>
                    <a:pt x="4041" y="236"/>
                  </a:lnTo>
                  <a:lnTo>
                    <a:pt x="4007" y="135"/>
                  </a:lnTo>
                  <a:lnTo>
                    <a:pt x="3940" y="101"/>
                  </a:lnTo>
                  <a:lnTo>
                    <a:pt x="3873" y="34"/>
                  </a:lnTo>
                  <a:lnTo>
                    <a:pt x="3772" y="34"/>
                  </a:lnTo>
                  <a:lnTo>
                    <a:pt x="2863" y="0"/>
                  </a:lnTo>
                  <a:lnTo>
                    <a:pt x="1920" y="0"/>
                  </a:lnTo>
                  <a:lnTo>
                    <a:pt x="910" y="34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3" name="Google Shape;1743;p12"/>
            <p:cNvSpPr/>
            <p:nvPr/>
          </p:nvSpPr>
          <p:spPr>
            <a:xfrm>
              <a:off x="1623250" y="2758175"/>
              <a:ext cx="9275" cy="17700"/>
            </a:xfrm>
            <a:custGeom>
              <a:avLst/>
              <a:gdLst/>
              <a:ahLst/>
              <a:cxnLst/>
              <a:rect l="l" t="t" r="r" b="b"/>
              <a:pathLst>
                <a:path w="371" h="708" extrusionOk="0">
                  <a:moveTo>
                    <a:pt x="303" y="0"/>
                  </a:moveTo>
                  <a:lnTo>
                    <a:pt x="270" y="34"/>
                  </a:lnTo>
                  <a:lnTo>
                    <a:pt x="135" y="135"/>
                  </a:lnTo>
                  <a:lnTo>
                    <a:pt x="0" y="270"/>
                  </a:lnTo>
                  <a:lnTo>
                    <a:pt x="0" y="337"/>
                  </a:lnTo>
                  <a:lnTo>
                    <a:pt x="34" y="371"/>
                  </a:lnTo>
                  <a:lnTo>
                    <a:pt x="68" y="371"/>
                  </a:lnTo>
                  <a:lnTo>
                    <a:pt x="202" y="270"/>
                  </a:lnTo>
                  <a:lnTo>
                    <a:pt x="202" y="270"/>
                  </a:lnTo>
                  <a:lnTo>
                    <a:pt x="169" y="640"/>
                  </a:lnTo>
                  <a:lnTo>
                    <a:pt x="202" y="674"/>
                  </a:lnTo>
                  <a:lnTo>
                    <a:pt x="236" y="707"/>
                  </a:lnTo>
                  <a:lnTo>
                    <a:pt x="303" y="674"/>
                  </a:lnTo>
                  <a:lnTo>
                    <a:pt x="303" y="640"/>
                  </a:lnTo>
                  <a:lnTo>
                    <a:pt x="337" y="371"/>
                  </a:lnTo>
                  <a:lnTo>
                    <a:pt x="371" y="101"/>
                  </a:lnTo>
                  <a:lnTo>
                    <a:pt x="371" y="34"/>
                  </a:lnTo>
                  <a:lnTo>
                    <a:pt x="33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4" name="Google Shape;1744;p12"/>
            <p:cNvSpPr/>
            <p:nvPr/>
          </p:nvSpPr>
          <p:spPr>
            <a:xfrm>
              <a:off x="2357200" y="2676525"/>
              <a:ext cx="66525" cy="41275"/>
            </a:xfrm>
            <a:custGeom>
              <a:avLst/>
              <a:gdLst/>
              <a:ahLst/>
              <a:cxnLst/>
              <a:rect l="l" t="t" r="r" b="b"/>
              <a:pathLst>
                <a:path w="2661" h="1651" extrusionOk="0">
                  <a:moveTo>
                    <a:pt x="944" y="135"/>
                  </a:moveTo>
                  <a:lnTo>
                    <a:pt x="1954" y="169"/>
                  </a:lnTo>
                  <a:lnTo>
                    <a:pt x="2257" y="169"/>
                  </a:lnTo>
                  <a:lnTo>
                    <a:pt x="2358" y="202"/>
                  </a:lnTo>
                  <a:lnTo>
                    <a:pt x="2425" y="236"/>
                  </a:lnTo>
                  <a:lnTo>
                    <a:pt x="2459" y="303"/>
                  </a:lnTo>
                  <a:lnTo>
                    <a:pt x="2459" y="438"/>
                  </a:lnTo>
                  <a:lnTo>
                    <a:pt x="2459" y="573"/>
                  </a:lnTo>
                  <a:lnTo>
                    <a:pt x="2425" y="808"/>
                  </a:lnTo>
                  <a:lnTo>
                    <a:pt x="2425" y="1111"/>
                  </a:lnTo>
                  <a:lnTo>
                    <a:pt x="2459" y="1246"/>
                  </a:lnTo>
                  <a:lnTo>
                    <a:pt x="2492" y="1381"/>
                  </a:lnTo>
                  <a:lnTo>
                    <a:pt x="2021" y="1414"/>
                  </a:lnTo>
                  <a:lnTo>
                    <a:pt x="1516" y="1414"/>
                  </a:lnTo>
                  <a:lnTo>
                    <a:pt x="1112" y="1448"/>
                  </a:lnTo>
                  <a:lnTo>
                    <a:pt x="674" y="1515"/>
                  </a:lnTo>
                  <a:lnTo>
                    <a:pt x="439" y="1482"/>
                  </a:lnTo>
                  <a:lnTo>
                    <a:pt x="203" y="1414"/>
                  </a:lnTo>
                  <a:lnTo>
                    <a:pt x="169" y="1381"/>
                  </a:lnTo>
                  <a:lnTo>
                    <a:pt x="136" y="1347"/>
                  </a:lnTo>
                  <a:lnTo>
                    <a:pt x="136" y="1179"/>
                  </a:lnTo>
                  <a:lnTo>
                    <a:pt x="136" y="909"/>
                  </a:lnTo>
                  <a:lnTo>
                    <a:pt x="136" y="573"/>
                  </a:lnTo>
                  <a:lnTo>
                    <a:pt x="102" y="236"/>
                  </a:lnTo>
                  <a:lnTo>
                    <a:pt x="136" y="236"/>
                  </a:lnTo>
                  <a:lnTo>
                    <a:pt x="237" y="169"/>
                  </a:lnTo>
                  <a:lnTo>
                    <a:pt x="338" y="135"/>
                  </a:lnTo>
                  <a:close/>
                  <a:moveTo>
                    <a:pt x="304" y="0"/>
                  </a:moveTo>
                  <a:lnTo>
                    <a:pt x="203" y="34"/>
                  </a:lnTo>
                  <a:lnTo>
                    <a:pt x="102" y="101"/>
                  </a:lnTo>
                  <a:lnTo>
                    <a:pt x="102" y="34"/>
                  </a:lnTo>
                  <a:lnTo>
                    <a:pt x="35" y="34"/>
                  </a:lnTo>
                  <a:lnTo>
                    <a:pt x="1" y="337"/>
                  </a:lnTo>
                  <a:lnTo>
                    <a:pt x="1" y="640"/>
                  </a:lnTo>
                  <a:lnTo>
                    <a:pt x="1" y="1246"/>
                  </a:lnTo>
                  <a:lnTo>
                    <a:pt x="35" y="1347"/>
                  </a:lnTo>
                  <a:lnTo>
                    <a:pt x="68" y="1448"/>
                  </a:lnTo>
                  <a:lnTo>
                    <a:pt x="136" y="1515"/>
                  </a:lnTo>
                  <a:lnTo>
                    <a:pt x="237" y="1583"/>
                  </a:lnTo>
                  <a:lnTo>
                    <a:pt x="472" y="1616"/>
                  </a:lnTo>
                  <a:lnTo>
                    <a:pt x="742" y="1650"/>
                  </a:lnTo>
                  <a:lnTo>
                    <a:pt x="1280" y="1583"/>
                  </a:lnTo>
                  <a:lnTo>
                    <a:pt x="1617" y="1549"/>
                  </a:lnTo>
                  <a:lnTo>
                    <a:pt x="2257" y="1549"/>
                  </a:lnTo>
                  <a:lnTo>
                    <a:pt x="2593" y="1515"/>
                  </a:lnTo>
                  <a:lnTo>
                    <a:pt x="2661" y="1482"/>
                  </a:lnTo>
                  <a:lnTo>
                    <a:pt x="2661" y="1448"/>
                  </a:lnTo>
                  <a:lnTo>
                    <a:pt x="2661" y="1414"/>
                  </a:lnTo>
                  <a:lnTo>
                    <a:pt x="2593" y="1246"/>
                  </a:lnTo>
                  <a:lnTo>
                    <a:pt x="2560" y="1078"/>
                  </a:lnTo>
                  <a:lnTo>
                    <a:pt x="2560" y="741"/>
                  </a:lnTo>
                  <a:lnTo>
                    <a:pt x="2593" y="539"/>
                  </a:lnTo>
                  <a:lnTo>
                    <a:pt x="2593" y="371"/>
                  </a:lnTo>
                  <a:lnTo>
                    <a:pt x="2560" y="202"/>
                  </a:lnTo>
                  <a:lnTo>
                    <a:pt x="2459" y="34"/>
                  </a:lnTo>
                  <a:lnTo>
                    <a:pt x="2425" y="34"/>
                  </a:lnTo>
                  <a:lnTo>
                    <a:pt x="2391" y="0"/>
                  </a:lnTo>
                  <a:lnTo>
                    <a:pt x="2055" y="34"/>
                  </a:lnTo>
                  <a:lnTo>
                    <a:pt x="1718" y="34"/>
                  </a:lnTo>
                  <a:lnTo>
                    <a:pt x="101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5" name="Google Shape;1745;p12"/>
            <p:cNvSpPr/>
            <p:nvPr/>
          </p:nvSpPr>
          <p:spPr>
            <a:xfrm>
              <a:off x="1629975" y="2796050"/>
              <a:ext cx="64850" cy="27800"/>
            </a:xfrm>
            <a:custGeom>
              <a:avLst/>
              <a:gdLst/>
              <a:ahLst/>
              <a:cxnLst/>
              <a:rect l="l" t="t" r="r" b="b"/>
              <a:pathLst>
                <a:path w="2594" h="1112" extrusionOk="0">
                  <a:moveTo>
                    <a:pt x="472" y="0"/>
                  </a:moveTo>
                  <a:lnTo>
                    <a:pt x="102" y="68"/>
                  </a:lnTo>
                  <a:lnTo>
                    <a:pt x="102" y="101"/>
                  </a:lnTo>
                  <a:lnTo>
                    <a:pt x="68" y="101"/>
                  </a:lnTo>
                  <a:lnTo>
                    <a:pt x="34" y="135"/>
                  </a:lnTo>
                  <a:lnTo>
                    <a:pt x="1" y="640"/>
                  </a:lnTo>
                  <a:lnTo>
                    <a:pt x="1" y="1111"/>
                  </a:lnTo>
                  <a:lnTo>
                    <a:pt x="135" y="1111"/>
                  </a:lnTo>
                  <a:lnTo>
                    <a:pt x="135" y="741"/>
                  </a:lnTo>
                  <a:lnTo>
                    <a:pt x="169" y="472"/>
                  </a:lnTo>
                  <a:lnTo>
                    <a:pt x="135" y="337"/>
                  </a:lnTo>
                  <a:lnTo>
                    <a:pt x="102" y="202"/>
                  </a:lnTo>
                  <a:lnTo>
                    <a:pt x="135" y="202"/>
                  </a:lnTo>
                  <a:lnTo>
                    <a:pt x="438" y="169"/>
                  </a:lnTo>
                  <a:lnTo>
                    <a:pt x="741" y="135"/>
                  </a:lnTo>
                  <a:lnTo>
                    <a:pt x="2088" y="135"/>
                  </a:lnTo>
                  <a:lnTo>
                    <a:pt x="2223" y="169"/>
                  </a:lnTo>
                  <a:lnTo>
                    <a:pt x="2324" y="236"/>
                  </a:lnTo>
                  <a:lnTo>
                    <a:pt x="2391" y="337"/>
                  </a:lnTo>
                  <a:lnTo>
                    <a:pt x="2459" y="505"/>
                  </a:lnTo>
                  <a:lnTo>
                    <a:pt x="2459" y="707"/>
                  </a:lnTo>
                  <a:lnTo>
                    <a:pt x="2459" y="1111"/>
                  </a:lnTo>
                  <a:lnTo>
                    <a:pt x="2593" y="1111"/>
                  </a:lnTo>
                  <a:lnTo>
                    <a:pt x="2593" y="640"/>
                  </a:lnTo>
                  <a:lnTo>
                    <a:pt x="2560" y="404"/>
                  </a:lnTo>
                  <a:lnTo>
                    <a:pt x="2492" y="202"/>
                  </a:lnTo>
                  <a:lnTo>
                    <a:pt x="2425" y="135"/>
                  </a:lnTo>
                  <a:lnTo>
                    <a:pt x="2324" y="68"/>
                  </a:lnTo>
                  <a:lnTo>
                    <a:pt x="2223" y="34"/>
                  </a:lnTo>
                  <a:lnTo>
                    <a:pt x="2122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6" name="Google Shape;1746;p12"/>
            <p:cNvSpPr/>
            <p:nvPr/>
          </p:nvSpPr>
          <p:spPr>
            <a:xfrm>
              <a:off x="1593800" y="2723650"/>
              <a:ext cx="62300" cy="64850"/>
            </a:xfrm>
            <a:custGeom>
              <a:avLst/>
              <a:gdLst/>
              <a:ahLst/>
              <a:cxnLst/>
              <a:rect l="l" t="t" r="r" b="b"/>
              <a:pathLst>
                <a:path w="2492" h="2594" extrusionOk="0">
                  <a:moveTo>
                    <a:pt x="2222" y="135"/>
                  </a:moveTo>
                  <a:lnTo>
                    <a:pt x="2289" y="169"/>
                  </a:lnTo>
                  <a:lnTo>
                    <a:pt x="2323" y="203"/>
                  </a:lnTo>
                  <a:lnTo>
                    <a:pt x="2357" y="236"/>
                  </a:lnTo>
                  <a:lnTo>
                    <a:pt x="2357" y="337"/>
                  </a:lnTo>
                  <a:lnTo>
                    <a:pt x="2357" y="842"/>
                  </a:lnTo>
                  <a:lnTo>
                    <a:pt x="2323" y="1348"/>
                  </a:lnTo>
                  <a:lnTo>
                    <a:pt x="2323" y="1853"/>
                  </a:lnTo>
                  <a:lnTo>
                    <a:pt x="2357" y="2358"/>
                  </a:lnTo>
                  <a:lnTo>
                    <a:pt x="2087" y="2425"/>
                  </a:lnTo>
                  <a:lnTo>
                    <a:pt x="1818" y="2459"/>
                  </a:lnTo>
                  <a:lnTo>
                    <a:pt x="1246" y="2425"/>
                  </a:lnTo>
                  <a:lnTo>
                    <a:pt x="707" y="2391"/>
                  </a:lnTo>
                  <a:lnTo>
                    <a:pt x="438" y="2358"/>
                  </a:lnTo>
                  <a:lnTo>
                    <a:pt x="269" y="2324"/>
                  </a:lnTo>
                  <a:lnTo>
                    <a:pt x="202" y="2257"/>
                  </a:lnTo>
                  <a:lnTo>
                    <a:pt x="135" y="2021"/>
                  </a:lnTo>
                  <a:lnTo>
                    <a:pt x="135" y="1752"/>
                  </a:lnTo>
                  <a:lnTo>
                    <a:pt x="135" y="1247"/>
                  </a:lnTo>
                  <a:lnTo>
                    <a:pt x="168" y="708"/>
                  </a:lnTo>
                  <a:lnTo>
                    <a:pt x="202" y="169"/>
                  </a:lnTo>
                  <a:lnTo>
                    <a:pt x="1279" y="169"/>
                  </a:lnTo>
                  <a:lnTo>
                    <a:pt x="1919" y="135"/>
                  </a:lnTo>
                  <a:close/>
                  <a:moveTo>
                    <a:pt x="135" y="1"/>
                  </a:moveTo>
                  <a:lnTo>
                    <a:pt x="101" y="34"/>
                  </a:lnTo>
                  <a:lnTo>
                    <a:pt x="67" y="68"/>
                  </a:lnTo>
                  <a:lnTo>
                    <a:pt x="67" y="102"/>
                  </a:lnTo>
                  <a:lnTo>
                    <a:pt x="101" y="135"/>
                  </a:lnTo>
                  <a:lnTo>
                    <a:pt x="34" y="438"/>
                  </a:lnTo>
                  <a:lnTo>
                    <a:pt x="0" y="741"/>
                  </a:lnTo>
                  <a:lnTo>
                    <a:pt x="0" y="1348"/>
                  </a:lnTo>
                  <a:lnTo>
                    <a:pt x="34" y="2021"/>
                  </a:lnTo>
                  <a:lnTo>
                    <a:pt x="34" y="2189"/>
                  </a:lnTo>
                  <a:lnTo>
                    <a:pt x="67" y="2290"/>
                  </a:lnTo>
                  <a:lnTo>
                    <a:pt x="101" y="2358"/>
                  </a:lnTo>
                  <a:lnTo>
                    <a:pt x="135" y="2391"/>
                  </a:lnTo>
                  <a:lnTo>
                    <a:pt x="168" y="2425"/>
                  </a:lnTo>
                  <a:lnTo>
                    <a:pt x="303" y="2459"/>
                  </a:lnTo>
                  <a:lnTo>
                    <a:pt x="673" y="2492"/>
                  </a:lnTo>
                  <a:lnTo>
                    <a:pt x="1044" y="2560"/>
                  </a:lnTo>
                  <a:lnTo>
                    <a:pt x="1751" y="2593"/>
                  </a:lnTo>
                  <a:lnTo>
                    <a:pt x="2121" y="2560"/>
                  </a:lnTo>
                  <a:lnTo>
                    <a:pt x="2289" y="2526"/>
                  </a:lnTo>
                  <a:lnTo>
                    <a:pt x="2458" y="2492"/>
                  </a:lnTo>
                  <a:lnTo>
                    <a:pt x="2491" y="2459"/>
                  </a:lnTo>
                  <a:lnTo>
                    <a:pt x="2491" y="2391"/>
                  </a:lnTo>
                  <a:lnTo>
                    <a:pt x="2458" y="2122"/>
                  </a:lnTo>
                  <a:lnTo>
                    <a:pt x="2458" y="1819"/>
                  </a:lnTo>
                  <a:lnTo>
                    <a:pt x="2458" y="1247"/>
                  </a:lnTo>
                  <a:lnTo>
                    <a:pt x="2491" y="674"/>
                  </a:lnTo>
                  <a:lnTo>
                    <a:pt x="2491" y="102"/>
                  </a:lnTo>
                  <a:lnTo>
                    <a:pt x="2491" y="68"/>
                  </a:lnTo>
                  <a:lnTo>
                    <a:pt x="2424" y="34"/>
                  </a:lnTo>
                  <a:lnTo>
                    <a:pt x="1852" y="1"/>
                  </a:lnTo>
                  <a:lnTo>
                    <a:pt x="1279" y="1"/>
                  </a:lnTo>
                  <a:lnTo>
                    <a:pt x="707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7" name="Google Shape;1747;p12"/>
            <p:cNvSpPr/>
            <p:nvPr/>
          </p:nvSpPr>
          <p:spPr>
            <a:xfrm>
              <a:off x="2068500" y="2795200"/>
              <a:ext cx="62325" cy="28650"/>
            </a:xfrm>
            <a:custGeom>
              <a:avLst/>
              <a:gdLst/>
              <a:ahLst/>
              <a:cxnLst/>
              <a:rect l="l" t="t" r="r" b="b"/>
              <a:pathLst>
                <a:path w="2493" h="1146" extrusionOk="0">
                  <a:moveTo>
                    <a:pt x="169" y="1"/>
                  </a:moveTo>
                  <a:lnTo>
                    <a:pt x="102" y="34"/>
                  </a:lnTo>
                  <a:lnTo>
                    <a:pt x="102" y="68"/>
                  </a:lnTo>
                  <a:lnTo>
                    <a:pt x="102" y="102"/>
                  </a:lnTo>
                  <a:lnTo>
                    <a:pt x="102" y="135"/>
                  </a:lnTo>
                  <a:lnTo>
                    <a:pt x="68" y="371"/>
                  </a:lnTo>
                  <a:lnTo>
                    <a:pt x="35" y="640"/>
                  </a:lnTo>
                  <a:lnTo>
                    <a:pt x="1" y="1145"/>
                  </a:lnTo>
                  <a:lnTo>
                    <a:pt x="136" y="1145"/>
                  </a:lnTo>
                  <a:lnTo>
                    <a:pt x="203" y="169"/>
                  </a:lnTo>
                  <a:lnTo>
                    <a:pt x="1314" y="169"/>
                  </a:lnTo>
                  <a:lnTo>
                    <a:pt x="1920" y="135"/>
                  </a:lnTo>
                  <a:lnTo>
                    <a:pt x="2223" y="135"/>
                  </a:lnTo>
                  <a:lnTo>
                    <a:pt x="2290" y="169"/>
                  </a:lnTo>
                  <a:lnTo>
                    <a:pt x="2324" y="203"/>
                  </a:lnTo>
                  <a:lnTo>
                    <a:pt x="2358" y="236"/>
                  </a:lnTo>
                  <a:lnTo>
                    <a:pt x="2391" y="337"/>
                  </a:lnTo>
                  <a:lnTo>
                    <a:pt x="2358" y="1145"/>
                  </a:lnTo>
                  <a:lnTo>
                    <a:pt x="2459" y="1145"/>
                  </a:lnTo>
                  <a:lnTo>
                    <a:pt x="2492" y="640"/>
                  </a:lnTo>
                  <a:lnTo>
                    <a:pt x="2492" y="102"/>
                  </a:lnTo>
                  <a:lnTo>
                    <a:pt x="2492" y="68"/>
                  </a:lnTo>
                  <a:lnTo>
                    <a:pt x="2459" y="34"/>
                  </a:lnTo>
                  <a:lnTo>
                    <a:pt x="1886" y="1"/>
                  </a:lnTo>
                  <a:lnTo>
                    <a:pt x="1314" y="34"/>
                  </a:lnTo>
                  <a:lnTo>
                    <a:pt x="742" y="34"/>
                  </a:lnTo>
                  <a:lnTo>
                    <a:pt x="1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8" name="Google Shape;1748;p12"/>
            <p:cNvSpPr/>
            <p:nvPr/>
          </p:nvSpPr>
          <p:spPr>
            <a:xfrm>
              <a:off x="1519725" y="2792675"/>
              <a:ext cx="106075" cy="31175"/>
            </a:xfrm>
            <a:custGeom>
              <a:avLst/>
              <a:gdLst/>
              <a:ahLst/>
              <a:cxnLst/>
              <a:rect l="l" t="t" r="r" b="b"/>
              <a:pathLst>
                <a:path w="4243" h="1247" extrusionOk="0">
                  <a:moveTo>
                    <a:pt x="3333" y="1"/>
                  </a:moveTo>
                  <a:lnTo>
                    <a:pt x="3098" y="34"/>
                  </a:lnTo>
                  <a:lnTo>
                    <a:pt x="2727" y="68"/>
                  </a:lnTo>
                  <a:lnTo>
                    <a:pt x="2155" y="102"/>
                  </a:lnTo>
                  <a:lnTo>
                    <a:pt x="1044" y="102"/>
                  </a:lnTo>
                  <a:lnTo>
                    <a:pt x="505" y="135"/>
                  </a:lnTo>
                  <a:lnTo>
                    <a:pt x="303" y="169"/>
                  </a:lnTo>
                  <a:lnTo>
                    <a:pt x="202" y="236"/>
                  </a:lnTo>
                  <a:lnTo>
                    <a:pt x="101" y="371"/>
                  </a:lnTo>
                  <a:lnTo>
                    <a:pt x="34" y="506"/>
                  </a:lnTo>
                  <a:lnTo>
                    <a:pt x="0" y="708"/>
                  </a:lnTo>
                  <a:lnTo>
                    <a:pt x="0" y="876"/>
                  </a:lnTo>
                  <a:lnTo>
                    <a:pt x="0" y="1246"/>
                  </a:lnTo>
                  <a:lnTo>
                    <a:pt x="169" y="1246"/>
                  </a:lnTo>
                  <a:lnTo>
                    <a:pt x="169" y="842"/>
                  </a:lnTo>
                  <a:lnTo>
                    <a:pt x="202" y="573"/>
                  </a:lnTo>
                  <a:lnTo>
                    <a:pt x="236" y="438"/>
                  </a:lnTo>
                  <a:lnTo>
                    <a:pt x="303" y="337"/>
                  </a:lnTo>
                  <a:lnTo>
                    <a:pt x="371" y="304"/>
                  </a:lnTo>
                  <a:lnTo>
                    <a:pt x="505" y="270"/>
                  </a:lnTo>
                  <a:lnTo>
                    <a:pt x="1650" y="270"/>
                  </a:lnTo>
                  <a:lnTo>
                    <a:pt x="2593" y="236"/>
                  </a:lnTo>
                  <a:lnTo>
                    <a:pt x="2963" y="203"/>
                  </a:lnTo>
                  <a:lnTo>
                    <a:pt x="3434" y="169"/>
                  </a:lnTo>
                  <a:lnTo>
                    <a:pt x="3636" y="203"/>
                  </a:lnTo>
                  <a:lnTo>
                    <a:pt x="3838" y="270"/>
                  </a:lnTo>
                  <a:lnTo>
                    <a:pt x="3973" y="371"/>
                  </a:lnTo>
                  <a:lnTo>
                    <a:pt x="4007" y="438"/>
                  </a:lnTo>
                  <a:lnTo>
                    <a:pt x="4040" y="539"/>
                  </a:lnTo>
                  <a:lnTo>
                    <a:pt x="4074" y="876"/>
                  </a:lnTo>
                  <a:lnTo>
                    <a:pt x="4040" y="1246"/>
                  </a:lnTo>
                  <a:lnTo>
                    <a:pt x="4242" y="1246"/>
                  </a:lnTo>
                  <a:lnTo>
                    <a:pt x="4242" y="842"/>
                  </a:lnTo>
                  <a:lnTo>
                    <a:pt x="4175" y="438"/>
                  </a:lnTo>
                  <a:lnTo>
                    <a:pt x="4175" y="337"/>
                  </a:lnTo>
                  <a:lnTo>
                    <a:pt x="4108" y="270"/>
                  </a:lnTo>
                  <a:lnTo>
                    <a:pt x="3973" y="135"/>
                  </a:lnTo>
                  <a:lnTo>
                    <a:pt x="3771" y="68"/>
                  </a:lnTo>
                  <a:lnTo>
                    <a:pt x="3569" y="34"/>
                  </a:lnTo>
                  <a:lnTo>
                    <a:pt x="333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9" name="Google Shape;1749;p12"/>
            <p:cNvSpPr/>
            <p:nvPr/>
          </p:nvSpPr>
          <p:spPr>
            <a:xfrm>
              <a:off x="2130800" y="2762375"/>
              <a:ext cx="11800" cy="13500"/>
            </a:xfrm>
            <a:custGeom>
              <a:avLst/>
              <a:gdLst/>
              <a:ahLst/>
              <a:cxnLst/>
              <a:rect l="l" t="t" r="r" b="b"/>
              <a:pathLst>
                <a:path w="472" h="540" extrusionOk="0">
                  <a:moveTo>
                    <a:pt x="303" y="102"/>
                  </a:moveTo>
                  <a:lnTo>
                    <a:pt x="337" y="169"/>
                  </a:lnTo>
                  <a:lnTo>
                    <a:pt x="303" y="203"/>
                  </a:lnTo>
                  <a:lnTo>
                    <a:pt x="169" y="135"/>
                  </a:lnTo>
                  <a:lnTo>
                    <a:pt x="236" y="102"/>
                  </a:lnTo>
                  <a:close/>
                  <a:moveTo>
                    <a:pt x="169" y="1"/>
                  </a:moveTo>
                  <a:lnTo>
                    <a:pt x="68" y="34"/>
                  </a:lnTo>
                  <a:lnTo>
                    <a:pt x="0" y="135"/>
                  </a:lnTo>
                  <a:lnTo>
                    <a:pt x="0" y="203"/>
                  </a:lnTo>
                  <a:lnTo>
                    <a:pt x="34" y="236"/>
                  </a:lnTo>
                  <a:lnTo>
                    <a:pt x="202" y="270"/>
                  </a:lnTo>
                  <a:lnTo>
                    <a:pt x="202" y="304"/>
                  </a:lnTo>
                  <a:lnTo>
                    <a:pt x="270" y="304"/>
                  </a:lnTo>
                  <a:lnTo>
                    <a:pt x="169" y="337"/>
                  </a:lnTo>
                  <a:lnTo>
                    <a:pt x="101" y="405"/>
                  </a:lnTo>
                  <a:lnTo>
                    <a:pt x="68" y="438"/>
                  </a:lnTo>
                  <a:lnTo>
                    <a:pt x="101" y="506"/>
                  </a:lnTo>
                  <a:lnTo>
                    <a:pt x="270" y="539"/>
                  </a:lnTo>
                  <a:lnTo>
                    <a:pt x="404" y="506"/>
                  </a:lnTo>
                  <a:lnTo>
                    <a:pt x="438" y="506"/>
                  </a:lnTo>
                  <a:lnTo>
                    <a:pt x="472" y="472"/>
                  </a:lnTo>
                  <a:lnTo>
                    <a:pt x="438" y="337"/>
                  </a:lnTo>
                  <a:lnTo>
                    <a:pt x="371" y="236"/>
                  </a:lnTo>
                  <a:lnTo>
                    <a:pt x="438" y="203"/>
                  </a:lnTo>
                  <a:lnTo>
                    <a:pt x="438" y="102"/>
                  </a:lnTo>
                  <a:lnTo>
                    <a:pt x="371" y="34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0" name="Google Shape;1750;p12"/>
            <p:cNvSpPr/>
            <p:nvPr/>
          </p:nvSpPr>
          <p:spPr>
            <a:xfrm>
              <a:off x="1993600" y="2795200"/>
              <a:ext cx="62300" cy="28650"/>
            </a:xfrm>
            <a:custGeom>
              <a:avLst/>
              <a:gdLst/>
              <a:ahLst/>
              <a:cxnLst/>
              <a:rect l="l" t="t" r="r" b="b"/>
              <a:pathLst>
                <a:path w="2492" h="1146" extrusionOk="0">
                  <a:moveTo>
                    <a:pt x="1280" y="1"/>
                  </a:moveTo>
                  <a:lnTo>
                    <a:pt x="135" y="102"/>
                  </a:lnTo>
                  <a:lnTo>
                    <a:pt x="101" y="135"/>
                  </a:lnTo>
                  <a:lnTo>
                    <a:pt x="68" y="169"/>
                  </a:lnTo>
                  <a:lnTo>
                    <a:pt x="68" y="203"/>
                  </a:lnTo>
                  <a:lnTo>
                    <a:pt x="101" y="236"/>
                  </a:lnTo>
                  <a:lnTo>
                    <a:pt x="135" y="236"/>
                  </a:lnTo>
                  <a:lnTo>
                    <a:pt x="68" y="472"/>
                  </a:lnTo>
                  <a:lnTo>
                    <a:pt x="34" y="708"/>
                  </a:lnTo>
                  <a:lnTo>
                    <a:pt x="0" y="1145"/>
                  </a:lnTo>
                  <a:lnTo>
                    <a:pt x="135" y="1145"/>
                  </a:lnTo>
                  <a:lnTo>
                    <a:pt x="135" y="708"/>
                  </a:lnTo>
                  <a:lnTo>
                    <a:pt x="202" y="270"/>
                  </a:lnTo>
                  <a:lnTo>
                    <a:pt x="236" y="270"/>
                  </a:lnTo>
                  <a:lnTo>
                    <a:pt x="270" y="236"/>
                  </a:lnTo>
                  <a:lnTo>
                    <a:pt x="876" y="203"/>
                  </a:lnTo>
                  <a:lnTo>
                    <a:pt x="1515" y="135"/>
                  </a:lnTo>
                  <a:lnTo>
                    <a:pt x="1886" y="135"/>
                  </a:lnTo>
                  <a:lnTo>
                    <a:pt x="2290" y="169"/>
                  </a:lnTo>
                  <a:lnTo>
                    <a:pt x="2323" y="203"/>
                  </a:lnTo>
                  <a:lnTo>
                    <a:pt x="2357" y="270"/>
                  </a:lnTo>
                  <a:lnTo>
                    <a:pt x="2357" y="539"/>
                  </a:lnTo>
                  <a:lnTo>
                    <a:pt x="2357" y="1011"/>
                  </a:lnTo>
                  <a:lnTo>
                    <a:pt x="2357" y="1145"/>
                  </a:lnTo>
                  <a:lnTo>
                    <a:pt x="2492" y="1145"/>
                  </a:lnTo>
                  <a:lnTo>
                    <a:pt x="2492" y="102"/>
                  </a:lnTo>
                  <a:lnTo>
                    <a:pt x="2492" y="68"/>
                  </a:lnTo>
                  <a:lnTo>
                    <a:pt x="2458" y="34"/>
                  </a:lnTo>
                  <a:lnTo>
                    <a:pt x="215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1" name="Google Shape;1751;p12"/>
            <p:cNvSpPr/>
            <p:nvPr/>
          </p:nvSpPr>
          <p:spPr>
            <a:xfrm>
              <a:off x="3731700" y="1357575"/>
              <a:ext cx="44650" cy="18550"/>
            </a:xfrm>
            <a:custGeom>
              <a:avLst/>
              <a:gdLst/>
              <a:ahLst/>
              <a:cxnLst/>
              <a:rect l="l" t="t" r="r" b="b"/>
              <a:pathLst>
                <a:path w="1786" h="742" extrusionOk="0">
                  <a:moveTo>
                    <a:pt x="1752" y="1"/>
                  </a:moveTo>
                  <a:lnTo>
                    <a:pt x="1314" y="102"/>
                  </a:lnTo>
                  <a:lnTo>
                    <a:pt x="876" y="236"/>
                  </a:lnTo>
                  <a:lnTo>
                    <a:pt x="439" y="405"/>
                  </a:lnTo>
                  <a:lnTo>
                    <a:pt x="35" y="573"/>
                  </a:lnTo>
                  <a:lnTo>
                    <a:pt x="1" y="607"/>
                  </a:lnTo>
                  <a:lnTo>
                    <a:pt x="1" y="674"/>
                  </a:lnTo>
                  <a:lnTo>
                    <a:pt x="35" y="708"/>
                  </a:lnTo>
                  <a:lnTo>
                    <a:pt x="68" y="741"/>
                  </a:lnTo>
                  <a:lnTo>
                    <a:pt x="371" y="708"/>
                  </a:lnTo>
                  <a:lnTo>
                    <a:pt x="641" y="640"/>
                  </a:lnTo>
                  <a:lnTo>
                    <a:pt x="1213" y="438"/>
                  </a:lnTo>
                  <a:lnTo>
                    <a:pt x="1785" y="270"/>
                  </a:lnTo>
                  <a:lnTo>
                    <a:pt x="178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2" name="Google Shape;1752;p12"/>
            <p:cNvSpPr/>
            <p:nvPr/>
          </p:nvSpPr>
          <p:spPr>
            <a:xfrm>
              <a:off x="3708150" y="1295300"/>
              <a:ext cx="68200" cy="24425"/>
            </a:xfrm>
            <a:custGeom>
              <a:avLst/>
              <a:gdLst/>
              <a:ahLst/>
              <a:cxnLst/>
              <a:rect l="l" t="t" r="r" b="b"/>
              <a:pathLst>
                <a:path w="2728" h="977" extrusionOk="0">
                  <a:moveTo>
                    <a:pt x="2727" y="0"/>
                  </a:moveTo>
                  <a:lnTo>
                    <a:pt x="2492" y="67"/>
                  </a:lnTo>
                  <a:lnTo>
                    <a:pt x="1886" y="236"/>
                  </a:lnTo>
                  <a:lnTo>
                    <a:pt x="1246" y="438"/>
                  </a:lnTo>
                  <a:lnTo>
                    <a:pt x="34" y="909"/>
                  </a:lnTo>
                  <a:lnTo>
                    <a:pt x="0" y="943"/>
                  </a:lnTo>
                  <a:lnTo>
                    <a:pt x="34" y="976"/>
                  </a:lnTo>
                  <a:lnTo>
                    <a:pt x="371" y="976"/>
                  </a:lnTo>
                  <a:lnTo>
                    <a:pt x="707" y="943"/>
                  </a:lnTo>
                  <a:lnTo>
                    <a:pt x="1044" y="842"/>
                  </a:lnTo>
                  <a:lnTo>
                    <a:pt x="1381" y="741"/>
                  </a:lnTo>
                  <a:lnTo>
                    <a:pt x="2054" y="505"/>
                  </a:lnTo>
                  <a:lnTo>
                    <a:pt x="2391" y="404"/>
                  </a:lnTo>
                  <a:lnTo>
                    <a:pt x="2727" y="303"/>
                  </a:lnTo>
                  <a:lnTo>
                    <a:pt x="272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3" name="Google Shape;1753;p12"/>
            <p:cNvSpPr/>
            <p:nvPr/>
          </p:nvSpPr>
          <p:spPr>
            <a:xfrm>
              <a:off x="3718250" y="1315500"/>
              <a:ext cx="58100" cy="21900"/>
            </a:xfrm>
            <a:custGeom>
              <a:avLst/>
              <a:gdLst/>
              <a:ahLst/>
              <a:cxnLst/>
              <a:rect l="l" t="t" r="r" b="b"/>
              <a:pathLst>
                <a:path w="2324" h="876" extrusionOk="0">
                  <a:moveTo>
                    <a:pt x="2323" y="0"/>
                  </a:moveTo>
                  <a:lnTo>
                    <a:pt x="1953" y="135"/>
                  </a:lnTo>
                  <a:lnTo>
                    <a:pt x="1448" y="303"/>
                  </a:lnTo>
                  <a:lnTo>
                    <a:pt x="977" y="471"/>
                  </a:lnTo>
                  <a:lnTo>
                    <a:pt x="472" y="640"/>
                  </a:lnTo>
                  <a:lnTo>
                    <a:pt x="34" y="842"/>
                  </a:lnTo>
                  <a:lnTo>
                    <a:pt x="0" y="875"/>
                  </a:lnTo>
                  <a:lnTo>
                    <a:pt x="303" y="875"/>
                  </a:lnTo>
                  <a:lnTo>
                    <a:pt x="539" y="842"/>
                  </a:lnTo>
                  <a:lnTo>
                    <a:pt x="1044" y="741"/>
                  </a:lnTo>
                  <a:lnTo>
                    <a:pt x="1549" y="606"/>
                  </a:lnTo>
                  <a:lnTo>
                    <a:pt x="2020" y="438"/>
                  </a:lnTo>
                  <a:lnTo>
                    <a:pt x="2323" y="303"/>
                  </a:lnTo>
                  <a:lnTo>
                    <a:pt x="232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4" name="Google Shape;1754;p12"/>
            <p:cNvSpPr/>
            <p:nvPr/>
          </p:nvSpPr>
          <p:spPr>
            <a:xfrm>
              <a:off x="3741800" y="1396300"/>
              <a:ext cx="34550" cy="16000"/>
            </a:xfrm>
            <a:custGeom>
              <a:avLst/>
              <a:gdLst/>
              <a:ahLst/>
              <a:cxnLst/>
              <a:rect l="l" t="t" r="r" b="b"/>
              <a:pathLst>
                <a:path w="1382" h="640" extrusionOk="0">
                  <a:moveTo>
                    <a:pt x="1381" y="0"/>
                  </a:moveTo>
                  <a:lnTo>
                    <a:pt x="1045" y="101"/>
                  </a:lnTo>
                  <a:lnTo>
                    <a:pt x="775" y="169"/>
                  </a:lnTo>
                  <a:lnTo>
                    <a:pt x="439" y="236"/>
                  </a:lnTo>
                  <a:lnTo>
                    <a:pt x="270" y="303"/>
                  </a:lnTo>
                  <a:lnTo>
                    <a:pt x="136" y="404"/>
                  </a:lnTo>
                  <a:lnTo>
                    <a:pt x="68" y="505"/>
                  </a:lnTo>
                  <a:lnTo>
                    <a:pt x="1" y="640"/>
                  </a:lnTo>
                  <a:lnTo>
                    <a:pt x="35" y="640"/>
                  </a:lnTo>
                  <a:lnTo>
                    <a:pt x="371" y="573"/>
                  </a:lnTo>
                  <a:lnTo>
                    <a:pt x="708" y="472"/>
                  </a:lnTo>
                  <a:lnTo>
                    <a:pt x="1381" y="303"/>
                  </a:lnTo>
                  <a:lnTo>
                    <a:pt x="138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5" name="Google Shape;1755;p12"/>
            <p:cNvSpPr/>
            <p:nvPr/>
          </p:nvSpPr>
          <p:spPr>
            <a:xfrm>
              <a:off x="3708150" y="1270875"/>
              <a:ext cx="68200" cy="25275"/>
            </a:xfrm>
            <a:custGeom>
              <a:avLst/>
              <a:gdLst/>
              <a:ahLst/>
              <a:cxnLst/>
              <a:rect l="l" t="t" r="r" b="b"/>
              <a:pathLst>
                <a:path w="2728" h="1011" extrusionOk="0">
                  <a:moveTo>
                    <a:pt x="2727" y="1"/>
                  </a:moveTo>
                  <a:lnTo>
                    <a:pt x="1347" y="438"/>
                  </a:lnTo>
                  <a:lnTo>
                    <a:pt x="674" y="674"/>
                  </a:lnTo>
                  <a:lnTo>
                    <a:pt x="34" y="943"/>
                  </a:lnTo>
                  <a:lnTo>
                    <a:pt x="0" y="977"/>
                  </a:lnTo>
                  <a:lnTo>
                    <a:pt x="34" y="1011"/>
                  </a:lnTo>
                  <a:lnTo>
                    <a:pt x="404" y="1011"/>
                  </a:lnTo>
                  <a:lnTo>
                    <a:pt x="775" y="943"/>
                  </a:lnTo>
                  <a:lnTo>
                    <a:pt x="1145" y="809"/>
                  </a:lnTo>
                  <a:lnTo>
                    <a:pt x="1515" y="674"/>
                  </a:lnTo>
                  <a:lnTo>
                    <a:pt x="2121" y="438"/>
                  </a:lnTo>
                  <a:lnTo>
                    <a:pt x="2727" y="236"/>
                  </a:lnTo>
                  <a:lnTo>
                    <a:pt x="272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6" name="Google Shape;1756;p12"/>
            <p:cNvSpPr/>
            <p:nvPr/>
          </p:nvSpPr>
          <p:spPr>
            <a:xfrm>
              <a:off x="3733400" y="1377775"/>
              <a:ext cx="42950" cy="19375"/>
            </a:xfrm>
            <a:custGeom>
              <a:avLst/>
              <a:gdLst/>
              <a:ahLst/>
              <a:cxnLst/>
              <a:rect l="l" t="t" r="r" b="b"/>
              <a:pathLst>
                <a:path w="1718" h="775" extrusionOk="0">
                  <a:moveTo>
                    <a:pt x="1717" y="1"/>
                  </a:moveTo>
                  <a:lnTo>
                    <a:pt x="842" y="337"/>
                  </a:lnTo>
                  <a:lnTo>
                    <a:pt x="34" y="708"/>
                  </a:lnTo>
                  <a:lnTo>
                    <a:pt x="0" y="741"/>
                  </a:lnTo>
                  <a:lnTo>
                    <a:pt x="68" y="775"/>
                  </a:lnTo>
                  <a:lnTo>
                    <a:pt x="472" y="741"/>
                  </a:lnTo>
                  <a:lnTo>
                    <a:pt x="876" y="640"/>
                  </a:lnTo>
                  <a:lnTo>
                    <a:pt x="1313" y="506"/>
                  </a:lnTo>
                  <a:lnTo>
                    <a:pt x="1717" y="371"/>
                  </a:lnTo>
                  <a:lnTo>
                    <a:pt x="171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7" name="Google Shape;1757;p12"/>
            <p:cNvSpPr/>
            <p:nvPr/>
          </p:nvSpPr>
          <p:spPr>
            <a:xfrm>
              <a:off x="3340325" y="1364300"/>
              <a:ext cx="161625" cy="55575"/>
            </a:xfrm>
            <a:custGeom>
              <a:avLst/>
              <a:gdLst/>
              <a:ahLst/>
              <a:cxnLst/>
              <a:rect l="l" t="t" r="r" b="b"/>
              <a:pathLst>
                <a:path w="6465" h="2223" extrusionOk="0">
                  <a:moveTo>
                    <a:pt x="6364" y="1"/>
                  </a:moveTo>
                  <a:lnTo>
                    <a:pt x="6128" y="102"/>
                  </a:lnTo>
                  <a:lnTo>
                    <a:pt x="5825" y="237"/>
                  </a:lnTo>
                  <a:lnTo>
                    <a:pt x="5252" y="540"/>
                  </a:lnTo>
                  <a:lnTo>
                    <a:pt x="4949" y="641"/>
                  </a:lnTo>
                  <a:lnTo>
                    <a:pt x="4646" y="708"/>
                  </a:lnTo>
                  <a:lnTo>
                    <a:pt x="4512" y="742"/>
                  </a:lnTo>
                  <a:lnTo>
                    <a:pt x="4343" y="742"/>
                  </a:lnTo>
                  <a:lnTo>
                    <a:pt x="4209" y="708"/>
                  </a:lnTo>
                  <a:lnTo>
                    <a:pt x="4074" y="641"/>
                  </a:lnTo>
                  <a:lnTo>
                    <a:pt x="4007" y="641"/>
                  </a:lnTo>
                  <a:lnTo>
                    <a:pt x="3939" y="674"/>
                  </a:lnTo>
                  <a:lnTo>
                    <a:pt x="3872" y="775"/>
                  </a:lnTo>
                  <a:lnTo>
                    <a:pt x="3805" y="876"/>
                  </a:lnTo>
                  <a:lnTo>
                    <a:pt x="3704" y="910"/>
                  </a:lnTo>
                  <a:lnTo>
                    <a:pt x="3636" y="944"/>
                  </a:lnTo>
                  <a:lnTo>
                    <a:pt x="3569" y="910"/>
                  </a:lnTo>
                  <a:lnTo>
                    <a:pt x="3502" y="843"/>
                  </a:lnTo>
                  <a:lnTo>
                    <a:pt x="3333" y="641"/>
                  </a:lnTo>
                  <a:lnTo>
                    <a:pt x="3367" y="472"/>
                  </a:lnTo>
                  <a:lnTo>
                    <a:pt x="3333" y="405"/>
                  </a:lnTo>
                  <a:lnTo>
                    <a:pt x="3300" y="371"/>
                  </a:lnTo>
                  <a:lnTo>
                    <a:pt x="3199" y="371"/>
                  </a:lnTo>
                  <a:lnTo>
                    <a:pt x="3030" y="506"/>
                  </a:lnTo>
                  <a:lnTo>
                    <a:pt x="2963" y="641"/>
                  </a:lnTo>
                  <a:lnTo>
                    <a:pt x="2929" y="775"/>
                  </a:lnTo>
                  <a:lnTo>
                    <a:pt x="2963" y="876"/>
                  </a:lnTo>
                  <a:lnTo>
                    <a:pt x="2828" y="1011"/>
                  </a:lnTo>
                  <a:lnTo>
                    <a:pt x="2727" y="1045"/>
                  </a:lnTo>
                  <a:lnTo>
                    <a:pt x="2593" y="1112"/>
                  </a:lnTo>
                  <a:lnTo>
                    <a:pt x="2458" y="1112"/>
                  </a:lnTo>
                  <a:lnTo>
                    <a:pt x="2391" y="1045"/>
                  </a:lnTo>
                  <a:lnTo>
                    <a:pt x="2391" y="977"/>
                  </a:lnTo>
                  <a:lnTo>
                    <a:pt x="2424" y="876"/>
                  </a:lnTo>
                  <a:lnTo>
                    <a:pt x="2424" y="843"/>
                  </a:lnTo>
                  <a:lnTo>
                    <a:pt x="2391" y="775"/>
                  </a:lnTo>
                  <a:lnTo>
                    <a:pt x="2323" y="742"/>
                  </a:lnTo>
                  <a:lnTo>
                    <a:pt x="2256" y="742"/>
                  </a:lnTo>
                  <a:lnTo>
                    <a:pt x="2222" y="809"/>
                  </a:lnTo>
                  <a:lnTo>
                    <a:pt x="2189" y="977"/>
                  </a:lnTo>
                  <a:lnTo>
                    <a:pt x="2088" y="1179"/>
                  </a:lnTo>
                  <a:lnTo>
                    <a:pt x="1919" y="1348"/>
                  </a:lnTo>
                  <a:lnTo>
                    <a:pt x="1751" y="1449"/>
                  </a:lnTo>
                  <a:lnTo>
                    <a:pt x="1515" y="1482"/>
                  </a:lnTo>
                  <a:lnTo>
                    <a:pt x="1313" y="1482"/>
                  </a:lnTo>
                  <a:lnTo>
                    <a:pt x="1179" y="1449"/>
                  </a:lnTo>
                  <a:lnTo>
                    <a:pt x="1347" y="1078"/>
                  </a:lnTo>
                  <a:lnTo>
                    <a:pt x="1414" y="809"/>
                  </a:lnTo>
                  <a:lnTo>
                    <a:pt x="1414" y="742"/>
                  </a:lnTo>
                  <a:lnTo>
                    <a:pt x="1381" y="708"/>
                  </a:lnTo>
                  <a:lnTo>
                    <a:pt x="1347" y="674"/>
                  </a:lnTo>
                  <a:lnTo>
                    <a:pt x="1280" y="708"/>
                  </a:lnTo>
                  <a:lnTo>
                    <a:pt x="1044" y="843"/>
                  </a:lnTo>
                  <a:lnTo>
                    <a:pt x="876" y="1078"/>
                  </a:lnTo>
                  <a:lnTo>
                    <a:pt x="842" y="1179"/>
                  </a:lnTo>
                  <a:lnTo>
                    <a:pt x="808" y="1280"/>
                  </a:lnTo>
                  <a:lnTo>
                    <a:pt x="808" y="1415"/>
                  </a:lnTo>
                  <a:lnTo>
                    <a:pt x="876" y="1516"/>
                  </a:lnTo>
                  <a:lnTo>
                    <a:pt x="606" y="1819"/>
                  </a:lnTo>
                  <a:lnTo>
                    <a:pt x="539" y="1886"/>
                  </a:lnTo>
                  <a:lnTo>
                    <a:pt x="472" y="1920"/>
                  </a:lnTo>
                  <a:lnTo>
                    <a:pt x="404" y="1920"/>
                  </a:lnTo>
                  <a:lnTo>
                    <a:pt x="371" y="1886"/>
                  </a:lnTo>
                  <a:lnTo>
                    <a:pt x="270" y="1819"/>
                  </a:lnTo>
                  <a:lnTo>
                    <a:pt x="202" y="1651"/>
                  </a:lnTo>
                  <a:lnTo>
                    <a:pt x="202" y="1482"/>
                  </a:lnTo>
                  <a:lnTo>
                    <a:pt x="236" y="1280"/>
                  </a:lnTo>
                  <a:lnTo>
                    <a:pt x="337" y="1112"/>
                  </a:lnTo>
                  <a:lnTo>
                    <a:pt x="404" y="1045"/>
                  </a:lnTo>
                  <a:lnTo>
                    <a:pt x="505" y="977"/>
                  </a:lnTo>
                  <a:lnTo>
                    <a:pt x="539" y="944"/>
                  </a:lnTo>
                  <a:lnTo>
                    <a:pt x="539" y="910"/>
                  </a:lnTo>
                  <a:lnTo>
                    <a:pt x="505" y="876"/>
                  </a:lnTo>
                  <a:lnTo>
                    <a:pt x="472" y="876"/>
                  </a:lnTo>
                  <a:lnTo>
                    <a:pt x="371" y="910"/>
                  </a:lnTo>
                  <a:lnTo>
                    <a:pt x="303" y="944"/>
                  </a:lnTo>
                  <a:lnTo>
                    <a:pt x="169" y="1078"/>
                  </a:lnTo>
                  <a:lnTo>
                    <a:pt x="68" y="1280"/>
                  </a:lnTo>
                  <a:lnTo>
                    <a:pt x="0" y="1516"/>
                  </a:lnTo>
                  <a:lnTo>
                    <a:pt x="0" y="1752"/>
                  </a:lnTo>
                  <a:lnTo>
                    <a:pt x="34" y="1954"/>
                  </a:lnTo>
                  <a:lnTo>
                    <a:pt x="68" y="2021"/>
                  </a:lnTo>
                  <a:lnTo>
                    <a:pt x="135" y="2122"/>
                  </a:lnTo>
                  <a:lnTo>
                    <a:pt x="202" y="2156"/>
                  </a:lnTo>
                  <a:lnTo>
                    <a:pt x="303" y="2189"/>
                  </a:lnTo>
                  <a:lnTo>
                    <a:pt x="404" y="2223"/>
                  </a:lnTo>
                  <a:lnTo>
                    <a:pt x="505" y="2189"/>
                  </a:lnTo>
                  <a:lnTo>
                    <a:pt x="606" y="2156"/>
                  </a:lnTo>
                  <a:lnTo>
                    <a:pt x="707" y="2088"/>
                  </a:lnTo>
                  <a:lnTo>
                    <a:pt x="909" y="1886"/>
                  </a:lnTo>
                  <a:lnTo>
                    <a:pt x="1078" y="1617"/>
                  </a:lnTo>
                  <a:lnTo>
                    <a:pt x="1145" y="1651"/>
                  </a:lnTo>
                  <a:lnTo>
                    <a:pt x="1313" y="1684"/>
                  </a:lnTo>
                  <a:lnTo>
                    <a:pt x="1482" y="1718"/>
                  </a:lnTo>
                  <a:lnTo>
                    <a:pt x="1650" y="1684"/>
                  </a:lnTo>
                  <a:lnTo>
                    <a:pt x="1818" y="1651"/>
                  </a:lnTo>
                  <a:lnTo>
                    <a:pt x="1953" y="1583"/>
                  </a:lnTo>
                  <a:lnTo>
                    <a:pt x="2088" y="1482"/>
                  </a:lnTo>
                  <a:lnTo>
                    <a:pt x="2189" y="1381"/>
                  </a:lnTo>
                  <a:lnTo>
                    <a:pt x="2290" y="1247"/>
                  </a:lnTo>
                  <a:lnTo>
                    <a:pt x="2357" y="1280"/>
                  </a:lnTo>
                  <a:lnTo>
                    <a:pt x="2458" y="1314"/>
                  </a:lnTo>
                  <a:lnTo>
                    <a:pt x="2660" y="1280"/>
                  </a:lnTo>
                  <a:lnTo>
                    <a:pt x="2896" y="1179"/>
                  </a:lnTo>
                  <a:lnTo>
                    <a:pt x="3098" y="1045"/>
                  </a:lnTo>
                  <a:lnTo>
                    <a:pt x="3232" y="1112"/>
                  </a:lnTo>
                  <a:lnTo>
                    <a:pt x="3401" y="1146"/>
                  </a:lnTo>
                  <a:lnTo>
                    <a:pt x="3603" y="1179"/>
                  </a:lnTo>
                  <a:lnTo>
                    <a:pt x="3771" y="1112"/>
                  </a:lnTo>
                  <a:lnTo>
                    <a:pt x="3906" y="1045"/>
                  </a:lnTo>
                  <a:lnTo>
                    <a:pt x="4007" y="977"/>
                  </a:lnTo>
                  <a:lnTo>
                    <a:pt x="4074" y="944"/>
                  </a:lnTo>
                  <a:lnTo>
                    <a:pt x="4209" y="910"/>
                  </a:lnTo>
                  <a:lnTo>
                    <a:pt x="4613" y="910"/>
                  </a:lnTo>
                  <a:lnTo>
                    <a:pt x="4983" y="809"/>
                  </a:lnTo>
                  <a:lnTo>
                    <a:pt x="5353" y="708"/>
                  </a:lnTo>
                  <a:lnTo>
                    <a:pt x="5757" y="540"/>
                  </a:lnTo>
                  <a:lnTo>
                    <a:pt x="6128" y="371"/>
                  </a:lnTo>
                  <a:lnTo>
                    <a:pt x="6296" y="237"/>
                  </a:lnTo>
                  <a:lnTo>
                    <a:pt x="6465" y="136"/>
                  </a:lnTo>
                  <a:lnTo>
                    <a:pt x="6465" y="68"/>
                  </a:lnTo>
                  <a:lnTo>
                    <a:pt x="6465" y="35"/>
                  </a:lnTo>
                  <a:lnTo>
                    <a:pt x="643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8" name="Google Shape;1758;p12"/>
            <p:cNvSpPr/>
            <p:nvPr/>
          </p:nvSpPr>
          <p:spPr>
            <a:xfrm>
              <a:off x="3405125" y="1533500"/>
              <a:ext cx="238225" cy="68200"/>
            </a:xfrm>
            <a:custGeom>
              <a:avLst/>
              <a:gdLst/>
              <a:ahLst/>
              <a:cxnLst/>
              <a:rect l="l" t="t" r="r" b="b"/>
              <a:pathLst>
                <a:path w="9529" h="2728" extrusionOk="0">
                  <a:moveTo>
                    <a:pt x="9360" y="0"/>
                  </a:moveTo>
                  <a:lnTo>
                    <a:pt x="8855" y="67"/>
                  </a:lnTo>
                  <a:lnTo>
                    <a:pt x="8350" y="168"/>
                  </a:lnTo>
                  <a:lnTo>
                    <a:pt x="7845" y="303"/>
                  </a:lnTo>
                  <a:lnTo>
                    <a:pt x="7340" y="471"/>
                  </a:lnTo>
                  <a:lnTo>
                    <a:pt x="6330" y="842"/>
                  </a:lnTo>
                  <a:lnTo>
                    <a:pt x="5825" y="1010"/>
                  </a:lnTo>
                  <a:lnTo>
                    <a:pt x="5320" y="1145"/>
                  </a:lnTo>
                  <a:lnTo>
                    <a:pt x="2694" y="1886"/>
                  </a:lnTo>
                  <a:lnTo>
                    <a:pt x="1516" y="2189"/>
                  </a:lnTo>
                  <a:lnTo>
                    <a:pt x="775" y="2357"/>
                  </a:lnTo>
                  <a:lnTo>
                    <a:pt x="539" y="2424"/>
                  </a:lnTo>
                  <a:lnTo>
                    <a:pt x="438" y="2424"/>
                  </a:lnTo>
                  <a:lnTo>
                    <a:pt x="337" y="2458"/>
                  </a:lnTo>
                  <a:lnTo>
                    <a:pt x="270" y="2525"/>
                  </a:lnTo>
                  <a:lnTo>
                    <a:pt x="203" y="2593"/>
                  </a:lnTo>
                  <a:lnTo>
                    <a:pt x="169" y="2559"/>
                  </a:lnTo>
                  <a:lnTo>
                    <a:pt x="1" y="2559"/>
                  </a:lnTo>
                  <a:lnTo>
                    <a:pt x="1" y="2593"/>
                  </a:lnTo>
                  <a:lnTo>
                    <a:pt x="1" y="2626"/>
                  </a:lnTo>
                  <a:lnTo>
                    <a:pt x="34" y="2694"/>
                  </a:lnTo>
                  <a:lnTo>
                    <a:pt x="68" y="2727"/>
                  </a:lnTo>
                  <a:lnTo>
                    <a:pt x="708" y="2660"/>
                  </a:lnTo>
                  <a:lnTo>
                    <a:pt x="1314" y="2559"/>
                  </a:lnTo>
                  <a:lnTo>
                    <a:pt x="1920" y="2424"/>
                  </a:lnTo>
                  <a:lnTo>
                    <a:pt x="2526" y="2290"/>
                  </a:lnTo>
                  <a:lnTo>
                    <a:pt x="3738" y="1919"/>
                  </a:lnTo>
                  <a:lnTo>
                    <a:pt x="4950" y="1549"/>
                  </a:lnTo>
                  <a:lnTo>
                    <a:pt x="5489" y="1414"/>
                  </a:lnTo>
                  <a:lnTo>
                    <a:pt x="6027" y="1212"/>
                  </a:lnTo>
                  <a:lnTo>
                    <a:pt x="7138" y="808"/>
                  </a:lnTo>
                  <a:lnTo>
                    <a:pt x="7677" y="640"/>
                  </a:lnTo>
                  <a:lnTo>
                    <a:pt x="8249" y="471"/>
                  </a:lnTo>
                  <a:lnTo>
                    <a:pt x="8822" y="370"/>
                  </a:lnTo>
                  <a:lnTo>
                    <a:pt x="9360" y="337"/>
                  </a:lnTo>
                  <a:lnTo>
                    <a:pt x="9428" y="303"/>
                  </a:lnTo>
                  <a:lnTo>
                    <a:pt x="9495" y="269"/>
                  </a:lnTo>
                  <a:lnTo>
                    <a:pt x="9495" y="236"/>
                  </a:lnTo>
                  <a:lnTo>
                    <a:pt x="9529" y="168"/>
                  </a:lnTo>
                  <a:lnTo>
                    <a:pt x="9495" y="101"/>
                  </a:lnTo>
                  <a:lnTo>
                    <a:pt x="9495" y="67"/>
                  </a:lnTo>
                  <a:lnTo>
                    <a:pt x="9428" y="34"/>
                  </a:lnTo>
                  <a:lnTo>
                    <a:pt x="936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9" name="Google Shape;1759;p12"/>
            <p:cNvSpPr/>
            <p:nvPr/>
          </p:nvSpPr>
          <p:spPr>
            <a:xfrm>
              <a:off x="396900" y="2062925"/>
              <a:ext cx="184350" cy="760925"/>
            </a:xfrm>
            <a:custGeom>
              <a:avLst/>
              <a:gdLst/>
              <a:ahLst/>
              <a:cxnLst/>
              <a:rect l="l" t="t" r="r" b="b"/>
              <a:pathLst>
                <a:path w="7374" h="30437" extrusionOk="0">
                  <a:moveTo>
                    <a:pt x="2660" y="236"/>
                  </a:moveTo>
                  <a:lnTo>
                    <a:pt x="2862" y="270"/>
                  </a:lnTo>
                  <a:lnTo>
                    <a:pt x="2997" y="337"/>
                  </a:lnTo>
                  <a:lnTo>
                    <a:pt x="3131" y="404"/>
                  </a:lnTo>
                  <a:lnTo>
                    <a:pt x="3199" y="539"/>
                  </a:lnTo>
                  <a:lnTo>
                    <a:pt x="3266" y="674"/>
                  </a:lnTo>
                  <a:lnTo>
                    <a:pt x="3333" y="842"/>
                  </a:lnTo>
                  <a:lnTo>
                    <a:pt x="3401" y="1179"/>
                  </a:lnTo>
                  <a:lnTo>
                    <a:pt x="3468" y="1650"/>
                  </a:lnTo>
                  <a:lnTo>
                    <a:pt x="3535" y="2155"/>
                  </a:lnTo>
                  <a:lnTo>
                    <a:pt x="3569" y="3165"/>
                  </a:lnTo>
                  <a:lnTo>
                    <a:pt x="3603" y="3502"/>
                  </a:lnTo>
                  <a:lnTo>
                    <a:pt x="3670" y="3805"/>
                  </a:lnTo>
                  <a:lnTo>
                    <a:pt x="3535" y="3872"/>
                  </a:lnTo>
                  <a:lnTo>
                    <a:pt x="3502" y="3805"/>
                  </a:lnTo>
                  <a:lnTo>
                    <a:pt x="3468" y="3771"/>
                  </a:lnTo>
                  <a:lnTo>
                    <a:pt x="3367" y="3771"/>
                  </a:lnTo>
                  <a:lnTo>
                    <a:pt x="3367" y="3839"/>
                  </a:lnTo>
                  <a:lnTo>
                    <a:pt x="3367" y="3940"/>
                  </a:lnTo>
                  <a:lnTo>
                    <a:pt x="3030" y="4074"/>
                  </a:lnTo>
                  <a:lnTo>
                    <a:pt x="2727" y="4142"/>
                  </a:lnTo>
                  <a:lnTo>
                    <a:pt x="2357" y="4175"/>
                  </a:lnTo>
                  <a:lnTo>
                    <a:pt x="1987" y="4142"/>
                  </a:lnTo>
                  <a:lnTo>
                    <a:pt x="1583" y="4175"/>
                  </a:lnTo>
                  <a:lnTo>
                    <a:pt x="1381" y="4175"/>
                  </a:lnTo>
                  <a:lnTo>
                    <a:pt x="1145" y="4142"/>
                  </a:lnTo>
                  <a:lnTo>
                    <a:pt x="976" y="4108"/>
                  </a:lnTo>
                  <a:lnTo>
                    <a:pt x="808" y="4041"/>
                  </a:lnTo>
                  <a:lnTo>
                    <a:pt x="707" y="3872"/>
                  </a:lnTo>
                  <a:lnTo>
                    <a:pt x="640" y="3670"/>
                  </a:lnTo>
                  <a:lnTo>
                    <a:pt x="471" y="2896"/>
                  </a:lnTo>
                  <a:lnTo>
                    <a:pt x="337" y="2121"/>
                  </a:lnTo>
                  <a:lnTo>
                    <a:pt x="269" y="1751"/>
                  </a:lnTo>
                  <a:lnTo>
                    <a:pt x="236" y="1381"/>
                  </a:lnTo>
                  <a:lnTo>
                    <a:pt x="236" y="977"/>
                  </a:lnTo>
                  <a:lnTo>
                    <a:pt x="269" y="573"/>
                  </a:lnTo>
                  <a:lnTo>
                    <a:pt x="640" y="472"/>
                  </a:lnTo>
                  <a:lnTo>
                    <a:pt x="1044" y="371"/>
                  </a:lnTo>
                  <a:lnTo>
                    <a:pt x="1448" y="303"/>
                  </a:lnTo>
                  <a:lnTo>
                    <a:pt x="1886" y="236"/>
                  </a:lnTo>
                  <a:close/>
                  <a:moveTo>
                    <a:pt x="3401" y="4175"/>
                  </a:moveTo>
                  <a:lnTo>
                    <a:pt x="3502" y="4579"/>
                  </a:lnTo>
                  <a:lnTo>
                    <a:pt x="3603" y="5118"/>
                  </a:lnTo>
                  <a:lnTo>
                    <a:pt x="3603" y="5320"/>
                  </a:lnTo>
                  <a:lnTo>
                    <a:pt x="3636" y="5488"/>
                  </a:lnTo>
                  <a:lnTo>
                    <a:pt x="2997" y="5556"/>
                  </a:lnTo>
                  <a:lnTo>
                    <a:pt x="2357" y="5623"/>
                  </a:lnTo>
                  <a:lnTo>
                    <a:pt x="1818" y="5690"/>
                  </a:lnTo>
                  <a:lnTo>
                    <a:pt x="1549" y="5724"/>
                  </a:lnTo>
                  <a:lnTo>
                    <a:pt x="1313" y="5825"/>
                  </a:lnTo>
                  <a:lnTo>
                    <a:pt x="1313" y="5657"/>
                  </a:lnTo>
                  <a:lnTo>
                    <a:pt x="1279" y="5488"/>
                  </a:lnTo>
                  <a:lnTo>
                    <a:pt x="1212" y="5152"/>
                  </a:lnTo>
                  <a:lnTo>
                    <a:pt x="1178" y="4748"/>
                  </a:lnTo>
                  <a:lnTo>
                    <a:pt x="1145" y="4377"/>
                  </a:lnTo>
                  <a:lnTo>
                    <a:pt x="1482" y="4377"/>
                  </a:lnTo>
                  <a:lnTo>
                    <a:pt x="1785" y="4344"/>
                  </a:lnTo>
                  <a:lnTo>
                    <a:pt x="2222" y="4377"/>
                  </a:lnTo>
                  <a:lnTo>
                    <a:pt x="2626" y="4344"/>
                  </a:lnTo>
                  <a:lnTo>
                    <a:pt x="3030" y="4310"/>
                  </a:lnTo>
                  <a:lnTo>
                    <a:pt x="3199" y="4243"/>
                  </a:lnTo>
                  <a:lnTo>
                    <a:pt x="3401" y="4175"/>
                  </a:lnTo>
                  <a:close/>
                  <a:moveTo>
                    <a:pt x="3737" y="5724"/>
                  </a:moveTo>
                  <a:lnTo>
                    <a:pt x="3838" y="5758"/>
                  </a:lnTo>
                  <a:lnTo>
                    <a:pt x="3906" y="5791"/>
                  </a:lnTo>
                  <a:lnTo>
                    <a:pt x="3939" y="5892"/>
                  </a:lnTo>
                  <a:lnTo>
                    <a:pt x="3973" y="5993"/>
                  </a:lnTo>
                  <a:lnTo>
                    <a:pt x="4007" y="6263"/>
                  </a:lnTo>
                  <a:lnTo>
                    <a:pt x="3973" y="6532"/>
                  </a:lnTo>
                  <a:lnTo>
                    <a:pt x="2593" y="6700"/>
                  </a:lnTo>
                  <a:lnTo>
                    <a:pt x="2020" y="6768"/>
                  </a:lnTo>
                  <a:lnTo>
                    <a:pt x="1751" y="6835"/>
                  </a:lnTo>
                  <a:lnTo>
                    <a:pt x="1448" y="6936"/>
                  </a:lnTo>
                  <a:lnTo>
                    <a:pt x="1279" y="6667"/>
                  </a:lnTo>
                  <a:lnTo>
                    <a:pt x="1212" y="6532"/>
                  </a:lnTo>
                  <a:lnTo>
                    <a:pt x="1145" y="6397"/>
                  </a:lnTo>
                  <a:lnTo>
                    <a:pt x="1111" y="6229"/>
                  </a:lnTo>
                  <a:lnTo>
                    <a:pt x="1111" y="6061"/>
                  </a:lnTo>
                  <a:lnTo>
                    <a:pt x="1246" y="6061"/>
                  </a:lnTo>
                  <a:lnTo>
                    <a:pt x="1414" y="6027"/>
                  </a:lnTo>
                  <a:lnTo>
                    <a:pt x="1684" y="5960"/>
                  </a:lnTo>
                  <a:lnTo>
                    <a:pt x="2290" y="5859"/>
                  </a:lnTo>
                  <a:lnTo>
                    <a:pt x="2896" y="5791"/>
                  </a:lnTo>
                  <a:lnTo>
                    <a:pt x="3737" y="5724"/>
                  </a:lnTo>
                  <a:close/>
                  <a:moveTo>
                    <a:pt x="3771" y="6801"/>
                  </a:moveTo>
                  <a:lnTo>
                    <a:pt x="3771" y="6835"/>
                  </a:lnTo>
                  <a:lnTo>
                    <a:pt x="3771" y="7374"/>
                  </a:lnTo>
                  <a:lnTo>
                    <a:pt x="3838" y="7946"/>
                  </a:lnTo>
                  <a:lnTo>
                    <a:pt x="3906" y="8518"/>
                  </a:lnTo>
                  <a:lnTo>
                    <a:pt x="3973" y="9057"/>
                  </a:lnTo>
                  <a:lnTo>
                    <a:pt x="4040" y="9798"/>
                  </a:lnTo>
                  <a:lnTo>
                    <a:pt x="4175" y="10505"/>
                  </a:lnTo>
                  <a:lnTo>
                    <a:pt x="4276" y="10942"/>
                  </a:lnTo>
                  <a:lnTo>
                    <a:pt x="4444" y="11380"/>
                  </a:lnTo>
                  <a:lnTo>
                    <a:pt x="4815" y="12188"/>
                  </a:lnTo>
                  <a:lnTo>
                    <a:pt x="4411" y="12323"/>
                  </a:lnTo>
                  <a:lnTo>
                    <a:pt x="3973" y="12424"/>
                  </a:lnTo>
                  <a:lnTo>
                    <a:pt x="3131" y="12525"/>
                  </a:lnTo>
                  <a:lnTo>
                    <a:pt x="2694" y="12559"/>
                  </a:lnTo>
                  <a:lnTo>
                    <a:pt x="2458" y="12592"/>
                  </a:lnTo>
                  <a:lnTo>
                    <a:pt x="2256" y="12660"/>
                  </a:lnTo>
                  <a:lnTo>
                    <a:pt x="2222" y="11919"/>
                  </a:lnTo>
                  <a:lnTo>
                    <a:pt x="2155" y="11178"/>
                  </a:lnTo>
                  <a:lnTo>
                    <a:pt x="1987" y="9697"/>
                  </a:lnTo>
                  <a:lnTo>
                    <a:pt x="1953" y="9057"/>
                  </a:lnTo>
                  <a:lnTo>
                    <a:pt x="1886" y="8384"/>
                  </a:lnTo>
                  <a:lnTo>
                    <a:pt x="1785" y="7744"/>
                  </a:lnTo>
                  <a:lnTo>
                    <a:pt x="1684" y="7407"/>
                  </a:lnTo>
                  <a:lnTo>
                    <a:pt x="1583" y="7104"/>
                  </a:lnTo>
                  <a:lnTo>
                    <a:pt x="1886" y="7071"/>
                  </a:lnTo>
                  <a:lnTo>
                    <a:pt x="2222" y="7037"/>
                  </a:lnTo>
                  <a:lnTo>
                    <a:pt x="2862" y="6936"/>
                  </a:lnTo>
                  <a:lnTo>
                    <a:pt x="3771" y="6801"/>
                  </a:lnTo>
                  <a:close/>
                  <a:moveTo>
                    <a:pt x="5185" y="12256"/>
                  </a:moveTo>
                  <a:lnTo>
                    <a:pt x="5185" y="12424"/>
                  </a:lnTo>
                  <a:lnTo>
                    <a:pt x="5252" y="12592"/>
                  </a:lnTo>
                  <a:lnTo>
                    <a:pt x="5320" y="12761"/>
                  </a:lnTo>
                  <a:lnTo>
                    <a:pt x="5421" y="12929"/>
                  </a:lnTo>
                  <a:lnTo>
                    <a:pt x="5623" y="13232"/>
                  </a:lnTo>
                  <a:lnTo>
                    <a:pt x="5892" y="13535"/>
                  </a:lnTo>
                  <a:lnTo>
                    <a:pt x="6161" y="13804"/>
                  </a:lnTo>
                  <a:lnTo>
                    <a:pt x="6431" y="14107"/>
                  </a:lnTo>
                  <a:lnTo>
                    <a:pt x="6666" y="14410"/>
                  </a:lnTo>
                  <a:lnTo>
                    <a:pt x="6734" y="14579"/>
                  </a:lnTo>
                  <a:lnTo>
                    <a:pt x="6801" y="14747"/>
                  </a:lnTo>
                  <a:lnTo>
                    <a:pt x="6868" y="14983"/>
                  </a:lnTo>
                  <a:lnTo>
                    <a:pt x="6868" y="15252"/>
                  </a:lnTo>
                  <a:lnTo>
                    <a:pt x="6868" y="15488"/>
                  </a:lnTo>
                  <a:lnTo>
                    <a:pt x="6835" y="15723"/>
                  </a:lnTo>
                  <a:lnTo>
                    <a:pt x="6700" y="16228"/>
                  </a:lnTo>
                  <a:lnTo>
                    <a:pt x="6532" y="16700"/>
                  </a:lnTo>
                  <a:lnTo>
                    <a:pt x="6363" y="17171"/>
                  </a:lnTo>
                  <a:lnTo>
                    <a:pt x="6229" y="17676"/>
                  </a:lnTo>
                  <a:lnTo>
                    <a:pt x="6161" y="17912"/>
                  </a:lnTo>
                  <a:lnTo>
                    <a:pt x="6128" y="18147"/>
                  </a:lnTo>
                  <a:lnTo>
                    <a:pt x="6128" y="18383"/>
                  </a:lnTo>
                  <a:lnTo>
                    <a:pt x="6161" y="18652"/>
                  </a:lnTo>
                  <a:lnTo>
                    <a:pt x="5320" y="18821"/>
                  </a:lnTo>
                  <a:lnTo>
                    <a:pt x="4882" y="18888"/>
                  </a:lnTo>
                  <a:lnTo>
                    <a:pt x="4444" y="18955"/>
                  </a:lnTo>
                  <a:lnTo>
                    <a:pt x="3636" y="19023"/>
                  </a:lnTo>
                  <a:lnTo>
                    <a:pt x="3232" y="19090"/>
                  </a:lnTo>
                  <a:lnTo>
                    <a:pt x="2862" y="19191"/>
                  </a:lnTo>
                  <a:lnTo>
                    <a:pt x="2727" y="18888"/>
                  </a:lnTo>
                  <a:lnTo>
                    <a:pt x="2559" y="18619"/>
                  </a:lnTo>
                  <a:lnTo>
                    <a:pt x="2323" y="18383"/>
                  </a:lnTo>
                  <a:lnTo>
                    <a:pt x="2088" y="18147"/>
                  </a:lnTo>
                  <a:lnTo>
                    <a:pt x="1852" y="17945"/>
                  </a:lnTo>
                  <a:lnTo>
                    <a:pt x="1650" y="17710"/>
                  </a:lnTo>
                  <a:lnTo>
                    <a:pt x="1515" y="17508"/>
                  </a:lnTo>
                  <a:lnTo>
                    <a:pt x="1381" y="17272"/>
                  </a:lnTo>
                  <a:lnTo>
                    <a:pt x="1279" y="17003"/>
                  </a:lnTo>
                  <a:lnTo>
                    <a:pt x="1212" y="16733"/>
                  </a:lnTo>
                  <a:lnTo>
                    <a:pt x="1145" y="16464"/>
                  </a:lnTo>
                  <a:lnTo>
                    <a:pt x="1111" y="16161"/>
                  </a:lnTo>
                  <a:lnTo>
                    <a:pt x="1111" y="15757"/>
                  </a:lnTo>
                  <a:lnTo>
                    <a:pt x="1178" y="15319"/>
                  </a:lnTo>
                  <a:lnTo>
                    <a:pt x="1279" y="14915"/>
                  </a:lnTo>
                  <a:lnTo>
                    <a:pt x="1414" y="14511"/>
                  </a:lnTo>
                  <a:lnTo>
                    <a:pt x="1684" y="13703"/>
                  </a:lnTo>
                  <a:lnTo>
                    <a:pt x="1818" y="13299"/>
                  </a:lnTo>
                  <a:lnTo>
                    <a:pt x="1919" y="12929"/>
                  </a:lnTo>
                  <a:lnTo>
                    <a:pt x="2357" y="12862"/>
                  </a:lnTo>
                  <a:lnTo>
                    <a:pt x="2795" y="12828"/>
                  </a:lnTo>
                  <a:lnTo>
                    <a:pt x="3704" y="12660"/>
                  </a:lnTo>
                  <a:lnTo>
                    <a:pt x="4007" y="12626"/>
                  </a:lnTo>
                  <a:lnTo>
                    <a:pt x="4343" y="12559"/>
                  </a:lnTo>
                  <a:lnTo>
                    <a:pt x="4646" y="12491"/>
                  </a:lnTo>
                  <a:lnTo>
                    <a:pt x="4916" y="12390"/>
                  </a:lnTo>
                  <a:lnTo>
                    <a:pt x="4983" y="12357"/>
                  </a:lnTo>
                  <a:lnTo>
                    <a:pt x="5050" y="12323"/>
                  </a:lnTo>
                  <a:lnTo>
                    <a:pt x="5185" y="12256"/>
                  </a:lnTo>
                  <a:close/>
                  <a:moveTo>
                    <a:pt x="2054" y="0"/>
                  </a:moveTo>
                  <a:lnTo>
                    <a:pt x="1549" y="34"/>
                  </a:lnTo>
                  <a:lnTo>
                    <a:pt x="1044" y="135"/>
                  </a:lnTo>
                  <a:lnTo>
                    <a:pt x="539" y="270"/>
                  </a:lnTo>
                  <a:lnTo>
                    <a:pt x="303" y="337"/>
                  </a:lnTo>
                  <a:lnTo>
                    <a:pt x="101" y="472"/>
                  </a:lnTo>
                  <a:lnTo>
                    <a:pt x="67" y="505"/>
                  </a:lnTo>
                  <a:lnTo>
                    <a:pt x="67" y="539"/>
                  </a:lnTo>
                  <a:lnTo>
                    <a:pt x="67" y="573"/>
                  </a:lnTo>
                  <a:lnTo>
                    <a:pt x="101" y="606"/>
                  </a:lnTo>
                  <a:lnTo>
                    <a:pt x="34" y="808"/>
                  </a:lnTo>
                  <a:lnTo>
                    <a:pt x="0" y="1010"/>
                  </a:lnTo>
                  <a:lnTo>
                    <a:pt x="0" y="1414"/>
                  </a:lnTo>
                  <a:lnTo>
                    <a:pt x="67" y="1852"/>
                  </a:lnTo>
                  <a:lnTo>
                    <a:pt x="135" y="2256"/>
                  </a:lnTo>
                  <a:lnTo>
                    <a:pt x="236" y="2828"/>
                  </a:lnTo>
                  <a:lnTo>
                    <a:pt x="370" y="3401"/>
                  </a:lnTo>
                  <a:lnTo>
                    <a:pt x="404" y="3738"/>
                  </a:lnTo>
                  <a:lnTo>
                    <a:pt x="438" y="3940"/>
                  </a:lnTo>
                  <a:lnTo>
                    <a:pt x="505" y="4108"/>
                  </a:lnTo>
                  <a:lnTo>
                    <a:pt x="606" y="4209"/>
                  </a:lnTo>
                  <a:lnTo>
                    <a:pt x="673" y="4276"/>
                  </a:lnTo>
                  <a:lnTo>
                    <a:pt x="808" y="4344"/>
                  </a:lnTo>
                  <a:lnTo>
                    <a:pt x="909" y="4377"/>
                  </a:lnTo>
                  <a:lnTo>
                    <a:pt x="943" y="4815"/>
                  </a:lnTo>
                  <a:lnTo>
                    <a:pt x="976" y="5253"/>
                  </a:lnTo>
                  <a:lnTo>
                    <a:pt x="1010" y="5589"/>
                  </a:lnTo>
                  <a:lnTo>
                    <a:pt x="1044" y="5791"/>
                  </a:lnTo>
                  <a:lnTo>
                    <a:pt x="1145" y="5926"/>
                  </a:lnTo>
                  <a:lnTo>
                    <a:pt x="1111" y="5960"/>
                  </a:lnTo>
                  <a:lnTo>
                    <a:pt x="1077" y="5892"/>
                  </a:lnTo>
                  <a:lnTo>
                    <a:pt x="1010" y="5892"/>
                  </a:lnTo>
                  <a:lnTo>
                    <a:pt x="943" y="6027"/>
                  </a:lnTo>
                  <a:lnTo>
                    <a:pt x="943" y="6162"/>
                  </a:lnTo>
                  <a:lnTo>
                    <a:pt x="943" y="6296"/>
                  </a:lnTo>
                  <a:lnTo>
                    <a:pt x="976" y="6465"/>
                  </a:lnTo>
                  <a:lnTo>
                    <a:pt x="1111" y="6768"/>
                  </a:lnTo>
                  <a:lnTo>
                    <a:pt x="1279" y="7003"/>
                  </a:lnTo>
                  <a:lnTo>
                    <a:pt x="1212" y="7037"/>
                  </a:lnTo>
                  <a:lnTo>
                    <a:pt x="1178" y="7071"/>
                  </a:lnTo>
                  <a:lnTo>
                    <a:pt x="1212" y="7104"/>
                  </a:lnTo>
                  <a:lnTo>
                    <a:pt x="1381" y="7104"/>
                  </a:lnTo>
                  <a:lnTo>
                    <a:pt x="1482" y="7744"/>
                  </a:lnTo>
                  <a:lnTo>
                    <a:pt x="1583" y="8417"/>
                  </a:lnTo>
                  <a:lnTo>
                    <a:pt x="1684" y="9057"/>
                  </a:lnTo>
                  <a:lnTo>
                    <a:pt x="1751" y="9697"/>
                  </a:lnTo>
                  <a:lnTo>
                    <a:pt x="1886" y="11212"/>
                  </a:lnTo>
                  <a:lnTo>
                    <a:pt x="1953" y="11986"/>
                  </a:lnTo>
                  <a:lnTo>
                    <a:pt x="1987" y="12727"/>
                  </a:lnTo>
                  <a:lnTo>
                    <a:pt x="1987" y="12761"/>
                  </a:lnTo>
                  <a:lnTo>
                    <a:pt x="1919" y="12828"/>
                  </a:lnTo>
                  <a:lnTo>
                    <a:pt x="1919" y="12794"/>
                  </a:lnTo>
                  <a:lnTo>
                    <a:pt x="1852" y="12828"/>
                  </a:lnTo>
                  <a:lnTo>
                    <a:pt x="1785" y="12929"/>
                  </a:lnTo>
                  <a:lnTo>
                    <a:pt x="1684" y="13165"/>
                  </a:lnTo>
                  <a:lnTo>
                    <a:pt x="1549" y="13636"/>
                  </a:lnTo>
                  <a:lnTo>
                    <a:pt x="1313" y="14141"/>
                  </a:lnTo>
                  <a:lnTo>
                    <a:pt x="1145" y="14680"/>
                  </a:lnTo>
                  <a:lnTo>
                    <a:pt x="1010" y="15218"/>
                  </a:lnTo>
                  <a:lnTo>
                    <a:pt x="909" y="15791"/>
                  </a:lnTo>
                  <a:lnTo>
                    <a:pt x="909" y="16296"/>
                  </a:lnTo>
                  <a:lnTo>
                    <a:pt x="943" y="16767"/>
                  </a:lnTo>
                  <a:lnTo>
                    <a:pt x="1077" y="17238"/>
                  </a:lnTo>
                  <a:lnTo>
                    <a:pt x="1145" y="17440"/>
                  </a:lnTo>
                  <a:lnTo>
                    <a:pt x="1279" y="17676"/>
                  </a:lnTo>
                  <a:lnTo>
                    <a:pt x="1414" y="17912"/>
                  </a:lnTo>
                  <a:lnTo>
                    <a:pt x="1616" y="18114"/>
                  </a:lnTo>
                  <a:lnTo>
                    <a:pt x="2020" y="18484"/>
                  </a:lnTo>
                  <a:lnTo>
                    <a:pt x="2189" y="18652"/>
                  </a:lnTo>
                  <a:lnTo>
                    <a:pt x="2391" y="18854"/>
                  </a:lnTo>
                  <a:lnTo>
                    <a:pt x="2525" y="19090"/>
                  </a:lnTo>
                  <a:lnTo>
                    <a:pt x="2626" y="19359"/>
                  </a:lnTo>
                  <a:lnTo>
                    <a:pt x="2660" y="19427"/>
                  </a:lnTo>
                  <a:lnTo>
                    <a:pt x="2727" y="19460"/>
                  </a:lnTo>
                  <a:lnTo>
                    <a:pt x="2761" y="19460"/>
                  </a:lnTo>
                  <a:lnTo>
                    <a:pt x="2828" y="19427"/>
                  </a:lnTo>
                  <a:lnTo>
                    <a:pt x="2963" y="19764"/>
                  </a:lnTo>
                  <a:lnTo>
                    <a:pt x="3098" y="20134"/>
                  </a:lnTo>
                  <a:lnTo>
                    <a:pt x="3199" y="20471"/>
                  </a:lnTo>
                  <a:lnTo>
                    <a:pt x="3266" y="20841"/>
                  </a:lnTo>
                  <a:lnTo>
                    <a:pt x="3333" y="21582"/>
                  </a:lnTo>
                  <a:lnTo>
                    <a:pt x="3434" y="22322"/>
                  </a:lnTo>
                  <a:lnTo>
                    <a:pt x="3704" y="24107"/>
                  </a:lnTo>
                  <a:lnTo>
                    <a:pt x="3838" y="24982"/>
                  </a:lnTo>
                  <a:lnTo>
                    <a:pt x="3939" y="25891"/>
                  </a:lnTo>
                  <a:lnTo>
                    <a:pt x="4074" y="27036"/>
                  </a:lnTo>
                  <a:lnTo>
                    <a:pt x="4209" y="28181"/>
                  </a:lnTo>
                  <a:lnTo>
                    <a:pt x="4411" y="29325"/>
                  </a:lnTo>
                  <a:lnTo>
                    <a:pt x="4680" y="30436"/>
                  </a:lnTo>
                  <a:lnTo>
                    <a:pt x="4983" y="30436"/>
                  </a:lnTo>
                  <a:lnTo>
                    <a:pt x="4781" y="29797"/>
                  </a:lnTo>
                  <a:lnTo>
                    <a:pt x="4613" y="29123"/>
                  </a:lnTo>
                  <a:lnTo>
                    <a:pt x="4444" y="28181"/>
                  </a:lnTo>
                  <a:lnTo>
                    <a:pt x="4343" y="27271"/>
                  </a:lnTo>
                  <a:lnTo>
                    <a:pt x="4141" y="25386"/>
                  </a:lnTo>
                  <a:lnTo>
                    <a:pt x="3872" y="23669"/>
                  </a:lnTo>
                  <a:lnTo>
                    <a:pt x="3603" y="21986"/>
                  </a:lnTo>
                  <a:lnTo>
                    <a:pt x="3535" y="21312"/>
                  </a:lnTo>
                  <a:lnTo>
                    <a:pt x="3434" y="20639"/>
                  </a:lnTo>
                  <a:lnTo>
                    <a:pt x="3367" y="20302"/>
                  </a:lnTo>
                  <a:lnTo>
                    <a:pt x="3266" y="19966"/>
                  </a:lnTo>
                  <a:lnTo>
                    <a:pt x="3165" y="19663"/>
                  </a:lnTo>
                  <a:lnTo>
                    <a:pt x="2997" y="19393"/>
                  </a:lnTo>
                  <a:lnTo>
                    <a:pt x="3939" y="19225"/>
                  </a:lnTo>
                  <a:lnTo>
                    <a:pt x="4882" y="19124"/>
                  </a:lnTo>
                  <a:lnTo>
                    <a:pt x="5488" y="19056"/>
                  </a:lnTo>
                  <a:lnTo>
                    <a:pt x="5757" y="18989"/>
                  </a:lnTo>
                  <a:lnTo>
                    <a:pt x="6060" y="18888"/>
                  </a:lnTo>
                  <a:lnTo>
                    <a:pt x="6060" y="18888"/>
                  </a:lnTo>
                  <a:lnTo>
                    <a:pt x="6027" y="19663"/>
                  </a:lnTo>
                  <a:lnTo>
                    <a:pt x="6027" y="20437"/>
                  </a:lnTo>
                  <a:lnTo>
                    <a:pt x="6094" y="21211"/>
                  </a:lnTo>
                  <a:lnTo>
                    <a:pt x="6161" y="21986"/>
                  </a:lnTo>
                  <a:lnTo>
                    <a:pt x="6363" y="23568"/>
                  </a:lnTo>
                  <a:lnTo>
                    <a:pt x="6532" y="25083"/>
                  </a:lnTo>
                  <a:lnTo>
                    <a:pt x="7070" y="30436"/>
                  </a:lnTo>
                  <a:lnTo>
                    <a:pt x="7373" y="30436"/>
                  </a:lnTo>
                  <a:lnTo>
                    <a:pt x="7104" y="27777"/>
                  </a:lnTo>
                  <a:lnTo>
                    <a:pt x="6801" y="25083"/>
                  </a:lnTo>
                  <a:lnTo>
                    <a:pt x="6498" y="21952"/>
                  </a:lnTo>
                  <a:lnTo>
                    <a:pt x="6195" y="18821"/>
                  </a:lnTo>
                  <a:lnTo>
                    <a:pt x="6262" y="19023"/>
                  </a:lnTo>
                  <a:lnTo>
                    <a:pt x="6296" y="19056"/>
                  </a:lnTo>
                  <a:lnTo>
                    <a:pt x="6330" y="19090"/>
                  </a:lnTo>
                  <a:lnTo>
                    <a:pt x="6431" y="19124"/>
                  </a:lnTo>
                  <a:lnTo>
                    <a:pt x="6498" y="19056"/>
                  </a:lnTo>
                  <a:lnTo>
                    <a:pt x="6532" y="19023"/>
                  </a:lnTo>
                  <a:lnTo>
                    <a:pt x="6532" y="18955"/>
                  </a:lnTo>
                  <a:lnTo>
                    <a:pt x="6464" y="18686"/>
                  </a:lnTo>
                  <a:lnTo>
                    <a:pt x="6431" y="18450"/>
                  </a:lnTo>
                  <a:lnTo>
                    <a:pt x="6431" y="18181"/>
                  </a:lnTo>
                  <a:lnTo>
                    <a:pt x="6464" y="17945"/>
                  </a:lnTo>
                  <a:lnTo>
                    <a:pt x="6565" y="17440"/>
                  </a:lnTo>
                  <a:lnTo>
                    <a:pt x="6734" y="16935"/>
                  </a:lnTo>
                  <a:lnTo>
                    <a:pt x="6868" y="16430"/>
                  </a:lnTo>
                  <a:lnTo>
                    <a:pt x="7037" y="15925"/>
                  </a:lnTo>
                  <a:lnTo>
                    <a:pt x="7104" y="15420"/>
                  </a:lnTo>
                  <a:lnTo>
                    <a:pt x="7104" y="15185"/>
                  </a:lnTo>
                  <a:lnTo>
                    <a:pt x="7104" y="14915"/>
                  </a:lnTo>
                  <a:lnTo>
                    <a:pt x="7070" y="14713"/>
                  </a:lnTo>
                  <a:lnTo>
                    <a:pt x="7037" y="14545"/>
                  </a:lnTo>
                  <a:lnTo>
                    <a:pt x="6868" y="14208"/>
                  </a:lnTo>
                  <a:lnTo>
                    <a:pt x="6666" y="13905"/>
                  </a:lnTo>
                  <a:lnTo>
                    <a:pt x="6397" y="13636"/>
                  </a:lnTo>
                  <a:lnTo>
                    <a:pt x="6060" y="13266"/>
                  </a:lnTo>
                  <a:lnTo>
                    <a:pt x="5757" y="12862"/>
                  </a:lnTo>
                  <a:lnTo>
                    <a:pt x="5623" y="12660"/>
                  </a:lnTo>
                  <a:lnTo>
                    <a:pt x="5488" y="12458"/>
                  </a:lnTo>
                  <a:lnTo>
                    <a:pt x="5387" y="12222"/>
                  </a:lnTo>
                  <a:lnTo>
                    <a:pt x="5320" y="11953"/>
                  </a:lnTo>
                  <a:lnTo>
                    <a:pt x="5286" y="11919"/>
                  </a:lnTo>
                  <a:lnTo>
                    <a:pt x="5219" y="11919"/>
                  </a:lnTo>
                  <a:lnTo>
                    <a:pt x="5185" y="11953"/>
                  </a:lnTo>
                  <a:lnTo>
                    <a:pt x="5185" y="12087"/>
                  </a:lnTo>
                  <a:lnTo>
                    <a:pt x="5118" y="12054"/>
                  </a:lnTo>
                  <a:lnTo>
                    <a:pt x="5050" y="12054"/>
                  </a:lnTo>
                  <a:lnTo>
                    <a:pt x="5017" y="12087"/>
                  </a:lnTo>
                  <a:lnTo>
                    <a:pt x="4983" y="11919"/>
                  </a:lnTo>
                  <a:lnTo>
                    <a:pt x="4882" y="11751"/>
                  </a:lnTo>
                  <a:lnTo>
                    <a:pt x="4613" y="11111"/>
                  </a:lnTo>
                  <a:lnTo>
                    <a:pt x="4478" y="10808"/>
                  </a:lnTo>
                  <a:lnTo>
                    <a:pt x="4411" y="10437"/>
                  </a:lnTo>
                  <a:lnTo>
                    <a:pt x="4242" y="9596"/>
                  </a:lnTo>
                  <a:lnTo>
                    <a:pt x="4141" y="8687"/>
                  </a:lnTo>
                  <a:lnTo>
                    <a:pt x="4141" y="8350"/>
                  </a:lnTo>
                  <a:lnTo>
                    <a:pt x="4108" y="7710"/>
                  </a:lnTo>
                  <a:lnTo>
                    <a:pt x="4074" y="7374"/>
                  </a:lnTo>
                  <a:lnTo>
                    <a:pt x="4007" y="7104"/>
                  </a:lnTo>
                  <a:lnTo>
                    <a:pt x="3939" y="6902"/>
                  </a:lnTo>
                  <a:lnTo>
                    <a:pt x="3872" y="6835"/>
                  </a:lnTo>
                  <a:lnTo>
                    <a:pt x="3838" y="6801"/>
                  </a:lnTo>
                  <a:lnTo>
                    <a:pt x="3973" y="6801"/>
                  </a:lnTo>
                  <a:lnTo>
                    <a:pt x="4007" y="6835"/>
                  </a:lnTo>
                  <a:lnTo>
                    <a:pt x="4141" y="6835"/>
                  </a:lnTo>
                  <a:lnTo>
                    <a:pt x="4209" y="6734"/>
                  </a:lnTo>
                  <a:lnTo>
                    <a:pt x="4343" y="6734"/>
                  </a:lnTo>
                  <a:lnTo>
                    <a:pt x="4411" y="6700"/>
                  </a:lnTo>
                  <a:lnTo>
                    <a:pt x="4444" y="6667"/>
                  </a:lnTo>
                  <a:lnTo>
                    <a:pt x="4444" y="6566"/>
                  </a:lnTo>
                  <a:lnTo>
                    <a:pt x="4377" y="6498"/>
                  </a:lnTo>
                  <a:lnTo>
                    <a:pt x="4343" y="6465"/>
                  </a:lnTo>
                  <a:lnTo>
                    <a:pt x="4276" y="6465"/>
                  </a:lnTo>
                  <a:lnTo>
                    <a:pt x="4209" y="6498"/>
                  </a:lnTo>
                  <a:lnTo>
                    <a:pt x="4209" y="6027"/>
                  </a:lnTo>
                  <a:lnTo>
                    <a:pt x="4141" y="5556"/>
                  </a:lnTo>
                  <a:lnTo>
                    <a:pt x="4108" y="5488"/>
                  </a:lnTo>
                  <a:lnTo>
                    <a:pt x="4040" y="5455"/>
                  </a:lnTo>
                  <a:lnTo>
                    <a:pt x="3771" y="5488"/>
                  </a:lnTo>
                  <a:lnTo>
                    <a:pt x="3838" y="5320"/>
                  </a:lnTo>
                  <a:lnTo>
                    <a:pt x="3838" y="5152"/>
                  </a:lnTo>
                  <a:lnTo>
                    <a:pt x="3771" y="4815"/>
                  </a:lnTo>
                  <a:lnTo>
                    <a:pt x="3704" y="4445"/>
                  </a:lnTo>
                  <a:lnTo>
                    <a:pt x="3603" y="4074"/>
                  </a:lnTo>
                  <a:lnTo>
                    <a:pt x="3737" y="4007"/>
                  </a:lnTo>
                  <a:lnTo>
                    <a:pt x="3838" y="4074"/>
                  </a:lnTo>
                  <a:lnTo>
                    <a:pt x="3906" y="4108"/>
                  </a:lnTo>
                  <a:lnTo>
                    <a:pt x="3973" y="4108"/>
                  </a:lnTo>
                  <a:lnTo>
                    <a:pt x="4007" y="4041"/>
                  </a:lnTo>
                  <a:lnTo>
                    <a:pt x="4007" y="3940"/>
                  </a:lnTo>
                  <a:lnTo>
                    <a:pt x="3906" y="3738"/>
                  </a:lnTo>
                  <a:lnTo>
                    <a:pt x="3805" y="3502"/>
                  </a:lnTo>
                  <a:lnTo>
                    <a:pt x="3771" y="3232"/>
                  </a:lnTo>
                  <a:lnTo>
                    <a:pt x="3771" y="2929"/>
                  </a:lnTo>
                  <a:lnTo>
                    <a:pt x="3737" y="2357"/>
                  </a:lnTo>
                  <a:lnTo>
                    <a:pt x="3737" y="1852"/>
                  </a:lnTo>
                  <a:lnTo>
                    <a:pt x="3704" y="1448"/>
                  </a:lnTo>
                  <a:lnTo>
                    <a:pt x="3636" y="977"/>
                  </a:lnTo>
                  <a:lnTo>
                    <a:pt x="3603" y="775"/>
                  </a:lnTo>
                  <a:lnTo>
                    <a:pt x="3535" y="539"/>
                  </a:lnTo>
                  <a:lnTo>
                    <a:pt x="3434" y="371"/>
                  </a:lnTo>
                  <a:lnTo>
                    <a:pt x="3333" y="236"/>
                  </a:lnTo>
                  <a:lnTo>
                    <a:pt x="3199" y="135"/>
                  </a:lnTo>
                  <a:lnTo>
                    <a:pt x="3064" y="68"/>
                  </a:lnTo>
                  <a:lnTo>
                    <a:pt x="2896" y="34"/>
                  </a:lnTo>
                  <a:lnTo>
                    <a:pt x="272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0" name="Google Shape;1760;p12"/>
            <p:cNvSpPr/>
            <p:nvPr/>
          </p:nvSpPr>
          <p:spPr>
            <a:xfrm>
              <a:off x="328725" y="1041100"/>
              <a:ext cx="351000" cy="772700"/>
            </a:xfrm>
            <a:custGeom>
              <a:avLst/>
              <a:gdLst/>
              <a:ahLst/>
              <a:cxnLst/>
              <a:rect l="l" t="t" r="r" b="b"/>
              <a:pathLst>
                <a:path w="14040" h="30908" extrusionOk="0">
                  <a:moveTo>
                    <a:pt x="0" y="0"/>
                  </a:moveTo>
                  <a:lnTo>
                    <a:pt x="0" y="135"/>
                  </a:lnTo>
                  <a:lnTo>
                    <a:pt x="303" y="236"/>
                  </a:lnTo>
                  <a:lnTo>
                    <a:pt x="606" y="371"/>
                  </a:lnTo>
                  <a:lnTo>
                    <a:pt x="1178" y="674"/>
                  </a:lnTo>
                  <a:lnTo>
                    <a:pt x="1549" y="842"/>
                  </a:lnTo>
                  <a:lnTo>
                    <a:pt x="1953" y="977"/>
                  </a:lnTo>
                  <a:lnTo>
                    <a:pt x="2761" y="1179"/>
                  </a:lnTo>
                  <a:lnTo>
                    <a:pt x="3703" y="1448"/>
                  </a:lnTo>
                  <a:lnTo>
                    <a:pt x="4613" y="1717"/>
                  </a:lnTo>
                  <a:lnTo>
                    <a:pt x="5522" y="2020"/>
                  </a:lnTo>
                  <a:lnTo>
                    <a:pt x="6397" y="2357"/>
                  </a:lnTo>
                  <a:lnTo>
                    <a:pt x="8215" y="3064"/>
                  </a:lnTo>
                  <a:lnTo>
                    <a:pt x="10067" y="3670"/>
                  </a:lnTo>
                  <a:lnTo>
                    <a:pt x="10976" y="3939"/>
                  </a:lnTo>
                  <a:lnTo>
                    <a:pt x="11885" y="4209"/>
                  </a:lnTo>
                  <a:lnTo>
                    <a:pt x="12794" y="4478"/>
                  </a:lnTo>
                  <a:lnTo>
                    <a:pt x="13703" y="4748"/>
                  </a:lnTo>
                  <a:lnTo>
                    <a:pt x="13703" y="4815"/>
                  </a:lnTo>
                  <a:lnTo>
                    <a:pt x="13737" y="4849"/>
                  </a:lnTo>
                  <a:lnTo>
                    <a:pt x="13770" y="4882"/>
                  </a:lnTo>
                  <a:lnTo>
                    <a:pt x="13669" y="5017"/>
                  </a:lnTo>
                  <a:lnTo>
                    <a:pt x="13568" y="5522"/>
                  </a:lnTo>
                  <a:lnTo>
                    <a:pt x="13400" y="6364"/>
                  </a:lnTo>
                  <a:lnTo>
                    <a:pt x="13164" y="7239"/>
                  </a:lnTo>
                  <a:lnTo>
                    <a:pt x="12895" y="8081"/>
                  </a:lnTo>
                  <a:lnTo>
                    <a:pt x="12626" y="8922"/>
                  </a:lnTo>
                  <a:lnTo>
                    <a:pt x="12053" y="10639"/>
                  </a:lnTo>
                  <a:lnTo>
                    <a:pt x="10841" y="14141"/>
                  </a:lnTo>
                  <a:lnTo>
                    <a:pt x="10235" y="15858"/>
                  </a:lnTo>
                  <a:lnTo>
                    <a:pt x="9562" y="17609"/>
                  </a:lnTo>
                  <a:lnTo>
                    <a:pt x="8989" y="19225"/>
                  </a:lnTo>
                  <a:lnTo>
                    <a:pt x="8383" y="20841"/>
                  </a:lnTo>
                  <a:lnTo>
                    <a:pt x="7272" y="24107"/>
                  </a:lnTo>
                  <a:lnTo>
                    <a:pt x="6161" y="27339"/>
                  </a:lnTo>
                  <a:lnTo>
                    <a:pt x="5017" y="30605"/>
                  </a:lnTo>
                  <a:lnTo>
                    <a:pt x="4680" y="30571"/>
                  </a:lnTo>
                  <a:lnTo>
                    <a:pt x="4411" y="30504"/>
                  </a:lnTo>
                  <a:lnTo>
                    <a:pt x="4175" y="30436"/>
                  </a:lnTo>
                  <a:lnTo>
                    <a:pt x="3703" y="30268"/>
                  </a:lnTo>
                  <a:lnTo>
                    <a:pt x="2693" y="29830"/>
                  </a:lnTo>
                  <a:lnTo>
                    <a:pt x="2222" y="29628"/>
                  </a:lnTo>
                  <a:lnTo>
                    <a:pt x="1717" y="29460"/>
                  </a:lnTo>
                  <a:lnTo>
                    <a:pt x="842" y="29191"/>
                  </a:lnTo>
                  <a:lnTo>
                    <a:pt x="0" y="28888"/>
                  </a:lnTo>
                  <a:lnTo>
                    <a:pt x="0" y="29224"/>
                  </a:lnTo>
                  <a:lnTo>
                    <a:pt x="505" y="29393"/>
                  </a:lnTo>
                  <a:lnTo>
                    <a:pt x="1044" y="29561"/>
                  </a:lnTo>
                  <a:lnTo>
                    <a:pt x="2087" y="29864"/>
                  </a:lnTo>
                  <a:lnTo>
                    <a:pt x="2559" y="30032"/>
                  </a:lnTo>
                  <a:lnTo>
                    <a:pt x="3030" y="30234"/>
                  </a:lnTo>
                  <a:lnTo>
                    <a:pt x="3501" y="30436"/>
                  </a:lnTo>
                  <a:lnTo>
                    <a:pt x="3973" y="30638"/>
                  </a:lnTo>
                  <a:lnTo>
                    <a:pt x="4444" y="30773"/>
                  </a:lnTo>
                  <a:lnTo>
                    <a:pt x="4714" y="30840"/>
                  </a:lnTo>
                  <a:lnTo>
                    <a:pt x="4848" y="30840"/>
                  </a:lnTo>
                  <a:lnTo>
                    <a:pt x="4983" y="30807"/>
                  </a:lnTo>
                  <a:lnTo>
                    <a:pt x="5017" y="30874"/>
                  </a:lnTo>
                  <a:lnTo>
                    <a:pt x="5118" y="30908"/>
                  </a:lnTo>
                  <a:lnTo>
                    <a:pt x="5185" y="30874"/>
                  </a:lnTo>
                  <a:lnTo>
                    <a:pt x="5252" y="30807"/>
                  </a:lnTo>
                  <a:lnTo>
                    <a:pt x="6330" y="27642"/>
                  </a:lnTo>
                  <a:lnTo>
                    <a:pt x="7407" y="24477"/>
                  </a:lnTo>
                  <a:lnTo>
                    <a:pt x="8484" y="21312"/>
                  </a:lnTo>
                  <a:lnTo>
                    <a:pt x="9057" y="19730"/>
                  </a:lnTo>
                  <a:lnTo>
                    <a:pt x="9663" y="18181"/>
                  </a:lnTo>
                  <a:lnTo>
                    <a:pt x="10302" y="16498"/>
                  </a:lnTo>
                  <a:lnTo>
                    <a:pt x="10908" y="14814"/>
                  </a:lnTo>
                  <a:lnTo>
                    <a:pt x="12053" y="11447"/>
                  </a:lnTo>
                  <a:lnTo>
                    <a:pt x="12626" y="9831"/>
                  </a:lnTo>
                  <a:lnTo>
                    <a:pt x="13198" y="8182"/>
                  </a:lnTo>
                  <a:lnTo>
                    <a:pt x="13434" y="7340"/>
                  </a:lnTo>
                  <a:lnTo>
                    <a:pt x="13669" y="6498"/>
                  </a:lnTo>
                  <a:lnTo>
                    <a:pt x="13838" y="5657"/>
                  </a:lnTo>
                  <a:lnTo>
                    <a:pt x="13905" y="4815"/>
                  </a:lnTo>
                  <a:lnTo>
                    <a:pt x="14006" y="4781"/>
                  </a:lnTo>
                  <a:lnTo>
                    <a:pt x="14040" y="4714"/>
                  </a:lnTo>
                  <a:lnTo>
                    <a:pt x="14006" y="4647"/>
                  </a:lnTo>
                  <a:lnTo>
                    <a:pt x="13939" y="4579"/>
                  </a:lnTo>
                  <a:lnTo>
                    <a:pt x="13063" y="4276"/>
                  </a:lnTo>
                  <a:lnTo>
                    <a:pt x="12154" y="4040"/>
                  </a:lnTo>
                  <a:lnTo>
                    <a:pt x="11279" y="3771"/>
                  </a:lnTo>
                  <a:lnTo>
                    <a:pt x="10370" y="3535"/>
                  </a:lnTo>
                  <a:lnTo>
                    <a:pt x="9393" y="3199"/>
                  </a:lnTo>
                  <a:lnTo>
                    <a:pt x="8417" y="2862"/>
                  </a:lnTo>
                  <a:lnTo>
                    <a:pt x="6464" y="2121"/>
                  </a:lnTo>
                  <a:lnTo>
                    <a:pt x="5555" y="1785"/>
                  </a:lnTo>
                  <a:lnTo>
                    <a:pt x="4680" y="1482"/>
                  </a:lnTo>
                  <a:lnTo>
                    <a:pt x="3771" y="1212"/>
                  </a:lnTo>
                  <a:lnTo>
                    <a:pt x="2828" y="977"/>
                  </a:lnTo>
                  <a:lnTo>
                    <a:pt x="2323" y="842"/>
                  </a:lnTo>
                  <a:lnTo>
                    <a:pt x="1818" y="707"/>
                  </a:lnTo>
                  <a:lnTo>
                    <a:pt x="1347" y="539"/>
                  </a:lnTo>
                  <a:lnTo>
                    <a:pt x="875" y="337"/>
                  </a:lnTo>
                  <a:lnTo>
                    <a:pt x="438" y="135"/>
                  </a:lnTo>
                  <a:lnTo>
                    <a:pt x="236" y="68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1" name="Google Shape;1761;p12"/>
            <p:cNvSpPr/>
            <p:nvPr/>
          </p:nvSpPr>
          <p:spPr>
            <a:xfrm>
              <a:off x="3187975" y="1455225"/>
              <a:ext cx="118700" cy="109425"/>
            </a:xfrm>
            <a:custGeom>
              <a:avLst/>
              <a:gdLst/>
              <a:ahLst/>
              <a:cxnLst/>
              <a:rect l="l" t="t" r="r" b="b"/>
              <a:pathLst>
                <a:path w="4748" h="4377" extrusionOk="0">
                  <a:moveTo>
                    <a:pt x="606" y="202"/>
                  </a:moveTo>
                  <a:lnTo>
                    <a:pt x="674" y="269"/>
                  </a:lnTo>
                  <a:lnTo>
                    <a:pt x="775" y="370"/>
                  </a:lnTo>
                  <a:lnTo>
                    <a:pt x="943" y="539"/>
                  </a:lnTo>
                  <a:lnTo>
                    <a:pt x="1482" y="1077"/>
                  </a:lnTo>
                  <a:lnTo>
                    <a:pt x="1987" y="1650"/>
                  </a:lnTo>
                  <a:lnTo>
                    <a:pt x="2559" y="2256"/>
                  </a:lnTo>
                  <a:lnTo>
                    <a:pt x="3165" y="2794"/>
                  </a:lnTo>
                  <a:lnTo>
                    <a:pt x="3333" y="2895"/>
                  </a:lnTo>
                  <a:lnTo>
                    <a:pt x="3502" y="3030"/>
                  </a:lnTo>
                  <a:lnTo>
                    <a:pt x="3872" y="3232"/>
                  </a:lnTo>
                  <a:lnTo>
                    <a:pt x="4040" y="3333"/>
                  </a:lnTo>
                  <a:lnTo>
                    <a:pt x="4209" y="3468"/>
                  </a:lnTo>
                  <a:lnTo>
                    <a:pt x="4310" y="3636"/>
                  </a:lnTo>
                  <a:lnTo>
                    <a:pt x="4377" y="3805"/>
                  </a:lnTo>
                  <a:lnTo>
                    <a:pt x="4243" y="3838"/>
                  </a:lnTo>
                  <a:lnTo>
                    <a:pt x="4141" y="3805"/>
                  </a:lnTo>
                  <a:lnTo>
                    <a:pt x="4007" y="3737"/>
                  </a:lnTo>
                  <a:lnTo>
                    <a:pt x="3906" y="3636"/>
                  </a:lnTo>
                  <a:lnTo>
                    <a:pt x="3805" y="3501"/>
                  </a:lnTo>
                  <a:lnTo>
                    <a:pt x="3704" y="3400"/>
                  </a:lnTo>
                  <a:lnTo>
                    <a:pt x="3468" y="3198"/>
                  </a:lnTo>
                  <a:lnTo>
                    <a:pt x="3199" y="2996"/>
                  </a:lnTo>
                  <a:lnTo>
                    <a:pt x="2929" y="2828"/>
                  </a:lnTo>
                  <a:lnTo>
                    <a:pt x="2357" y="2525"/>
                  </a:lnTo>
                  <a:lnTo>
                    <a:pt x="2020" y="2289"/>
                  </a:lnTo>
                  <a:lnTo>
                    <a:pt x="1684" y="2020"/>
                  </a:lnTo>
                  <a:lnTo>
                    <a:pt x="1381" y="1751"/>
                  </a:lnTo>
                  <a:lnTo>
                    <a:pt x="1078" y="1448"/>
                  </a:lnTo>
                  <a:lnTo>
                    <a:pt x="640" y="943"/>
                  </a:lnTo>
                  <a:lnTo>
                    <a:pt x="404" y="707"/>
                  </a:lnTo>
                  <a:lnTo>
                    <a:pt x="169" y="505"/>
                  </a:lnTo>
                  <a:lnTo>
                    <a:pt x="202" y="471"/>
                  </a:lnTo>
                  <a:lnTo>
                    <a:pt x="337" y="337"/>
                  </a:lnTo>
                  <a:lnTo>
                    <a:pt x="472" y="269"/>
                  </a:lnTo>
                  <a:lnTo>
                    <a:pt x="606" y="202"/>
                  </a:lnTo>
                  <a:close/>
                  <a:moveTo>
                    <a:pt x="505" y="0"/>
                  </a:moveTo>
                  <a:lnTo>
                    <a:pt x="371" y="67"/>
                  </a:lnTo>
                  <a:lnTo>
                    <a:pt x="169" y="202"/>
                  </a:lnTo>
                  <a:lnTo>
                    <a:pt x="34" y="370"/>
                  </a:lnTo>
                  <a:lnTo>
                    <a:pt x="0" y="404"/>
                  </a:lnTo>
                  <a:lnTo>
                    <a:pt x="0" y="471"/>
                  </a:lnTo>
                  <a:lnTo>
                    <a:pt x="34" y="505"/>
                  </a:lnTo>
                  <a:lnTo>
                    <a:pt x="68" y="539"/>
                  </a:lnTo>
                  <a:lnTo>
                    <a:pt x="135" y="505"/>
                  </a:lnTo>
                  <a:lnTo>
                    <a:pt x="303" y="707"/>
                  </a:lnTo>
                  <a:lnTo>
                    <a:pt x="505" y="943"/>
                  </a:lnTo>
                  <a:lnTo>
                    <a:pt x="808" y="1414"/>
                  </a:lnTo>
                  <a:lnTo>
                    <a:pt x="1246" y="1885"/>
                  </a:lnTo>
                  <a:lnTo>
                    <a:pt x="1717" y="2323"/>
                  </a:lnTo>
                  <a:lnTo>
                    <a:pt x="2020" y="2525"/>
                  </a:lnTo>
                  <a:lnTo>
                    <a:pt x="2323" y="2727"/>
                  </a:lnTo>
                  <a:lnTo>
                    <a:pt x="2929" y="3097"/>
                  </a:lnTo>
                  <a:lnTo>
                    <a:pt x="3199" y="3299"/>
                  </a:lnTo>
                  <a:lnTo>
                    <a:pt x="3468" y="3501"/>
                  </a:lnTo>
                  <a:lnTo>
                    <a:pt x="3737" y="3771"/>
                  </a:lnTo>
                  <a:lnTo>
                    <a:pt x="3939" y="4074"/>
                  </a:lnTo>
                  <a:lnTo>
                    <a:pt x="4040" y="4209"/>
                  </a:lnTo>
                  <a:lnTo>
                    <a:pt x="4141" y="4276"/>
                  </a:lnTo>
                  <a:lnTo>
                    <a:pt x="4243" y="4343"/>
                  </a:lnTo>
                  <a:lnTo>
                    <a:pt x="4344" y="4377"/>
                  </a:lnTo>
                  <a:lnTo>
                    <a:pt x="4411" y="4377"/>
                  </a:lnTo>
                  <a:lnTo>
                    <a:pt x="4512" y="4343"/>
                  </a:lnTo>
                  <a:lnTo>
                    <a:pt x="4647" y="4209"/>
                  </a:lnTo>
                  <a:lnTo>
                    <a:pt x="4748" y="4074"/>
                  </a:lnTo>
                  <a:lnTo>
                    <a:pt x="4748" y="3872"/>
                  </a:lnTo>
                  <a:lnTo>
                    <a:pt x="4748" y="3805"/>
                  </a:lnTo>
                  <a:lnTo>
                    <a:pt x="4680" y="3704"/>
                  </a:lnTo>
                  <a:lnTo>
                    <a:pt x="4613" y="3636"/>
                  </a:lnTo>
                  <a:lnTo>
                    <a:pt x="4512" y="3569"/>
                  </a:lnTo>
                  <a:lnTo>
                    <a:pt x="4445" y="3434"/>
                  </a:lnTo>
                  <a:lnTo>
                    <a:pt x="4310" y="3266"/>
                  </a:lnTo>
                  <a:lnTo>
                    <a:pt x="4209" y="3165"/>
                  </a:lnTo>
                  <a:lnTo>
                    <a:pt x="4074" y="3097"/>
                  </a:lnTo>
                  <a:lnTo>
                    <a:pt x="3771" y="2963"/>
                  </a:lnTo>
                  <a:lnTo>
                    <a:pt x="3535" y="2828"/>
                  </a:lnTo>
                  <a:lnTo>
                    <a:pt x="3300" y="2660"/>
                  </a:lnTo>
                  <a:lnTo>
                    <a:pt x="2828" y="2256"/>
                  </a:lnTo>
                  <a:lnTo>
                    <a:pt x="2189" y="1582"/>
                  </a:lnTo>
                  <a:lnTo>
                    <a:pt x="1549" y="875"/>
                  </a:lnTo>
                  <a:lnTo>
                    <a:pt x="1111" y="471"/>
                  </a:lnTo>
                  <a:lnTo>
                    <a:pt x="909" y="269"/>
                  </a:lnTo>
                  <a:lnTo>
                    <a:pt x="674" y="101"/>
                  </a:lnTo>
                  <a:lnTo>
                    <a:pt x="640" y="34"/>
                  </a:lnTo>
                  <a:lnTo>
                    <a:pt x="60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2" name="Google Shape;1762;p12"/>
            <p:cNvSpPr/>
            <p:nvPr/>
          </p:nvSpPr>
          <p:spPr>
            <a:xfrm>
              <a:off x="434775" y="1035200"/>
              <a:ext cx="10125" cy="11825"/>
            </a:xfrm>
            <a:custGeom>
              <a:avLst/>
              <a:gdLst/>
              <a:ahLst/>
              <a:cxnLst/>
              <a:rect l="l" t="t" r="r" b="b"/>
              <a:pathLst>
                <a:path w="405" h="473" extrusionOk="0">
                  <a:moveTo>
                    <a:pt x="202" y="1"/>
                  </a:moveTo>
                  <a:lnTo>
                    <a:pt x="101" y="68"/>
                  </a:lnTo>
                  <a:lnTo>
                    <a:pt x="68" y="102"/>
                  </a:lnTo>
                  <a:lnTo>
                    <a:pt x="34" y="135"/>
                  </a:lnTo>
                  <a:lnTo>
                    <a:pt x="0" y="270"/>
                  </a:lnTo>
                  <a:lnTo>
                    <a:pt x="0" y="371"/>
                  </a:lnTo>
                  <a:lnTo>
                    <a:pt x="68" y="438"/>
                  </a:lnTo>
                  <a:lnTo>
                    <a:pt x="135" y="472"/>
                  </a:lnTo>
                  <a:lnTo>
                    <a:pt x="236" y="438"/>
                  </a:lnTo>
                  <a:lnTo>
                    <a:pt x="303" y="405"/>
                  </a:lnTo>
                  <a:lnTo>
                    <a:pt x="371" y="304"/>
                  </a:lnTo>
                  <a:lnTo>
                    <a:pt x="371" y="270"/>
                  </a:lnTo>
                  <a:lnTo>
                    <a:pt x="404" y="270"/>
                  </a:lnTo>
                  <a:lnTo>
                    <a:pt x="404" y="203"/>
                  </a:lnTo>
                  <a:lnTo>
                    <a:pt x="404" y="169"/>
                  </a:lnTo>
                  <a:lnTo>
                    <a:pt x="404" y="102"/>
                  </a:lnTo>
                  <a:lnTo>
                    <a:pt x="371" y="68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3" name="Google Shape;1763;p12"/>
            <p:cNvSpPr/>
            <p:nvPr/>
          </p:nvSpPr>
          <p:spPr>
            <a:xfrm>
              <a:off x="577850" y="270950"/>
              <a:ext cx="194475" cy="158250"/>
            </a:xfrm>
            <a:custGeom>
              <a:avLst/>
              <a:gdLst/>
              <a:ahLst/>
              <a:cxnLst/>
              <a:rect l="l" t="t" r="r" b="b"/>
              <a:pathLst>
                <a:path w="7779" h="6330" extrusionOk="0">
                  <a:moveTo>
                    <a:pt x="5893" y="168"/>
                  </a:moveTo>
                  <a:lnTo>
                    <a:pt x="6196" y="202"/>
                  </a:lnTo>
                  <a:lnTo>
                    <a:pt x="6532" y="269"/>
                  </a:lnTo>
                  <a:lnTo>
                    <a:pt x="6835" y="337"/>
                  </a:lnTo>
                  <a:lnTo>
                    <a:pt x="7105" y="438"/>
                  </a:lnTo>
                  <a:lnTo>
                    <a:pt x="7239" y="673"/>
                  </a:lnTo>
                  <a:lnTo>
                    <a:pt x="7340" y="909"/>
                  </a:lnTo>
                  <a:lnTo>
                    <a:pt x="5960" y="943"/>
                  </a:lnTo>
                  <a:lnTo>
                    <a:pt x="4613" y="976"/>
                  </a:lnTo>
                  <a:lnTo>
                    <a:pt x="2795" y="976"/>
                  </a:lnTo>
                  <a:lnTo>
                    <a:pt x="2189" y="1010"/>
                  </a:lnTo>
                  <a:lnTo>
                    <a:pt x="2189" y="1010"/>
                  </a:lnTo>
                  <a:lnTo>
                    <a:pt x="3368" y="606"/>
                  </a:lnTo>
                  <a:lnTo>
                    <a:pt x="4007" y="438"/>
                  </a:lnTo>
                  <a:lnTo>
                    <a:pt x="4647" y="303"/>
                  </a:lnTo>
                  <a:lnTo>
                    <a:pt x="5287" y="202"/>
                  </a:lnTo>
                  <a:lnTo>
                    <a:pt x="5590" y="168"/>
                  </a:lnTo>
                  <a:close/>
                  <a:moveTo>
                    <a:pt x="6768" y="1111"/>
                  </a:moveTo>
                  <a:lnTo>
                    <a:pt x="6027" y="1347"/>
                  </a:lnTo>
                  <a:lnTo>
                    <a:pt x="4984" y="1717"/>
                  </a:lnTo>
                  <a:lnTo>
                    <a:pt x="4445" y="1919"/>
                  </a:lnTo>
                  <a:lnTo>
                    <a:pt x="3940" y="2155"/>
                  </a:lnTo>
                  <a:lnTo>
                    <a:pt x="3637" y="2323"/>
                  </a:lnTo>
                  <a:lnTo>
                    <a:pt x="3334" y="2525"/>
                  </a:lnTo>
                  <a:lnTo>
                    <a:pt x="3065" y="2761"/>
                  </a:lnTo>
                  <a:lnTo>
                    <a:pt x="2795" y="2997"/>
                  </a:lnTo>
                  <a:lnTo>
                    <a:pt x="2762" y="2997"/>
                  </a:lnTo>
                  <a:lnTo>
                    <a:pt x="2459" y="3030"/>
                  </a:lnTo>
                  <a:lnTo>
                    <a:pt x="2155" y="3064"/>
                  </a:lnTo>
                  <a:lnTo>
                    <a:pt x="1516" y="3030"/>
                  </a:lnTo>
                  <a:lnTo>
                    <a:pt x="876" y="2997"/>
                  </a:lnTo>
                  <a:lnTo>
                    <a:pt x="539" y="3030"/>
                  </a:lnTo>
                  <a:lnTo>
                    <a:pt x="236" y="3098"/>
                  </a:lnTo>
                  <a:lnTo>
                    <a:pt x="236" y="2795"/>
                  </a:lnTo>
                  <a:lnTo>
                    <a:pt x="270" y="2424"/>
                  </a:lnTo>
                  <a:lnTo>
                    <a:pt x="337" y="2155"/>
                  </a:lnTo>
                  <a:lnTo>
                    <a:pt x="472" y="1885"/>
                  </a:lnTo>
                  <a:lnTo>
                    <a:pt x="640" y="1683"/>
                  </a:lnTo>
                  <a:lnTo>
                    <a:pt x="842" y="1515"/>
                  </a:lnTo>
                  <a:lnTo>
                    <a:pt x="1078" y="1380"/>
                  </a:lnTo>
                  <a:lnTo>
                    <a:pt x="1347" y="1246"/>
                  </a:lnTo>
                  <a:lnTo>
                    <a:pt x="1617" y="1145"/>
                  </a:lnTo>
                  <a:lnTo>
                    <a:pt x="2256" y="1212"/>
                  </a:lnTo>
                  <a:lnTo>
                    <a:pt x="4176" y="1212"/>
                  </a:lnTo>
                  <a:lnTo>
                    <a:pt x="5489" y="1145"/>
                  </a:lnTo>
                  <a:lnTo>
                    <a:pt x="6768" y="1111"/>
                  </a:lnTo>
                  <a:close/>
                  <a:moveTo>
                    <a:pt x="7441" y="1212"/>
                  </a:moveTo>
                  <a:lnTo>
                    <a:pt x="7509" y="1616"/>
                  </a:lnTo>
                  <a:lnTo>
                    <a:pt x="7509" y="2054"/>
                  </a:lnTo>
                  <a:lnTo>
                    <a:pt x="7475" y="2087"/>
                  </a:lnTo>
                  <a:lnTo>
                    <a:pt x="7307" y="2222"/>
                  </a:lnTo>
                  <a:lnTo>
                    <a:pt x="7105" y="2357"/>
                  </a:lnTo>
                  <a:lnTo>
                    <a:pt x="6869" y="2458"/>
                  </a:lnTo>
                  <a:lnTo>
                    <a:pt x="6600" y="2525"/>
                  </a:lnTo>
                  <a:lnTo>
                    <a:pt x="6061" y="2693"/>
                  </a:lnTo>
                  <a:lnTo>
                    <a:pt x="5623" y="2828"/>
                  </a:lnTo>
                  <a:lnTo>
                    <a:pt x="4748" y="3131"/>
                  </a:lnTo>
                  <a:lnTo>
                    <a:pt x="3906" y="3502"/>
                  </a:lnTo>
                  <a:lnTo>
                    <a:pt x="3570" y="3670"/>
                  </a:lnTo>
                  <a:lnTo>
                    <a:pt x="3300" y="3872"/>
                  </a:lnTo>
                  <a:lnTo>
                    <a:pt x="3031" y="4108"/>
                  </a:lnTo>
                  <a:lnTo>
                    <a:pt x="2829" y="4377"/>
                  </a:lnTo>
                  <a:lnTo>
                    <a:pt x="2694" y="4579"/>
                  </a:lnTo>
                  <a:lnTo>
                    <a:pt x="2627" y="4781"/>
                  </a:lnTo>
                  <a:lnTo>
                    <a:pt x="2492" y="5185"/>
                  </a:lnTo>
                  <a:lnTo>
                    <a:pt x="2425" y="5387"/>
                  </a:lnTo>
                  <a:lnTo>
                    <a:pt x="2358" y="5589"/>
                  </a:lnTo>
                  <a:lnTo>
                    <a:pt x="2223" y="5791"/>
                  </a:lnTo>
                  <a:lnTo>
                    <a:pt x="2088" y="5959"/>
                  </a:lnTo>
                  <a:lnTo>
                    <a:pt x="2054" y="6027"/>
                  </a:lnTo>
                  <a:lnTo>
                    <a:pt x="1751" y="5892"/>
                  </a:lnTo>
                  <a:lnTo>
                    <a:pt x="1415" y="5724"/>
                  </a:lnTo>
                  <a:lnTo>
                    <a:pt x="1145" y="5488"/>
                  </a:lnTo>
                  <a:lnTo>
                    <a:pt x="876" y="5185"/>
                  </a:lnTo>
                  <a:lnTo>
                    <a:pt x="741" y="4983"/>
                  </a:lnTo>
                  <a:lnTo>
                    <a:pt x="640" y="4747"/>
                  </a:lnTo>
                  <a:lnTo>
                    <a:pt x="438" y="4242"/>
                  </a:lnTo>
                  <a:lnTo>
                    <a:pt x="304" y="3737"/>
                  </a:lnTo>
                  <a:lnTo>
                    <a:pt x="270" y="3199"/>
                  </a:lnTo>
                  <a:lnTo>
                    <a:pt x="270" y="3199"/>
                  </a:lnTo>
                  <a:lnTo>
                    <a:pt x="573" y="3266"/>
                  </a:lnTo>
                  <a:lnTo>
                    <a:pt x="2021" y="3266"/>
                  </a:lnTo>
                  <a:lnTo>
                    <a:pt x="2560" y="3232"/>
                  </a:lnTo>
                  <a:lnTo>
                    <a:pt x="2155" y="3737"/>
                  </a:lnTo>
                  <a:lnTo>
                    <a:pt x="1751" y="4242"/>
                  </a:lnTo>
                  <a:lnTo>
                    <a:pt x="1011" y="5286"/>
                  </a:lnTo>
                  <a:lnTo>
                    <a:pt x="1011" y="5320"/>
                  </a:lnTo>
                  <a:lnTo>
                    <a:pt x="1044" y="5353"/>
                  </a:lnTo>
                  <a:lnTo>
                    <a:pt x="1112" y="5353"/>
                  </a:lnTo>
                  <a:lnTo>
                    <a:pt x="1280" y="5185"/>
                  </a:lnTo>
                  <a:lnTo>
                    <a:pt x="1448" y="5017"/>
                  </a:lnTo>
                  <a:lnTo>
                    <a:pt x="1751" y="4646"/>
                  </a:lnTo>
                  <a:lnTo>
                    <a:pt x="2324" y="3872"/>
                  </a:lnTo>
                  <a:lnTo>
                    <a:pt x="2694" y="3401"/>
                  </a:lnTo>
                  <a:lnTo>
                    <a:pt x="3098" y="2997"/>
                  </a:lnTo>
                  <a:lnTo>
                    <a:pt x="3536" y="2626"/>
                  </a:lnTo>
                  <a:lnTo>
                    <a:pt x="4041" y="2323"/>
                  </a:lnTo>
                  <a:lnTo>
                    <a:pt x="4445" y="2121"/>
                  </a:lnTo>
                  <a:lnTo>
                    <a:pt x="4849" y="1953"/>
                  </a:lnTo>
                  <a:lnTo>
                    <a:pt x="5724" y="1683"/>
                  </a:lnTo>
                  <a:lnTo>
                    <a:pt x="7441" y="1212"/>
                  </a:lnTo>
                  <a:close/>
                  <a:moveTo>
                    <a:pt x="7509" y="2390"/>
                  </a:moveTo>
                  <a:lnTo>
                    <a:pt x="7441" y="2795"/>
                  </a:lnTo>
                  <a:lnTo>
                    <a:pt x="7307" y="3199"/>
                  </a:lnTo>
                  <a:lnTo>
                    <a:pt x="7172" y="3603"/>
                  </a:lnTo>
                  <a:lnTo>
                    <a:pt x="6970" y="3973"/>
                  </a:lnTo>
                  <a:lnTo>
                    <a:pt x="6768" y="4310"/>
                  </a:lnTo>
                  <a:lnTo>
                    <a:pt x="6532" y="4646"/>
                  </a:lnTo>
                  <a:lnTo>
                    <a:pt x="6263" y="4916"/>
                  </a:lnTo>
                  <a:lnTo>
                    <a:pt x="5960" y="5151"/>
                  </a:lnTo>
                  <a:lnTo>
                    <a:pt x="5691" y="5320"/>
                  </a:lnTo>
                  <a:lnTo>
                    <a:pt x="5421" y="5454"/>
                  </a:lnTo>
                  <a:lnTo>
                    <a:pt x="4849" y="5656"/>
                  </a:lnTo>
                  <a:lnTo>
                    <a:pt x="4277" y="5825"/>
                  </a:lnTo>
                  <a:lnTo>
                    <a:pt x="3671" y="5959"/>
                  </a:lnTo>
                  <a:lnTo>
                    <a:pt x="3300" y="6027"/>
                  </a:lnTo>
                  <a:lnTo>
                    <a:pt x="2930" y="6060"/>
                  </a:lnTo>
                  <a:lnTo>
                    <a:pt x="2223" y="6060"/>
                  </a:lnTo>
                  <a:lnTo>
                    <a:pt x="2425" y="5825"/>
                  </a:lnTo>
                  <a:lnTo>
                    <a:pt x="2560" y="5589"/>
                  </a:lnTo>
                  <a:lnTo>
                    <a:pt x="2661" y="5320"/>
                  </a:lnTo>
                  <a:lnTo>
                    <a:pt x="2762" y="5050"/>
                  </a:lnTo>
                  <a:lnTo>
                    <a:pt x="2863" y="4781"/>
                  </a:lnTo>
                  <a:lnTo>
                    <a:pt x="2964" y="4545"/>
                  </a:lnTo>
                  <a:lnTo>
                    <a:pt x="3132" y="4343"/>
                  </a:lnTo>
                  <a:lnTo>
                    <a:pt x="3267" y="4141"/>
                  </a:lnTo>
                  <a:lnTo>
                    <a:pt x="3469" y="3973"/>
                  </a:lnTo>
                  <a:lnTo>
                    <a:pt x="3671" y="3838"/>
                  </a:lnTo>
                  <a:lnTo>
                    <a:pt x="4142" y="3569"/>
                  </a:lnTo>
                  <a:lnTo>
                    <a:pt x="4681" y="3333"/>
                  </a:lnTo>
                  <a:lnTo>
                    <a:pt x="5219" y="3165"/>
                  </a:lnTo>
                  <a:lnTo>
                    <a:pt x="6297" y="2828"/>
                  </a:lnTo>
                  <a:lnTo>
                    <a:pt x="6903" y="2660"/>
                  </a:lnTo>
                  <a:lnTo>
                    <a:pt x="7206" y="2525"/>
                  </a:lnTo>
                  <a:lnTo>
                    <a:pt x="7509" y="2390"/>
                  </a:lnTo>
                  <a:close/>
                  <a:moveTo>
                    <a:pt x="5219" y="0"/>
                  </a:moveTo>
                  <a:lnTo>
                    <a:pt x="4613" y="67"/>
                  </a:lnTo>
                  <a:lnTo>
                    <a:pt x="3738" y="269"/>
                  </a:lnTo>
                  <a:lnTo>
                    <a:pt x="2896" y="505"/>
                  </a:lnTo>
                  <a:lnTo>
                    <a:pt x="2054" y="774"/>
                  </a:lnTo>
                  <a:lnTo>
                    <a:pt x="1213" y="1077"/>
                  </a:lnTo>
                  <a:lnTo>
                    <a:pt x="910" y="1212"/>
                  </a:lnTo>
                  <a:lnTo>
                    <a:pt x="640" y="1380"/>
                  </a:lnTo>
                  <a:lnTo>
                    <a:pt x="438" y="1616"/>
                  </a:lnTo>
                  <a:lnTo>
                    <a:pt x="270" y="1852"/>
                  </a:lnTo>
                  <a:lnTo>
                    <a:pt x="135" y="2121"/>
                  </a:lnTo>
                  <a:lnTo>
                    <a:pt x="68" y="2424"/>
                  </a:lnTo>
                  <a:lnTo>
                    <a:pt x="1" y="2727"/>
                  </a:lnTo>
                  <a:lnTo>
                    <a:pt x="1" y="3030"/>
                  </a:lnTo>
                  <a:lnTo>
                    <a:pt x="34" y="3367"/>
                  </a:lnTo>
                  <a:lnTo>
                    <a:pt x="68" y="3704"/>
                  </a:lnTo>
                  <a:lnTo>
                    <a:pt x="135" y="4007"/>
                  </a:lnTo>
                  <a:lnTo>
                    <a:pt x="236" y="4343"/>
                  </a:lnTo>
                  <a:lnTo>
                    <a:pt x="371" y="4646"/>
                  </a:lnTo>
                  <a:lnTo>
                    <a:pt x="506" y="4949"/>
                  </a:lnTo>
                  <a:lnTo>
                    <a:pt x="640" y="5219"/>
                  </a:lnTo>
                  <a:lnTo>
                    <a:pt x="809" y="5454"/>
                  </a:lnTo>
                  <a:lnTo>
                    <a:pt x="1011" y="5724"/>
                  </a:lnTo>
                  <a:lnTo>
                    <a:pt x="1280" y="5926"/>
                  </a:lnTo>
                  <a:lnTo>
                    <a:pt x="1549" y="6094"/>
                  </a:lnTo>
                  <a:lnTo>
                    <a:pt x="1819" y="6229"/>
                  </a:lnTo>
                  <a:lnTo>
                    <a:pt x="2155" y="6296"/>
                  </a:lnTo>
                  <a:lnTo>
                    <a:pt x="2459" y="6330"/>
                  </a:lnTo>
                  <a:lnTo>
                    <a:pt x="2795" y="6330"/>
                  </a:lnTo>
                  <a:lnTo>
                    <a:pt x="3132" y="6296"/>
                  </a:lnTo>
                  <a:lnTo>
                    <a:pt x="3906" y="6195"/>
                  </a:lnTo>
                  <a:lnTo>
                    <a:pt x="4647" y="5993"/>
                  </a:lnTo>
                  <a:lnTo>
                    <a:pt x="5017" y="5892"/>
                  </a:lnTo>
                  <a:lnTo>
                    <a:pt x="5388" y="5724"/>
                  </a:lnTo>
                  <a:lnTo>
                    <a:pt x="5758" y="5555"/>
                  </a:lnTo>
                  <a:lnTo>
                    <a:pt x="6095" y="5387"/>
                  </a:lnTo>
                  <a:lnTo>
                    <a:pt x="6364" y="5185"/>
                  </a:lnTo>
                  <a:lnTo>
                    <a:pt x="6600" y="4949"/>
                  </a:lnTo>
                  <a:lnTo>
                    <a:pt x="6835" y="4680"/>
                  </a:lnTo>
                  <a:lnTo>
                    <a:pt x="7037" y="4411"/>
                  </a:lnTo>
                  <a:lnTo>
                    <a:pt x="7239" y="4074"/>
                  </a:lnTo>
                  <a:lnTo>
                    <a:pt x="7408" y="3771"/>
                  </a:lnTo>
                  <a:lnTo>
                    <a:pt x="7542" y="3401"/>
                  </a:lnTo>
                  <a:lnTo>
                    <a:pt x="7643" y="3064"/>
                  </a:lnTo>
                  <a:lnTo>
                    <a:pt x="7711" y="2693"/>
                  </a:lnTo>
                  <a:lnTo>
                    <a:pt x="7744" y="2323"/>
                  </a:lnTo>
                  <a:lnTo>
                    <a:pt x="7778" y="1953"/>
                  </a:lnTo>
                  <a:lnTo>
                    <a:pt x="7744" y="1582"/>
                  </a:lnTo>
                  <a:lnTo>
                    <a:pt x="7677" y="1246"/>
                  </a:lnTo>
                  <a:lnTo>
                    <a:pt x="7610" y="909"/>
                  </a:lnTo>
                  <a:lnTo>
                    <a:pt x="7475" y="572"/>
                  </a:lnTo>
                  <a:lnTo>
                    <a:pt x="7307" y="303"/>
                  </a:lnTo>
                  <a:lnTo>
                    <a:pt x="7273" y="236"/>
                  </a:lnTo>
                  <a:lnTo>
                    <a:pt x="7172" y="236"/>
                  </a:lnTo>
                  <a:lnTo>
                    <a:pt x="7105" y="269"/>
                  </a:lnTo>
                  <a:lnTo>
                    <a:pt x="6835" y="168"/>
                  </a:lnTo>
                  <a:lnTo>
                    <a:pt x="6499" y="67"/>
                  </a:lnTo>
                  <a:lnTo>
                    <a:pt x="6196" y="34"/>
                  </a:lnTo>
                  <a:lnTo>
                    <a:pt x="585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4" name="Google Shape;1764;p12"/>
            <p:cNvSpPr/>
            <p:nvPr/>
          </p:nvSpPr>
          <p:spPr>
            <a:xfrm>
              <a:off x="328725" y="961125"/>
              <a:ext cx="417500" cy="928425"/>
            </a:xfrm>
            <a:custGeom>
              <a:avLst/>
              <a:gdLst/>
              <a:ahLst/>
              <a:cxnLst/>
              <a:rect l="l" t="t" r="r" b="b"/>
              <a:pathLst>
                <a:path w="16700" h="37137" extrusionOk="0">
                  <a:moveTo>
                    <a:pt x="0" y="1"/>
                  </a:moveTo>
                  <a:lnTo>
                    <a:pt x="0" y="169"/>
                  </a:lnTo>
                  <a:lnTo>
                    <a:pt x="505" y="270"/>
                  </a:lnTo>
                  <a:lnTo>
                    <a:pt x="976" y="439"/>
                  </a:lnTo>
                  <a:lnTo>
                    <a:pt x="1953" y="809"/>
                  </a:lnTo>
                  <a:lnTo>
                    <a:pt x="2592" y="1011"/>
                  </a:lnTo>
                  <a:lnTo>
                    <a:pt x="3232" y="1179"/>
                  </a:lnTo>
                  <a:lnTo>
                    <a:pt x="3872" y="1348"/>
                  </a:lnTo>
                  <a:lnTo>
                    <a:pt x="4512" y="1550"/>
                  </a:lnTo>
                  <a:lnTo>
                    <a:pt x="7171" y="2358"/>
                  </a:lnTo>
                  <a:lnTo>
                    <a:pt x="8484" y="2795"/>
                  </a:lnTo>
                  <a:lnTo>
                    <a:pt x="9831" y="3233"/>
                  </a:lnTo>
                  <a:lnTo>
                    <a:pt x="12019" y="4007"/>
                  </a:lnTo>
                  <a:lnTo>
                    <a:pt x="14242" y="4815"/>
                  </a:lnTo>
                  <a:lnTo>
                    <a:pt x="14747" y="4984"/>
                  </a:lnTo>
                  <a:lnTo>
                    <a:pt x="15252" y="5186"/>
                  </a:lnTo>
                  <a:lnTo>
                    <a:pt x="15757" y="5455"/>
                  </a:lnTo>
                  <a:lnTo>
                    <a:pt x="15959" y="5623"/>
                  </a:lnTo>
                  <a:lnTo>
                    <a:pt x="16194" y="5792"/>
                  </a:lnTo>
                  <a:lnTo>
                    <a:pt x="16329" y="5960"/>
                  </a:lnTo>
                  <a:lnTo>
                    <a:pt x="16396" y="6162"/>
                  </a:lnTo>
                  <a:lnTo>
                    <a:pt x="16430" y="6431"/>
                  </a:lnTo>
                  <a:lnTo>
                    <a:pt x="16430" y="6768"/>
                  </a:lnTo>
                  <a:lnTo>
                    <a:pt x="16430" y="7105"/>
                  </a:lnTo>
                  <a:lnTo>
                    <a:pt x="16363" y="7475"/>
                  </a:lnTo>
                  <a:lnTo>
                    <a:pt x="16228" y="8283"/>
                  </a:lnTo>
                  <a:lnTo>
                    <a:pt x="16026" y="9091"/>
                  </a:lnTo>
                  <a:lnTo>
                    <a:pt x="15790" y="9798"/>
                  </a:lnTo>
                  <a:lnTo>
                    <a:pt x="15487" y="10808"/>
                  </a:lnTo>
                  <a:lnTo>
                    <a:pt x="15285" y="11448"/>
                  </a:lnTo>
                  <a:lnTo>
                    <a:pt x="15083" y="12054"/>
                  </a:lnTo>
                  <a:lnTo>
                    <a:pt x="14612" y="13333"/>
                  </a:lnTo>
                  <a:lnTo>
                    <a:pt x="14141" y="14613"/>
                  </a:lnTo>
                  <a:lnTo>
                    <a:pt x="13703" y="15892"/>
                  </a:lnTo>
                  <a:lnTo>
                    <a:pt x="13299" y="17172"/>
                  </a:lnTo>
                  <a:lnTo>
                    <a:pt x="12929" y="18485"/>
                  </a:lnTo>
                  <a:lnTo>
                    <a:pt x="12525" y="19831"/>
                  </a:lnTo>
                  <a:lnTo>
                    <a:pt x="12120" y="21144"/>
                  </a:lnTo>
                  <a:lnTo>
                    <a:pt x="11211" y="23838"/>
                  </a:lnTo>
                  <a:lnTo>
                    <a:pt x="9326" y="29124"/>
                  </a:lnTo>
                  <a:lnTo>
                    <a:pt x="7508" y="34376"/>
                  </a:lnTo>
                  <a:lnTo>
                    <a:pt x="7340" y="34982"/>
                  </a:lnTo>
                  <a:lnTo>
                    <a:pt x="7138" y="35655"/>
                  </a:lnTo>
                  <a:lnTo>
                    <a:pt x="7003" y="35992"/>
                  </a:lnTo>
                  <a:lnTo>
                    <a:pt x="6835" y="36261"/>
                  </a:lnTo>
                  <a:lnTo>
                    <a:pt x="6599" y="36497"/>
                  </a:lnTo>
                  <a:lnTo>
                    <a:pt x="6498" y="36598"/>
                  </a:lnTo>
                  <a:lnTo>
                    <a:pt x="6363" y="36699"/>
                  </a:lnTo>
                  <a:lnTo>
                    <a:pt x="6161" y="36800"/>
                  </a:lnTo>
                  <a:lnTo>
                    <a:pt x="5926" y="36834"/>
                  </a:lnTo>
                  <a:lnTo>
                    <a:pt x="5690" y="36867"/>
                  </a:lnTo>
                  <a:lnTo>
                    <a:pt x="5454" y="36834"/>
                  </a:lnTo>
                  <a:lnTo>
                    <a:pt x="4983" y="36733"/>
                  </a:lnTo>
                  <a:lnTo>
                    <a:pt x="4512" y="36598"/>
                  </a:lnTo>
                  <a:lnTo>
                    <a:pt x="4074" y="36430"/>
                  </a:lnTo>
                  <a:lnTo>
                    <a:pt x="3670" y="36228"/>
                  </a:lnTo>
                  <a:lnTo>
                    <a:pt x="2794" y="35824"/>
                  </a:lnTo>
                  <a:lnTo>
                    <a:pt x="2525" y="35689"/>
                  </a:lnTo>
                  <a:lnTo>
                    <a:pt x="2222" y="35588"/>
                  </a:lnTo>
                  <a:lnTo>
                    <a:pt x="1616" y="35386"/>
                  </a:lnTo>
                  <a:lnTo>
                    <a:pt x="1010" y="35218"/>
                  </a:lnTo>
                  <a:lnTo>
                    <a:pt x="404" y="35049"/>
                  </a:lnTo>
                  <a:lnTo>
                    <a:pt x="202" y="34948"/>
                  </a:lnTo>
                  <a:lnTo>
                    <a:pt x="0" y="34847"/>
                  </a:lnTo>
                  <a:lnTo>
                    <a:pt x="0" y="35184"/>
                  </a:lnTo>
                  <a:lnTo>
                    <a:pt x="505" y="35386"/>
                  </a:lnTo>
                  <a:lnTo>
                    <a:pt x="1044" y="35554"/>
                  </a:lnTo>
                  <a:lnTo>
                    <a:pt x="1650" y="35756"/>
                  </a:lnTo>
                  <a:lnTo>
                    <a:pt x="2222" y="35992"/>
                  </a:lnTo>
                  <a:lnTo>
                    <a:pt x="2828" y="36228"/>
                  </a:lnTo>
                  <a:lnTo>
                    <a:pt x="3400" y="36497"/>
                  </a:lnTo>
                  <a:lnTo>
                    <a:pt x="3804" y="36665"/>
                  </a:lnTo>
                  <a:lnTo>
                    <a:pt x="4209" y="36834"/>
                  </a:lnTo>
                  <a:lnTo>
                    <a:pt x="4613" y="36968"/>
                  </a:lnTo>
                  <a:lnTo>
                    <a:pt x="5050" y="37103"/>
                  </a:lnTo>
                  <a:lnTo>
                    <a:pt x="5387" y="37137"/>
                  </a:lnTo>
                  <a:lnTo>
                    <a:pt x="5690" y="37137"/>
                  </a:lnTo>
                  <a:lnTo>
                    <a:pt x="6027" y="37103"/>
                  </a:lnTo>
                  <a:lnTo>
                    <a:pt x="6330" y="37002"/>
                  </a:lnTo>
                  <a:lnTo>
                    <a:pt x="6599" y="36867"/>
                  </a:lnTo>
                  <a:lnTo>
                    <a:pt x="6835" y="36665"/>
                  </a:lnTo>
                  <a:lnTo>
                    <a:pt x="7037" y="36430"/>
                  </a:lnTo>
                  <a:lnTo>
                    <a:pt x="7205" y="36093"/>
                  </a:lnTo>
                  <a:lnTo>
                    <a:pt x="7710" y="34679"/>
                  </a:lnTo>
                  <a:lnTo>
                    <a:pt x="8181" y="33265"/>
                  </a:lnTo>
                  <a:lnTo>
                    <a:pt x="9158" y="30437"/>
                  </a:lnTo>
                  <a:lnTo>
                    <a:pt x="11178" y="24747"/>
                  </a:lnTo>
                  <a:lnTo>
                    <a:pt x="12154" y="21885"/>
                  </a:lnTo>
                  <a:lnTo>
                    <a:pt x="12592" y="20471"/>
                  </a:lnTo>
                  <a:lnTo>
                    <a:pt x="13030" y="19023"/>
                  </a:lnTo>
                  <a:lnTo>
                    <a:pt x="13838" y="16296"/>
                  </a:lnTo>
                  <a:lnTo>
                    <a:pt x="14275" y="14949"/>
                  </a:lnTo>
                  <a:lnTo>
                    <a:pt x="14747" y="13636"/>
                  </a:lnTo>
                  <a:lnTo>
                    <a:pt x="15252" y="12256"/>
                  </a:lnTo>
                  <a:lnTo>
                    <a:pt x="15723" y="10842"/>
                  </a:lnTo>
                  <a:lnTo>
                    <a:pt x="16060" y="9765"/>
                  </a:lnTo>
                  <a:lnTo>
                    <a:pt x="16329" y="8957"/>
                  </a:lnTo>
                  <a:lnTo>
                    <a:pt x="16531" y="8048"/>
                  </a:lnTo>
                  <a:lnTo>
                    <a:pt x="16632" y="7610"/>
                  </a:lnTo>
                  <a:lnTo>
                    <a:pt x="16666" y="7172"/>
                  </a:lnTo>
                  <a:lnTo>
                    <a:pt x="16699" y="6734"/>
                  </a:lnTo>
                  <a:lnTo>
                    <a:pt x="16666" y="6364"/>
                  </a:lnTo>
                  <a:lnTo>
                    <a:pt x="16598" y="5994"/>
                  </a:lnTo>
                  <a:lnTo>
                    <a:pt x="16464" y="5691"/>
                  </a:lnTo>
                  <a:lnTo>
                    <a:pt x="16363" y="5556"/>
                  </a:lnTo>
                  <a:lnTo>
                    <a:pt x="16262" y="5455"/>
                  </a:lnTo>
                  <a:lnTo>
                    <a:pt x="16127" y="5354"/>
                  </a:lnTo>
                  <a:lnTo>
                    <a:pt x="15992" y="5287"/>
                  </a:lnTo>
                  <a:lnTo>
                    <a:pt x="14982" y="4815"/>
                  </a:lnTo>
                  <a:lnTo>
                    <a:pt x="14477" y="4613"/>
                  </a:lnTo>
                  <a:lnTo>
                    <a:pt x="13972" y="4445"/>
                  </a:lnTo>
                  <a:lnTo>
                    <a:pt x="12659" y="3974"/>
                  </a:lnTo>
                  <a:lnTo>
                    <a:pt x="11346" y="3502"/>
                  </a:lnTo>
                  <a:lnTo>
                    <a:pt x="9831" y="2964"/>
                  </a:lnTo>
                  <a:lnTo>
                    <a:pt x="8316" y="2492"/>
                  </a:lnTo>
                  <a:lnTo>
                    <a:pt x="5286" y="1516"/>
                  </a:lnTo>
                  <a:lnTo>
                    <a:pt x="3737" y="1078"/>
                  </a:lnTo>
                  <a:lnTo>
                    <a:pt x="2188" y="641"/>
                  </a:lnTo>
                  <a:lnTo>
                    <a:pt x="1650" y="439"/>
                  </a:lnTo>
                  <a:lnTo>
                    <a:pt x="1111" y="237"/>
                  </a:lnTo>
                  <a:lnTo>
                    <a:pt x="842" y="136"/>
                  </a:lnTo>
                  <a:lnTo>
                    <a:pt x="572" y="68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5" name="Google Shape;1765;p12"/>
            <p:cNvSpPr/>
            <p:nvPr/>
          </p:nvSpPr>
          <p:spPr>
            <a:xfrm>
              <a:off x="554300" y="238125"/>
              <a:ext cx="479775" cy="203700"/>
            </a:xfrm>
            <a:custGeom>
              <a:avLst/>
              <a:gdLst/>
              <a:ahLst/>
              <a:cxnLst/>
              <a:rect l="l" t="t" r="r" b="b"/>
              <a:pathLst>
                <a:path w="19191" h="8148" extrusionOk="0">
                  <a:moveTo>
                    <a:pt x="9528" y="2761"/>
                  </a:moveTo>
                  <a:lnTo>
                    <a:pt x="9663" y="2794"/>
                  </a:lnTo>
                  <a:lnTo>
                    <a:pt x="9932" y="2895"/>
                  </a:lnTo>
                  <a:lnTo>
                    <a:pt x="10100" y="3030"/>
                  </a:lnTo>
                  <a:lnTo>
                    <a:pt x="10235" y="3165"/>
                  </a:lnTo>
                  <a:lnTo>
                    <a:pt x="10336" y="3333"/>
                  </a:lnTo>
                  <a:lnTo>
                    <a:pt x="9730" y="3367"/>
                  </a:lnTo>
                  <a:lnTo>
                    <a:pt x="9461" y="3367"/>
                  </a:lnTo>
                  <a:lnTo>
                    <a:pt x="9158" y="3434"/>
                  </a:lnTo>
                  <a:lnTo>
                    <a:pt x="9191" y="3400"/>
                  </a:lnTo>
                  <a:lnTo>
                    <a:pt x="9259" y="2963"/>
                  </a:lnTo>
                  <a:lnTo>
                    <a:pt x="9292" y="2828"/>
                  </a:lnTo>
                  <a:lnTo>
                    <a:pt x="9393" y="2761"/>
                  </a:lnTo>
                  <a:close/>
                  <a:moveTo>
                    <a:pt x="18618" y="3973"/>
                  </a:moveTo>
                  <a:lnTo>
                    <a:pt x="18719" y="4006"/>
                  </a:lnTo>
                  <a:lnTo>
                    <a:pt x="18820" y="4074"/>
                  </a:lnTo>
                  <a:lnTo>
                    <a:pt x="18888" y="4141"/>
                  </a:lnTo>
                  <a:lnTo>
                    <a:pt x="18955" y="4209"/>
                  </a:lnTo>
                  <a:lnTo>
                    <a:pt x="18989" y="4310"/>
                  </a:lnTo>
                  <a:lnTo>
                    <a:pt x="18989" y="4444"/>
                  </a:lnTo>
                  <a:lnTo>
                    <a:pt x="18989" y="4545"/>
                  </a:lnTo>
                  <a:lnTo>
                    <a:pt x="18955" y="4646"/>
                  </a:lnTo>
                  <a:lnTo>
                    <a:pt x="18854" y="4781"/>
                  </a:lnTo>
                  <a:lnTo>
                    <a:pt x="18719" y="4848"/>
                  </a:lnTo>
                  <a:lnTo>
                    <a:pt x="18585" y="4916"/>
                  </a:lnTo>
                  <a:lnTo>
                    <a:pt x="18450" y="4949"/>
                  </a:lnTo>
                  <a:lnTo>
                    <a:pt x="18214" y="4916"/>
                  </a:lnTo>
                  <a:lnTo>
                    <a:pt x="18012" y="4916"/>
                  </a:lnTo>
                  <a:lnTo>
                    <a:pt x="18181" y="4680"/>
                  </a:lnTo>
                  <a:lnTo>
                    <a:pt x="18349" y="4478"/>
                  </a:lnTo>
                  <a:lnTo>
                    <a:pt x="18484" y="4209"/>
                  </a:lnTo>
                  <a:lnTo>
                    <a:pt x="18618" y="3973"/>
                  </a:lnTo>
                  <a:close/>
                  <a:moveTo>
                    <a:pt x="1650" y="7171"/>
                  </a:moveTo>
                  <a:lnTo>
                    <a:pt x="1885" y="7373"/>
                  </a:lnTo>
                  <a:lnTo>
                    <a:pt x="2121" y="7542"/>
                  </a:lnTo>
                  <a:lnTo>
                    <a:pt x="2390" y="7676"/>
                  </a:lnTo>
                  <a:lnTo>
                    <a:pt x="2660" y="7811"/>
                  </a:lnTo>
                  <a:lnTo>
                    <a:pt x="2491" y="7878"/>
                  </a:lnTo>
                  <a:lnTo>
                    <a:pt x="2289" y="7946"/>
                  </a:lnTo>
                  <a:lnTo>
                    <a:pt x="2087" y="7946"/>
                  </a:lnTo>
                  <a:lnTo>
                    <a:pt x="1852" y="7912"/>
                  </a:lnTo>
                  <a:lnTo>
                    <a:pt x="1683" y="7845"/>
                  </a:lnTo>
                  <a:lnTo>
                    <a:pt x="1582" y="7777"/>
                  </a:lnTo>
                  <a:lnTo>
                    <a:pt x="1549" y="7710"/>
                  </a:lnTo>
                  <a:lnTo>
                    <a:pt x="1515" y="7609"/>
                  </a:lnTo>
                  <a:lnTo>
                    <a:pt x="1549" y="7542"/>
                  </a:lnTo>
                  <a:lnTo>
                    <a:pt x="1582" y="7340"/>
                  </a:lnTo>
                  <a:lnTo>
                    <a:pt x="1650" y="7171"/>
                  </a:lnTo>
                  <a:close/>
                  <a:moveTo>
                    <a:pt x="9090" y="0"/>
                  </a:moveTo>
                  <a:lnTo>
                    <a:pt x="7845" y="370"/>
                  </a:lnTo>
                  <a:lnTo>
                    <a:pt x="7373" y="471"/>
                  </a:lnTo>
                  <a:lnTo>
                    <a:pt x="6902" y="606"/>
                  </a:lnTo>
                  <a:lnTo>
                    <a:pt x="6397" y="707"/>
                  </a:lnTo>
                  <a:lnTo>
                    <a:pt x="5926" y="808"/>
                  </a:lnTo>
                  <a:lnTo>
                    <a:pt x="5017" y="1077"/>
                  </a:lnTo>
                  <a:lnTo>
                    <a:pt x="4141" y="1380"/>
                  </a:lnTo>
                  <a:lnTo>
                    <a:pt x="2323" y="1953"/>
                  </a:lnTo>
                  <a:lnTo>
                    <a:pt x="1549" y="2155"/>
                  </a:lnTo>
                  <a:lnTo>
                    <a:pt x="774" y="2390"/>
                  </a:lnTo>
                  <a:lnTo>
                    <a:pt x="438" y="2491"/>
                  </a:lnTo>
                  <a:lnTo>
                    <a:pt x="269" y="2559"/>
                  </a:lnTo>
                  <a:lnTo>
                    <a:pt x="135" y="2626"/>
                  </a:lnTo>
                  <a:lnTo>
                    <a:pt x="34" y="2626"/>
                  </a:lnTo>
                  <a:lnTo>
                    <a:pt x="34" y="2660"/>
                  </a:lnTo>
                  <a:lnTo>
                    <a:pt x="0" y="2727"/>
                  </a:lnTo>
                  <a:lnTo>
                    <a:pt x="0" y="3266"/>
                  </a:lnTo>
                  <a:lnTo>
                    <a:pt x="67" y="3838"/>
                  </a:lnTo>
                  <a:lnTo>
                    <a:pt x="168" y="4377"/>
                  </a:lnTo>
                  <a:lnTo>
                    <a:pt x="303" y="4949"/>
                  </a:lnTo>
                  <a:lnTo>
                    <a:pt x="539" y="5488"/>
                  </a:lnTo>
                  <a:lnTo>
                    <a:pt x="774" y="5993"/>
                  </a:lnTo>
                  <a:lnTo>
                    <a:pt x="1077" y="6464"/>
                  </a:lnTo>
                  <a:lnTo>
                    <a:pt x="1414" y="6902"/>
                  </a:lnTo>
                  <a:lnTo>
                    <a:pt x="1549" y="7070"/>
                  </a:lnTo>
                  <a:lnTo>
                    <a:pt x="1549" y="7104"/>
                  </a:lnTo>
                  <a:lnTo>
                    <a:pt x="1414" y="7306"/>
                  </a:lnTo>
                  <a:lnTo>
                    <a:pt x="1347" y="7542"/>
                  </a:lnTo>
                  <a:lnTo>
                    <a:pt x="1347" y="7676"/>
                  </a:lnTo>
                  <a:lnTo>
                    <a:pt x="1347" y="7777"/>
                  </a:lnTo>
                  <a:lnTo>
                    <a:pt x="1414" y="7878"/>
                  </a:lnTo>
                  <a:lnTo>
                    <a:pt x="1515" y="7979"/>
                  </a:lnTo>
                  <a:lnTo>
                    <a:pt x="1650" y="8047"/>
                  </a:lnTo>
                  <a:lnTo>
                    <a:pt x="1784" y="8114"/>
                  </a:lnTo>
                  <a:lnTo>
                    <a:pt x="1919" y="8148"/>
                  </a:lnTo>
                  <a:lnTo>
                    <a:pt x="2424" y="8148"/>
                  </a:lnTo>
                  <a:lnTo>
                    <a:pt x="2693" y="8047"/>
                  </a:lnTo>
                  <a:lnTo>
                    <a:pt x="2794" y="7979"/>
                  </a:lnTo>
                  <a:lnTo>
                    <a:pt x="2895" y="7912"/>
                  </a:lnTo>
                  <a:lnTo>
                    <a:pt x="3165" y="7979"/>
                  </a:lnTo>
                  <a:lnTo>
                    <a:pt x="3468" y="8047"/>
                  </a:lnTo>
                  <a:lnTo>
                    <a:pt x="4040" y="8148"/>
                  </a:lnTo>
                  <a:lnTo>
                    <a:pt x="4646" y="8148"/>
                  </a:lnTo>
                  <a:lnTo>
                    <a:pt x="5252" y="8080"/>
                  </a:lnTo>
                  <a:lnTo>
                    <a:pt x="5757" y="7946"/>
                  </a:lnTo>
                  <a:lnTo>
                    <a:pt x="6262" y="7811"/>
                  </a:lnTo>
                  <a:lnTo>
                    <a:pt x="6734" y="7609"/>
                  </a:lnTo>
                  <a:lnTo>
                    <a:pt x="7205" y="7373"/>
                  </a:lnTo>
                  <a:lnTo>
                    <a:pt x="7643" y="7070"/>
                  </a:lnTo>
                  <a:lnTo>
                    <a:pt x="8013" y="6734"/>
                  </a:lnTo>
                  <a:lnTo>
                    <a:pt x="8181" y="6565"/>
                  </a:lnTo>
                  <a:lnTo>
                    <a:pt x="8350" y="6330"/>
                  </a:lnTo>
                  <a:lnTo>
                    <a:pt x="8451" y="6128"/>
                  </a:lnTo>
                  <a:lnTo>
                    <a:pt x="8585" y="5892"/>
                  </a:lnTo>
                  <a:lnTo>
                    <a:pt x="8787" y="5320"/>
                  </a:lnTo>
                  <a:lnTo>
                    <a:pt x="8922" y="4781"/>
                  </a:lnTo>
                  <a:lnTo>
                    <a:pt x="9023" y="4209"/>
                  </a:lnTo>
                  <a:lnTo>
                    <a:pt x="9124" y="3636"/>
                  </a:lnTo>
                  <a:lnTo>
                    <a:pt x="10370" y="3535"/>
                  </a:lnTo>
                  <a:lnTo>
                    <a:pt x="10403" y="3501"/>
                  </a:lnTo>
                  <a:lnTo>
                    <a:pt x="10504" y="3771"/>
                  </a:lnTo>
                  <a:lnTo>
                    <a:pt x="10605" y="4040"/>
                  </a:lnTo>
                  <a:lnTo>
                    <a:pt x="10706" y="4242"/>
                  </a:lnTo>
                  <a:lnTo>
                    <a:pt x="10841" y="4444"/>
                  </a:lnTo>
                  <a:lnTo>
                    <a:pt x="11144" y="4781"/>
                  </a:lnTo>
                  <a:lnTo>
                    <a:pt x="11481" y="5118"/>
                  </a:lnTo>
                  <a:lnTo>
                    <a:pt x="11885" y="5387"/>
                  </a:lnTo>
                  <a:lnTo>
                    <a:pt x="12323" y="5623"/>
                  </a:lnTo>
                  <a:lnTo>
                    <a:pt x="12794" y="5825"/>
                  </a:lnTo>
                  <a:lnTo>
                    <a:pt x="13232" y="5959"/>
                  </a:lnTo>
                  <a:lnTo>
                    <a:pt x="13669" y="6060"/>
                  </a:lnTo>
                  <a:lnTo>
                    <a:pt x="14073" y="6128"/>
                  </a:lnTo>
                  <a:lnTo>
                    <a:pt x="14511" y="6161"/>
                  </a:lnTo>
                  <a:lnTo>
                    <a:pt x="14915" y="6161"/>
                  </a:lnTo>
                  <a:lnTo>
                    <a:pt x="15319" y="6128"/>
                  </a:lnTo>
                  <a:lnTo>
                    <a:pt x="15723" y="6060"/>
                  </a:lnTo>
                  <a:lnTo>
                    <a:pt x="16127" y="5959"/>
                  </a:lnTo>
                  <a:lnTo>
                    <a:pt x="16497" y="5858"/>
                  </a:lnTo>
                  <a:lnTo>
                    <a:pt x="16901" y="5690"/>
                  </a:lnTo>
                  <a:lnTo>
                    <a:pt x="17171" y="5555"/>
                  </a:lnTo>
                  <a:lnTo>
                    <a:pt x="17440" y="5387"/>
                  </a:lnTo>
                  <a:lnTo>
                    <a:pt x="17676" y="5219"/>
                  </a:lnTo>
                  <a:lnTo>
                    <a:pt x="17911" y="5017"/>
                  </a:lnTo>
                  <a:lnTo>
                    <a:pt x="18046" y="5084"/>
                  </a:lnTo>
                  <a:lnTo>
                    <a:pt x="18214" y="5118"/>
                  </a:lnTo>
                  <a:lnTo>
                    <a:pt x="18517" y="5118"/>
                  </a:lnTo>
                  <a:lnTo>
                    <a:pt x="18719" y="5050"/>
                  </a:lnTo>
                  <a:lnTo>
                    <a:pt x="18888" y="4983"/>
                  </a:lnTo>
                  <a:lnTo>
                    <a:pt x="19022" y="4848"/>
                  </a:lnTo>
                  <a:lnTo>
                    <a:pt x="19123" y="4714"/>
                  </a:lnTo>
                  <a:lnTo>
                    <a:pt x="19191" y="4579"/>
                  </a:lnTo>
                  <a:lnTo>
                    <a:pt x="19191" y="4411"/>
                  </a:lnTo>
                  <a:lnTo>
                    <a:pt x="19157" y="4276"/>
                  </a:lnTo>
                  <a:lnTo>
                    <a:pt x="19123" y="4141"/>
                  </a:lnTo>
                  <a:lnTo>
                    <a:pt x="19056" y="4040"/>
                  </a:lnTo>
                  <a:lnTo>
                    <a:pt x="18921" y="3905"/>
                  </a:lnTo>
                  <a:lnTo>
                    <a:pt x="18820" y="3838"/>
                  </a:lnTo>
                  <a:lnTo>
                    <a:pt x="18686" y="3804"/>
                  </a:lnTo>
                  <a:lnTo>
                    <a:pt x="18787" y="3400"/>
                  </a:lnTo>
                  <a:lnTo>
                    <a:pt x="18888" y="2996"/>
                  </a:lnTo>
                  <a:lnTo>
                    <a:pt x="18989" y="2357"/>
                  </a:lnTo>
                  <a:lnTo>
                    <a:pt x="19022" y="1717"/>
                  </a:lnTo>
                  <a:lnTo>
                    <a:pt x="19056" y="1077"/>
                  </a:lnTo>
                  <a:lnTo>
                    <a:pt x="19022" y="438"/>
                  </a:lnTo>
                  <a:lnTo>
                    <a:pt x="19022" y="0"/>
                  </a:lnTo>
                  <a:lnTo>
                    <a:pt x="18753" y="0"/>
                  </a:lnTo>
                  <a:lnTo>
                    <a:pt x="18753" y="640"/>
                  </a:lnTo>
                  <a:lnTo>
                    <a:pt x="18787" y="1279"/>
                  </a:lnTo>
                  <a:lnTo>
                    <a:pt x="18753" y="1919"/>
                  </a:lnTo>
                  <a:lnTo>
                    <a:pt x="18686" y="2559"/>
                  </a:lnTo>
                  <a:lnTo>
                    <a:pt x="18585" y="3165"/>
                  </a:lnTo>
                  <a:lnTo>
                    <a:pt x="18551" y="3400"/>
                  </a:lnTo>
                  <a:lnTo>
                    <a:pt x="18450" y="3636"/>
                  </a:lnTo>
                  <a:lnTo>
                    <a:pt x="18282" y="4074"/>
                  </a:lnTo>
                  <a:lnTo>
                    <a:pt x="18012" y="4478"/>
                  </a:lnTo>
                  <a:lnTo>
                    <a:pt x="17709" y="4815"/>
                  </a:lnTo>
                  <a:lnTo>
                    <a:pt x="17339" y="5118"/>
                  </a:lnTo>
                  <a:lnTo>
                    <a:pt x="16969" y="5353"/>
                  </a:lnTo>
                  <a:lnTo>
                    <a:pt x="16531" y="5555"/>
                  </a:lnTo>
                  <a:lnTo>
                    <a:pt x="16060" y="5724"/>
                  </a:lnTo>
                  <a:lnTo>
                    <a:pt x="15656" y="5825"/>
                  </a:lnTo>
                  <a:lnTo>
                    <a:pt x="15252" y="5858"/>
                  </a:lnTo>
                  <a:lnTo>
                    <a:pt x="14848" y="5892"/>
                  </a:lnTo>
                  <a:lnTo>
                    <a:pt x="14444" y="5892"/>
                  </a:lnTo>
                  <a:lnTo>
                    <a:pt x="14040" y="5858"/>
                  </a:lnTo>
                  <a:lnTo>
                    <a:pt x="13636" y="5791"/>
                  </a:lnTo>
                  <a:lnTo>
                    <a:pt x="13265" y="5690"/>
                  </a:lnTo>
                  <a:lnTo>
                    <a:pt x="12861" y="5589"/>
                  </a:lnTo>
                  <a:lnTo>
                    <a:pt x="12592" y="5454"/>
                  </a:lnTo>
                  <a:lnTo>
                    <a:pt x="12289" y="5320"/>
                  </a:lnTo>
                  <a:lnTo>
                    <a:pt x="12020" y="5151"/>
                  </a:lnTo>
                  <a:lnTo>
                    <a:pt x="11750" y="4983"/>
                  </a:lnTo>
                  <a:lnTo>
                    <a:pt x="11481" y="4781"/>
                  </a:lnTo>
                  <a:lnTo>
                    <a:pt x="11245" y="4545"/>
                  </a:lnTo>
                  <a:lnTo>
                    <a:pt x="11043" y="4310"/>
                  </a:lnTo>
                  <a:lnTo>
                    <a:pt x="10875" y="4040"/>
                  </a:lnTo>
                  <a:lnTo>
                    <a:pt x="10706" y="3703"/>
                  </a:lnTo>
                  <a:lnTo>
                    <a:pt x="10572" y="3367"/>
                  </a:lnTo>
                  <a:lnTo>
                    <a:pt x="10403" y="3030"/>
                  </a:lnTo>
                  <a:lnTo>
                    <a:pt x="10302" y="2862"/>
                  </a:lnTo>
                  <a:lnTo>
                    <a:pt x="10168" y="2727"/>
                  </a:lnTo>
                  <a:lnTo>
                    <a:pt x="9999" y="2626"/>
                  </a:lnTo>
                  <a:lnTo>
                    <a:pt x="9764" y="2559"/>
                  </a:lnTo>
                  <a:lnTo>
                    <a:pt x="9528" y="2491"/>
                  </a:lnTo>
                  <a:lnTo>
                    <a:pt x="9326" y="2525"/>
                  </a:lnTo>
                  <a:lnTo>
                    <a:pt x="9191" y="2592"/>
                  </a:lnTo>
                  <a:lnTo>
                    <a:pt x="9124" y="2660"/>
                  </a:lnTo>
                  <a:lnTo>
                    <a:pt x="9057" y="2761"/>
                  </a:lnTo>
                  <a:lnTo>
                    <a:pt x="9023" y="2862"/>
                  </a:lnTo>
                  <a:lnTo>
                    <a:pt x="8956" y="3097"/>
                  </a:lnTo>
                  <a:lnTo>
                    <a:pt x="8922" y="3367"/>
                  </a:lnTo>
                  <a:lnTo>
                    <a:pt x="8720" y="4478"/>
                  </a:lnTo>
                  <a:lnTo>
                    <a:pt x="8585" y="5017"/>
                  </a:lnTo>
                  <a:lnTo>
                    <a:pt x="8417" y="5555"/>
                  </a:lnTo>
                  <a:lnTo>
                    <a:pt x="8316" y="5825"/>
                  </a:lnTo>
                  <a:lnTo>
                    <a:pt x="8181" y="6060"/>
                  </a:lnTo>
                  <a:lnTo>
                    <a:pt x="8047" y="6296"/>
                  </a:lnTo>
                  <a:lnTo>
                    <a:pt x="7878" y="6498"/>
                  </a:lnTo>
                  <a:lnTo>
                    <a:pt x="7676" y="6700"/>
                  </a:lnTo>
                  <a:lnTo>
                    <a:pt x="7474" y="6868"/>
                  </a:lnTo>
                  <a:lnTo>
                    <a:pt x="7239" y="7037"/>
                  </a:lnTo>
                  <a:lnTo>
                    <a:pt x="6969" y="7205"/>
                  </a:lnTo>
                  <a:lnTo>
                    <a:pt x="6363" y="7441"/>
                  </a:lnTo>
                  <a:lnTo>
                    <a:pt x="5757" y="7643"/>
                  </a:lnTo>
                  <a:lnTo>
                    <a:pt x="5151" y="7811"/>
                  </a:lnTo>
                  <a:lnTo>
                    <a:pt x="4545" y="7878"/>
                  </a:lnTo>
                  <a:lnTo>
                    <a:pt x="3939" y="7878"/>
                  </a:lnTo>
                  <a:lnTo>
                    <a:pt x="3636" y="7845"/>
                  </a:lnTo>
                  <a:lnTo>
                    <a:pt x="3333" y="7777"/>
                  </a:lnTo>
                  <a:lnTo>
                    <a:pt x="3030" y="7676"/>
                  </a:lnTo>
                  <a:lnTo>
                    <a:pt x="2727" y="7575"/>
                  </a:lnTo>
                  <a:lnTo>
                    <a:pt x="2424" y="7407"/>
                  </a:lnTo>
                  <a:lnTo>
                    <a:pt x="2155" y="7239"/>
                  </a:lnTo>
                  <a:lnTo>
                    <a:pt x="1919" y="7070"/>
                  </a:lnTo>
                  <a:lnTo>
                    <a:pt x="1683" y="6868"/>
                  </a:lnTo>
                  <a:lnTo>
                    <a:pt x="1481" y="6633"/>
                  </a:lnTo>
                  <a:lnTo>
                    <a:pt x="1279" y="6397"/>
                  </a:lnTo>
                  <a:lnTo>
                    <a:pt x="1077" y="6128"/>
                  </a:lnTo>
                  <a:lnTo>
                    <a:pt x="943" y="5858"/>
                  </a:lnTo>
                  <a:lnTo>
                    <a:pt x="640" y="5252"/>
                  </a:lnTo>
                  <a:lnTo>
                    <a:pt x="438" y="4613"/>
                  </a:lnTo>
                  <a:lnTo>
                    <a:pt x="303" y="4006"/>
                  </a:lnTo>
                  <a:lnTo>
                    <a:pt x="202" y="3367"/>
                  </a:lnTo>
                  <a:lnTo>
                    <a:pt x="202" y="2761"/>
                  </a:lnTo>
                  <a:lnTo>
                    <a:pt x="505" y="2626"/>
                  </a:lnTo>
                  <a:lnTo>
                    <a:pt x="808" y="2491"/>
                  </a:lnTo>
                  <a:lnTo>
                    <a:pt x="1515" y="2323"/>
                  </a:lnTo>
                  <a:lnTo>
                    <a:pt x="2188" y="2155"/>
                  </a:lnTo>
                  <a:lnTo>
                    <a:pt x="2862" y="1986"/>
                  </a:lnTo>
                  <a:lnTo>
                    <a:pt x="4545" y="1481"/>
                  </a:lnTo>
                  <a:lnTo>
                    <a:pt x="5387" y="1212"/>
                  </a:lnTo>
                  <a:lnTo>
                    <a:pt x="6229" y="943"/>
                  </a:lnTo>
                  <a:lnTo>
                    <a:pt x="7070" y="774"/>
                  </a:lnTo>
                  <a:lnTo>
                    <a:pt x="7912" y="572"/>
                  </a:lnTo>
                  <a:lnTo>
                    <a:pt x="8686" y="370"/>
                  </a:lnTo>
                  <a:lnTo>
                    <a:pt x="9090" y="269"/>
                  </a:lnTo>
                  <a:lnTo>
                    <a:pt x="9461" y="168"/>
                  </a:lnTo>
                  <a:lnTo>
                    <a:pt x="1020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6" name="Google Shape;1766;p12"/>
            <p:cNvSpPr/>
            <p:nvPr/>
          </p:nvSpPr>
          <p:spPr>
            <a:xfrm>
              <a:off x="812700" y="238125"/>
              <a:ext cx="198650" cy="136375"/>
            </a:xfrm>
            <a:custGeom>
              <a:avLst/>
              <a:gdLst/>
              <a:ahLst/>
              <a:cxnLst/>
              <a:rect l="l" t="t" r="r" b="b"/>
              <a:pathLst>
                <a:path w="7946" h="5455" extrusionOk="0">
                  <a:moveTo>
                    <a:pt x="7373" y="1380"/>
                  </a:moveTo>
                  <a:lnTo>
                    <a:pt x="7609" y="2155"/>
                  </a:lnTo>
                  <a:lnTo>
                    <a:pt x="7676" y="2559"/>
                  </a:lnTo>
                  <a:lnTo>
                    <a:pt x="7710" y="2996"/>
                  </a:lnTo>
                  <a:lnTo>
                    <a:pt x="7710" y="3232"/>
                  </a:lnTo>
                  <a:lnTo>
                    <a:pt x="7676" y="3434"/>
                  </a:lnTo>
                  <a:lnTo>
                    <a:pt x="7643" y="3400"/>
                  </a:lnTo>
                  <a:lnTo>
                    <a:pt x="6700" y="2828"/>
                  </a:lnTo>
                  <a:lnTo>
                    <a:pt x="6229" y="2559"/>
                  </a:lnTo>
                  <a:lnTo>
                    <a:pt x="5757" y="2323"/>
                  </a:lnTo>
                  <a:lnTo>
                    <a:pt x="5387" y="2121"/>
                  </a:lnTo>
                  <a:lnTo>
                    <a:pt x="5185" y="2054"/>
                  </a:lnTo>
                  <a:lnTo>
                    <a:pt x="4983" y="1986"/>
                  </a:lnTo>
                  <a:lnTo>
                    <a:pt x="6195" y="1717"/>
                  </a:lnTo>
                  <a:lnTo>
                    <a:pt x="6801" y="1549"/>
                  </a:lnTo>
                  <a:lnTo>
                    <a:pt x="7373" y="1380"/>
                  </a:lnTo>
                  <a:close/>
                  <a:moveTo>
                    <a:pt x="4512" y="2087"/>
                  </a:moveTo>
                  <a:lnTo>
                    <a:pt x="5151" y="2323"/>
                  </a:lnTo>
                  <a:lnTo>
                    <a:pt x="5454" y="2424"/>
                  </a:lnTo>
                  <a:lnTo>
                    <a:pt x="5791" y="2559"/>
                  </a:lnTo>
                  <a:lnTo>
                    <a:pt x="6229" y="2794"/>
                  </a:lnTo>
                  <a:lnTo>
                    <a:pt x="6666" y="3064"/>
                  </a:lnTo>
                  <a:lnTo>
                    <a:pt x="7104" y="3333"/>
                  </a:lnTo>
                  <a:lnTo>
                    <a:pt x="7542" y="3602"/>
                  </a:lnTo>
                  <a:lnTo>
                    <a:pt x="7609" y="3602"/>
                  </a:lnTo>
                  <a:lnTo>
                    <a:pt x="7508" y="3838"/>
                  </a:lnTo>
                  <a:lnTo>
                    <a:pt x="7373" y="4040"/>
                  </a:lnTo>
                  <a:lnTo>
                    <a:pt x="7205" y="4242"/>
                  </a:lnTo>
                  <a:lnTo>
                    <a:pt x="7003" y="4411"/>
                  </a:lnTo>
                  <a:lnTo>
                    <a:pt x="6599" y="3939"/>
                  </a:lnTo>
                  <a:lnTo>
                    <a:pt x="6363" y="3703"/>
                  </a:lnTo>
                  <a:lnTo>
                    <a:pt x="6128" y="3468"/>
                  </a:lnTo>
                  <a:lnTo>
                    <a:pt x="5858" y="3266"/>
                  </a:lnTo>
                  <a:lnTo>
                    <a:pt x="5589" y="3097"/>
                  </a:lnTo>
                  <a:lnTo>
                    <a:pt x="5286" y="2963"/>
                  </a:lnTo>
                  <a:lnTo>
                    <a:pt x="4983" y="2929"/>
                  </a:lnTo>
                  <a:lnTo>
                    <a:pt x="4478" y="2895"/>
                  </a:lnTo>
                  <a:lnTo>
                    <a:pt x="3973" y="2929"/>
                  </a:lnTo>
                  <a:lnTo>
                    <a:pt x="2963" y="2996"/>
                  </a:lnTo>
                  <a:lnTo>
                    <a:pt x="1987" y="3097"/>
                  </a:lnTo>
                  <a:lnTo>
                    <a:pt x="976" y="3165"/>
                  </a:lnTo>
                  <a:lnTo>
                    <a:pt x="909" y="3198"/>
                  </a:lnTo>
                  <a:lnTo>
                    <a:pt x="909" y="3232"/>
                  </a:lnTo>
                  <a:lnTo>
                    <a:pt x="875" y="3165"/>
                  </a:lnTo>
                  <a:lnTo>
                    <a:pt x="741" y="2996"/>
                  </a:lnTo>
                  <a:lnTo>
                    <a:pt x="1145" y="2895"/>
                  </a:lnTo>
                  <a:lnTo>
                    <a:pt x="1549" y="2794"/>
                  </a:lnTo>
                  <a:lnTo>
                    <a:pt x="2357" y="2592"/>
                  </a:lnTo>
                  <a:lnTo>
                    <a:pt x="3973" y="2222"/>
                  </a:lnTo>
                  <a:lnTo>
                    <a:pt x="4512" y="2087"/>
                  </a:lnTo>
                  <a:close/>
                  <a:moveTo>
                    <a:pt x="4646" y="3131"/>
                  </a:moveTo>
                  <a:lnTo>
                    <a:pt x="4882" y="3165"/>
                  </a:lnTo>
                  <a:lnTo>
                    <a:pt x="5084" y="3198"/>
                  </a:lnTo>
                  <a:lnTo>
                    <a:pt x="5320" y="3232"/>
                  </a:lnTo>
                  <a:lnTo>
                    <a:pt x="5522" y="3333"/>
                  </a:lnTo>
                  <a:lnTo>
                    <a:pt x="5757" y="3434"/>
                  </a:lnTo>
                  <a:lnTo>
                    <a:pt x="5959" y="3602"/>
                  </a:lnTo>
                  <a:lnTo>
                    <a:pt x="6195" y="3804"/>
                  </a:lnTo>
                  <a:lnTo>
                    <a:pt x="6397" y="4040"/>
                  </a:lnTo>
                  <a:lnTo>
                    <a:pt x="6835" y="4545"/>
                  </a:lnTo>
                  <a:lnTo>
                    <a:pt x="6532" y="4680"/>
                  </a:lnTo>
                  <a:lnTo>
                    <a:pt x="6195" y="4815"/>
                  </a:lnTo>
                  <a:lnTo>
                    <a:pt x="5825" y="4916"/>
                  </a:lnTo>
                  <a:lnTo>
                    <a:pt x="5454" y="5017"/>
                  </a:lnTo>
                  <a:lnTo>
                    <a:pt x="4714" y="5118"/>
                  </a:lnTo>
                  <a:lnTo>
                    <a:pt x="4040" y="5185"/>
                  </a:lnTo>
                  <a:lnTo>
                    <a:pt x="3468" y="5219"/>
                  </a:lnTo>
                  <a:lnTo>
                    <a:pt x="3199" y="5185"/>
                  </a:lnTo>
                  <a:lnTo>
                    <a:pt x="2929" y="5151"/>
                  </a:lnTo>
                  <a:lnTo>
                    <a:pt x="2660" y="5084"/>
                  </a:lnTo>
                  <a:lnTo>
                    <a:pt x="2424" y="4983"/>
                  </a:lnTo>
                  <a:lnTo>
                    <a:pt x="2189" y="4848"/>
                  </a:lnTo>
                  <a:lnTo>
                    <a:pt x="1953" y="4680"/>
                  </a:lnTo>
                  <a:lnTo>
                    <a:pt x="1650" y="4377"/>
                  </a:lnTo>
                  <a:lnTo>
                    <a:pt x="1414" y="4040"/>
                  </a:lnTo>
                  <a:lnTo>
                    <a:pt x="943" y="3299"/>
                  </a:lnTo>
                  <a:lnTo>
                    <a:pt x="943" y="3299"/>
                  </a:lnTo>
                  <a:lnTo>
                    <a:pt x="976" y="3333"/>
                  </a:lnTo>
                  <a:lnTo>
                    <a:pt x="1785" y="3333"/>
                  </a:lnTo>
                  <a:lnTo>
                    <a:pt x="2559" y="3299"/>
                  </a:lnTo>
                  <a:lnTo>
                    <a:pt x="3367" y="3198"/>
                  </a:lnTo>
                  <a:lnTo>
                    <a:pt x="4141" y="3131"/>
                  </a:lnTo>
                  <a:close/>
                  <a:moveTo>
                    <a:pt x="1583" y="0"/>
                  </a:moveTo>
                  <a:lnTo>
                    <a:pt x="1313" y="101"/>
                  </a:lnTo>
                  <a:lnTo>
                    <a:pt x="1010" y="236"/>
                  </a:lnTo>
                  <a:lnTo>
                    <a:pt x="774" y="404"/>
                  </a:lnTo>
                  <a:lnTo>
                    <a:pt x="572" y="539"/>
                  </a:lnTo>
                  <a:lnTo>
                    <a:pt x="370" y="707"/>
                  </a:lnTo>
                  <a:lnTo>
                    <a:pt x="202" y="909"/>
                  </a:lnTo>
                  <a:lnTo>
                    <a:pt x="101" y="1111"/>
                  </a:lnTo>
                  <a:lnTo>
                    <a:pt x="0" y="1347"/>
                  </a:lnTo>
                  <a:lnTo>
                    <a:pt x="0" y="1582"/>
                  </a:lnTo>
                  <a:lnTo>
                    <a:pt x="0" y="1818"/>
                  </a:lnTo>
                  <a:lnTo>
                    <a:pt x="34" y="2054"/>
                  </a:lnTo>
                  <a:lnTo>
                    <a:pt x="135" y="2323"/>
                  </a:lnTo>
                  <a:lnTo>
                    <a:pt x="370" y="2828"/>
                  </a:lnTo>
                  <a:lnTo>
                    <a:pt x="673" y="3367"/>
                  </a:lnTo>
                  <a:lnTo>
                    <a:pt x="976" y="3838"/>
                  </a:lnTo>
                  <a:lnTo>
                    <a:pt x="1313" y="4310"/>
                  </a:lnTo>
                  <a:lnTo>
                    <a:pt x="1616" y="4714"/>
                  </a:lnTo>
                  <a:lnTo>
                    <a:pt x="1818" y="4882"/>
                  </a:lnTo>
                  <a:lnTo>
                    <a:pt x="2020" y="5017"/>
                  </a:lnTo>
                  <a:lnTo>
                    <a:pt x="2222" y="5151"/>
                  </a:lnTo>
                  <a:lnTo>
                    <a:pt x="2424" y="5286"/>
                  </a:lnTo>
                  <a:lnTo>
                    <a:pt x="2660" y="5353"/>
                  </a:lnTo>
                  <a:lnTo>
                    <a:pt x="2929" y="5421"/>
                  </a:lnTo>
                  <a:lnTo>
                    <a:pt x="3300" y="5454"/>
                  </a:lnTo>
                  <a:lnTo>
                    <a:pt x="3670" y="5454"/>
                  </a:lnTo>
                  <a:lnTo>
                    <a:pt x="4040" y="5421"/>
                  </a:lnTo>
                  <a:lnTo>
                    <a:pt x="4444" y="5387"/>
                  </a:lnTo>
                  <a:lnTo>
                    <a:pt x="5185" y="5286"/>
                  </a:lnTo>
                  <a:lnTo>
                    <a:pt x="5926" y="5118"/>
                  </a:lnTo>
                  <a:lnTo>
                    <a:pt x="6229" y="5050"/>
                  </a:lnTo>
                  <a:lnTo>
                    <a:pt x="6498" y="4949"/>
                  </a:lnTo>
                  <a:lnTo>
                    <a:pt x="6767" y="4848"/>
                  </a:lnTo>
                  <a:lnTo>
                    <a:pt x="7003" y="4714"/>
                  </a:lnTo>
                  <a:lnTo>
                    <a:pt x="7205" y="4579"/>
                  </a:lnTo>
                  <a:lnTo>
                    <a:pt x="7407" y="4377"/>
                  </a:lnTo>
                  <a:lnTo>
                    <a:pt x="7609" y="4175"/>
                  </a:lnTo>
                  <a:lnTo>
                    <a:pt x="7744" y="3905"/>
                  </a:lnTo>
                  <a:lnTo>
                    <a:pt x="7878" y="3636"/>
                  </a:lnTo>
                  <a:lnTo>
                    <a:pt x="7946" y="3367"/>
                  </a:lnTo>
                  <a:lnTo>
                    <a:pt x="7946" y="3064"/>
                  </a:lnTo>
                  <a:lnTo>
                    <a:pt x="7946" y="2794"/>
                  </a:lnTo>
                  <a:lnTo>
                    <a:pt x="7946" y="2525"/>
                  </a:lnTo>
                  <a:lnTo>
                    <a:pt x="7878" y="2222"/>
                  </a:lnTo>
                  <a:lnTo>
                    <a:pt x="7777" y="1683"/>
                  </a:lnTo>
                  <a:lnTo>
                    <a:pt x="7542" y="842"/>
                  </a:lnTo>
                  <a:lnTo>
                    <a:pt x="7272" y="0"/>
                  </a:lnTo>
                  <a:lnTo>
                    <a:pt x="6936" y="0"/>
                  </a:lnTo>
                  <a:lnTo>
                    <a:pt x="7104" y="404"/>
                  </a:lnTo>
                  <a:lnTo>
                    <a:pt x="7239" y="875"/>
                  </a:lnTo>
                  <a:lnTo>
                    <a:pt x="7306" y="1145"/>
                  </a:lnTo>
                  <a:lnTo>
                    <a:pt x="6498" y="1380"/>
                  </a:lnTo>
                  <a:lnTo>
                    <a:pt x="5623" y="1616"/>
                  </a:lnTo>
                  <a:lnTo>
                    <a:pt x="3939" y="2020"/>
                  </a:lnTo>
                  <a:lnTo>
                    <a:pt x="3131" y="2188"/>
                  </a:lnTo>
                  <a:lnTo>
                    <a:pt x="2256" y="2323"/>
                  </a:lnTo>
                  <a:lnTo>
                    <a:pt x="1852" y="2424"/>
                  </a:lnTo>
                  <a:lnTo>
                    <a:pt x="1448" y="2559"/>
                  </a:lnTo>
                  <a:lnTo>
                    <a:pt x="1044" y="2693"/>
                  </a:lnTo>
                  <a:lnTo>
                    <a:pt x="707" y="2895"/>
                  </a:lnTo>
                  <a:lnTo>
                    <a:pt x="505" y="2592"/>
                  </a:lnTo>
                  <a:lnTo>
                    <a:pt x="370" y="2289"/>
                  </a:lnTo>
                  <a:lnTo>
                    <a:pt x="269" y="1986"/>
                  </a:lnTo>
                  <a:lnTo>
                    <a:pt x="202" y="1650"/>
                  </a:lnTo>
                  <a:lnTo>
                    <a:pt x="370" y="1683"/>
                  </a:lnTo>
                  <a:lnTo>
                    <a:pt x="741" y="1683"/>
                  </a:lnTo>
                  <a:lnTo>
                    <a:pt x="909" y="1616"/>
                  </a:lnTo>
                  <a:lnTo>
                    <a:pt x="1280" y="1481"/>
                  </a:lnTo>
                  <a:lnTo>
                    <a:pt x="1583" y="1347"/>
                  </a:lnTo>
                  <a:lnTo>
                    <a:pt x="3805" y="606"/>
                  </a:lnTo>
                  <a:lnTo>
                    <a:pt x="4512" y="303"/>
                  </a:lnTo>
                  <a:lnTo>
                    <a:pt x="5252" y="0"/>
                  </a:lnTo>
                  <a:lnTo>
                    <a:pt x="4579" y="0"/>
                  </a:lnTo>
                  <a:lnTo>
                    <a:pt x="4040" y="236"/>
                  </a:lnTo>
                  <a:lnTo>
                    <a:pt x="3502" y="438"/>
                  </a:lnTo>
                  <a:lnTo>
                    <a:pt x="202" y="1582"/>
                  </a:lnTo>
                  <a:lnTo>
                    <a:pt x="236" y="1347"/>
                  </a:lnTo>
                  <a:lnTo>
                    <a:pt x="269" y="1212"/>
                  </a:lnTo>
                  <a:lnTo>
                    <a:pt x="337" y="1077"/>
                  </a:lnTo>
                  <a:lnTo>
                    <a:pt x="505" y="842"/>
                  </a:lnTo>
                  <a:lnTo>
                    <a:pt x="774" y="640"/>
                  </a:lnTo>
                  <a:lnTo>
                    <a:pt x="1078" y="471"/>
                  </a:lnTo>
                  <a:lnTo>
                    <a:pt x="1414" y="303"/>
                  </a:lnTo>
                  <a:lnTo>
                    <a:pt x="1717" y="202"/>
                  </a:lnTo>
                  <a:lnTo>
                    <a:pt x="2054" y="101"/>
                  </a:lnTo>
                  <a:lnTo>
                    <a:pt x="2323" y="67"/>
                  </a:lnTo>
                  <a:lnTo>
                    <a:pt x="2357" y="67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7" name="Google Shape;1767;p12"/>
            <p:cNvSpPr/>
            <p:nvPr/>
          </p:nvSpPr>
          <p:spPr>
            <a:xfrm>
              <a:off x="3282250" y="332375"/>
              <a:ext cx="417500" cy="425925"/>
            </a:xfrm>
            <a:custGeom>
              <a:avLst/>
              <a:gdLst/>
              <a:ahLst/>
              <a:cxnLst/>
              <a:rect l="l" t="t" r="r" b="b"/>
              <a:pathLst>
                <a:path w="16700" h="17037" extrusionOk="0">
                  <a:moveTo>
                    <a:pt x="10471" y="169"/>
                  </a:moveTo>
                  <a:lnTo>
                    <a:pt x="10471" y="338"/>
                  </a:lnTo>
                  <a:lnTo>
                    <a:pt x="10538" y="472"/>
                  </a:lnTo>
                  <a:lnTo>
                    <a:pt x="10606" y="674"/>
                  </a:lnTo>
                  <a:lnTo>
                    <a:pt x="10336" y="775"/>
                  </a:lnTo>
                  <a:lnTo>
                    <a:pt x="10303" y="809"/>
                  </a:lnTo>
                  <a:lnTo>
                    <a:pt x="10202" y="641"/>
                  </a:lnTo>
                  <a:lnTo>
                    <a:pt x="10101" y="472"/>
                  </a:lnTo>
                  <a:lnTo>
                    <a:pt x="10269" y="338"/>
                  </a:lnTo>
                  <a:lnTo>
                    <a:pt x="10404" y="236"/>
                  </a:lnTo>
                  <a:lnTo>
                    <a:pt x="10471" y="169"/>
                  </a:lnTo>
                  <a:close/>
                  <a:moveTo>
                    <a:pt x="10673" y="944"/>
                  </a:moveTo>
                  <a:lnTo>
                    <a:pt x="10673" y="1011"/>
                  </a:lnTo>
                  <a:lnTo>
                    <a:pt x="10707" y="1112"/>
                  </a:lnTo>
                  <a:lnTo>
                    <a:pt x="10774" y="1314"/>
                  </a:lnTo>
                  <a:lnTo>
                    <a:pt x="10673" y="1314"/>
                  </a:lnTo>
                  <a:lnTo>
                    <a:pt x="10336" y="1381"/>
                  </a:lnTo>
                  <a:lnTo>
                    <a:pt x="10303" y="1213"/>
                  </a:lnTo>
                  <a:lnTo>
                    <a:pt x="10269" y="1078"/>
                  </a:lnTo>
                  <a:lnTo>
                    <a:pt x="10404" y="1045"/>
                  </a:lnTo>
                  <a:lnTo>
                    <a:pt x="10673" y="944"/>
                  </a:lnTo>
                  <a:close/>
                  <a:moveTo>
                    <a:pt x="10942" y="1516"/>
                  </a:moveTo>
                  <a:lnTo>
                    <a:pt x="11043" y="1617"/>
                  </a:lnTo>
                  <a:lnTo>
                    <a:pt x="11481" y="2055"/>
                  </a:lnTo>
                  <a:lnTo>
                    <a:pt x="11717" y="2290"/>
                  </a:lnTo>
                  <a:lnTo>
                    <a:pt x="11919" y="2526"/>
                  </a:lnTo>
                  <a:lnTo>
                    <a:pt x="11649" y="2627"/>
                  </a:lnTo>
                  <a:lnTo>
                    <a:pt x="11346" y="2694"/>
                  </a:lnTo>
                  <a:lnTo>
                    <a:pt x="10740" y="2829"/>
                  </a:lnTo>
                  <a:lnTo>
                    <a:pt x="10404" y="2896"/>
                  </a:lnTo>
                  <a:lnTo>
                    <a:pt x="10235" y="2930"/>
                  </a:lnTo>
                  <a:lnTo>
                    <a:pt x="10101" y="3031"/>
                  </a:lnTo>
                  <a:lnTo>
                    <a:pt x="10168" y="2425"/>
                  </a:lnTo>
                  <a:lnTo>
                    <a:pt x="10303" y="1819"/>
                  </a:lnTo>
                  <a:lnTo>
                    <a:pt x="10336" y="1583"/>
                  </a:lnTo>
                  <a:lnTo>
                    <a:pt x="10505" y="1550"/>
                  </a:lnTo>
                  <a:lnTo>
                    <a:pt x="10808" y="1516"/>
                  </a:lnTo>
                  <a:close/>
                  <a:moveTo>
                    <a:pt x="12087" y="2728"/>
                  </a:moveTo>
                  <a:lnTo>
                    <a:pt x="12255" y="2964"/>
                  </a:lnTo>
                  <a:lnTo>
                    <a:pt x="11582" y="3199"/>
                  </a:lnTo>
                  <a:lnTo>
                    <a:pt x="10942" y="3368"/>
                  </a:lnTo>
                  <a:lnTo>
                    <a:pt x="10505" y="3502"/>
                  </a:lnTo>
                  <a:lnTo>
                    <a:pt x="10067" y="3637"/>
                  </a:lnTo>
                  <a:lnTo>
                    <a:pt x="10101" y="3199"/>
                  </a:lnTo>
                  <a:lnTo>
                    <a:pt x="10303" y="3166"/>
                  </a:lnTo>
                  <a:lnTo>
                    <a:pt x="10505" y="3132"/>
                  </a:lnTo>
                  <a:lnTo>
                    <a:pt x="10942" y="3031"/>
                  </a:lnTo>
                  <a:lnTo>
                    <a:pt x="11515" y="2896"/>
                  </a:lnTo>
                  <a:lnTo>
                    <a:pt x="11818" y="2829"/>
                  </a:lnTo>
                  <a:lnTo>
                    <a:pt x="12087" y="2728"/>
                  </a:lnTo>
                  <a:close/>
                  <a:moveTo>
                    <a:pt x="12525" y="3098"/>
                  </a:moveTo>
                  <a:lnTo>
                    <a:pt x="12626" y="3671"/>
                  </a:lnTo>
                  <a:lnTo>
                    <a:pt x="12760" y="4243"/>
                  </a:lnTo>
                  <a:lnTo>
                    <a:pt x="13063" y="5320"/>
                  </a:lnTo>
                  <a:lnTo>
                    <a:pt x="13265" y="5994"/>
                  </a:lnTo>
                  <a:lnTo>
                    <a:pt x="13535" y="6633"/>
                  </a:lnTo>
                  <a:lnTo>
                    <a:pt x="13804" y="7273"/>
                  </a:lnTo>
                  <a:lnTo>
                    <a:pt x="14040" y="7913"/>
                  </a:lnTo>
                  <a:lnTo>
                    <a:pt x="14242" y="8519"/>
                  </a:lnTo>
                  <a:lnTo>
                    <a:pt x="14410" y="9159"/>
                  </a:lnTo>
                  <a:lnTo>
                    <a:pt x="14679" y="10404"/>
                  </a:lnTo>
                  <a:lnTo>
                    <a:pt x="14780" y="10876"/>
                  </a:lnTo>
                  <a:lnTo>
                    <a:pt x="14881" y="11347"/>
                  </a:lnTo>
                  <a:lnTo>
                    <a:pt x="15016" y="11818"/>
                  </a:lnTo>
                  <a:lnTo>
                    <a:pt x="15117" y="12020"/>
                  </a:lnTo>
                  <a:lnTo>
                    <a:pt x="15252" y="12222"/>
                  </a:lnTo>
                  <a:lnTo>
                    <a:pt x="14612" y="12458"/>
                  </a:lnTo>
                  <a:lnTo>
                    <a:pt x="13939" y="12660"/>
                  </a:lnTo>
                  <a:lnTo>
                    <a:pt x="13333" y="12828"/>
                  </a:lnTo>
                  <a:lnTo>
                    <a:pt x="12996" y="12929"/>
                  </a:lnTo>
                  <a:lnTo>
                    <a:pt x="12727" y="13030"/>
                  </a:lnTo>
                  <a:lnTo>
                    <a:pt x="12592" y="12458"/>
                  </a:lnTo>
                  <a:lnTo>
                    <a:pt x="12457" y="11919"/>
                  </a:lnTo>
                  <a:lnTo>
                    <a:pt x="12154" y="10808"/>
                  </a:lnTo>
                  <a:lnTo>
                    <a:pt x="11818" y="9563"/>
                  </a:lnTo>
                  <a:lnTo>
                    <a:pt x="11616" y="8923"/>
                  </a:lnTo>
                  <a:lnTo>
                    <a:pt x="11414" y="8317"/>
                  </a:lnTo>
                  <a:lnTo>
                    <a:pt x="11010" y="7239"/>
                  </a:lnTo>
                  <a:lnTo>
                    <a:pt x="10808" y="6667"/>
                  </a:lnTo>
                  <a:lnTo>
                    <a:pt x="10639" y="6128"/>
                  </a:lnTo>
                  <a:lnTo>
                    <a:pt x="10471" y="5590"/>
                  </a:lnTo>
                  <a:lnTo>
                    <a:pt x="10269" y="5051"/>
                  </a:lnTo>
                  <a:lnTo>
                    <a:pt x="10101" y="4479"/>
                  </a:lnTo>
                  <a:lnTo>
                    <a:pt x="9932" y="3940"/>
                  </a:lnTo>
                  <a:lnTo>
                    <a:pt x="9966" y="3906"/>
                  </a:lnTo>
                  <a:lnTo>
                    <a:pt x="10572" y="3704"/>
                  </a:lnTo>
                  <a:lnTo>
                    <a:pt x="11178" y="3536"/>
                  </a:lnTo>
                  <a:lnTo>
                    <a:pt x="11885" y="3368"/>
                  </a:lnTo>
                  <a:lnTo>
                    <a:pt x="12222" y="3233"/>
                  </a:lnTo>
                  <a:lnTo>
                    <a:pt x="12525" y="3098"/>
                  </a:lnTo>
                  <a:close/>
                  <a:moveTo>
                    <a:pt x="15353" y="12492"/>
                  </a:moveTo>
                  <a:lnTo>
                    <a:pt x="15386" y="12761"/>
                  </a:lnTo>
                  <a:lnTo>
                    <a:pt x="15454" y="12997"/>
                  </a:lnTo>
                  <a:lnTo>
                    <a:pt x="15622" y="13535"/>
                  </a:lnTo>
                  <a:lnTo>
                    <a:pt x="15521" y="13502"/>
                  </a:lnTo>
                  <a:lnTo>
                    <a:pt x="15420" y="13502"/>
                  </a:lnTo>
                  <a:lnTo>
                    <a:pt x="15117" y="13535"/>
                  </a:lnTo>
                  <a:lnTo>
                    <a:pt x="14646" y="13670"/>
                  </a:lnTo>
                  <a:lnTo>
                    <a:pt x="13972" y="13872"/>
                  </a:lnTo>
                  <a:lnTo>
                    <a:pt x="13535" y="13973"/>
                  </a:lnTo>
                  <a:lnTo>
                    <a:pt x="13265" y="14040"/>
                  </a:lnTo>
                  <a:lnTo>
                    <a:pt x="13164" y="13805"/>
                  </a:lnTo>
                  <a:lnTo>
                    <a:pt x="13097" y="13569"/>
                  </a:lnTo>
                  <a:lnTo>
                    <a:pt x="12996" y="13367"/>
                  </a:lnTo>
                  <a:lnTo>
                    <a:pt x="12861" y="13199"/>
                  </a:lnTo>
                  <a:lnTo>
                    <a:pt x="13097" y="13165"/>
                  </a:lnTo>
                  <a:lnTo>
                    <a:pt x="13366" y="13098"/>
                  </a:lnTo>
                  <a:lnTo>
                    <a:pt x="13838" y="12963"/>
                  </a:lnTo>
                  <a:lnTo>
                    <a:pt x="14612" y="12727"/>
                  </a:lnTo>
                  <a:lnTo>
                    <a:pt x="15353" y="12492"/>
                  </a:lnTo>
                  <a:close/>
                  <a:moveTo>
                    <a:pt x="337" y="11886"/>
                  </a:moveTo>
                  <a:lnTo>
                    <a:pt x="472" y="12155"/>
                  </a:lnTo>
                  <a:lnTo>
                    <a:pt x="674" y="12357"/>
                  </a:lnTo>
                  <a:lnTo>
                    <a:pt x="909" y="12593"/>
                  </a:lnTo>
                  <a:lnTo>
                    <a:pt x="1145" y="12727"/>
                  </a:lnTo>
                  <a:lnTo>
                    <a:pt x="1381" y="12828"/>
                  </a:lnTo>
                  <a:lnTo>
                    <a:pt x="1650" y="12896"/>
                  </a:lnTo>
                  <a:lnTo>
                    <a:pt x="1919" y="12929"/>
                  </a:lnTo>
                  <a:lnTo>
                    <a:pt x="2020" y="13333"/>
                  </a:lnTo>
                  <a:lnTo>
                    <a:pt x="2121" y="13805"/>
                  </a:lnTo>
                  <a:lnTo>
                    <a:pt x="2222" y="13939"/>
                  </a:lnTo>
                  <a:lnTo>
                    <a:pt x="2290" y="14074"/>
                  </a:lnTo>
                  <a:lnTo>
                    <a:pt x="2525" y="14276"/>
                  </a:lnTo>
                  <a:lnTo>
                    <a:pt x="2189" y="14175"/>
                  </a:lnTo>
                  <a:lnTo>
                    <a:pt x="1886" y="14040"/>
                  </a:lnTo>
                  <a:lnTo>
                    <a:pt x="1583" y="13906"/>
                  </a:lnTo>
                  <a:lnTo>
                    <a:pt x="1313" y="13704"/>
                  </a:lnTo>
                  <a:lnTo>
                    <a:pt x="1078" y="13468"/>
                  </a:lnTo>
                  <a:lnTo>
                    <a:pt x="876" y="13199"/>
                  </a:lnTo>
                  <a:lnTo>
                    <a:pt x="674" y="12929"/>
                  </a:lnTo>
                  <a:lnTo>
                    <a:pt x="539" y="12593"/>
                  </a:lnTo>
                  <a:lnTo>
                    <a:pt x="404" y="12256"/>
                  </a:lnTo>
                  <a:lnTo>
                    <a:pt x="337" y="11886"/>
                  </a:lnTo>
                  <a:close/>
                  <a:moveTo>
                    <a:pt x="15285" y="13838"/>
                  </a:moveTo>
                  <a:lnTo>
                    <a:pt x="14545" y="14074"/>
                  </a:lnTo>
                  <a:lnTo>
                    <a:pt x="13972" y="14276"/>
                  </a:lnTo>
                  <a:lnTo>
                    <a:pt x="13669" y="14377"/>
                  </a:lnTo>
                  <a:lnTo>
                    <a:pt x="13400" y="14512"/>
                  </a:lnTo>
                  <a:lnTo>
                    <a:pt x="13400" y="14545"/>
                  </a:lnTo>
                  <a:lnTo>
                    <a:pt x="13400" y="14579"/>
                  </a:lnTo>
                  <a:lnTo>
                    <a:pt x="13669" y="14579"/>
                  </a:lnTo>
                  <a:lnTo>
                    <a:pt x="13939" y="14512"/>
                  </a:lnTo>
                  <a:lnTo>
                    <a:pt x="14444" y="14377"/>
                  </a:lnTo>
                  <a:lnTo>
                    <a:pt x="15117" y="14175"/>
                  </a:lnTo>
                  <a:lnTo>
                    <a:pt x="15757" y="13973"/>
                  </a:lnTo>
                  <a:lnTo>
                    <a:pt x="15790" y="14108"/>
                  </a:lnTo>
                  <a:lnTo>
                    <a:pt x="15184" y="14209"/>
                  </a:lnTo>
                  <a:lnTo>
                    <a:pt x="14578" y="14377"/>
                  </a:lnTo>
                  <a:lnTo>
                    <a:pt x="13972" y="14646"/>
                  </a:lnTo>
                  <a:lnTo>
                    <a:pt x="13703" y="14781"/>
                  </a:lnTo>
                  <a:lnTo>
                    <a:pt x="13467" y="14949"/>
                  </a:lnTo>
                  <a:lnTo>
                    <a:pt x="13400" y="14747"/>
                  </a:lnTo>
                  <a:lnTo>
                    <a:pt x="13299" y="14242"/>
                  </a:lnTo>
                  <a:lnTo>
                    <a:pt x="13669" y="14175"/>
                  </a:lnTo>
                  <a:lnTo>
                    <a:pt x="14073" y="14108"/>
                  </a:lnTo>
                  <a:lnTo>
                    <a:pt x="14814" y="13906"/>
                  </a:lnTo>
                  <a:lnTo>
                    <a:pt x="15285" y="13838"/>
                  </a:lnTo>
                  <a:close/>
                  <a:moveTo>
                    <a:pt x="1145" y="3098"/>
                  </a:moveTo>
                  <a:lnTo>
                    <a:pt x="1684" y="3199"/>
                  </a:lnTo>
                  <a:lnTo>
                    <a:pt x="2189" y="3267"/>
                  </a:lnTo>
                  <a:lnTo>
                    <a:pt x="3232" y="3368"/>
                  </a:lnTo>
                  <a:lnTo>
                    <a:pt x="4276" y="3435"/>
                  </a:lnTo>
                  <a:lnTo>
                    <a:pt x="5320" y="3502"/>
                  </a:lnTo>
                  <a:lnTo>
                    <a:pt x="6397" y="3637"/>
                  </a:lnTo>
                  <a:lnTo>
                    <a:pt x="7508" y="3772"/>
                  </a:lnTo>
                  <a:lnTo>
                    <a:pt x="8619" y="3906"/>
                  </a:lnTo>
                  <a:lnTo>
                    <a:pt x="9730" y="3974"/>
                  </a:lnTo>
                  <a:lnTo>
                    <a:pt x="9831" y="4411"/>
                  </a:lnTo>
                  <a:lnTo>
                    <a:pt x="9932" y="4883"/>
                  </a:lnTo>
                  <a:lnTo>
                    <a:pt x="10269" y="5758"/>
                  </a:lnTo>
                  <a:lnTo>
                    <a:pt x="10639" y="6970"/>
                  </a:lnTo>
                  <a:lnTo>
                    <a:pt x="11077" y="8148"/>
                  </a:lnTo>
                  <a:lnTo>
                    <a:pt x="11346" y="8990"/>
                  </a:lnTo>
                  <a:lnTo>
                    <a:pt x="11616" y="9866"/>
                  </a:lnTo>
                  <a:lnTo>
                    <a:pt x="11582" y="9899"/>
                  </a:lnTo>
                  <a:lnTo>
                    <a:pt x="11649" y="10573"/>
                  </a:lnTo>
                  <a:lnTo>
                    <a:pt x="11616" y="11246"/>
                  </a:lnTo>
                  <a:lnTo>
                    <a:pt x="11548" y="11919"/>
                  </a:lnTo>
                  <a:lnTo>
                    <a:pt x="11447" y="12593"/>
                  </a:lnTo>
                  <a:lnTo>
                    <a:pt x="11178" y="13771"/>
                  </a:lnTo>
                  <a:lnTo>
                    <a:pt x="11111" y="14377"/>
                  </a:lnTo>
                  <a:lnTo>
                    <a:pt x="11077" y="14983"/>
                  </a:lnTo>
                  <a:lnTo>
                    <a:pt x="10538" y="15050"/>
                  </a:lnTo>
                  <a:lnTo>
                    <a:pt x="9495" y="15050"/>
                  </a:lnTo>
                  <a:lnTo>
                    <a:pt x="8956" y="14983"/>
                  </a:lnTo>
                  <a:lnTo>
                    <a:pt x="7878" y="14848"/>
                  </a:lnTo>
                  <a:lnTo>
                    <a:pt x="6835" y="14714"/>
                  </a:lnTo>
                  <a:lnTo>
                    <a:pt x="5892" y="14613"/>
                  </a:lnTo>
                  <a:lnTo>
                    <a:pt x="4949" y="14545"/>
                  </a:lnTo>
                  <a:lnTo>
                    <a:pt x="3064" y="14444"/>
                  </a:lnTo>
                  <a:lnTo>
                    <a:pt x="3064" y="14411"/>
                  </a:lnTo>
                  <a:lnTo>
                    <a:pt x="3064" y="14343"/>
                  </a:lnTo>
                  <a:lnTo>
                    <a:pt x="3030" y="14310"/>
                  </a:lnTo>
                  <a:lnTo>
                    <a:pt x="2997" y="14276"/>
                  </a:lnTo>
                  <a:lnTo>
                    <a:pt x="2795" y="14175"/>
                  </a:lnTo>
                  <a:lnTo>
                    <a:pt x="2593" y="14040"/>
                  </a:lnTo>
                  <a:lnTo>
                    <a:pt x="2458" y="13872"/>
                  </a:lnTo>
                  <a:lnTo>
                    <a:pt x="2323" y="13704"/>
                  </a:lnTo>
                  <a:lnTo>
                    <a:pt x="2256" y="13502"/>
                  </a:lnTo>
                  <a:lnTo>
                    <a:pt x="2189" y="13300"/>
                  </a:lnTo>
                  <a:lnTo>
                    <a:pt x="2189" y="13064"/>
                  </a:lnTo>
                  <a:lnTo>
                    <a:pt x="2189" y="12828"/>
                  </a:lnTo>
                  <a:lnTo>
                    <a:pt x="2155" y="12761"/>
                  </a:lnTo>
                  <a:lnTo>
                    <a:pt x="2088" y="12727"/>
                  </a:lnTo>
                  <a:lnTo>
                    <a:pt x="1852" y="12727"/>
                  </a:lnTo>
                  <a:lnTo>
                    <a:pt x="1650" y="12694"/>
                  </a:lnTo>
                  <a:lnTo>
                    <a:pt x="1448" y="12626"/>
                  </a:lnTo>
                  <a:lnTo>
                    <a:pt x="1246" y="12559"/>
                  </a:lnTo>
                  <a:lnTo>
                    <a:pt x="1078" y="12458"/>
                  </a:lnTo>
                  <a:lnTo>
                    <a:pt x="909" y="12357"/>
                  </a:lnTo>
                  <a:lnTo>
                    <a:pt x="573" y="12054"/>
                  </a:lnTo>
                  <a:lnTo>
                    <a:pt x="472" y="11886"/>
                  </a:lnTo>
                  <a:lnTo>
                    <a:pt x="303" y="11717"/>
                  </a:lnTo>
                  <a:lnTo>
                    <a:pt x="236" y="11111"/>
                  </a:lnTo>
                  <a:lnTo>
                    <a:pt x="269" y="10505"/>
                  </a:lnTo>
                  <a:lnTo>
                    <a:pt x="303" y="9899"/>
                  </a:lnTo>
                  <a:lnTo>
                    <a:pt x="370" y="9327"/>
                  </a:lnTo>
                  <a:lnTo>
                    <a:pt x="505" y="7778"/>
                  </a:lnTo>
                  <a:lnTo>
                    <a:pt x="674" y="6196"/>
                  </a:lnTo>
                  <a:lnTo>
                    <a:pt x="741" y="5421"/>
                  </a:lnTo>
                  <a:lnTo>
                    <a:pt x="842" y="4647"/>
                  </a:lnTo>
                  <a:lnTo>
                    <a:pt x="977" y="3873"/>
                  </a:lnTo>
                  <a:lnTo>
                    <a:pt x="1145" y="3098"/>
                  </a:lnTo>
                  <a:close/>
                  <a:moveTo>
                    <a:pt x="15858" y="14377"/>
                  </a:moveTo>
                  <a:lnTo>
                    <a:pt x="15858" y="14444"/>
                  </a:lnTo>
                  <a:lnTo>
                    <a:pt x="15656" y="14478"/>
                  </a:lnTo>
                  <a:lnTo>
                    <a:pt x="15420" y="14545"/>
                  </a:lnTo>
                  <a:lnTo>
                    <a:pt x="15083" y="14646"/>
                  </a:lnTo>
                  <a:lnTo>
                    <a:pt x="14679" y="14747"/>
                  </a:lnTo>
                  <a:lnTo>
                    <a:pt x="14275" y="14916"/>
                  </a:lnTo>
                  <a:lnTo>
                    <a:pt x="13871" y="15084"/>
                  </a:lnTo>
                  <a:lnTo>
                    <a:pt x="13703" y="15185"/>
                  </a:lnTo>
                  <a:lnTo>
                    <a:pt x="13535" y="15320"/>
                  </a:lnTo>
                  <a:lnTo>
                    <a:pt x="13467" y="15017"/>
                  </a:lnTo>
                  <a:lnTo>
                    <a:pt x="13905" y="14916"/>
                  </a:lnTo>
                  <a:lnTo>
                    <a:pt x="14376" y="14781"/>
                  </a:lnTo>
                  <a:lnTo>
                    <a:pt x="14814" y="14646"/>
                  </a:lnTo>
                  <a:lnTo>
                    <a:pt x="15285" y="14512"/>
                  </a:lnTo>
                  <a:lnTo>
                    <a:pt x="15521" y="14444"/>
                  </a:lnTo>
                  <a:lnTo>
                    <a:pt x="15689" y="14411"/>
                  </a:lnTo>
                  <a:lnTo>
                    <a:pt x="15858" y="14377"/>
                  </a:lnTo>
                  <a:close/>
                  <a:moveTo>
                    <a:pt x="15925" y="14747"/>
                  </a:moveTo>
                  <a:lnTo>
                    <a:pt x="15925" y="14815"/>
                  </a:lnTo>
                  <a:lnTo>
                    <a:pt x="14747" y="15151"/>
                  </a:lnTo>
                  <a:lnTo>
                    <a:pt x="14141" y="15387"/>
                  </a:lnTo>
                  <a:lnTo>
                    <a:pt x="13871" y="15522"/>
                  </a:lnTo>
                  <a:lnTo>
                    <a:pt x="13602" y="15656"/>
                  </a:lnTo>
                  <a:lnTo>
                    <a:pt x="13535" y="15421"/>
                  </a:lnTo>
                  <a:lnTo>
                    <a:pt x="13905" y="15320"/>
                  </a:lnTo>
                  <a:lnTo>
                    <a:pt x="14275" y="15219"/>
                  </a:lnTo>
                  <a:lnTo>
                    <a:pt x="14612" y="15084"/>
                  </a:lnTo>
                  <a:lnTo>
                    <a:pt x="14982" y="14949"/>
                  </a:lnTo>
                  <a:lnTo>
                    <a:pt x="15420" y="14882"/>
                  </a:lnTo>
                  <a:lnTo>
                    <a:pt x="15689" y="14815"/>
                  </a:lnTo>
                  <a:lnTo>
                    <a:pt x="15925" y="14747"/>
                  </a:lnTo>
                  <a:close/>
                  <a:moveTo>
                    <a:pt x="15959" y="15050"/>
                  </a:moveTo>
                  <a:lnTo>
                    <a:pt x="15992" y="15185"/>
                  </a:lnTo>
                  <a:lnTo>
                    <a:pt x="15790" y="15219"/>
                  </a:lnTo>
                  <a:lnTo>
                    <a:pt x="15588" y="15252"/>
                  </a:lnTo>
                  <a:lnTo>
                    <a:pt x="15218" y="15387"/>
                  </a:lnTo>
                  <a:lnTo>
                    <a:pt x="14444" y="15690"/>
                  </a:lnTo>
                  <a:lnTo>
                    <a:pt x="14073" y="15858"/>
                  </a:lnTo>
                  <a:lnTo>
                    <a:pt x="13703" y="16060"/>
                  </a:lnTo>
                  <a:lnTo>
                    <a:pt x="13636" y="15791"/>
                  </a:lnTo>
                  <a:lnTo>
                    <a:pt x="13804" y="15757"/>
                  </a:lnTo>
                  <a:lnTo>
                    <a:pt x="13972" y="15724"/>
                  </a:lnTo>
                  <a:lnTo>
                    <a:pt x="14275" y="15623"/>
                  </a:lnTo>
                  <a:lnTo>
                    <a:pt x="14612" y="15488"/>
                  </a:lnTo>
                  <a:lnTo>
                    <a:pt x="14915" y="15387"/>
                  </a:lnTo>
                  <a:lnTo>
                    <a:pt x="15454" y="15252"/>
                  </a:lnTo>
                  <a:lnTo>
                    <a:pt x="15723" y="15151"/>
                  </a:lnTo>
                  <a:lnTo>
                    <a:pt x="15959" y="15050"/>
                  </a:lnTo>
                  <a:close/>
                  <a:moveTo>
                    <a:pt x="16026" y="15421"/>
                  </a:moveTo>
                  <a:lnTo>
                    <a:pt x="16093" y="15623"/>
                  </a:lnTo>
                  <a:lnTo>
                    <a:pt x="15420" y="15858"/>
                  </a:lnTo>
                  <a:lnTo>
                    <a:pt x="14747" y="16027"/>
                  </a:lnTo>
                  <a:lnTo>
                    <a:pt x="14275" y="16195"/>
                  </a:lnTo>
                  <a:lnTo>
                    <a:pt x="14040" y="16262"/>
                  </a:lnTo>
                  <a:lnTo>
                    <a:pt x="13838" y="16397"/>
                  </a:lnTo>
                  <a:lnTo>
                    <a:pt x="13737" y="16128"/>
                  </a:lnTo>
                  <a:lnTo>
                    <a:pt x="14073" y="16060"/>
                  </a:lnTo>
                  <a:lnTo>
                    <a:pt x="14410" y="15959"/>
                  </a:lnTo>
                  <a:lnTo>
                    <a:pt x="14713" y="15825"/>
                  </a:lnTo>
                  <a:lnTo>
                    <a:pt x="15050" y="15690"/>
                  </a:lnTo>
                  <a:lnTo>
                    <a:pt x="16026" y="15421"/>
                  </a:lnTo>
                  <a:close/>
                  <a:moveTo>
                    <a:pt x="16161" y="15825"/>
                  </a:moveTo>
                  <a:lnTo>
                    <a:pt x="16228" y="15993"/>
                  </a:lnTo>
                  <a:lnTo>
                    <a:pt x="15151" y="16330"/>
                  </a:lnTo>
                  <a:lnTo>
                    <a:pt x="14578" y="16532"/>
                  </a:lnTo>
                  <a:lnTo>
                    <a:pt x="14309" y="16667"/>
                  </a:lnTo>
                  <a:lnTo>
                    <a:pt x="14040" y="16835"/>
                  </a:lnTo>
                  <a:lnTo>
                    <a:pt x="13871" y="16532"/>
                  </a:lnTo>
                  <a:lnTo>
                    <a:pt x="14174" y="16465"/>
                  </a:lnTo>
                  <a:lnTo>
                    <a:pt x="14444" y="16397"/>
                  </a:lnTo>
                  <a:lnTo>
                    <a:pt x="14982" y="16229"/>
                  </a:lnTo>
                  <a:lnTo>
                    <a:pt x="15588" y="16060"/>
                  </a:lnTo>
                  <a:lnTo>
                    <a:pt x="16161" y="15825"/>
                  </a:lnTo>
                  <a:close/>
                  <a:moveTo>
                    <a:pt x="10370" y="1"/>
                  </a:moveTo>
                  <a:lnTo>
                    <a:pt x="10303" y="68"/>
                  </a:lnTo>
                  <a:lnTo>
                    <a:pt x="10168" y="169"/>
                  </a:lnTo>
                  <a:lnTo>
                    <a:pt x="10033" y="304"/>
                  </a:lnTo>
                  <a:lnTo>
                    <a:pt x="10000" y="371"/>
                  </a:lnTo>
                  <a:lnTo>
                    <a:pt x="9966" y="472"/>
                  </a:lnTo>
                  <a:lnTo>
                    <a:pt x="10000" y="506"/>
                  </a:lnTo>
                  <a:lnTo>
                    <a:pt x="10033" y="607"/>
                  </a:lnTo>
                  <a:lnTo>
                    <a:pt x="10067" y="674"/>
                  </a:lnTo>
                  <a:lnTo>
                    <a:pt x="10134" y="876"/>
                  </a:lnTo>
                  <a:lnTo>
                    <a:pt x="10067" y="910"/>
                  </a:lnTo>
                  <a:lnTo>
                    <a:pt x="10033" y="977"/>
                  </a:lnTo>
                  <a:lnTo>
                    <a:pt x="10033" y="1045"/>
                  </a:lnTo>
                  <a:lnTo>
                    <a:pt x="10067" y="1078"/>
                  </a:lnTo>
                  <a:lnTo>
                    <a:pt x="10033" y="1449"/>
                  </a:lnTo>
                  <a:lnTo>
                    <a:pt x="10033" y="1651"/>
                  </a:lnTo>
                  <a:lnTo>
                    <a:pt x="10000" y="1886"/>
                  </a:lnTo>
                  <a:lnTo>
                    <a:pt x="9899" y="2324"/>
                  </a:lnTo>
                  <a:lnTo>
                    <a:pt x="9831" y="2661"/>
                  </a:lnTo>
                  <a:lnTo>
                    <a:pt x="9798" y="2997"/>
                  </a:lnTo>
                  <a:lnTo>
                    <a:pt x="9764" y="3334"/>
                  </a:lnTo>
                  <a:lnTo>
                    <a:pt x="9798" y="3671"/>
                  </a:lnTo>
                  <a:lnTo>
                    <a:pt x="9831" y="3772"/>
                  </a:lnTo>
                  <a:lnTo>
                    <a:pt x="9798" y="3772"/>
                  </a:lnTo>
                  <a:lnTo>
                    <a:pt x="7643" y="3536"/>
                  </a:lnTo>
                  <a:lnTo>
                    <a:pt x="5488" y="3368"/>
                  </a:lnTo>
                  <a:lnTo>
                    <a:pt x="3333" y="3166"/>
                  </a:lnTo>
                  <a:lnTo>
                    <a:pt x="1179" y="2964"/>
                  </a:lnTo>
                  <a:lnTo>
                    <a:pt x="1145" y="2930"/>
                  </a:lnTo>
                  <a:lnTo>
                    <a:pt x="1078" y="2930"/>
                  </a:lnTo>
                  <a:lnTo>
                    <a:pt x="1044" y="2964"/>
                  </a:lnTo>
                  <a:lnTo>
                    <a:pt x="1010" y="2997"/>
                  </a:lnTo>
                  <a:lnTo>
                    <a:pt x="1010" y="3031"/>
                  </a:lnTo>
                  <a:lnTo>
                    <a:pt x="876" y="3469"/>
                  </a:lnTo>
                  <a:lnTo>
                    <a:pt x="775" y="3906"/>
                  </a:lnTo>
                  <a:lnTo>
                    <a:pt x="674" y="4344"/>
                  </a:lnTo>
                  <a:lnTo>
                    <a:pt x="606" y="4782"/>
                  </a:lnTo>
                  <a:lnTo>
                    <a:pt x="539" y="5691"/>
                  </a:lnTo>
                  <a:lnTo>
                    <a:pt x="472" y="6566"/>
                  </a:lnTo>
                  <a:lnTo>
                    <a:pt x="370" y="7542"/>
                  </a:lnTo>
                  <a:lnTo>
                    <a:pt x="236" y="8519"/>
                  </a:lnTo>
                  <a:lnTo>
                    <a:pt x="101" y="9495"/>
                  </a:lnTo>
                  <a:lnTo>
                    <a:pt x="34" y="10472"/>
                  </a:lnTo>
                  <a:lnTo>
                    <a:pt x="0" y="10842"/>
                  </a:lnTo>
                  <a:lnTo>
                    <a:pt x="0" y="11246"/>
                  </a:lnTo>
                  <a:lnTo>
                    <a:pt x="34" y="11650"/>
                  </a:lnTo>
                  <a:lnTo>
                    <a:pt x="101" y="12054"/>
                  </a:lnTo>
                  <a:lnTo>
                    <a:pt x="168" y="12424"/>
                  </a:lnTo>
                  <a:lnTo>
                    <a:pt x="303" y="12795"/>
                  </a:lnTo>
                  <a:lnTo>
                    <a:pt x="505" y="13165"/>
                  </a:lnTo>
                  <a:lnTo>
                    <a:pt x="741" y="13468"/>
                  </a:lnTo>
                  <a:lnTo>
                    <a:pt x="909" y="13704"/>
                  </a:lnTo>
                  <a:lnTo>
                    <a:pt x="1145" y="13906"/>
                  </a:lnTo>
                  <a:lnTo>
                    <a:pt x="1381" y="14108"/>
                  </a:lnTo>
                  <a:lnTo>
                    <a:pt x="1650" y="14310"/>
                  </a:lnTo>
                  <a:lnTo>
                    <a:pt x="1953" y="14444"/>
                  </a:lnTo>
                  <a:lnTo>
                    <a:pt x="2256" y="14579"/>
                  </a:lnTo>
                  <a:lnTo>
                    <a:pt x="2559" y="14613"/>
                  </a:lnTo>
                  <a:lnTo>
                    <a:pt x="2828" y="14579"/>
                  </a:lnTo>
                  <a:lnTo>
                    <a:pt x="3333" y="14714"/>
                  </a:lnTo>
                  <a:lnTo>
                    <a:pt x="3838" y="14781"/>
                  </a:lnTo>
                  <a:lnTo>
                    <a:pt x="4310" y="14815"/>
                  </a:lnTo>
                  <a:lnTo>
                    <a:pt x="4848" y="14848"/>
                  </a:lnTo>
                  <a:lnTo>
                    <a:pt x="5858" y="14882"/>
                  </a:lnTo>
                  <a:lnTo>
                    <a:pt x="6835" y="14949"/>
                  </a:lnTo>
                  <a:lnTo>
                    <a:pt x="7912" y="15084"/>
                  </a:lnTo>
                  <a:lnTo>
                    <a:pt x="8956" y="15252"/>
                  </a:lnTo>
                  <a:lnTo>
                    <a:pt x="9495" y="15286"/>
                  </a:lnTo>
                  <a:lnTo>
                    <a:pt x="10033" y="15320"/>
                  </a:lnTo>
                  <a:lnTo>
                    <a:pt x="10572" y="15286"/>
                  </a:lnTo>
                  <a:lnTo>
                    <a:pt x="11111" y="15252"/>
                  </a:lnTo>
                  <a:lnTo>
                    <a:pt x="11245" y="15252"/>
                  </a:lnTo>
                  <a:lnTo>
                    <a:pt x="11279" y="15219"/>
                  </a:lnTo>
                  <a:lnTo>
                    <a:pt x="11313" y="15151"/>
                  </a:lnTo>
                  <a:lnTo>
                    <a:pt x="11313" y="14680"/>
                  </a:lnTo>
                  <a:lnTo>
                    <a:pt x="11380" y="14175"/>
                  </a:lnTo>
                  <a:lnTo>
                    <a:pt x="11616" y="13165"/>
                  </a:lnTo>
                  <a:lnTo>
                    <a:pt x="11818" y="12155"/>
                  </a:lnTo>
                  <a:lnTo>
                    <a:pt x="11919" y="11616"/>
                  </a:lnTo>
                  <a:lnTo>
                    <a:pt x="11919" y="11145"/>
                  </a:lnTo>
                  <a:lnTo>
                    <a:pt x="12222" y="12155"/>
                  </a:lnTo>
                  <a:lnTo>
                    <a:pt x="12356" y="12660"/>
                  </a:lnTo>
                  <a:lnTo>
                    <a:pt x="12491" y="13199"/>
                  </a:lnTo>
                  <a:lnTo>
                    <a:pt x="12525" y="13266"/>
                  </a:lnTo>
                  <a:lnTo>
                    <a:pt x="12626" y="13266"/>
                  </a:lnTo>
                  <a:lnTo>
                    <a:pt x="12693" y="13232"/>
                  </a:lnTo>
                  <a:lnTo>
                    <a:pt x="12727" y="13468"/>
                  </a:lnTo>
                  <a:lnTo>
                    <a:pt x="12828" y="13704"/>
                  </a:lnTo>
                  <a:lnTo>
                    <a:pt x="12996" y="14108"/>
                  </a:lnTo>
                  <a:lnTo>
                    <a:pt x="13131" y="14613"/>
                  </a:lnTo>
                  <a:lnTo>
                    <a:pt x="13265" y="15151"/>
                  </a:lnTo>
                  <a:lnTo>
                    <a:pt x="13333" y="15589"/>
                  </a:lnTo>
                  <a:lnTo>
                    <a:pt x="13467" y="16229"/>
                  </a:lnTo>
                  <a:lnTo>
                    <a:pt x="13568" y="16532"/>
                  </a:lnTo>
                  <a:lnTo>
                    <a:pt x="13669" y="16801"/>
                  </a:lnTo>
                  <a:lnTo>
                    <a:pt x="13737" y="16902"/>
                  </a:lnTo>
                  <a:lnTo>
                    <a:pt x="13804" y="16970"/>
                  </a:lnTo>
                  <a:lnTo>
                    <a:pt x="13905" y="17037"/>
                  </a:lnTo>
                  <a:lnTo>
                    <a:pt x="14040" y="17037"/>
                  </a:lnTo>
                  <a:lnTo>
                    <a:pt x="14107" y="16970"/>
                  </a:lnTo>
                  <a:lnTo>
                    <a:pt x="14376" y="16902"/>
                  </a:lnTo>
                  <a:lnTo>
                    <a:pt x="14679" y="16801"/>
                  </a:lnTo>
                  <a:lnTo>
                    <a:pt x="15218" y="16566"/>
                  </a:lnTo>
                  <a:lnTo>
                    <a:pt x="16262" y="16229"/>
                  </a:lnTo>
                  <a:lnTo>
                    <a:pt x="16295" y="16296"/>
                  </a:lnTo>
                  <a:lnTo>
                    <a:pt x="16329" y="16330"/>
                  </a:lnTo>
                  <a:lnTo>
                    <a:pt x="16430" y="16330"/>
                  </a:lnTo>
                  <a:lnTo>
                    <a:pt x="16497" y="16262"/>
                  </a:lnTo>
                  <a:lnTo>
                    <a:pt x="16497" y="16229"/>
                  </a:lnTo>
                  <a:lnTo>
                    <a:pt x="16531" y="16161"/>
                  </a:lnTo>
                  <a:lnTo>
                    <a:pt x="16497" y="16161"/>
                  </a:lnTo>
                  <a:lnTo>
                    <a:pt x="16598" y="16128"/>
                  </a:lnTo>
                  <a:lnTo>
                    <a:pt x="16666" y="16094"/>
                  </a:lnTo>
                  <a:lnTo>
                    <a:pt x="16666" y="16060"/>
                  </a:lnTo>
                  <a:lnTo>
                    <a:pt x="16699" y="15959"/>
                  </a:lnTo>
                  <a:lnTo>
                    <a:pt x="16632" y="15892"/>
                  </a:lnTo>
                  <a:lnTo>
                    <a:pt x="16531" y="15892"/>
                  </a:lnTo>
                  <a:lnTo>
                    <a:pt x="16464" y="15926"/>
                  </a:lnTo>
                  <a:lnTo>
                    <a:pt x="16396" y="15724"/>
                  </a:lnTo>
                  <a:lnTo>
                    <a:pt x="16464" y="15690"/>
                  </a:lnTo>
                  <a:lnTo>
                    <a:pt x="16430" y="15623"/>
                  </a:lnTo>
                  <a:lnTo>
                    <a:pt x="16396" y="15555"/>
                  </a:lnTo>
                  <a:lnTo>
                    <a:pt x="16363" y="15522"/>
                  </a:lnTo>
                  <a:lnTo>
                    <a:pt x="16262" y="15219"/>
                  </a:lnTo>
                  <a:lnTo>
                    <a:pt x="16161" y="14949"/>
                  </a:lnTo>
                  <a:lnTo>
                    <a:pt x="16127" y="14646"/>
                  </a:lnTo>
                  <a:lnTo>
                    <a:pt x="16026" y="14074"/>
                  </a:lnTo>
                  <a:lnTo>
                    <a:pt x="15959" y="13670"/>
                  </a:lnTo>
                  <a:lnTo>
                    <a:pt x="15824" y="13232"/>
                  </a:lnTo>
                  <a:lnTo>
                    <a:pt x="15656" y="12828"/>
                  </a:lnTo>
                  <a:lnTo>
                    <a:pt x="15454" y="12424"/>
                  </a:lnTo>
                  <a:lnTo>
                    <a:pt x="15521" y="12424"/>
                  </a:lnTo>
                  <a:lnTo>
                    <a:pt x="15588" y="12357"/>
                  </a:lnTo>
                  <a:lnTo>
                    <a:pt x="15588" y="12290"/>
                  </a:lnTo>
                  <a:lnTo>
                    <a:pt x="15555" y="12222"/>
                  </a:lnTo>
                  <a:lnTo>
                    <a:pt x="15487" y="12155"/>
                  </a:lnTo>
                  <a:lnTo>
                    <a:pt x="15487" y="12088"/>
                  </a:lnTo>
                  <a:lnTo>
                    <a:pt x="15353" y="11886"/>
                  </a:lnTo>
                  <a:lnTo>
                    <a:pt x="15218" y="11650"/>
                  </a:lnTo>
                  <a:lnTo>
                    <a:pt x="15151" y="11414"/>
                  </a:lnTo>
                  <a:lnTo>
                    <a:pt x="15083" y="11179"/>
                  </a:lnTo>
                  <a:lnTo>
                    <a:pt x="14982" y="10674"/>
                  </a:lnTo>
                  <a:lnTo>
                    <a:pt x="14881" y="10169"/>
                  </a:lnTo>
                  <a:lnTo>
                    <a:pt x="14612" y="8990"/>
                  </a:lnTo>
                  <a:lnTo>
                    <a:pt x="14477" y="8418"/>
                  </a:lnTo>
                  <a:lnTo>
                    <a:pt x="14309" y="7845"/>
                  </a:lnTo>
                  <a:lnTo>
                    <a:pt x="14073" y="7239"/>
                  </a:lnTo>
                  <a:lnTo>
                    <a:pt x="13838" y="6667"/>
                  </a:lnTo>
                  <a:lnTo>
                    <a:pt x="13568" y="6095"/>
                  </a:lnTo>
                  <a:lnTo>
                    <a:pt x="13366" y="5489"/>
                  </a:lnTo>
                  <a:lnTo>
                    <a:pt x="13164" y="4883"/>
                  </a:lnTo>
                  <a:lnTo>
                    <a:pt x="13030" y="4243"/>
                  </a:lnTo>
                  <a:lnTo>
                    <a:pt x="12861" y="3603"/>
                  </a:lnTo>
                  <a:lnTo>
                    <a:pt x="12693" y="2997"/>
                  </a:lnTo>
                  <a:lnTo>
                    <a:pt x="12693" y="2930"/>
                  </a:lnTo>
                  <a:lnTo>
                    <a:pt x="12693" y="2896"/>
                  </a:lnTo>
                  <a:lnTo>
                    <a:pt x="12659" y="2863"/>
                  </a:lnTo>
                  <a:lnTo>
                    <a:pt x="12626" y="2829"/>
                  </a:lnTo>
                  <a:lnTo>
                    <a:pt x="12558" y="2829"/>
                  </a:lnTo>
                  <a:lnTo>
                    <a:pt x="12525" y="2863"/>
                  </a:lnTo>
                  <a:lnTo>
                    <a:pt x="12457" y="2896"/>
                  </a:lnTo>
                  <a:lnTo>
                    <a:pt x="12323" y="2627"/>
                  </a:lnTo>
                  <a:lnTo>
                    <a:pt x="12154" y="2358"/>
                  </a:lnTo>
                  <a:lnTo>
                    <a:pt x="11952" y="2122"/>
                  </a:lnTo>
                  <a:lnTo>
                    <a:pt x="11717" y="1920"/>
                  </a:lnTo>
                  <a:lnTo>
                    <a:pt x="11447" y="1651"/>
                  </a:lnTo>
                  <a:lnTo>
                    <a:pt x="11212" y="1415"/>
                  </a:lnTo>
                  <a:lnTo>
                    <a:pt x="11010" y="1146"/>
                  </a:lnTo>
                  <a:lnTo>
                    <a:pt x="10909" y="977"/>
                  </a:lnTo>
                  <a:lnTo>
                    <a:pt x="10841" y="809"/>
                  </a:lnTo>
                  <a:lnTo>
                    <a:pt x="10841" y="742"/>
                  </a:lnTo>
                  <a:lnTo>
                    <a:pt x="10808" y="641"/>
                  </a:lnTo>
                  <a:lnTo>
                    <a:pt x="10707" y="439"/>
                  </a:lnTo>
                  <a:lnTo>
                    <a:pt x="10639" y="203"/>
                  </a:lnTo>
                  <a:lnTo>
                    <a:pt x="10606" y="102"/>
                  </a:lnTo>
                  <a:lnTo>
                    <a:pt x="10538" y="34"/>
                  </a:lnTo>
                  <a:lnTo>
                    <a:pt x="10505" y="1"/>
                  </a:lnTo>
                  <a:lnTo>
                    <a:pt x="10471" y="34"/>
                  </a:lnTo>
                  <a:lnTo>
                    <a:pt x="1043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8" name="Google Shape;1768;p12"/>
            <p:cNvSpPr/>
            <p:nvPr/>
          </p:nvSpPr>
          <p:spPr>
            <a:xfrm>
              <a:off x="1163675" y="316400"/>
              <a:ext cx="196150" cy="86700"/>
            </a:xfrm>
            <a:custGeom>
              <a:avLst/>
              <a:gdLst/>
              <a:ahLst/>
              <a:cxnLst/>
              <a:rect l="l" t="t" r="r" b="b"/>
              <a:pathLst>
                <a:path w="7846" h="3468" extrusionOk="0">
                  <a:moveTo>
                    <a:pt x="135" y="707"/>
                  </a:moveTo>
                  <a:lnTo>
                    <a:pt x="304" y="774"/>
                  </a:lnTo>
                  <a:lnTo>
                    <a:pt x="1583" y="774"/>
                  </a:lnTo>
                  <a:lnTo>
                    <a:pt x="1549" y="1179"/>
                  </a:lnTo>
                  <a:lnTo>
                    <a:pt x="1516" y="1549"/>
                  </a:lnTo>
                  <a:lnTo>
                    <a:pt x="1549" y="1953"/>
                  </a:lnTo>
                  <a:lnTo>
                    <a:pt x="506" y="1953"/>
                  </a:lnTo>
                  <a:lnTo>
                    <a:pt x="371" y="1987"/>
                  </a:lnTo>
                  <a:lnTo>
                    <a:pt x="203" y="2054"/>
                  </a:lnTo>
                  <a:lnTo>
                    <a:pt x="203" y="1717"/>
                  </a:lnTo>
                  <a:lnTo>
                    <a:pt x="203" y="1347"/>
                  </a:lnTo>
                  <a:lnTo>
                    <a:pt x="203" y="1010"/>
                  </a:lnTo>
                  <a:lnTo>
                    <a:pt x="203" y="875"/>
                  </a:lnTo>
                  <a:lnTo>
                    <a:pt x="135" y="707"/>
                  </a:lnTo>
                  <a:close/>
                  <a:moveTo>
                    <a:pt x="2189" y="236"/>
                  </a:moveTo>
                  <a:lnTo>
                    <a:pt x="2862" y="303"/>
                  </a:lnTo>
                  <a:lnTo>
                    <a:pt x="3536" y="303"/>
                  </a:lnTo>
                  <a:lnTo>
                    <a:pt x="4883" y="269"/>
                  </a:lnTo>
                  <a:lnTo>
                    <a:pt x="5556" y="303"/>
                  </a:lnTo>
                  <a:lnTo>
                    <a:pt x="6229" y="337"/>
                  </a:lnTo>
                  <a:lnTo>
                    <a:pt x="6903" y="370"/>
                  </a:lnTo>
                  <a:lnTo>
                    <a:pt x="7610" y="404"/>
                  </a:lnTo>
                  <a:lnTo>
                    <a:pt x="7542" y="707"/>
                  </a:lnTo>
                  <a:lnTo>
                    <a:pt x="7509" y="1044"/>
                  </a:lnTo>
                  <a:lnTo>
                    <a:pt x="7542" y="1684"/>
                  </a:lnTo>
                  <a:lnTo>
                    <a:pt x="7542" y="3098"/>
                  </a:lnTo>
                  <a:lnTo>
                    <a:pt x="6229" y="3030"/>
                  </a:lnTo>
                  <a:lnTo>
                    <a:pt x="4883" y="2963"/>
                  </a:lnTo>
                  <a:lnTo>
                    <a:pt x="3671" y="2862"/>
                  </a:lnTo>
                  <a:lnTo>
                    <a:pt x="3064" y="2828"/>
                  </a:lnTo>
                  <a:lnTo>
                    <a:pt x="2458" y="2862"/>
                  </a:lnTo>
                  <a:lnTo>
                    <a:pt x="2458" y="2828"/>
                  </a:lnTo>
                  <a:lnTo>
                    <a:pt x="2391" y="2795"/>
                  </a:lnTo>
                  <a:lnTo>
                    <a:pt x="2189" y="2694"/>
                  </a:lnTo>
                  <a:lnTo>
                    <a:pt x="2021" y="2626"/>
                  </a:lnTo>
                  <a:lnTo>
                    <a:pt x="1953" y="2559"/>
                  </a:lnTo>
                  <a:lnTo>
                    <a:pt x="1886" y="2492"/>
                  </a:lnTo>
                  <a:lnTo>
                    <a:pt x="1785" y="2256"/>
                  </a:lnTo>
                  <a:lnTo>
                    <a:pt x="1751" y="2088"/>
                  </a:lnTo>
                  <a:lnTo>
                    <a:pt x="1751" y="1886"/>
                  </a:lnTo>
                  <a:lnTo>
                    <a:pt x="1785" y="1549"/>
                  </a:lnTo>
                  <a:lnTo>
                    <a:pt x="1785" y="1179"/>
                  </a:lnTo>
                  <a:lnTo>
                    <a:pt x="1785" y="774"/>
                  </a:lnTo>
                  <a:lnTo>
                    <a:pt x="1852" y="606"/>
                  </a:lnTo>
                  <a:lnTo>
                    <a:pt x="1920" y="438"/>
                  </a:lnTo>
                  <a:lnTo>
                    <a:pt x="2021" y="337"/>
                  </a:lnTo>
                  <a:lnTo>
                    <a:pt x="2189" y="236"/>
                  </a:lnTo>
                  <a:close/>
                  <a:moveTo>
                    <a:pt x="3603" y="0"/>
                  </a:moveTo>
                  <a:lnTo>
                    <a:pt x="2930" y="34"/>
                  </a:lnTo>
                  <a:lnTo>
                    <a:pt x="2290" y="101"/>
                  </a:lnTo>
                  <a:lnTo>
                    <a:pt x="2256" y="67"/>
                  </a:lnTo>
                  <a:lnTo>
                    <a:pt x="1987" y="67"/>
                  </a:lnTo>
                  <a:lnTo>
                    <a:pt x="1886" y="135"/>
                  </a:lnTo>
                  <a:lnTo>
                    <a:pt x="1819" y="168"/>
                  </a:lnTo>
                  <a:lnTo>
                    <a:pt x="1751" y="269"/>
                  </a:lnTo>
                  <a:lnTo>
                    <a:pt x="1684" y="370"/>
                  </a:lnTo>
                  <a:lnTo>
                    <a:pt x="1617" y="606"/>
                  </a:lnTo>
                  <a:lnTo>
                    <a:pt x="1213" y="572"/>
                  </a:lnTo>
                  <a:lnTo>
                    <a:pt x="438" y="572"/>
                  </a:lnTo>
                  <a:lnTo>
                    <a:pt x="270" y="606"/>
                  </a:lnTo>
                  <a:lnTo>
                    <a:pt x="102" y="673"/>
                  </a:lnTo>
                  <a:lnTo>
                    <a:pt x="68" y="673"/>
                  </a:lnTo>
                  <a:lnTo>
                    <a:pt x="102" y="707"/>
                  </a:lnTo>
                  <a:lnTo>
                    <a:pt x="68" y="842"/>
                  </a:lnTo>
                  <a:lnTo>
                    <a:pt x="34" y="1010"/>
                  </a:lnTo>
                  <a:lnTo>
                    <a:pt x="34" y="1347"/>
                  </a:lnTo>
                  <a:lnTo>
                    <a:pt x="1" y="1751"/>
                  </a:lnTo>
                  <a:lnTo>
                    <a:pt x="34" y="1919"/>
                  </a:lnTo>
                  <a:lnTo>
                    <a:pt x="68" y="2121"/>
                  </a:lnTo>
                  <a:lnTo>
                    <a:pt x="102" y="2155"/>
                  </a:lnTo>
                  <a:lnTo>
                    <a:pt x="68" y="2189"/>
                  </a:lnTo>
                  <a:lnTo>
                    <a:pt x="405" y="2189"/>
                  </a:lnTo>
                  <a:lnTo>
                    <a:pt x="741" y="2155"/>
                  </a:lnTo>
                  <a:lnTo>
                    <a:pt x="1145" y="2189"/>
                  </a:lnTo>
                  <a:lnTo>
                    <a:pt x="1549" y="2155"/>
                  </a:lnTo>
                  <a:lnTo>
                    <a:pt x="1617" y="2492"/>
                  </a:lnTo>
                  <a:lnTo>
                    <a:pt x="1684" y="2626"/>
                  </a:lnTo>
                  <a:lnTo>
                    <a:pt x="1751" y="2761"/>
                  </a:lnTo>
                  <a:lnTo>
                    <a:pt x="1852" y="2862"/>
                  </a:lnTo>
                  <a:lnTo>
                    <a:pt x="1953" y="2963"/>
                  </a:lnTo>
                  <a:lnTo>
                    <a:pt x="2088" y="2997"/>
                  </a:lnTo>
                  <a:lnTo>
                    <a:pt x="2290" y="2997"/>
                  </a:lnTo>
                  <a:lnTo>
                    <a:pt x="2930" y="3064"/>
                  </a:lnTo>
                  <a:lnTo>
                    <a:pt x="3603" y="3131"/>
                  </a:lnTo>
                  <a:lnTo>
                    <a:pt x="4883" y="3165"/>
                  </a:lnTo>
                  <a:lnTo>
                    <a:pt x="6196" y="3266"/>
                  </a:lnTo>
                  <a:lnTo>
                    <a:pt x="7542" y="3333"/>
                  </a:lnTo>
                  <a:lnTo>
                    <a:pt x="7542" y="3367"/>
                  </a:lnTo>
                  <a:lnTo>
                    <a:pt x="7576" y="3434"/>
                  </a:lnTo>
                  <a:lnTo>
                    <a:pt x="7677" y="3468"/>
                  </a:lnTo>
                  <a:lnTo>
                    <a:pt x="7778" y="3434"/>
                  </a:lnTo>
                  <a:lnTo>
                    <a:pt x="7812" y="3367"/>
                  </a:lnTo>
                  <a:lnTo>
                    <a:pt x="7812" y="3333"/>
                  </a:lnTo>
                  <a:lnTo>
                    <a:pt x="7812" y="2559"/>
                  </a:lnTo>
                  <a:lnTo>
                    <a:pt x="7812" y="1818"/>
                  </a:lnTo>
                  <a:lnTo>
                    <a:pt x="7845" y="1078"/>
                  </a:lnTo>
                  <a:lnTo>
                    <a:pt x="7812" y="707"/>
                  </a:lnTo>
                  <a:lnTo>
                    <a:pt x="7778" y="337"/>
                  </a:lnTo>
                  <a:lnTo>
                    <a:pt x="7744" y="303"/>
                  </a:lnTo>
                  <a:lnTo>
                    <a:pt x="7778" y="269"/>
                  </a:lnTo>
                  <a:lnTo>
                    <a:pt x="7744" y="202"/>
                  </a:lnTo>
                  <a:lnTo>
                    <a:pt x="7711" y="168"/>
                  </a:lnTo>
                  <a:lnTo>
                    <a:pt x="7643" y="135"/>
                  </a:lnTo>
                  <a:lnTo>
                    <a:pt x="6970" y="135"/>
                  </a:lnTo>
                  <a:lnTo>
                    <a:pt x="6297" y="101"/>
                  </a:lnTo>
                  <a:lnTo>
                    <a:pt x="4950" y="34"/>
                  </a:lnTo>
                  <a:lnTo>
                    <a:pt x="4277" y="34"/>
                  </a:lnTo>
                  <a:lnTo>
                    <a:pt x="36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9" name="Google Shape;1769;p12"/>
            <p:cNvSpPr/>
            <p:nvPr/>
          </p:nvSpPr>
          <p:spPr>
            <a:xfrm>
              <a:off x="1182200" y="340800"/>
              <a:ext cx="14325" cy="6750"/>
            </a:xfrm>
            <a:custGeom>
              <a:avLst/>
              <a:gdLst/>
              <a:ahLst/>
              <a:cxnLst/>
              <a:rect l="l" t="t" r="r" b="b"/>
              <a:pathLst>
                <a:path w="573" h="270" extrusionOk="0">
                  <a:moveTo>
                    <a:pt x="169" y="1"/>
                  </a:moveTo>
                  <a:lnTo>
                    <a:pt x="34" y="34"/>
                  </a:lnTo>
                  <a:lnTo>
                    <a:pt x="0" y="68"/>
                  </a:lnTo>
                  <a:lnTo>
                    <a:pt x="0" y="135"/>
                  </a:lnTo>
                  <a:lnTo>
                    <a:pt x="0" y="169"/>
                  </a:lnTo>
                  <a:lnTo>
                    <a:pt x="34" y="203"/>
                  </a:lnTo>
                  <a:lnTo>
                    <a:pt x="135" y="236"/>
                  </a:lnTo>
                  <a:lnTo>
                    <a:pt x="236" y="236"/>
                  </a:lnTo>
                  <a:lnTo>
                    <a:pt x="438" y="270"/>
                  </a:lnTo>
                  <a:lnTo>
                    <a:pt x="505" y="270"/>
                  </a:lnTo>
                  <a:lnTo>
                    <a:pt x="539" y="236"/>
                  </a:lnTo>
                  <a:lnTo>
                    <a:pt x="573" y="169"/>
                  </a:lnTo>
                  <a:lnTo>
                    <a:pt x="539" y="68"/>
                  </a:lnTo>
                  <a:lnTo>
                    <a:pt x="505" y="34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0" name="Google Shape;1770;p12"/>
            <p:cNvSpPr/>
            <p:nvPr/>
          </p:nvSpPr>
          <p:spPr>
            <a:xfrm>
              <a:off x="1322750" y="339950"/>
              <a:ext cx="7600" cy="38750"/>
            </a:xfrm>
            <a:custGeom>
              <a:avLst/>
              <a:gdLst/>
              <a:ahLst/>
              <a:cxnLst/>
              <a:rect l="l" t="t" r="r" b="b"/>
              <a:pathLst>
                <a:path w="304" h="1550" extrusionOk="0">
                  <a:moveTo>
                    <a:pt x="237" y="1"/>
                  </a:moveTo>
                  <a:lnTo>
                    <a:pt x="136" y="136"/>
                  </a:lnTo>
                  <a:lnTo>
                    <a:pt x="68" y="304"/>
                  </a:lnTo>
                  <a:lnTo>
                    <a:pt x="35" y="641"/>
                  </a:lnTo>
                  <a:lnTo>
                    <a:pt x="1" y="1045"/>
                  </a:lnTo>
                  <a:lnTo>
                    <a:pt x="68" y="1449"/>
                  </a:lnTo>
                  <a:lnTo>
                    <a:pt x="68" y="1516"/>
                  </a:lnTo>
                  <a:lnTo>
                    <a:pt x="102" y="1516"/>
                  </a:lnTo>
                  <a:lnTo>
                    <a:pt x="203" y="1550"/>
                  </a:lnTo>
                  <a:lnTo>
                    <a:pt x="304" y="1482"/>
                  </a:lnTo>
                  <a:lnTo>
                    <a:pt x="304" y="1449"/>
                  </a:lnTo>
                  <a:lnTo>
                    <a:pt x="304" y="1381"/>
                  </a:lnTo>
                  <a:lnTo>
                    <a:pt x="270" y="1011"/>
                  </a:lnTo>
                  <a:lnTo>
                    <a:pt x="270" y="641"/>
                  </a:lnTo>
                  <a:lnTo>
                    <a:pt x="304" y="338"/>
                  </a:lnTo>
                  <a:lnTo>
                    <a:pt x="304" y="169"/>
                  </a:lnTo>
                  <a:lnTo>
                    <a:pt x="304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1" name="Google Shape;1771;p12"/>
            <p:cNvSpPr/>
            <p:nvPr/>
          </p:nvSpPr>
          <p:spPr>
            <a:xfrm>
              <a:off x="1311825" y="347525"/>
              <a:ext cx="5900" cy="21075"/>
            </a:xfrm>
            <a:custGeom>
              <a:avLst/>
              <a:gdLst/>
              <a:ahLst/>
              <a:cxnLst/>
              <a:rect l="l" t="t" r="r" b="b"/>
              <a:pathLst>
                <a:path w="236" h="843" extrusionOk="0">
                  <a:moveTo>
                    <a:pt x="135" y="1"/>
                  </a:moveTo>
                  <a:lnTo>
                    <a:pt x="68" y="68"/>
                  </a:lnTo>
                  <a:lnTo>
                    <a:pt x="34" y="169"/>
                  </a:lnTo>
                  <a:lnTo>
                    <a:pt x="0" y="338"/>
                  </a:lnTo>
                  <a:lnTo>
                    <a:pt x="0" y="742"/>
                  </a:lnTo>
                  <a:lnTo>
                    <a:pt x="34" y="775"/>
                  </a:lnTo>
                  <a:lnTo>
                    <a:pt x="68" y="809"/>
                  </a:lnTo>
                  <a:lnTo>
                    <a:pt x="135" y="843"/>
                  </a:lnTo>
                  <a:lnTo>
                    <a:pt x="202" y="809"/>
                  </a:lnTo>
                  <a:lnTo>
                    <a:pt x="236" y="775"/>
                  </a:lnTo>
                  <a:lnTo>
                    <a:pt x="236" y="742"/>
                  </a:lnTo>
                  <a:lnTo>
                    <a:pt x="202" y="405"/>
                  </a:lnTo>
                  <a:lnTo>
                    <a:pt x="236" y="237"/>
                  </a:lnTo>
                  <a:lnTo>
                    <a:pt x="236" y="68"/>
                  </a:lnTo>
                  <a:lnTo>
                    <a:pt x="20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2" name="Google Shape;1772;p12"/>
            <p:cNvSpPr/>
            <p:nvPr/>
          </p:nvSpPr>
          <p:spPr>
            <a:xfrm>
              <a:off x="1075300" y="284400"/>
              <a:ext cx="87575" cy="75775"/>
            </a:xfrm>
            <a:custGeom>
              <a:avLst/>
              <a:gdLst/>
              <a:ahLst/>
              <a:cxnLst/>
              <a:rect l="l" t="t" r="r" b="b"/>
              <a:pathLst>
                <a:path w="3503" h="3031" extrusionOk="0">
                  <a:moveTo>
                    <a:pt x="1516" y="169"/>
                  </a:moveTo>
                  <a:lnTo>
                    <a:pt x="1886" y="304"/>
                  </a:lnTo>
                  <a:lnTo>
                    <a:pt x="2256" y="472"/>
                  </a:lnTo>
                  <a:lnTo>
                    <a:pt x="2627" y="708"/>
                  </a:lnTo>
                  <a:lnTo>
                    <a:pt x="2930" y="977"/>
                  </a:lnTo>
                  <a:lnTo>
                    <a:pt x="2829" y="1011"/>
                  </a:lnTo>
                  <a:lnTo>
                    <a:pt x="2728" y="1044"/>
                  </a:lnTo>
                  <a:lnTo>
                    <a:pt x="2559" y="1145"/>
                  </a:lnTo>
                  <a:lnTo>
                    <a:pt x="2391" y="1314"/>
                  </a:lnTo>
                  <a:lnTo>
                    <a:pt x="2256" y="1482"/>
                  </a:lnTo>
                  <a:lnTo>
                    <a:pt x="2021" y="1819"/>
                  </a:lnTo>
                  <a:lnTo>
                    <a:pt x="1819" y="2155"/>
                  </a:lnTo>
                  <a:lnTo>
                    <a:pt x="1751" y="2358"/>
                  </a:lnTo>
                  <a:lnTo>
                    <a:pt x="1684" y="2560"/>
                  </a:lnTo>
                  <a:lnTo>
                    <a:pt x="1650" y="2526"/>
                  </a:lnTo>
                  <a:lnTo>
                    <a:pt x="1314" y="2324"/>
                  </a:lnTo>
                  <a:lnTo>
                    <a:pt x="1011" y="2088"/>
                  </a:lnTo>
                  <a:lnTo>
                    <a:pt x="809" y="1852"/>
                  </a:lnTo>
                  <a:lnTo>
                    <a:pt x="573" y="1617"/>
                  </a:lnTo>
                  <a:lnTo>
                    <a:pt x="135" y="1213"/>
                  </a:lnTo>
                  <a:lnTo>
                    <a:pt x="169" y="1179"/>
                  </a:lnTo>
                  <a:lnTo>
                    <a:pt x="304" y="1011"/>
                  </a:lnTo>
                  <a:lnTo>
                    <a:pt x="438" y="876"/>
                  </a:lnTo>
                  <a:lnTo>
                    <a:pt x="775" y="640"/>
                  </a:lnTo>
                  <a:lnTo>
                    <a:pt x="1112" y="405"/>
                  </a:lnTo>
                  <a:lnTo>
                    <a:pt x="1280" y="304"/>
                  </a:lnTo>
                  <a:lnTo>
                    <a:pt x="1482" y="203"/>
                  </a:lnTo>
                  <a:lnTo>
                    <a:pt x="1516" y="169"/>
                  </a:lnTo>
                  <a:close/>
                  <a:moveTo>
                    <a:pt x="3064" y="1044"/>
                  </a:moveTo>
                  <a:lnTo>
                    <a:pt x="3266" y="1246"/>
                  </a:lnTo>
                  <a:lnTo>
                    <a:pt x="3165" y="1482"/>
                  </a:lnTo>
                  <a:lnTo>
                    <a:pt x="3031" y="1718"/>
                  </a:lnTo>
                  <a:lnTo>
                    <a:pt x="2694" y="2122"/>
                  </a:lnTo>
                  <a:lnTo>
                    <a:pt x="2324" y="2492"/>
                  </a:lnTo>
                  <a:lnTo>
                    <a:pt x="2155" y="2661"/>
                  </a:lnTo>
                  <a:lnTo>
                    <a:pt x="1953" y="2728"/>
                  </a:lnTo>
                  <a:lnTo>
                    <a:pt x="1987" y="2492"/>
                  </a:lnTo>
                  <a:lnTo>
                    <a:pt x="2054" y="2324"/>
                  </a:lnTo>
                  <a:lnTo>
                    <a:pt x="2122" y="2155"/>
                  </a:lnTo>
                  <a:lnTo>
                    <a:pt x="2324" y="1852"/>
                  </a:lnTo>
                  <a:lnTo>
                    <a:pt x="2458" y="1650"/>
                  </a:lnTo>
                  <a:lnTo>
                    <a:pt x="2627" y="1415"/>
                  </a:lnTo>
                  <a:lnTo>
                    <a:pt x="2795" y="1213"/>
                  </a:lnTo>
                  <a:lnTo>
                    <a:pt x="3031" y="1078"/>
                  </a:lnTo>
                  <a:lnTo>
                    <a:pt x="3031" y="1044"/>
                  </a:lnTo>
                  <a:close/>
                  <a:moveTo>
                    <a:pt x="1415" y="1"/>
                  </a:moveTo>
                  <a:lnTo>
                    <a:pt x="1179" y="102"/>
                  </a:lnTo>
                  <a:lnTo>
                    <a:pt x="977" y="203"/>
                  </a:lnTo>
                  <a:lnTo>
                    <a:pt x="573" y="506"/>
                  </a:lnTo>
                  <a:lnTo>
                    <a:pt x="405" y="640"/>
                  </a:lnTo>
                  <a:lnTo>
                    <a:pt x="236" y="775"/>
                  </a:lnTo>
                  <a:lnTo>
                    <a:pt x="68" y="943"/>
                  </a:lnTo>
                  <a:lnTo>
                    <a:pt x="34" y="1044"/>
                  </a:lnTo>
                  <a:lnTo>
                    <a:pt x="34" y="1145"/>
                  </a:lnTo>
                  <a:lnTo>
                    <a:pt x="34" y="1179"/>
                  </a:lnTo>
                  <a:lnTo>
                    <a:pt x="1" y="1246"/>
                  </a:lnTo>
                  <a:lnTo>
                    <a:pt x="1" y="1314"/>
                  </a:lnTo>
                  <a:lnTo>
                    <a:pt x="68" y="1415"/>
                  </a:lnTo>
                  <a:lnTo>
                    <a:pt x="169" y="1583"/>
                  </a:lnTo>
                  <a:lnTo>
                    <a:pt x="337" y="1751"/>
                  </a:lnTo>
                  <a:lnTo>
                    <a:pt x="607" y="2054"/>
                  </a:lnTo>
                  <a:lnTo>
                    <a:pt x="842" y="2290"/>
                  </a:lnTo>
                  <a:lnTo>
                    <a:pt x="1112" y="2492"/>
                  </a:lnTo>
                  <a:lnTo>
                    <a:pt x="1381" y="2661"/>
                  </a:lnTo>
                  <a:lnTo>
                    <a:pt x="1617" y="2829"/>
                  </a:lnTo>
                  <a:lnTo>
                    <a:pt x="1617" y="2863"/>
                  </a:lnTo>
                  <a:lnTo>
                    <a:pt x="1617" y="2896"/>
                  </a:lnTo>
                  <a:lnTo>
                    <a:pt x="1617" y="2930"/>
                  </a:lnTo>
                  <a:lnTo>
                    <a:pt x="1684" y="2997"/>
                  </a:lnTo>
                  <a:lnTo>
                    <a:pt x="1785" y="3031"/>
                  </a:lnTo>
                  <a:lnTo>
                    <a:pt x="1852" y="2964"/>
                  </a:lnTo>
                  <a:lnTo>
                    <a:pt x="2088" y="2964"/>
                  </a:lnTo>
                  <a:lnTo>
                    <a:pt x="2223" y="2896"/>
                  </a:lnTo>
                  <a:lnTo>
                    <a:pt x="2324" y="2829"/>
                  </a:lnTo>
                  <a:lnTo>
                    <a:pt x="2593" y="2593"/>
                  </a:lnTo>
                  <a:lnTo>
                    <a:pt x="2829" y="2290"/>
                  </a:lnTo>
                  <a:lnTo>
                    <a:pt x="3064" y="1987"/>
                  </a:lnTo>
                  <a:lnTo>
                    <a:pt x="3266" y="1650"/>
                  </a:lnTo>
                  <a:lnTo>
                    <a:pt x="3401" y="1415"/>
                  </a:lnTo>
                  <a:lnTo>
                    <a:pt x="3502" y="1246"/>
                  </a:lnTo>
                  <a:lnTo>
                    <a:pt x="3468" y="1179"/>
                  </a:lnTo>
                  <a:lnTo>
                    <a:pt x="3435" y="1112"/>
                  </a:lnTo>
                  <a:lnTo>
                    <a:pt x="3334" y="1011"/>
                  </a:lnTo>
                  <a:lnTo>
                    <a:pt x="3233" y="943"/>
                  </a:lnTo>
                  <a:lnTo>
                    <a:pt x="3233" y="876"/>
                  </a:lnTo>
                  <a:lnTo>
                    <a:pt x="3199" y="842"/>
                  </a:lnTo>
                  <a:lnTo>
                    <a:pt x="2829" y="539"/>
                  </a:lnTo>
                  <a:lnTo>
                    <a:pt x="2425" y="270"/>
                  </a:lnTo>
                  <a:lnTo>
                    <a:pt x="2189" y="135"/>
                  </a:lnTo>
                  <a:lnTo>
                    <a:pt x="1953" y="34"/>
                  </a:lnTo>
                  <a:lnTo>
                    <a:pt x="171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3" name="Google Shape;1773;p12"/>
            <p:cNvSpPr/>
            <p:nvPr/>
          </p:nvSpPr>
          <p:spPr>
            <a:xfrm>
              <a:off x="3745175" y="1413975"/>
              <a:ext cx="31175" cy="15175"/>
            </a:xfrm>
            <a:custGeom>
              <a:avLst/>
              <a:gdLst/>
              <a:ahLst/>
              <a:cxnLst/>
              <a:rect l="l" t="t" r="r" b="b"/>
              <a:pathLst>
                <a:path w="1247" h="607" extrusionOk="0">
                  <a:moveTo>
                    <a:pt x="1246" y="0"/>
                  </a:moveTo>
                  <a:lnTo>
                    <a:pt x="607" y="202"/>
                  </a:lnTo>
                  <a:lnTo>
                    <a:pt x="304" y="337"/>
                  </a:lnTo>
                  <a:lnTo>
                    <a:pt x="1" y="505"/>
                  </a:lnTo>
                  <a:lnTo>
                    <a:pt x="1" y="539"/>
                  </a:lnTo>
                  <a:lnTo>
                    <a:pt x="1" y="573"/>
                  </a:lnTo>
                  <a:lnTo>
                    <a:pt x="1" y="606"/>
                  </a:lnTo>
                  <a:lnTo>
                    <a:pt x="34" y="606"/>
                  </a:lnTo>
                  <a:lnTo>
                    <a:pt x="1246" y="303"/>
                  </a:lnTo>
                  <a:lnTo>
                    <a:pt x="124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4" name="Google Shape;1774;p12"/>
            <p:cNvSpPr/>
            <p:nvPr/>
          </p:nvSpPr>
          <p:spPr>
            <a:xfrm>
              <a:off x="3255300" y="2000625"/>
              <a:ext cx="521050" cy="741575"/>
            </a:xfrm>
            <a:custGeom>
              <a:avLst/>
              <a:gdLst/>
              <a:ahLst/>
              <a:cxnLst/>
              <a:rect l="l" t="t" r="r" b="b"/>
              <a:pathLst>
                <a:path w="20842" h="29663" extrusionOk="0">
                  <a:moveTo>
                    <a:pt x="19394" y="10707"/>
                  </a:moveTo>
                  <a:lnTo>
                    <a:pt x="19427" y="10876"/>
                  </a:lnTo>
                  <a:lnTo>
                    <a:pt x="19495" y="11044"/>
                  </a:lnTo>
                  <a:lnTo>
                    <a:pt x="19663" y="11347"/>
                  </a:lnTo>
                  <a:lnTo>
                    <a:pt x="19865" y="11616"/>
                  </a:lnTo>
                  <a:lnTo>
                    <a:pt x="19966" y="11717"/>
                  </a:lnTo>
                  <a:lnTo>
                    <a:pt x="20101" y="11818"/>
                  </a:lnTo>
                  <a:lnTo>
                    <a:pt x="19865" y="12458"/>
                  </a:lnTo>
                  <a:lnTo>
                    <a:pt x="19798" y="12357"/>
                  </a:lnTo>
                  <a:lnTo>
                    <a:pt x="19730" y="12222"/>
                  </a:lnTo>
                  <a:lnTo>
                    <a:pt x="19495" y="11785"/>
                  </a:lnTo>
                  <a:lnTo>
                    <a:pt x="19326" y="11549"/>
                  </a:lnTo>
                  <a:lnTo>
                    <a:pt x="19225" y="11414"/>
                  </a:lnTo>
                  <a:lnTo>
                    <a:pt x="19091" y="11347"/>
                  </a:lnTo>
                  <a:lnTo>
                    <a:pt x="19394" y="10707"/>
                  </a:lnTo>
                  <a:close/>
                  <a:moveTo>
                    <a:pt x="19023" y="11448"/>
                  </a:moveTo>
                  <a:lnTo>
                    <a:pt x="19225" y="11717"/>
                  </a:lnTo>
                  <a:lnTo>
                    <a:pt x="19394" y="12020"/>
                  </a:lnTo>
                  <a:lnTo>
                    <a:pt x="19528" y="12357"/>
                  </a:lnTo>
                  <a:lnTo>
                    <a:pt x="19629" y="12525"/>
                  </a:lnTo>
                  <a:lnTo>
                    <a:pt x="19764" y="12626"/>
                  </a:lnTo>
                  <a:lnTo>
                    <a:pt x="19798" y="12626"/>
                  </a:lnTo>
                  <a:lnTo>
                    <a:pt x="19629" y="13165"/>
                  </a:lnTo>
                  <a:lnTo>
                    <a:pt x="19394" y="12828"/>
                  </a:lnTo>
                  <a:lnTo>
                    <a:pt x="19192" y="12424"/>
                  </a:lnTo>
                  <a:lnTo>
                    <a:pt x="18990" y="12020"/>
                  </a:lnTo>
                  <a:lnTo>
                    <a:pt x="18956" y="12020"/>
                  </a:lnTo>
                  <a:lnTo>
                    <a:pt x="18922" y="12054"/>
                  </a:lnTo>
                  <a:lnTo>
                    <a:pt x="18956" y="12256"/>
                  </a:lnTo>
                  <a:lnTo>
                    <a:pt x="19023" y="12458"/>
                  </a:lnTo>
                  <a:lnTo>
                    <a:pt x="19192" y="12828"/>
                  </a:lnTo>
                  <a:lnTo>
                    <a:pt x="19360" y="13098"/>
                  </a:lnTo>
                  <a:lnTo>
                    <a:pt x="19427" y="13266"/>
                  </a:lnTo>
                  <a:lnTo>
                    <a:pt x="19562" y="13367"/>
                  </a:lnTo>
                  <a:lnTo>
                    <a:pt x="19259" y="14108"/>
                  </a:lnTo>
                  <a:lnTo>
                    <a:pt x="19192" y="13973"/>
                  </a:lnTo>
                  <a:lnTo>
                    <a:pt x="19091" y="13805"/>
                  </a:lnTo>
                  <a:lnTo>
                    <a:pt x="18922" y="13535"/>
                  </a:lnTo>
                  <a:lnTo>
                    <a:pt x="18687" y="13098"/>
                  </a:lnTo>
                  <a:lnTo>
                    <a:pt x="18417" y="12694"/>
                  </a:lnTo>
                  <a:lnTo>
                    <a:pt x="18821" y="11919"/>
                  </a:lnTo>
                  <a:lnTo>
                    <a:pt x="19023" y="11448"/>
                  </a:lnTo>
                  <a:close/>
                  <a:moveTo>
                    <a:pt x="18350" y="12828"/>
                  </a:moveTo>
                  <a:lnTo>
                    <a:pt x="18518" y="13199"/>
                  </a:lnTo>
                  <a:lnTo>
                    <a:pt x="18687" y="13535"/>
                  </a:lnTo>
                  <a:lnTo>
                    <a:pt x="18889" y="13939"/>
                  </a:lnTo>
                  <a:lnTo>
                    <a:pt x="19023" y="14142"/>
                  </a:lnTo>
                  <a:lnTo>
                    <a:pt x="19158" y="14276"/>
                  </a:lnTo>
                  <a:lnTo>
                    <a:pt x="19124" y="14377"/>
                  </a:lnTo>
                  <a:lnTo>
                    <a:pt x="18922" y="14781"/>
                  </a:lnTo>
                  <a:lnTo>
                    <a:pt x="18788" y="14512"/>
                  </a:lnTo>
                  <a:lnTo>
                    <a:pt x="18653" y="14310"/>
                  </a:lnTo>
                  <a:lnTo>
                    <a:pt x="18384" y="13805"/>
                  </a:lnTo>
                  <a:lnTo>
                    <a:pt x="18249" y="13535"/>
                  </a:lnTo>
                  <a:lnTo>
                    <a:pt x="18215" y="13401"/>
                  </a:lnTo>
                  <a:lnTo>
                    <a:pt x="18215" y="13266"/>
                  </a:lnTo>
                  <a:lnTo>
                    <a:pt x="18215" y="13232"/>
                  </a:lnTo>
                  <a:lnTo>
                    <a:pt x="18182" y="13266"/>
                  </a:lnTo>
                  <a:lnTo>
                    <a:pt x="18182" y="13266"/>
                  </a:lnTo>
                  <a:lnTo>
                    <a:pt x="18350" y="12828"/>
                  </a:lnTo>
                  <a:close/>
                  <a:moveTo>
                    <a:pt x="18182" y="13266"/>
                  </a:moveTo>
                  <a:lnTo>
                    <a:pt x="18148" y="13468"/>
                  </a:lnTo>
                  <a:lnTo>
                    <a:pt x="18148" y="13670"/>
                  </a:lnTo>
                  <a:lnTo>
                    <a:pt x="18215" y="13872"/>
                  </a:lnTo>
                  <a:lnTo>
                    <a:pt x="18316" y="14074"/>
                  </a:lnTo>
                  <a:lnTo>
                    <a:pt x="18518" y="14546"/>
                  </a:lnTo>
                  <a:lnTo>
                    <a:pt x="18653" y="14781"/>
                  </a:lnTo>
                  <a:lnTo>
                    <a:pt x="18788" y="15017"/>
                  </a:lnTo>
                  <a:lnTo>
                    <a:pt x="18619" y="15387"/>
                  </a:lnTo>
                  <a:lnTo>
                    <a:pt x="18552" y="15185"/>
                  </a:lnTo>
                  <a:lnTo>
                    <a:pt x="18451" y="14983"/>
                  </a:lnTo>
                  <a:lnTo>
                    <a:pt x="18249" y="14613"/>
                  </a:lnTo>
                  <a:lnTo>
                    <a:pt x="18081" y="14310"/>
                  </a:lnTo>
                  <a:lnTo>
                    <a:pt x="17980" y="14175"/>
                  </a:lnTo>
                  <a:lnTo>
                    <a:pt x="17845" y="14041"/>
                  </a:lnTo>
                  <a:lnTo>
                    <a:pt x="18182" y="13266"/>
                  </a:lnTo>
                  <a:close/>
                  <a:moveTo>
                    <a:pt x="17777" y="14209"/>
                  </a:moveTo>
                  <a:lnTo>
                    <a:pt x="17946" y="14512"/>
                  </a:lnTo>
                  <a:lnTo>
                    <a:pt x="18114" y="14781"/>
                  </a:lnTo>
                  <a:lnTo>
                    <a:pt x="18283" y="15185"/>
                  </a:lnTo>
                  <a:lnTo>
                    <a:pt x="18384" y="15387"/>
                  </a:lnTo>
                  <a:lnTo>
                    <a:pt x="18485" y="15589"/>
                  </a:lnTo>
                  <a:lnTo>
                    <a:pt x="18518" y="15589"/>
                  </a:lnTo>
                  <a:lnTo>
                    <a:pt x="18283" y="16094"/>
                  </a:lnTo>
                  <a:lnTo>
                    <a:pt x="18081" y="15758"/>
                  </a:lnTo>
                  <a:lnTo>
                    <a:pt x="17845" y="15286"/>
                  </a:lnTo>
                  <a:lnTo>
                    <a:pt x="17609" y="14815"/>
                  </a:lnTo>
                  <a:lnTo>
                    <a:pt x="17575" y="14781"/>
                  </a:lnTo>
                  <a:lnTo>
                    <a:pt x="17542" y="14781"/>
                  </a:lnTo>
                  <a:lnTo>
                    <a:pt x="17777" y="14209"/>
                  </a:lnTo>
                  <a:close/>
                  <a:moveTo>
                    <a:pt x="17508" y="14882"/>
                  </a:moveTo>
                  <a:lnTo>
                    <a:pt x="17575" y="15084"/>
                  </a:lnTo>
                  <a:lnTo>
                    <a:pt x="17643" y="15286"/>
                  </a:lnTo>
                  <a:lnTo>
                    <a:pt x="17811" y="15657"/>
                  </a:lnTo>
                  <a:lnTo>
                    <a:pt x="18148" y="16364"/>
                  </a:lnTo>
                  <a:lnTo>
                    <a:pt x="17878" y="16970"/>
                  </a:lnTo>
                  <a:lnTo>
                    <a:pt x="17643" y="16532"/>
                  </a:lnTo>
                  <a:lnTo>
                    <a:pt x="17407" y="16128"/>
                  </a:lnTo>
                  <a:lnTo>
                    <a:pt x="17205" y="15758"/>
                  </a:lnTo>
                  <a:lnTo>
                    <a:pt x="17508" y="14882"/>
                  </a:lnTo>
                  <a:close/>
                  <a:moveTo>
                    <a:pt x="17138" y="15892"/>
                  </a:moveTo>
                  <a:lnTo>
                    <a:pt x="17474" y="16633"/>
                  </a:lnTo>
                  <a:lnTo>
                    <a:pt x="17609" y="16902"/>
                  </a:lnTo>
                  <a:lnTo>
                    <a:pt x="17777" y="17205"/>
                  </a:lnTo>
                  <a:lnTo>
                    <a:pt x="17643" y="17441"/>
                  </a:lnTo>
                  <a:lnTo>
                    <a:pt x="17373" y="16936"/>
                  </a:lnTo>
                  <a:lnTo>
                    <a:pt x="17003" y="16229"/>
                  </a:lnTo>
                  <a:lnTo>
                    <a:pt x="17138" y="15892"/>
                  </a:lnTo>
                  <a:close/>
                  <a:moveTo>
                    <a:pt x="16936" y="16431"/>
                  </a:moveTo>
                  <a:lnTo>
                    <a:pt x="17037" y="16768"/>
                  </a:lnTo>
                  <a:lnTo>
                    <a:pt x="17171" y="17104"/>
                  </a:lnTo>
                  <a:lnTo>
                    <a:pt x="17340" y="17441"/>
                  </a:lnTo>
                  <a:lnTo>
                    <a:pt x="17441" y="17576"/>
                  </a:lnTo>
                  <a:lnTo>
                    <a:pt x="17542" y="17677"/>
                  </a:lnTo>
                  <a:lnTo>
                    <a:pt x="17340" y="18114"/>
                  </a:lnTo>
                  <a:lnTo>
                    <a:pt x="17104" y="17677"/>
                  </a:lnTo>
                  <a:lnTo>
                    <a:pt x="16936" y="17374"/>
                  </a:lnTo>
                  <a:lnTo>
                    <a:pt x="16700" y="17037"/>
                  </a:lnTo>
                  <a:lnTo>
                    <a:pt x="16936" y="16431"/>
                  </a:lnTo>
                  <a:close/>
                  <a:moveTo>
                    <a:pt x="16666" y="17172"/>
                  </a:moveTo>
                  <a:lnTo>
                    <a:pt x="16868" y="17542"/>
                  </a:lnTo>
                  <a:lnTo>
                    <a:pt x="17037" y="17912"/>
                  </a:lnTo>
                  <a:lnTo>
                    <a:pt x="17104" y="18148"/>
                  </a:lnTo>
                  <a:lnTo>
                    <a:pt x="17239" y="18384"/>
                  </a:lnTo>
                  <a:lnTo>
                    <a:pt x="16902" y="19124"/>
                  </a:lnTo>
                  <a:lnTo>
                    <a:pt x="16767" y="18922"/>
                  </a:lnTo>
                  <a:lnTo>
                    <a:pt x="16532" y="18316"/>
                  </a:lnTo>
                  <a:lnTo>
                    <a:pt x="16464" y="18148"/>
                  </a:lnTo>
                  <a:lnTo>
                    <a:pt x="16397" y="18081"/>
                  </a:lnTo>
                  <a:lnTo>
                    <a:pt x="16363" y="18013"/>
                  </a:lnTo>
                  <a:lnTo>
                    <a:pt x="16464" y="17744"/>
                  </a:lnTo>
                  <a:lnTo>
                    <a:pt x="16666" y="17172"/>
                  </a:lnTo>
                  <a:close/>
                  <a:moveTo>
                    <a:pt x="6499" y="8654"/>
                  </a:moveTo>
                  <a:lnTo>
                    <a:pt x="9428" y="9866"/>
                  </a:lnTo>
                  <a:lnTo>
                    <a:pt x="10876" y="10472"/>
                  </a:lnTo>
                  <a:lnTo>
                    <a:pt x="12323" y="11111"/>
                  </a:lnTo>
                  <a:lnTo>
                    <a:pt x="13030" y="11414"/>
                  </a:lnTo>
                  <a:lnTo>
                    <a:pt x="13771" y="11684"/>
                  </a:lnTo>
                  <a:lnTo>
                    <a:pt x="14478" y="11987"/>
                  </a:lnTo>
                  <a:lnTo>
                    <a:pt x="15185" y="12290"/>
                  </a:lnTo>
                  <a:lnTo>
                    <a:pt x="16464" y="12963"/>
                  </a:lnTo>
                  <a:lnTo>
                    <a:pt x="17104" y="13232"/>
                  </a:lnTo>
                  <a:lnTo>
                    <a:pt x="17441" y="13367"/>
                  </a:lnTo>
                  <a:lnTo>
                    <a:pt x="17811" y="13468"/>
                  </a:lnTo>
                  <a:lnTo>
                    <a:pt x="17138" y="15084"/>
                  </a:lnTo>
                  <a:lnTo>
                    <a:pt x="16801" y="15892"/>
                  </a:lnTo>
                  <a:lnTo>
                    <a:pt x="16532" y="16734"/>
                  </a:lnTo>
                  <a:lnTo>
                    <a:pt x="16027" y="18047"/>
                  </a:lnTo>
                  <a:lnTo>
                    <a:pt x="15488" y="19326"/>
                  </a:lnTo>
                  <a:lnTo>
                    <a:pt x="14882" y="19023"/>
                  </a:lnTo>
                  <a:lnTo>
                    <a:pt x="14276" y="18788"/>
                  </a:lnTo>
                  <a:lnTo>
                    <a:pt x="13030" y="18316"/>
                  </a:lnTo>
                  <a:lnTo>
                    <a:pt x="12290" y="17980"/>
                  </a:lnTo>
                  <a:lnTo>
                    <a:pt x="11583" y="17643"/>
                  </a:lnTo>
                  <a:lnTo>
                    <a:pt x="10876" y="17273"/>
                  </a:lnTo>
                  <a:lnTo>
                    <a:pt x="10135" y="16970"/>
                  </a:lnTo>
                  <a:lnTo>
                    <a:pt x="8586" y="16330"/>
                  </a:lnTo>
                  <a:lnTo>
                    <a:pt x="7037" y="15657"/>
                  </a:lnTo>
                  <a:lnTo>
                    <a:pt x="5455" y="14983"/>
                  </a:lnTo>
                  <a:lnTo>
                    <a:pt x="4681" y="14680"/>
                  </a:lnTo>
                  <a:lnTo>
                    <a:pt x="3873" y="14377"/>
                  </a:lnTo>
                  <a:lnTo>
                    <a:pt x="3906" y="14310"/>
                  </a:lnTo>
                  <a:lnTo>
                    <a:pt x="4815" y="12290"/>
                  </a:lnTo>
                  <a:lnTo>
                    <a:pt x="5724" y="10303"/>
                  </a:lnTo>
                  <a:lnTo>
                    <a:pt x="6499" y="8654"/>
                  </a:lnTo>
                  <a:close/>
                  <a:moveTo>
                    <a:pt x="16262" y="18215"/>
                  </a:moveTo>
                  <a:lnTo>
                    <a:pt x="16330" y="18485"/>
                  </a:lnTo>
                  <a:lnTo>
                    <a:pt x="16431" y="18821"/>
                  </a:lnTo>
                  <a:lnTo>
                    <a:pt x="16599" y="19158"/>
                  </a:lnTo>
                  <a:lnTo>
                    <a:pt x="16767" y="19427"/>
                  </a:lnTo>
                  <a:lnTo>
                    <a:pt x="16599" y="19730"/>
                  </a:lnTo>
                  <a:lnTo>
                    <a:pt x="16397" y="19192"/>
                  </a:lnTo>
                  <a:lnTo>
                    <a:pt x="16229" y="18922"/>
                  </a:lnTo>
                  <a:lnTo>
                    <a:pt x="16060" y="18720"/>
                  </a:lnTo>
                  <a:lnTo>
                    <a:pt x="16262" y="18215"/>
                  </a:lnTo>
                  <a:close/>
                  <a:moveTo>
                    <a:pt x="15993" y="18855"/>
                  </a:moveTo>
                  <a:lnTo>
                    <a:pt x="16229" y="19427"/>
                  </a:lnTo>
                  <a:lnTo>
                    <a:pt x="16363" y="19730"/>
                  </a:lnTo>
                  <a:lnTo>
                    <a:pt x="16498" y="20000"/>
                  </a:lnTo>
                  <a:lnTo>
                    <a:pt x="16363" y="20303"/>
                  </a:lnTo>
                  <a:lnTo>
                    <a:pt x="16195" y="20000"/>
                  </a:lnTo>
                  <a:lnTo>
                    <a:pt x="16027" y="19596"/>
                  </a:lnTo>
                  <a:lnTo>
                    <a:pt x="15892" y="19158"/>
                  </a:lnTo>
                  <a:lnTo>
                    <a:pt x="15993" y="18855"/>
                  </a:lnTo>
                  <a:close/>
                  <a:moveTo>
                    <a:pt x="15791" y="19394"/>
                  </a:moveTo>
                  <a:lnTo>
                    <a:pt x="15858" y="19764"/>
                  </a:lnTo>
                  <a:lnTo>
                    <a:pt x="15926" y="20067"/>
                  </a:lnTo>
                  <a:lnTo>
                    <a:pt x="16027" y="20370"/>
                  </a:lnTo>
                  <a:lnTo>
                    <a:pt x="16094" y="20505"/>
                  </a:lnTo>
                  <a:lnTo>
                    <a:pt x="16195" y="20639"/>
                  </a:lnTo>
                  <a:lnTo>
                    <a:pt x="16060" y="20942"/>
                  </a:lnTo>
                  <a:lnTo>
                    <a:pt x="15858" y="20505"/>
                  </a:lnTo>
                  <a:lnTo>
                    <a:pt x="15724" y="20235"/>
                  </a:lnTo>
                  <a:lnTo>
                    <a:pt x="15589" y="19932"/>
                  </a:lnTo>
                  <a:lnTo>
                    <a:pt x="15791" y="19394"/>
                  </a:lnTo>
                  <a:close/>
                  <a:moveTo>
                    <a:pt x="15522" y="20067"/>
                  </a:moveTo>
                  <a:lnTo>
                    <a:pt x="15757" y="20740"/>
                  </a:lnTo>
                  <a:lnTo>
                    <a:pt x="15825" y="20976"/>
                  </a:lnTo>
                  <a:lnTo>
                    <a:pt x="15892" y="21111"/>
                  </a:lnTo>
                  <a:lnTo>
                    <a:pt x="15959" y="21212"/>
                  </a:lnTo>
                  <a:lnTo>
                    <a:pt x="15858" y="21447"/>
                  </a:lnTo>
                  <a:lnTo>
                    <a:pt x="15690" y="21144"/>
                  </a:lnTo>
                  <a:lnTo>
                    <a:pt x="15353" y="20437"/>
                  </a:lnTo>
                  <a:lnTo>
                    <a:pt x="15522" y="20067"/>
                  </a:lnTo>
                  <a:close/>
                  <a:moveTo>
                    <a:pt x="15286" y="20606"/>
                  </a:moveTo>
                  <a:lnTo>
                    <a:pt x="15488" y="21245"/>
                  </a:lnTo>
                  <a:lnTo>
                    <a:pt x="15589" y="21515"/>
                  </a:lnTo>
                  <a:lnTo>
                    <a:pt x="15724" y="21750"/>
                  </a:lnTo>
                  <a:lnTo>
                    <a:pt x="15555" y="22155"/>
                  </a:lnTo>
                  <a:lnTo>
                    <a:pt x="15454" y="21919"/>
                  </a:lnTo>
                  <a:lnTo>
                    <a:pt x="15353" y="21683"/>
                  </a:lnTo>
                  <a:lnTo>
                    <a:pt x="15219" y="21414"/>
                  </a:lnTo>
                  <a:lnTo>
                    <a:pt x="15084" y="21144"/>
                  </a:lnTo>
                  <a:lnTo>
                    <a:pt x="15286" y="20606"/>
                  </a:lnTo>
                  <a:close/>
                  <a:moveTo>
                    <a:pt x="15017" y="21279"/>
                  </a:moveTo>
                  <a:lnTo>
                    <a:pt x="15185" y="21750"/>
                  </a:lnTo>
                  <a:lnTo>
                    <a:pt x="15286" y="22087"/>
                  </a:lnTo>
                  <a:lnTo>
                    <a:pt x="15353" y="22222"/>
                  </a:lnTo>
                  <a:lnTo>
                    <a:pt x="15454" y="22357"/>
                  </a:lnTo>
                  <a:lnTo>
                    <a:pt x="15488" y="22357"/>
                  </a:lnTo>
                  <a:lnTo>
                    <a:pt x="15320" y="22794"/>
                  </a:lnTo>
                  <a:lnTo>
                    <a:pt x="15151" y="22525"/>
                  </a:lnTo>
                  <a:lnTo>
                    <a:pt x="14949" y="22188"/>
                  </a:lnTo>
                  <a:lnTo>
                    <a:pt x="14781" y="21885"/>
                  </a:lnTo>
                  <a:lnTo>
                    <a:pt x="15017" y="21279"/>
                  </a:lnTo>
                  <a:close/>
                  <a:moveTo>
                    <a:pt x="14747" y="21986"/>
                  </a:moveTo>
                  <a:lnTo>
                    <a:pt x="14815" y="22289"/>
                  </a:lnTo>
                  <a:lnTo>
                    <a:pt x="14949" y="22525"/>
                  </a:lnTo>
                  <a:lnTo>
                    <a:pt x="15050" y="22794"/>
                  </a:lnTo>
                  <a:lnTo>
                    <a:pt x="15219" y="23064"/>
                  </a:lnTo>
                  <a:lnTo>
                    <a:pt x="15050" y="23400"/>
                  </a:lnTo>
                  <a:lnTo>
                    <a:pt x="14949" y="23198"/>
                  </a:lnTo>
                  <a:lnTo>
                    <a:pt x="14882" y="22996"/>
                  </a:lnTo>
                  <a:lnTo>
                    <a:pt x="14747" y="22693"/>
                  </a:lnTo>
                  <a:lnTo>
                    <a:pt x="14579" y="22390"/>
                  </a:lnTo>
                  <a:lnTo>
                    <a:pt x="14747" y="21986"/>
                  </a:lnTo>
                  <a:close/>
                  <a:moveTo>
                    <a:pt x="14545" y="22458"/>
                  </a:moveTo>
                  <a:lnTo>
                    <a:pt x="14680" y="23097"/>
                  </a:lnTo>
                  <a:lnTo>
                    <a:pt x="14815" y="23400"/>
                  </a:lnTo>
                  <a:lnTo>
                    <a:pt x="14882" y="23535"/>
                  </a:lnTo>
                  <a:lnTo>
                    <a:pt x="14983" y="23670"/>
                  </a:lnTo>
                  <a:lnTo>
                    <a:pt x="14815" y="24074"/>
                  </a:lnTo>
                  <a:lnTo>
                    <a:pt x="14680" y="23771"/>
                  </a:lnTo>
                  <a:lnTo>
                    <a:pt x="14478" y="23434"/>
                  </a:lnTo>
                  <a:lnTo>
                    <a:pt x="14377" y="23299"/>
                  </a:lnTo>
                  <a:lnTo>
                    <a:pt x="14276" y="23131"/>
                  </a:lnTo>
                  <a:lnTo>
                    <a:pt x="14545" y="22458"/>
                  </a:lnTo>
                  <a:close/>
                  <a:moveTo>
                    <a:pt x="14242" y="23198"/>
                  </a:moveTo>
                  <a:lnTo>
                    <a:pt x="14512" y="23905"/>
                  </a:lnTo>
                  <a:lnTo>
                    <a:pt x="14613" y="24141"/>
                  </a:lnTo>
                  <a:lnTo>
                    <a:pt x="14714" y="24343"/>
                  </a:lnTo>
                  <a:lnTo>
                    <a:pt x="14613" y="24713"/>
                  </a:lnTo>
                  <a:lnTo>
                    <a:pt x="14478" y="24444"/>
                  </a:lnTo>
                  <a:lnTo>
                    <a:pt x="14377" y="24175"/>
                  </a:lnTo>
                  <a:lnTo>
                    <a:pt x="14242" y="23905"/>
                  </a:lnTo>
                  <a:lnTo>
                    <a:pt x="14074" y="23670"/>
                  </a:lnTo>
                  <a:lnTo>
                    <a:pt x="14108" y="23569"/>
                  </a:lnTo>
                  <a:lnTo>
                    <a:pt x="14242" y="23198"/>
                  </a:lnTo>
                  <a:close/>
                  <a:moveTo>
                    <a:pt x="13973" y="23838"/>
                  </a:moveTo>
                  <a:lnTo>
                    <a:pt x="14007" y="23939"/>
                  </a:lnTo>
                  <a:lnTo>
                    <a:pt x="14242" y="24511"/>
                  </a:lnTo>
                  <a:lnTo>
                    <a:pt x="14343" y="24747"/>
                  </a:lnTo>
                  <a:lnTo>
                    <a:pt x="14411" y="24882"/>
                  </a:lnTo>
                  <a:lnTo>
                    <a:pt x="14478" y="25016"/>
                  </a:lnTo>
                  <a:lnTo>
                    <a:pt x="14343" y="25420"/>
                  </a:lnTo>
                  <a:lnTo>
                    <a:pt x="14276" y="25319"/>
                  </a:lnTo>
                  <a:lnTo>
                    <a:pt x="14209" y="25218"/>
                  </a:lnTo>
                  <a:lnTo>
                    <a:pt x="14141" y="25117"/>
                  </a:lnTo>
                  <a:lnTo>
                    <a:pt x="14040" y="24915"/>
                  </a:lnTo>
                  <a:lnTo>
                    <a:pt x="13939" y="24646"/>
                  </a:lnTo>
                  <a:lnTo>
                    <a:pt x="13838" y="24511"/>
                  </a:lnTo>
                  <a:lnTo>
                    <a:pt x="13737" y="24410"/>
                  </a:lnTo>
                  <a:lnTo>
                    <a:pt x="13973" y="23838"/>
                  </a:lnTo>
                  <a:close/>
                  <a:moveTo>
                    <a:pt x="13704" y="24511"/>
                  </a:moveTo>
                  <a:lnTo>
                    <a:pt x="13838" y="24848"/>
                  </a:lnTo>
                  <a:lnTo>
                    <a:pt x="13973" y="25185"/>
                  </a:lnTo>
                  <a:lnTo>
                    <a:pt x="14108" y="25387"/>
                  </a:lnTo>
                  <a:lnTo>
                    <a:pt x="14175" y="25521"/>
                  </a:lnTo>
                  <a:lnTo>
                    <a:pt x="14310" y="25555"/>
                  </a:lnTo>
                  <a:lnTo>
                    <a:pt x="14108" y="26127"/>
                  </a:lnTo>
                  <a:lnTo>
                    <a:pt x="14040" y="26026"/>
                  </a:lnTo>
                  <a:lnTo>
                    <a:pt x="13838" y="25521"/>
                  </a:lnTo>
                  <a:lnTo>
                    <a:pt x="13704" y="25218"/>
                  </a:lnTo>
                  <a:lnTo>
                    <a:pt x="13603" y="25084"/>
                  </a:lnTo>
                  <a:lnTo>
                    <a:pt x="13502" y="24983"/>
                  </a:lnTo>
                  <a:lnTo>
                    <a:pt x="13704" y="24511"/>
                  </a:lnTo>
                  <a:close/>
                  <a:moveTo>
                    <a:pt x="13468" y="25050"/>
                  </a:moveTo>
                  <a:lnTo>
                    <a:pt x="13569" y="25218"/>
                  </a:lnTo>
                  <a:lnTo>
                    <a:pt x="13636" y="25420"/>
                  </a:lnTo>
                  <a:lnTo>
                    <a:pt x="13737" y="25757"/>
                  </a:lnTo>
                  <a:lnTo>
                    <a:pt x="13838" y="26060"/>
                  </a:lnTo>
                  <a:lnTo>
                    <a:pt x="13906" y="26195"/>
                  </a:lnTo>
                  <a:lnTo>
                    <a:pt x="14007" y="26329"/>
                  </a:lnTo>
                  <a:lnTo>
                    <a:pt x="13838" y="26733"/>
                  </a:lnTo>
                  <a:lnTo>
                    <a:pt x="13670" y="26397"/>
                  </a:lnTo>
                  <a:lnTo>
                    <a:pt x="13569" y="26094"/>
                  </a:lnTo>
                  <a:lnTo>
                    <a:pt x="13468" y="25757"/>
                  </a:lnTo>
                  <a:lnTo>
                    <a:pt x="13333" y="25454"/>
                  </a:lnTo>
                  <a:lnTo>
                    <a:pt x="13300" y="25454"/>
                  </a:lnTo>
                  <a:lnTo>
                    <a:pt x="13468" y="25050"/>
                  </a:lnTo>
                  <a:close/>
                  <a:moveTo>
                    <a:pt x="13266" y="25521"/>
                  </a:moveTo>
                  <a:lnTo>
                    <a:pt x="13333" y="25892"/>
                  </a:lnTo>
                  <a:lnTo>
                    <a:pt x="13401" y="26262"/>
                  </a:lnTo>
                  <a:lnTo>
                    <a:pt x="13468" y="26430"/>
                  </a:lnTo>
                  <a:lnTo>
                    <a:pt x="13535" y="26599"/>
                  </a:lnTo>
                  <a:lnTo>
                    <a:pt x="13603" y="26767"/>
                  </a:lnTo>
                  <a:lnTo>
                    <a:pt x="13737" y="26902"/>
                  </a:lnTo>
                  <a:lnTo>
                    <a:pt x="13603" y="27238"/>
                  </a:lnTo>
                  <a:lnTo>
                    <a:pt x="13367" y="26834"/>
                  </a:lnTo>
                  <a:lnTo>
                    <a:pt x="13199" y="26498"/>
                  </a:lnTo>
                  <a:lnTo>
                    <a:pt x="12997" y="26195"/>
                  </a:lnTo>
                  <a:lnTo>
                    <a:pt x="13266" y="25521"/>
                  </a:lnTo>
                  <a:close/>
                  <a:moveTo>
                    <a:pt x="270" y="23400"/>
                  </a:moveTo>
                  <a:lnTo>
                    <a:pt x="405" y="23569"/>
                  </a:lnTo>
                  <a:lnTo>
                    <a:pt x="573" y="23703"/>
                  </a:lnTo>
                  <a:lnTo>
                    <a:pt x="741" y="23838"/>
                  </a:lnTo>
                  <a:lnTo>
                    <a:pt x="977" y="23939"/>
                  </a:lnTo>
                  <a:lnTo>
                    <a:pt x="1381" y="24141"/>
                  </a:lnTo>
                  <a:lnTo>
                    <a:pt x="1785" y="24276"/>
                  </a:lnTo>
                  <a:lnTo>
                    <a:pt x="3469" y="24949"/>
                  </a:lnTo>
                  <a:lnTo>
                    <a:pt x="4310" y="25286"/>
                  </a:lnTo>
                  <a:lnTo>
                    <a:pt x="5152" y="25589"/>
                  </a:lnTo>
                  <a:lnTo>
                    <a:pt x="6936" y="26262"/>
                  </a:lnTo>
                  <a:lnTo>
                    <a:pt x="8721" y="26969"/>
                  </a:lnTo>
                  <a:lnTo>
                    <a:pt x="9529" y="27339"/>
                  </a:lnTo>
                  <a:lnTo>
                    <a:pt x="9529" y="27339"/>
                  </a:lnTo>
                  <a:lnTo>
                    <a:pt x="7273" y="26531"/>
                  </a:lnTo>
                  <a:lnTo>
                    <a:pt x="5455" y="25892"/>
                  </a:lnTo>
                  <a:lnTo>
                    <a:pt x="4546" y="25555"/>
                  </a:lnTo>
                  <a:lnTo>
                    <a:pt x="3637" y="25218"/>
                  </a:lnTo>
                  <a:lnTo>
                    <a:pt x="3536" y="25185"/>
                  </a:lnTo>
                  <a:lnTo>
                    <a:pt x="2896" y="24915"/>
                  </a:lnTo>
                  <a:lnTo>
                    <a:pt x="2223" y="24612"/>
                  </a:lnTo>
                  <a:lnTo>
                    <a:pt x="1583" y="24276"/>
                  </a:lnTo>
                  <a:lnTo>
                    <a:pt x="910" y="23973"/>
                  </a:lnTo>
                  <a:lnTo>
                    <a:pt x="304" y="23602"/>
                  </a:lnTo>
                  <a:lnTo>
                    <a:pt x="236" y="23434"/>
                  </a:lnTo>
                  <a:lnTo>
                    <a:pt x="270" y="23400"/>
                  </a:lnTo>
                  <a:close/>
                  <a:moveTo>
                    <a:pt x="3940" y="14546"/>
                  </a:moveTo>
                  <a:lnTo>
                    <a:pt x="4041" y="14680"/>
                  </a:lnTo>
                  <a:lnTo>
                    <a:pt x="4512" y="14882"/>
                  </a:lnTo>
                  <a:lnTo>
                    <a:pt x="6431" y="15690"/>
                  </a:lnTo>
                  <a:lnTo>
                    <a:pt x="7879" y="16296"/>
                  </a:lnTo>
                  <a:lnTo>
                    <a:pt x="9360" y="16902"/>
                  </a:lnTo>
                  <a:lnTo>
                    <a:pt x="10135" y="17273"/>
                  </a:lnTo>
                  <a:lnTo>
                    <a:pt x="10909" y="17609"/>
                  </a:lnTo>
                  <a:lnTo>
                    <a:pt x="12458" y="18350"/>
                  </a:lnTo>
                  <a:lnTo>
                    <a:pt x="13199" y="18653"/>
                  </a:lnTo>
                  <a:lnTo>
                    <a:pt x="13939" y="18922"/>
                  </a:lnTo>
                  <a:lnTo>
                    <a:pt x="14680" y="19225"/>
                  </a:lnTo>
                  <a:lnTo>
                    <a:pt x="15050" y="19394"/>
                  </a:lnTo>
                  <a:lnTo>
                    <a:pt x="15387" y="19562"/>
                  </a:lnTo>
                  <a:lnTo>
                    <a:pt x="14781" y="21043"/>
                  </a:lnTo>
                  <a:lnTo>
                    <a:pt x="14478" y="21750"/>
                  </a:lnTo>
                  <a:lnTo>
                    <a:pt x="14175" y="22525"/>
                  </a:lnTo>
                  <a:lnTo>
                    <a:pt x="13603" y="24040"/>
                  </a:lnTo>
                  <a:lnTo>
                    <a:pt x="12963" y="25589"/>
                  </a:lnTo>
                  <a:lnTo>
                    <a:pt x="12727" y="26195"/>
                  </a:lnTo>
                  <a:lnTo>
                    <a:pt x="12492" y="26834"/>
                  </a:lnTo>
                  <a:lnTo>
                    <a:pt x="12357" y="27137"/>
                  </a:lnTo>
                  <a:lnTo>
                    <a:pt x="12189" y="27407"/>
                  </a:lnTo>
                  <a:lnTo>
                    <a:pt x="12020" y="27710"/>
                  </a:lnTo>
                  <a:lnTo>
                    <a:pt x="11818" y="27945"/>
                  </a:lnTo>
                  <a:lnTo>
                    <a:pt x="11212" y="27777"/>
                  </a:lnTo>
                  <a:lnTo>
                    <a:pt x="10640" y="27508"/>
                  </a:lnTo>
                  <a:lnTo>
                    <a:pt x="9495" y="27003"/>
                  </a:lnTo>
                  <a:lnTo>
                    <a:pt x="7845" y="26329"/>
                  </a:lnTo>
                  <a:lnTo>
                    <a:pt x="6196" y="25690"/>
                  </a:lnTo>
                  <a:lnTo>
                    <a:pt x="2829" y="24410"/>
                  </a:lnTo>
                  <a:lnTo>
                    <a:pt x="2189" y="24175"/>
                  </a:lnTo>
                  <a:lnTo>
                    <a:pt x="1550" y="23939"/>
                  </a:lnTo>
                  <a:lnTo>
                    <a:pt x="943" y="23636"/>
                  </a:lnTo>
                  <a:lnTo>
                    <a:pt x="640" y="23468"/>
                  </a:lnTo>
                  <a:lnTo>
                    <a:pt x="371" y="23266"/>
                  </a:lnTo>
                  <a:lnTo>
                    <a:pt x="371" y="23232"/>
                  </a:lnTo>
                  <a:lnTo>
                    <a:pt x="371" y="23198"/>
                  </a:lnTo>
                  <a:lnTo>
                    <a:pt x="405" y="23131"/>
                  </a:lnTo>
                  <a:lnTo>
                    <a:pt x="405" y="23064"/>
                  </a:lnTo>
                  <a:lnTo>
                    <a:pt x="472" y="22895"/>
                  </a:lnTo>
                  <a:lnTo>
                    <a:pt x="708" y="22155"/>
                  </a:lnTo>
                  <a:lnTo>
                    <a:pt x="1583" y="19932"/>
                  </a:lnTo>
                  <a:lnTo>
                    <a:pt x="2661" y="17239"/>
                  </a:lnTo>
                  <a:lnTo>
                    <a:pt x="3805" y="14579"/>
                  </a:lnTo>
                  <a:lnTo>
                    <a:pt x="3873" y="14579"/>
                  </a:lnTo>
                  <a:lnTo>
                    <a:pt x="3906" y="14546"/>
                  </a:lnTo>
                  <a:close/>
                  <a:moveTo>
                    <a:pt x="12963" y="26296"/>
                  </a:moveTo>
                  <a:lnTo>
                    <a:pt x="13199" y="26834"/>
                  </a:lnTo>
                  <a:lnTo>
                    <a:pt x="13333" y="27137"/>
                  </a:lnTo>
                  <a:lnTo>
                    <a:pt x="13502" y="27440"/>
                  </a:lnTo>
                  <a:lnTo>
                    <a:pt x="13266" y="27912"/>
                  </a:lnTo>
                  <a:lnTo>
                    <a:pt x="13232" y="27945"/>
                  </a:lnTo>
                  <a:lnTo>
                    <a:pt x="13165" y="27710"/>
                  </a:lnTo>
                  <a:lnTo>
                    <a:pt x="13098" y="27508"/>
                  </a:lnTo>
                  <a:lnTo>
                    <a:pt x="12963" y="27104"/>
                  </a:lnTo>
                  <a:lnTo>
                    <a:pt x="12795" y="26700"/>
                  </a:lnTo>
                  <a:lnTo>
                    <a:pt x="12929" y="26397"/>
                  </a:lnTo>
                  <a:lnTo>
                    <a:pt x="12963" y="26296"/>
                  </a:lnTo>
                  <a:close/>
                  <a:moveTo>
                    <a:pt x="12391" y="27609"/>
                  </a:moveTo>
                  <a:lnTo>
                    <a:pt x="12424" y="27777"/>
                  </a:lnTo>
                  <a:lnTo>
                    <a:pt x="12492" y="27912"/>
                  </a:lnTo>
                  <a:lnTo>
                    <a:pt x="12626" y="28248"/>
                  </a:lnTo>
                  <a:lnTo>
                    <a:pt x="12626" y="28248"/>
                  </a:lnTo>
                  <a:lnTo>
                    <a:pt x="12020" y="28080"/>
                  </a:lnTo>
                  <a:lnTo>
                    <a:pt x="12222" y="27844"/>
                  </a:lnTo>
                  <a:lnTo>
                    <a:pt x="12391" y="27609"/>
                  </a:lnTo>
                  <a:close/>
                  <a:moveTo>
                    <a:pt x="12727" y="26902"/>
                  </a:moveTo>
                  <a:lnTo>
                    <a:pt x="12862" y="27440"/>
                  </a:lnTo>
                  <a:lnTo>
                    <a:pt x="12963" y="27811"/>
                  </a:lnTo>
                  <a:lnTo>
                    <a:pt x="13030" y="28013"/>
                  </a:lnTo>
                  <a:lnTo>
                    <a:pt x="13131" y="28147"/>
                  </a:lnTo>
                  <a:lnTo>
                    <a:pt x="13030" y="28349"/>
                  </a:lnTo>
                  <a:lnTo>
                    <a:pt x="12997" y="28349"/>
                  </a:lnTo>
                  <a:lnTo>
                    <a:pt x="12997" y="28248"/>
                  </a:lnTo>
                  <a:lnTo>
                    <a:pt x="12963" y="28215"/>
                  </a:lnTo>
                  <a:lnTo>
                    <a:pt x="12929" y="28215"/>
                  </a:lnTo>
                  <a:lnTo>
                    <a:pt x="12896" y="28248"/>
                  </a:lnTo>
                  <a:lnTo>
                    <a:pt x="12660" y="27777"/>
                  </a:lnTo>
                  <a:lnTo>
                    <a:pt x="12593" y="27575"/>
                  </a:lnTo>
                  <a:lnTo>
                    <a:pt x="12525" y="27339"/>
                  </a:lnTo>
                  <a:lnTo>
                    <a:pt x="12727" y="26902"/>
                  </a:lnTo>
                  <a:close/>
                  <a:moveTo>
                    <a:pt x="19764" y="18788"/>
                  </a:moveTo>
                  <a:lnTo>
                    <a:pt x="19360" y="19697"/>
                  </a:lnTo>
                  <a:lnTo>
                    <a:pt x="19023" y="20606"/>
                  </a:lnTo>
                  <a:lnTo>
                    <a:pt x="18687" y="21548"/>
                  </a:lnTo>
                  <a:lnTo>
                    <a:pt x="18316" y="22491"/>
                  </a:lnTo>
                  <a:lnTo>
                    <a:pt x="17878" y="23468"/>
                  </a:lnTo>
                  <a:lnTo>
                    <a:pt x="17441" y="24410"/>
                  </a:lnTo>
                  <a:lnTo>
                    <a:pt x="16969" y="25387"/>
                  </a:lnTo>
                  <a:lnTo>
                    <a:pt x="16532" y="26329"/>
                  </a:lnTo>
                  <a:lnTo>
                    <a:pt x="16296" y="26834"/>
                  </a:lnTo>
                  <a:lnTo>
                    <a:pt x="16094" y="27373"/>
                  </a:lnTo>
                  <a:lnTo>
                    <a:pt x="15892" y="27878"/>
                  </a:lnTo>
                  <a:lnTo>
                    <a:pt x="15623" y="28383"/>
                  </a:lnTo>
                  <a:lnTo>
                    <a:pt x="15724" y="28147"/>
                  </a:lnTo>
                  <a:lnTo>
                    <a:pt x="16767" y="25723"/>
                  </a:lnTo>
                  <a:lnTo>
                    <a:pt x="17811" y="23333"/>
                  </a:lnTo>
                  <a:lnTo>
                    <a:pt x="18249" y="22188"/>
                  </a:lnTo>
                  <a:lnTo>
                    <a:pt x="18653" y="21043"/>
                  </a:lnTo>
                  <a:lnTo>
                    <a:pt x="18889" y="20437"/>
                  </a:lnTo>
                  <a:lnTo>
                    <a:pt x="19158" y="19899"/>
                  </a:lnTo>
                  <a:lnTo>
                    <a:pt x="19764" y="18788"/>
                  </a:lnTo>
                  <a:close/>
                  <a:moveTo>
                    <a:pt x="5489" y="26060"/>
                  </a:moveTo>
                  <a:lnTo>
                    <a:pt x="6532" y="26430"/>
                  </a:lnTo>
                  <a:lnTo>
                    <a:pt x="8451" y="27070"/>
                  </a:lnTo>
                  <a:lnTo>
                    <a:pt x="10371" y="27743"/>
                  </a:lnTo>
                  <a:lnTo>
                    <a:pt x="11145" y="28013"/>
                  </a:lnTo>
                  <a:lnTo>
                    <a:pt x="11650" y="28181"/>
                  </a:lnTo>
                  <a:lnTo>
                    <a:pt x="11616" y="28215"/>
                  </a:lnTo>
                  <a:lnTo>
                    <a:pt x="11549" y="28349"/>
                  </a:lnTo>
                  <a:lnTo>
                    <a:pt x="11515" y="28450"/>
                  </a:lnTo>
                  <a:lnTo>
                    <a:pt x="11111" y="28282"/>
                  </a:lnTo>
                  <a:lnTo>
                    <a:pt x="9327" y="27541"/>
                  </a:lnTo>
                  <a:lnTo>
                    <a:pt x="7509" y="26868"/>
                  </a:lnTo>
                  <a:lnTo>
                    <a:pt x="6499" y="26464"/>
                  </a:lnTo>
                  <a:lnTo>
                    <a:pt x="5489" y="26060"/>
                  </a:lnTo>
                  <a:close/>
                  <a:moveTo>
                    <a:pt x="12323" y="28316"/>
                  </a:moveTo>
                  <a:lnTo>
                    <a:pt x="12761" y="28450"/>
                  </a:lnTo>
                  <a:lnTo>
                    <a:pt x="12525" y="28417"/>
                  </a:lnTo>
                  <a:lnTo>
                    <a:pt x="12323" y="28316"/>
                  </a:lnTo>
                  <a:close/>
                  <a:moveTo>
                    <a:pt x="371" y="23905"/>
                  </a:moveTo>
                  <a:lnTo>
                    <a:pt x="741" y="24141"/>
                  </a:lnTo>
                  <a:lnTo>
                    <a:pt x="1145" y="24377"/>
                  </a:lnTo>
                  <a:lnTo>
                    <a:pt x="1550" y="24579"/>
                  </a:lnTo>
                  <a:lnTo>
                    <a:pt x="1987" y="24747"/>
                  </a:lnTo>
                  <a:lnTo>
                    <a:pt x="2829" y="25084"/>
                  </a:lnTo>
                  <a:lnTo>
                    <a:pt x="3704" y="25420"/>
                  </a:lnTo>
                  <a:lnTo>
                    <a:pt x="5691" y="26296"/>
                  </a:lnTo>
                  <a:lnTo>
                    <a:pt x="6701" y="26733"/>
                  </a:lnTo>
                  <a:lnTo>
                    <a:pt x="7711" y="27137"/>
                  </a:lnTo>
                  <a:lnTo>
                    <a:pt x="9630" y="27878"/>
                  </a:lnTo>
                  <a:lnTo>
                    <a:pt x="11515" y="28652"/>
                  </a:lnTo>
                  <a:lnTo>
                    <a:pt x="11515" y="28753"/>
                  </a:lnTo>
                  <a:lnTo>
                    <a:pt x="11381" y="28720"/>
                  </a:lnTo>
                  <a:lnTo>
                    <a:pt x="10640" y="28383"/>
                  </a:lnTo>
                  <a:lnTo>
                    <a:pt x="9866" y="28080"/>
                  </a:lnTo>
                  <a:lnTo>
                    <a:pt x="8317" y="27474"/>
                  </a:lnTo>
                  <a:lnTo>
                    <a:pt x="7340" y="27070"/>
                  </a:lnTo>
                  <a:lnTo>
                    <a:pt x="6364" y="26666"/>
                  </a:lnTo>
                  <a:lnTo>
                    <a:pt x="4411" y="25791"/>
                  </a:lnTo>
                  <a:lnTo>
                    <a:pt x="2459" y="24949"/>
                  </a:lnTo>
                  <a:lnTo>
                    <a:pt x="1482" y="24579"/>
                  </a:lnTo>
                  <a:lnTo>
                    <a:pt x="506" y="24208"/>
                  </a:lnTo>
                  <a:lnTo>
                    <a:pt x="506" y="24175"/>
                  </a:lnTo>
                  <a:lnTo>
                    <a:pt x="472" y="24141"/>
                  </a:lnTo>
                  <a:lnTo>
                    <a:pt x="371" y="23905"/>
                  </a:lnTo>
                  <a:close/>
                  <a:moveTo>
                    <a:pt x="11852" y="28349"/>
                  </a:moveTo>
                  <a:lnTo>
                    <a:pt x="11919" y="28417"/>
                  </a:lnTo>
                  <a:lnTo>
                    <a:pt x="12020" y="28484"/>
                  </a:lnTo>
                  <a:lnTo>
                    <a:pt x="12256" y="28585"/>
                  </a:lnTo>
                  <a:lnTo>
                    <a:pt x="12525" y="28686"/>
                  </a:lnTo>
                  <a:lnTo>
                    <a:pt x="12795" y="28753"/>
                  </a:lnTo>
                  <a:lnTo>
                    <a:pt x="12727" y="28888"/>
                  </a:lnTo>
                  <a:lnTo>
                    <a:pt x="12256" y="28753"/>
                  </a:lnTo>
                  <a:lnTo>
                    <a:pt x="11785" y="28551"/>
                  </a:lnTo>
                  <a:lnTo>
                    <a:pt x="11785" y="28349"/>
                  </a:lnTo>
                  <a:close/>
                  <a:moveTo>
                    <a:pt x="13064" y="28753"/>
                  </a:moveTo>
                  <a:lnTo>
                    <a:pt x="13098" y="28821"/>
                  </a:lnTo>
                  <a:lnTo>
                    <a:pt x="13165" y="28854"/>
                  </a:lnTo>
                  <a:lnTo>
                    <a:pt x="13401" y="28888"/>
                  </a:lnTo>
                  <a:lnTo>
                    <a:pt x="13636" y="28922"/>
                  </a:lnTo>
                  <a:lnTo>
                    <a:pt x="14074" y="29023"/>
                  </a:lnTo>
                  <a:lnTo>
                    <a:pt x="13805" y="29056"/>
                  </a:lnTo>
                  <a:lnTo>
                    <a:pt x="13502" y="29023"/>
                  </a:lnTo>
                  <a:lnTo>
                    <a:pt x="13232" y="28989"/>
                  </a:lnTo>
                  <a:lnTo>
                    <a:pt x="12929" y="28955"/>
                  </a:lnTo>
                  <a:lnTo>
                    <a:pt x="12963" y="28753"/>
                  </a:lnTo>
                  <a:close/>
                  <a:moveTo>
                    <a:pt x="11751" y="28753"/>
                  </a:moveTo>
                  <a:lnTo>
                    <a:pt x="11852" y="28787"/>
                  </a:lnTo>
                  <a:lnTo>
                    <a:pt x="12290" y="28955"/>
                  </a:lnTo>
                  <a:lnTo>
                    <a:pt x="12727" y="29090"/>
                  </a:lnTo>
                  <a:lnTo>
                    <a:pt x="12761" y="29292"/>
                  </a:lnTo>
                  <a:lnTo>
                    <a:pt x="12256" y="29090"/>
                  </a:lnTo>
                  <a:lnTo>
                    <a:pt x="11751" y="28888"/>
                  </a:lnTo>
                  <a:lnTo>
                    <a:pt x="11751" y="28753"/>
                  </a:lnTo>
                  <a:close/>
                  <a:moveTo>
                    <a:pt x="15084" y="28989"/>
                  </a:moveTo>
                  <a:lnTo>
                    <a:pt x="14916" y="29124"/>
                  </a:lnTo>
                  <a:lnTo>
                    <a:pt x="14714" y="29258"/>
                  </a:lnTo>
                  <a:lnTo>
                    <a:pt x="14512" y="29359"/>
                  </a:lnTo>
                  <a:lnTo>
                    <a:pt x="14310" y="29427"/>
                  </a:lnTo>
                  <a:lnTo>
                    <a:pt x="14074" y="29460"/>
                  </a:lnTo>
                  <a:lnTo>
                    <a:pt x="13872" y="29460"/>
                  </a:lnTo>
                  <a:lnTo>
                    <a:pt x="13401" y="29427"/>
                  </a:lnTo>
                  <a:lnTo>
                    <a:pt x="12963" y="29326"/>
                  </a:lnTo>
                  <a:lnTo>
                    <a:pt x="12997" y="29292"/>
                  </a:lnTo>
                  <a:lnTo>
                    <a:pt x="12963" y="29225"/>
                  </a:lnTo>
                  <a:lnTo>
                    <a:pt x="12963" y="29157"/>
                  </a:lnTo>
                  <a:lnTo>
                    <a:pt x="13502" y="29225"/>
                  </a:lnTo>
                  <a:lnTo>
                    <a:pt x="14276" y="29225"/>
                  </a:lnTo>
                  <a:lnTo>
                    <a:pt x="14545" y="29157"/>
                  </a:lnTo>
                  <a:lnTo>
                    <a:pt x="14815" y="29090"/>
                  </a:lnTo>
                  <a:lnTo>
                    <a:pt x="15084" y="28989"/>
                  </a:lnTo>
                  <a:close/>
                  <a:moveTo>
                    <a:pt x="9765" y="1"/>
                  </a:moveTo>
                  <a:lnTo>
                    <a:pt x="9731" y="35"/>
                  </a:lnTo>
                  <a:lnTo>
                    <a:pt x="9529" y="775"/>
                  </a:lnTo>
                  <a:lnTo>
                    <a:pt x="9327" y="1482"/>
                  </a:lnTo>
                  <a:lnTo>
                    <a:pt x="9057" y="2189"/>
                  </a:lnTo>
                  <a:lnTo>
                    <a:pt x="8788" y="2863"/>
                  </a:lnTo>
                  <a:lnTo>
                    <a:pt x="8216" y="4243"/>
                  </a:lnTo>
                  <a:lnTo>
                    <a:pt x="7576" y="5590"/>
                  </a:lnTo>
                  <a:lnTo>
                    <a:pt x="6398" y="8250"/>
                  </a:lnTo>
                  <a:lnTo>
                    <a:pt x="5825" y="9563"/>
                  </a:lnTo>
                  <a:lnTo>
                    <a:pt x="5186" y="10876"/>
                  </a:lnTo>
                  <a:lnTo>
                    <a:pt x="4714" y="11818"/>
                  </a:lnTo>
                  <a:lnTo>
                    <a:pt x="4277" y="12795"/>
                  </a:lnTo>
                  <a:lnTo>
                    <a:pt x="3469" y="14781"/>
                  </a:lnTo>
                  <a:lnTo>
                    <a:pt x="2257" y="17576"/>
                  </a:lnTo>
                  <a:lnTo>
                    <a:pt x="1078" y="20437"/>
                  </a:lnTo>
                  <a:lnTo>
                    <a:pt x="674" y="21481"/>
                  </a:lnTo>
                  <a:lnTo>
                    <a:pt x="270" y="22525"/>
                  </a:lnTo>
                  <a:lnTo>
                    <a:pt x="169" y="22828"/>
                  </a:lnTo>
                  <a:lnTo>
                    <a:pt x="102" y="23030"/>
                  </a:lnTo>
                  <a:lnTo>
                    <a:pt x="68" y="23198"/>
                  </a:lnTo>
                  <a:lnTo>
                    <a:pt x="34" y="23232"/>
                  </a:lnTo>
                  <a:lnTo>
                    <a:pt x="1" y="23299"/>
                  </a:lnTo>
                  <a:lnTo>
                    <a:pt x="102" y="23535"/>
                  </a:lnTo>
                  <a:lnTo>
                    <a:pt x="135" y="23771"/>
                  </a:lnTo>
                  <a:lnTo>
                    <a:pt x="203" y="24006"/>
                  </a:lnTo>
                  <a:lnTo>
                    <a:pt x="304" y="24242"/>
                  </a:lnTo>
                  <a:lnTo>
                    <a:pt x="337" y="24276"/>
                  </a:lnTo>
                  <a:lnTo>
                    <a:pt x="405" y="24276"/>
                  </a:lnTo>
                  <a:lnTo>
                    <a:pt x="2459" y="25252"/>
                  </a:lnTo>
                  <a:lnTo>
                    <a:pt x="4512" y="26161"/>
                  </a:lnTo>
                  <a:lnTo>
                    <a:pt x="6633" y="27036"/>
                  </a:lnTo>
                  <a:lnTo>
                    <a:pt x="8721" y="27878"/>
                  </a:lnTo>
                  <a:lnTo>
                    <a:pt x="10135" y="28450"/>
                  </a:lnTo>
                  <a:lnTo>
                    <a:pt x="11549" y="29056"/>
                  </a:lnTo>
                  <a:lnTo>
                    <a:pt x="11583" y="29090"/>
                  </a:lnTo>
                  <a:lnTo>
                    <a:pt x="11650" y="29090"/>
                  </a:lnTo>
                  <a:lnTo>
                    <a:pt x="12020" y="29258"/>
                  </a:lnTo>
                  <a:lnTo>
                    <a:pt x="12694" y="29494"/>
                  </a:lnTo>
                  <a:lnTo>
                    <a:pt x="13064" y="29595"/>
                  </a:lnTo>
                  <a:lnTo>
                    <a:pt x="13401" y="29662"/>
                  </a:lnTo>
                  <a:lnTo>
                    <a:pt x="14141" y="29662"/>
                  </a:lnTo>
                  <a:lnTo>
                    <a:pt x="14478" y="29595"/>
                  </a:lnTo>
                  <a:lnTo>
                    <a:pt x="14848" y="29460"/>
                  </a:lnTo>
                  <a:lnTo>
                    <a:pt x="15151" y="29292"/>
                  </a:lnTo>
                  <a:lnTo>
                    <a:pt x="15421" y="29090"/>
                  </a:lnTo>
                  <a:lnTo>
                    <a:pt x="15656" y="28821"/>
                  </a:lnTo>
                  <a:lnTo>
                    <a:pt x="15825" y="28518"/>
                  </a:lnTo>
                  <a:lnTo>
                    <a:pt x="15993" y="28181"/>
                  </a:lnTo>
                  <a:lnTo>
                    <a:pt x="16161" y="27844"/>
                  </a:lnTo>
                  <a:lnTo>
                    <a:pt x="16431" y="27205"/>
                  </a:lnTo>
                  <a:lnTo>
                    <a:pt x="16868" y="26127"/>
                  </a:lnTo>
                  <a:lnTo>
                    <a:pt x="17373" y="25117"/>
                  </a:lnTo>
                  <a:lnTo>
                    <a:pt x="17878" y="24074"/>
                  </a:lnTo>
                  <a:lnTo>
                    <a:pt x="18350" y="23030"/>
                  </a:lnTo>
                  <a:lnTo>
                    <a:pt x="18788" y="21952"/>
                  </a:lnTo>
                  <a:lnTo>
                    <a:pt x="19192" y="20841"/>
                  </a:lnTo>
                  <a:lnTo>
                    <a:pt x="19596" y="19730"/>
                  </a:lnTo>
                  <a:lnTo>
                    <a:pt x="20067" y="18653"/>
                  </a:lnTo>
                  <a:lnTo>
                    <a:pt x="20437" y="17946"/>
                  </a:lnTo>
                  <a:lnTo>
                    <a:pt x="20841" y="17273"/>
                  </a:lnTo>
                  <a:lnTo>
                    <a:pt x="20841" y="16902"/>
                  </a:lnTo>
                  <a:lnTo>
                    <a:pt x="20505" y="17407"/>
                  </a:lnTo>
                  <a:lnTo>
                    <a:pt x="20202" y="17879"/>
                  </a:lnTo>
                  <a:lnTo>
                    <a:pt x="20505" y="17172"/>
                  </a:lnTo>
                  <a:lnTo>
                    <a:pt x="20673" y="16835"/>
                  </a:lnTo>
                  <a:lnTo>
                    <a:pt x="20841" y="16498"/>
                  </a:lnTo>
                  <a:lnTo>
                    <a:pt x="20841" y="15960"/>
                  </a:lnTo>
                  <a:lnTo>
                    <a:pt x="20639" y="16296"/>
                  </a:lnTo>
                  <a:lnTo>
                    <a:pt x="20370" y="16768"/>
                  </a:lnTo>
                  <a:lnTo>
                    <a:pt x="20168" y="17273"/>
                  </a:lnTo>
                  <a:lnTo>
                    <a:pt x="19966" y="17744"/>
                  </a:lnTo>
                  <a:lnTo>
                    <a:pt x="19730" y="18249"/>
                  </a:lnTo>
                  <a:lnTo>
                    <a:pt x="19192" y="19259"/>
                  </a:lnTo>
                  <a:lnTo>
                    <a:pt x="18922" y="19764"/>
                  </a:lnTo>
                  <a:lnTo>
                    <a:pt x="18653" y="20303"/>
                  </a:lnTo>
                  <a:lnTo>
                    <a:pt x="18451" y="20841"/>
                  </a:lnTo>
                  <a:lnTo>
                    <a:pt x="18249" y="21414"/>
                  </a:lnTo>
                  <a:lnTo>
                    <a:pt x="18047" y="21986"/>
                  </a:lnTo>
                  <a:lnTo>
                    <a:pt x="17845" y="22559"/>
                  </a:lnTo>
                  <a:lnTo>
                    <a:pt x="17373" y="23670"/>
                  </a:lnTo>
                  <a:lnTo>
                    <a:pt x="16868" y="24781"/>
                  </a:lnTo>
                  <a:lnTo>
                    <a:pt x="16363" y="25892"/>
                  </a:lnTo>
                  <a:lnTo>
                    <a:pt x="15858" y="27003"/>
                  </a:lnTo>
                  <a:lnTo>
                    <a:pt x="15555" y="27844"/>
                  </a:lnTo>
                  <a:lnTo>
                    <a:pt x="15353" y="28248"/>
                  </a:lnTo>
                  <a:lnTo>
                    <a:pt x="15252" y="28417"/>
                  </a:lnTo>
                  <a:lnTo>
                    <a:pt x="15084" y="28585"/>
                  </a:lnTo>
                  <a:lnTo>
                    <a:pt x="14983" y="28686"/>
                  </a:lnTo>
                  <a:lnTo>
                    <a:pt x="14848" y="28753"/>
                  </a:lnTo>
                  <a:lnTo>
                    <a:pt x="14747" y="28787"/>
                  </a:lnTo>
                  <a:lnTo>
                    <a:pt x="14613" y="28821"/>
                  </a:lnTo>
                  <a:lnTo>
                    <a:pt x="14343" y="28821"/>
                  </a:lnTo>
                  <a:lnTo>
                    <a:pt x="14040" y="28753"/>
                  </a:lnTo>
                  <a:lnTo>
                    <a:pt x="13636" y="28585"/>
                  </a:lnTo>
                  <a:lnTo>
                    <a:pt x="13232" y="28417"/>
                  </a:lnTo>
                  <a:lnTo>
                    <a:pt x="13670" y="27575"/>
                  </a:lnTo>
                  <a:lnTo>
                    <a:pt x="13704" y="27541"/>
                  </a:lnTo>
                  <a:lnTo>
                    <a:pt x="13906" y="27137"/>
                  </a:lnTo>
                  <a:lnTo>
                    <a:pt x="14141" y="26666"/>
                  </a:lnTo>
                  <a:lnTo>
                    <a:pt x="14343" y="26161"/>
                  </a:lnTo>
                  <a:lnTo>
                    <a:pt x="14680" y="25117"/>
                  </a:lnTo>
                  <a:lnTo>
                    <a:pt x="14747" y="25117"/>
                  </a:lnTo>
                  <a:lnTo>
                    <a:pt x="14781" y="25050"/>
                  </a:lnTo>
                  <a:lnTo>
                    <a:pt x="14781" y="25016"/>
                  </a:lnTo>
                  <a:lnTo>
                    <a:pt x="14781" y="24983"/>
                  </a:lnTo>
                  <a:lnTo>
                    <a:pt x="14747" y="24949"/>
                  </a:lnTo>
                  <a:lnTo>
                    <a:pt x="14848" y="24646"/>
                  </a:lnTo>
                  <a:lnTo>
                    <a:pt x="14882" y="24545"/>
                  </a:lnTo>
                  <a:lnTo>
                    <a:pt x="14916" y="24545"/>
                  </a:lnTo>
                  <a:lnTo>
                    <a:pt x="14983" y="24579"/>
                  </a:lnTo>
                  <a:lnTo>
                    <a:pt x="15017" y="24545"/>
                  </a:lnTo>
                  <a:lnTo>
                    <a:pt x="15050" y="24511"/>
                  </a:lnTo>
                  <a:lnTo>
                    <a:pt x="15050" y="24478"/>
                  </a:lnTo>
                  <a:lnTo>
                    <a:pt x="14949" y="24309"/>
                  </a:lnTo>
                  <a:lnTo>
                    <a:pt x="15151" y="23771"/>
                  </a:lnTo>
                  <a:lnTo>
                    <a:pt x="15219" y="23737"/>
                  </a:lnTo>
                  <a:lnTo>
                    <a:pt x="15252" y="23703"/>
                  </a:lnTo>
                  <a:lnTo>
                    <a:pt x="15252" y="23636"/>
                  </a:lnTo>
                  <a:lnTo>
                    <a:pt x="15219" y="23602"/>
                  </a:lnTo>
                  <a:lnTo>
                    <a:pt x="15353" y="23232"/>
                  </a:lnTo>
                  <a:lnTo>
                    <a:pt x="15421" y="23232"/>
                  </a:lnTo>
                  <a:lnTo>
                    <a:pt x="15488" y="23198"/>
                  </a:lnTo>
                  <a:lnTo>
                    <a:pt x="15488" y="23165"/>
                  </a:lnTo>
                  <a:lnTo>
                    <a:pt x="15488" y="23097"/>
                  </a:lnTo>
                  <a:lnTo>
                    <a:pt x="15454" y="22996"/>
                  </a:lnTo>
                  <a:lnTo>
                    <a:pt x="15858" y="21952"/>
                  </a:lnTo>
                  <a:lnTo>
                    <a:pt x="15892" y="21986"/>
                  </a:lnTo>
                  <a:lnTo>
                    <a:pt x="15993" y="21986"/>
                  </a:lnTo>
                  <a:lnTo>
                    <a:pt x="16027" y="21952"/>
                  </a:lnTo>
                  <a:lnTo>
                    <a:pt x="16027" y="21919"/>
                  </a:lnTo>
                  <a:lnTo>
                    <a:pt x="15959" y="21717"/>
                  </a:lnTo>
                  <a:lnTo>
                    <a:pt x="16161" y="21313"/>
                  </a:lnTo>
                  <a:lnTo>
                    <a:pt x="16195" y="21245"/>
                  </a:lnTo>
                  <a:lnTo>
                    <a:pt x="16397" y="20808"/>
                  </a:lnTo>
                  <a:lnTo>
                    <a:pt x="16431" y="20808"/>
                  </a:lnTo>
                  <a:lnTo>
                    <a:pt x="16498" y="20774"/>
                  </a:lnTo>
                  <a:lnTo>
                    <a:pt x="16532" y="20774"/>
                  </a:lnTo>
                  <a:lnTo>
                    <a:pt x="16532" y="20707"/>
                  </a:lnTo>
                  <a:lnTo>
                    <a:pt x="16498" y="20572"/>
                  </a:lnTo>
                  <a:lnTo>
                    <a:pt x="16666" y="20202"/>
                  </a:lnTo>
                  <a:lnTo>
                    <a:pt x="16700" y="20202"/>
                  </a:lnTo>
                  <a:lnTo>
                    <a:pt x="16734" y="20168"/>
                  </a:lnTo>
                  <a:lnTo>
                    <a:pt x="16868" y="20235"/>
                  </a:lnTo>
                  <a:lnTo>
                    <a:pt x="17037" y="20269"/>
                  </a:lnTo>
                  <a:lnTo>
                    <a:pt x="17306" y="20370"/>
                  </a:lnTo>
                  <a:lnTo>
                    <a:pt x="17575" y="20471"/>
                  </a:lnTo>
                  <a:lnTo>
                    <a:pt x="17946" y="20673"/>
                  </a:lnTo>
                  <a:lnTo>
                    <a:pt x="18114" y="20774"/>
                  </a:lnTo>
                  <a:lnTo>
                    <a:pt x="18316" y="20808"/>
                  </a:lnTo>
                  <a:lnTo>
                    <a:pt x="18350" y="20808"/>
                  </a:lnTo>
                  <a:lnTo>
                    <a:pt x="18384" y="20774"/>
                  </a:lnTo>
                  <a:lnTo>
                    <a:pt x="18417" y="20707"/>
                  </a:lnTo>
                  <a:lnTo>
                    <a:pt x="18417" y="20673"/>
                  </a:lnTo>
                  <a:lnTo>
                    <a:pt x="18384" y="20572"/>
                  </a:lnTo>
                  <a:lnTo>
                    <a:pt x="18283" y="20505"/>
                  </a:lnTo>
                  <a:lnTo>
                    <a:pt x="18081" y="20370"/>
                  </a:lnTo>
                  <a:lnTo>
                    <a:pt x="17676" y="20202"/>
                  </a:lnTo>
                  <a:lnTo>
                    <a:pt x="17239" y="20033"/>
                  </a:lnTo>
                  <a:lnTo>
                    <a:pt x="16969" y="19966"/>
                  </a:lnTo>
                  <a:lnTo>
                    <a:pt x="16868" y="19966"/>
                  </a:lnTo>
                  <a:lnTo>
                    <a:pt x="16767" y="20000"/>
                  </a:lnTo>
                  <a:lnTo>
                    <a:pt x="16969" y="19562"/>
                  </a:lnTo>
                  <a:lnTo>
                    <a:pt x="17070" y="19562"/>
                  </a:lnTo>
                  <a:lnTo>
                    <a:pt x="17104" y="19495"/>
                  </a:lnTo>
                  <a:lnTo>
                    <a:pt x="17138" y="19461"/>
                  </a:lnTo>
                  <a:lnTo>
                    <a:pt x="17104" y="19394"/>
                  </a:lnTo>
                  <a:lnTo>
                    <a:pt x="17070" y="19360"/>
                  </a:lnTo>
                  <a:lnTo>
                    <a:pt x="17306" y="18855"/>
                  </a:lnTo>
                  <a:lnTo>
                    <a:pt x="17441" y="18552"/>
                  </a:lnTo>
                  <a:lnTo>
                    <a:pt x="17474" y="18518"/>
                  </a:lnTo>
                  <a:lnTo>
                    <a:pt x="17508" y="18451"/>
                  </a:lnTo>
                  <a:lnTo>
                    <a:pt x="17980" y="17441"/>
                  </a:lnTo>
                  <a:lnTo>
                    <a:pt x="18047" y="17441"/>
                  </a:lnTo>
                  <a:lnTo>
                    <a:pt x="18081" y="17374"/>
                  </a:lnTo>
                  <a:lnTo>
                    <a:pt x="18047" y="17273"/>
                  </a:lnTo>
                  <a:lnTo>
                    <a:pt x="18384" y="16566"/>
                  </a:lnTo>
                  <a:lnTo>
                    <a:pt x="18417" y="16532"/>
                  </a:lnTo>
                  <a:lnTo>
                    <a:pt x="18417" y="16498"/>
                  </a:lnTo>
                  <a:lnTo>
                    <a:pt x="19528" y="14108"/>
                  </a:lnTo>
                  <a:lnTo>
                    <a:pt x="19697" y="14243"/>
                  </a:lnTo>
                  <a:lnTo>
                    <a:pt x="19865" y="14310"/>
                  </a:lnTo>
                  <a:lnTo>
                    <a:pt x="20235" y="14445"/>
                  </a:lnTo>
                  <a:lnTo>
                    <a:pt x="20841" y="14714"/>
                  </a:lnTo>
                  <a:lnTo>
                    <a:pt x="20841" y="14445"/>
                  </a:lnTo>
                  <a:lnTo>
                    <a:pt x="20639" y="14377"/>
                  </a:lnTo>
                  <a:lnTo>
                    <a:pt x="20101" y="14142"/>
                  </a:lnTo>
                  <a:lnTo>
                    <a:pt x="19831" y="14074"/>
                  </a:lnTo>
                  <a:lnTo>
                    <a:pt x="19562" y="14041"/>
                  </a:lnTo>
                  <a:lnTo>
                    <a:pt x="19629" y="13872"/>
                  </a:lnTo>
                  <a:lnTo>
                    <a:pt x="19865" y="13266"/>
                  </a:lnTo>
                  <a:lnTo>
                    <a:pt x="20067" y="12660"/>
                  </a:lnTo>
                  <a:lnTo>
                    <a:pt x="20269" y="12088"/>
                  </a:lnTo>
                  <a:lnTo>
                    <a:pt x="20505" y="11482"/>
                  </a:lnTo>
                  <a:lnTo>
                    <a:pt x="20673" y="11145"/>
                  </a:lnTo>
                  <a:lnTo>
                    <a:pt x="20841" y="10842"/>
                  </a:lnTo>
                  <a:lnTo>
                    <a:pt x="20841" y="10371"/>
                  </a:lnTo>
                  <a:lnTo>
                    <a:pt x="20774" y="10472"/>
                  </a:lnTo>
                  <a:lnTo>
                    <a:pt x="20404" y="9798"/>
                  </a:lnTo>
                  <a:lnTo>
                    <a:pt x="20269" y="9462"/>
                  </a:lnTo>
                  <a:lnTo>
                    <a:pt x="20134" y="9091"/>
                  </a:lnTo>
                  <a:lnTo>
                    <a:pt x="20134" y="9058"/>
                  </a:lnTo>
                  <a:lnTo>
                    <a:pt x="20101" y="9091"/>
                  </a:lnTo>
                  <a:lnTo>
                    <a:pt x="20101" y="9293"/>
                  </a:lnTo>
                  <a:lnTo>
                    <a:pt x="20134" y="9529"/>
                  </a:lnTo>
                  <a:lnTo>
                    <a:pt x="20269" y="9933"/>
                  </a:lnTo>
                  <a:lnTo>
                    <a:pt x="20437" y="10337"/>
                  </a:lnTo>
                  <a:lnTo>
                    <a:pt x="20639" y="10707"/>
                  </a:lnTo>
                  <a:lnTo>
                    <a:pt x="20471" y="11044"/>
                  </a:lnTo>
                  <a:lnTo>
                    <a:pt x="20336" y="10876"/>
                  </a:lnTo>
                  <a:lnTo>
                    <a:pt x="20269" y="10707"/>
                  </a:lnTo>
                  <a:lnTo>
                    <a:pt x="20101" y="10371"/>
                  </a:lnTo>
                  <a:lnTo>
                    <a:pt x="20000" y="10202"/>
                  </a:lnTo>
                  <a:lnTo>
                    <a:pt x="19865" y="10068"/>
                  </a:lnTo>
                  <a:lnTo>
                    <a:pt x="19831" y="10068"/>
                  </a:lnTo>
                  <a:lnTo>
                    <a:pt x="19831" y="10101"/>
                  </a:lnTo>
                  <a:lnTo>
                    <a:pt x="19932" y="10303"/>
                  </a:lnTo>
                  <a:lnTo>
                    <a:pt x="20000" y="10505"/>
                  </a:lnTo>
                  <a:lnTo>
                    <a:pt x="20067" y="10707"/>
                  </a:lnTo>
                  <a:lnTo>
                    <a:pt x="20134" y="10909"/>
                  </a:lnTo>
                  <a:lnTo>
                    <a:pt x="20235" y="11078"/>
                  </a:lnTo>
                  <a:lnTo>
                    <a:pt x="20370" y="11246"/>
                  </a:lnTo>
                  <a:lnTo>
                    <a:pt x="20202" y="11583"/>
                  </a:lnTo>
                  <a:lnTo>
                    <a:pt x="20134" y="11549"/>
                  </a:lnTo>
                  <a:lnTo>
                    <a:pt x="19899" y="11280"/>
                  </a:lnTo>
                  <a:lnTo>
                    <a:pt x="19764" y="11111"/>
                  </a:lnTo>
                  <a:lnTo>
                    <a:pt x="19663" y="10909"/>
                  </a:lnTo>
                  <a:lnTo>
                    <a:pt x="19495" y="10539"/>
                  </a:lnTo>
                  <a:lnTo>
                    <a:pt x="19461" y="10505"/>
                  </a:lnTo>
                  <a:lnTo>
                    <a:pt x="20168" y="8923"/>
                  </a:lnTo>
                  <a:lnTo>
                    <a:pt x="20841" y="7341"/>
                  </a:lnTo>
                  <a:lnTo>
                    <a:pt x="20841" y="6667"/>
                  </a:lnTo>
                  <a:lnTo>
                    <a:pt x="20336" y="7846"/>
                  </a:lnTo>
                  <a:lnTo>
                    <a:pt x="19831" y="9024"/>
                  </a:lnTo>
                  <a:lnTo>
                    <a:pt x="19326" y="10202"/>
                  </a:lnTo>
                  <a:lnTo>
                    <a:pt x="18788" y="11347"/>
                  </a:lnTo>
                  <a:lnTo>
                    <a:pt x="18350" y="12290"/>
                  </a:lnTo>
                  <a:lnTo>
                    <a:pt x="17912" y="13232"/>
                  </a:lnTo>
                  <a:lnTo>
                    <a:pt x="17508" y="13131"/>
                  </a:lnTo>
                  <a:lnTo>
                    <a:pt x="17171" y="12997"/>
                  </a:lnTo>
                  <a:lnTo>
                    <a:pt x="16801" y="12862"/>
                  </a:lnTo>
                  <a:lnTo>
                    <a:pt x="16464" y="12694"/>
                  </a:lnTo>
                  <a:lnTo>
                    <a:pt x="15118" y="11953"/>
                  </a:lnTo>
                  <a:lnTo>
                    <a:pt x="14343" y="11616"/>
                  </a:lnTo>
                  <a:lnTo>
                    <a:pt x="13569" y="11313"/>
                  </a:lnTo>
                  <a:lnTo>
                    <a:pt x="12795" y="11010"/>
                  </a:lnTo>
                  <a:lnTo>
                    <a:pt x="12020" y="10707"/>
                  </a:lnTo>
                  <a:lnTo>
                    <a:pt x="10640" y="10101"/>
                  </a:lnTo>
                  <a:lnTo>
                    <a:pt x="9226" y="9495"/>
                  </a:lnTo>
                  <a:lnTo>
                    <a:pt x="8317" y="9159"/>
                  </a:lnTo>
                  <a:lnTo>
                    <a:pt x="7879" y="8990"/>
                  </a:lnTo>
                  <a:lnTo>
                    <a:pt x="7441" y="8788"/>
                  </a:lnTo>
                  <a:lnTo>
                    <a:pt x="7004" y="8620"/>
                  </a:lnTo>
                  <a:lnTo>
                    <a:pt x="6802" y="8553"/>
                  </a:lnTo>
                  <a:lnTo>
                    <a:pt x="6566" y="8485"/>
                  </a:lnTo>
                  <a:lnTo>
                    <a:pt x="8014" y="5253"/>
                  </a:lnTo>
                  <a:lnTo>
                    <a:pt x="8552" y="4007"/>
                  </a:lnTo>
                  <a:lnTo>
                    <a:pt x="9091" y="2762"/>
                  </a:lnTo>
                  <a:lnTo>
                    <a:pt x="9327" y="2122"/>
                  </a:lnTo>
                  <a:lnTo>
                    <a:pt x="9529" y="1482"/>
                  </a:lnTo>
                  <a:lnTo>
                    <a:pt x="9697" y="809"/>
                  </a:lnTo>
                  <a:lnTo>
                    <a:pt x="9866" y="169"/>
                  </a:lnTo>
                  <a:lnTo>
                    <a:pt x="9899" y="203"/>
                  </a:lnTo>
                  <a:lnTo>
                    <a:pt x="10371" y="371"/>
                  </a:lnTo>
                  <a:lnTo>
                    <a:pt x="10775" y="540"/>
                  </a:lnTo>
                  <a:lnTo>
                    <a:pt x="11650" y="977"/>
                  </a:lnTo>
                  <a:lnTo>
                    <a:pt x="12088" y="1146"/>
                  </a:lnTo>
                  <a:lnTo>
                    <a:pt x="12559" y="1280"/>
                  </a:lnTo>
                  <a:lnTo>
                    <a:pt x="13468" y="1583"/>
                  </a:lnTo>
                  <a:lnTo>
                    <a:pt x="14478" y="1920"/>
                  </a:lnTo>
                  <a:lnTo>
                    <a:pt x="15488" y="2358"/>
                  </a:lnTo>
                  <a:lnTo>
                    <a:pt x="17474" y="3233"/>
                  </a:lnTo>
                  <a:lnTo>
                    <a:pt x="18586" y="3671"/>
                  </a:lnTo>
                  <a:lnTo>
                    <a:pt x="19697" y="4108"/>
                  </a:lnTo>
                  <a:lnTo>
                    <a:pt x="20740" y="4546"/>
                  </a:lnTo>
                  <a:lnTo>
                    <a:pt x="20841" y="4580"/>
                  </a:lnTo>
                  <a:lnTo>
                    <a:pt x="20841" y="4243"/>
                  </a:lnTo>
                  <a:lnTo>
                    <a:pt x="20033" y="3940"/>
                  </a:lnTo>
                  <a:lnTo>
                    <a:pt x="18720" y="3435"/>
                  </a:lnTo>
                  <a:lnTo>
                    <a:pt x="17407" y="2896"/>
                  </a:lnTo>
                  <a:lnTo>
                    <a:pt x="15488" y="2055"/>
                  </a:lnTo>
                  <a:lnTo>
                    <a:pt x="14512" y="1651"/>
                  </a:lnTo>
                  <a:lnTo>
                    <a:pt x="13535" y="1314"/>
                  </a:lnTo>
                  <a:lnTo>
                    <a:pt x="12458" y="977"/>
                  </a:lnTo>
                  <a:lnTo>
                    <a:pt x="11919" y="775"/>
                  </a:lnTo>
                  <a:lnTo>
                    <a:pt x="11414" y="540"/>
                  </a:lnTo>
                  <a:lnTo>
                    <a:pt x="11044" y="371"/>
                  </a:lnTo>
                  <a:lnTo>
                    <a:pt x="10674" y="203"/>
                  </a:lnTo>
                  <a:lnTo>
                    <a:pt x="10337" y="102"/>
                  </a:lnTo>
                  <a:lnTo>
                    <a:pt x="9933" y="35"/>
                  </a:lnTo>
                  <a:lnTo>
                    <a:pt x="9899" y="35"/>
                  </a:lnTo>
                  <a:lnTo>
                    <a:pt x="9866" y="68"/>
                  </a:lnTo>
                  <a:lnTo>
                    <a:pt x="983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5" name="Google Shape;1775;p12"/>
            <p:cNvSpPr/>
            <p:nvPr/>
          </p:nvSpPr>
          <p:spPr>
            <a:xfrm>
              <a:off x="3169450" y="1194275"/>
              <a:ext cx="606900" cy="726425"/>
            </a:xfrm>
            <a:custGeom>
              <a:avLst/>
              <a:gdLst/>
              <a:ahLst/>
              <a:cxnLst/>
              <a:rect l="l" t="t" r="r" b="b"/>
              <a:pathLst>
                <a:path w="24276" h="29057" extrusionOk="0">
                  <a:moveTo>
                    <a:pt x="236" y="10909"/>
                  </a:moveTo>
                  <a:lnTo>
                    <a:pt x="203" y="10943"/>
                  </a:lnTo>
                  <a:lnTo>
                    <a:pt x="203" y="10909"/>
                  </a:lnTo>
                  <a:close/>
                  <a:moveTo>
                    <a:pt x="1246" y="9933"/>
                  </a:moveTo>
                  <a:lnTo>
                    <a:pt x="1650" y="10202"/>
                  </a:lnTo>
                  <a:lnTo>
                    <a:pt x="1987" y="10472"/>
                  </a:lnTo>
                  <a:lnTo>
                    <a:pt x="2660" y="11078"/>
                  </a:lnTo>
                  <a:lnTo>
                    <a:pt x="3064" y="11448"/>
                  </a:lnTo>
                  <a:lnTo>
                    <a:pt x="3468" y="11785"/>
                  </a:lnTo>
                  <a:lnTo>
                    <a:pt x="3872" y="12121"/>
                  </a:lnTo>
                  <a:lnTo>
                    <a:pt x="4243" y="12458"/>
                  </a:lnTo>
                  <a:lnTo>
                    <a:pt x="4916" y="13131"/>
                  </a:lnTo>
                  <a:lnTo>
                    <a:pt x="5556" y="13838"/>
                  </a:lnTo>
                  <a:lnTo>
                    <a:pt x="5724" y="14007"/>
                  </a:lnTo>
                  <a:lnTo>
                    <a:pt x="5724" y="14074"/>
                  </a:lnTo>
                  <a:lnTo>
                    <a:pt x="5792" y="14142"/>
                  </a:lnTo>
                  <a:lnTo>
                    <a:pt x="5859" y="14142"/>
                  </a:lnTo>
                  <a:lnTo>
                    <a:pt x="6364" y="14613"/>
                  </a:lnTo>
                  <a:lnTo>
                    <a:pt x="6600" y="14882"/>
                  </a:lnTo>
                  <a:lnTo>
                    <a:pt x="6835" y="15118"/>
                  </a:lnTo>
                  <a:lnTo>
                    <a:pt x="6734" y="15253"/>
                  </a:lnTo>
                  <a:lnTo>
                    <a:pt x="6633" y="15387"/>
                  </a:lnTo>
                  <a:lnTo>
                    <a:pt x="6465" y="15623"/>
                  </a:lnTo>
                  <a:lnTo>
                    <a:pt x="6162" y="15960"/>
                  </a:lnTo>
                  <a:lnTo>
                    <a:pt x="6027" y="16162"/>
                  </a:lnTo>
                  <a:lnTo>
                    <a:pt x="5893" y="16330"/>
                  </a:lnTo>
                  <a:lnTo>
                    <a:pt x="5590" y="15960"/>
                  </a:lnTo>
                  <a:lnTo>
                    <a:pt x="5287" y="15657"/>
                  </a:lnTo>
                  <a:lnTo>
                    <a:pt x="4950" y="15320"/>
                  </a:lnTo>
                  <a:lnTo>
                    <a:pt x="4613" y="15017"/>
                  </a:lnTo>
                  <a:lnTo>
                    <a:pt x="3738" y="14209"/>
                  </a:lnTo>
                  <a:lnTo>
                    <a:pt x="3300" y="13838"/>
                  </a:lnTo>
                  <a:lnTo>
                    <a:pt x="2829" y="13502"/>
                  </a:lnTo>
                  <a:lnTo>
                    <a:pt x="2391" y="13165"/>
                  </a:lnTo>
                  <a:lnTo>
                    <a:pt x="1953" y="12761"/>
                  </a:lnTo>
                  <a:lnTo>
                    <a:pt x="1583" y="12323"/>
                  </a:lnTo>
                  <a:lnTo>
                    <a:pt x="1213" y="11886"/>
                  </a:lnTo>
                  <a:lnTo>
                    <a:pt x="1044" y="11684"/>
                  </a:lnTo>
                  <a:lnTo>
                    <a:pt x="708" y="11313"/>
                  </a:lnTo>
                  <a:lnTo>
                    <a:pt x="405" y="11010"/>
                  </a:lnTo>
                  <a:lnTo>
                    <a:pt x="270" y="10943"/>
                  </a:lnTo>
                  <a:lnTo>
                    <a:pt x="236" y="10909"/>
                  </a:lnTo>
                  <a:lnTo>
                    <a:pt x="270" y="10909"/>
                  </a:lnTo>
                  <a:lnTo>
                    <a:pt x="304" y="10876"/>
                  </a:lnTo>
                  <a:lnTo>
                    <a:pt x="438" y="10775"/>
                  </a:lnTo>
                  <a:lnTo>
                    <a:pt x="607" y="10505"/>
                  </a:lnTo>
                  <a:lnTo>
                    <a:pt x="910" y="10202"/>
                  </a:lnTo>
                  <a:lnTo>
                    <a:pt x="1044" y="10068"/>
                  </a:lnTo>
                  <a:lnTo>
                    <a:pt x="1246" y="9933"/>
                  </a:lnTo>
                  <a:close/>
                  <a:moveTo>
                    <a:pt x="17003" y="3098"/>
                  </a:moveTo>
                  <a:lnTo>
                    <a:pt x="17138" y="3502"/>
                  </a:lnTo>
                  <a:lnTo>
                    <a:pt x="17272" y="3906"/>
                  </a:lnTo>
                  <a:lnTo>
                    <a:pt x="17609" y="4681"/>
                  </a:lnTo>
                  <a:lnTo>
                    <a:pt x="17744" y="4984"/>
                  </a:lnTo>
                  <a:lnTo>
                    <a:pt x="17845" y="5320"/>
                  </a:lnTo>
                  <a:lnTo>
                    <a:pt x="18013" y="5960"/>
                  </a:lnTo>
                  <a:lnTo>
                    <a:pt x="18249" y="7307"/>
                  </a:lnTo>
                  <a:lnTo>
                    <a:pt x="18518" y="8721"/>
                  </a:lnTo>
                  <a:lnTo>
                    <a:pt x="18282" y="8755"/>
                  </a:lnTo>
                  <a:lnTo>
                    <a:pt x="18047" y="8788"/>
                  </a:lnTo>
                  <a:lnTo>
                    <a:pt x="17575" y="8923"/>
                  </a:lnTo>
                  <a:lnTo>
                    <a:pt x="16700" y="9260"/>
                  </a:lnTo>
                  <a:lnTo>
                    <a:pt x="15959" y="9495"/>
                  </a:lnTo>
                  <a:lnTo>
                    <a:pt x="15219" y="9697"/>
                  </a:lnTo>
                  <a:lnTo>
                    <a:pt x="13670" y="10034"/>
                  </a:lnTo>
                  <a:lnTo>
                    <a:pt x="12895" y="10202"/>
                  </a:lnTo>
                  <a:lnTo>
                    <a:pt x="12087" y="10404"/>
                  </a:lnTo>
                  <a:lnTo>
                    <a:pt x="10539" y="10876"/>
                  </a:lnTo>
                  <a:lnTo>
                    <a:pt x="9933" y="11044"/>
                  </a:lnTo>
                  <a:lnTo>
                    <a:pt x="9293" y="11179"/>
                  </a:lnTo>
                  <a:lnTo>
                    <a:pt x="8956" y="11280"/>
                  </a:lnTo>
                  <a:lnTo>
                    <a:pt x="8653" y="11381"/>
                  </a:lnTo>
                  <a:lnTo>
                    <a:pt x="8384" y="11482"/>
                  </a:lnTo>
                  <a:lnTo>
                    <a:pt x="8115" y="11650"/>
                  </a:lnTo>
                  <a:lnTo>
                    <a:pt x="8081" y="11684"/>
                  </a:lnTo>
                  <a:lnTo>
                    <a:pt x="8081" y="11751"/>
                  </a:lnTo>
                  <a:lnTo>
                    <a:pt x="8115" y="11818"/>
                  </a:lnTo>
                  <a:lnTo>
                    <a:pt x="8182" y="11818"/>
                  </a:lnTo>
                  <a:lnTo>
                    <a:pt x="8788" y="11616"/>
                  </a:lnTo>
                  <a:lnTo>
                    <a:pt x="9394" y="11482"/>
                  </a:lnTo>
                  <a:lnTo>
                    <a:pt x="10000" y="11347"/>
                  </a:lnTo>
                  <a:lnTo>
                    <a:pt x="10606" y="11179"/>
                  </a:lnTo>
                  <a:lnTo>
                    <a:pt x="12054" y="10741"/>
                  </a:lnTo>
                  <a:lnTo>
                    <a:pt x="13502" y="10371"/>
                  </a:lnTo>
                  <a:lnTo>
                    <a:pt x="14983" y="10068"/>
                  </a:lnTo>
                  <a:lnTo>
                    <a:pt x="15690" y="9899"/>
                  </a:lnTo>
                  <a:lnTo>
                    <a:pt x="16397" y="9697"/>
                  </a:lnTo>
                  <a:lnTo>
                    <a:pt x="16936" y="9495"/>
                  </a:lnTo>
                  <a:lnTo>
                    <a:pt x="17474" y="9293"/>
                  </a:lnTo>
                  <a:lnTo>
                    <a:pt x="18013" y="9125"/>
                  </a:lnTo>
                  <a:lnTo>
                    <a:pt x="18282" y="9058"/>
                  </a:lnTo>
                  <a:lnTo>
                    <a:pt x="18585" y="9024"/>
                  </a:lnTo>
                  <a:lnTo>
                    <a:pt x="18686" y="9529"/>
                  </a:lnTo>
                  <a:lnTo>
                    <a:pt x="18484" y="9529"/>
                  </a:lnTo>
                  <a:lnTo>
                    <a:pt x="18249" y="9563"/>
                  </a:lnTo>
                  <a:lnTo>
                    <a:pt x="17845" y="9664"/>
                  </a:lnTo>
                  <a:lnTo>
                    <a:pt x="17037" y="9967"/>
                  </a:lnTo>
                  <a:lnTo>
                    <a:pt x="16363" y="10202"/>
                  </a:lnTo>
                  <a:lnTo>
                    <a:pt x="15656" y="10404"/>
                  </a:lnTo>
                  <a:lnTo>
                    <a:pt x="14276" y="10775"/>
                  </a:lnTo>
                  <a:lnTo>
                    <a:pt x="11313" y="11583"/>
                  </a:lnTo>
                  <a:lnTo>
                    <a:pt x="9832" y="11953"/>
                  </a:lnTo>
                  <a:lnTo>
                    <a:pt x="8350" y="12323"/>
                  </a:lnTo>
                  <a:lnTo>
                    <a:pt x="8283" y="12357"/>
                  </a:lnTo>
                  <a:lnTo>
                    <a:pt x="8283" y="12458"/>
                  </a:lnTo>
                  <a:lnTo>
                    <a:pt x="8317" y="12525"/>
                  </a:lnTo>
                  <a:lnTo>
                    <a:pt x="8384" y="12559"/>
                  </a:lnTo>
                  <a:lnTo>
                    <a:pt x="9091" y="12458"/>
                  </a:lnTo>
                  <a:lnTo>
                    <a:pt x="9764" y="12357"/>
                  </a:lnTo>
                  <a:lnTo>
                    <a:pt x="10471" y="12189"/>
                  </a:lnTo>
                  <a:lnTo>
                    <a:pt x="11145" y="12020"/>
                  </a:lnTo>
                  <a:lnTo>
                    <a:pt x="12525" y="11616"/>
                  </a:lnTo>
                  <a:lnTo>
                    <a:pt x="13872" y="11212"/>
                  </a:lnTo>
                  <a:lnTo>
                    <a:pt x="15320" y="10808"/>
                  </a:lnTo>
                  <a:lnTo>
                    <a:pt x="16767" y="10371"/>
                  </a:lnTo>
                  <a:lnTo>
                    <a:pt x="17744" y="10068"/>
                  </a:lnTo>
                  <a:lnTo>
                    <a:pt x="18249" y="9933"/>
                  </a:lnTo>
                  <a:lnTo>
                    <a:pt x="18754" y="9832"/>
                  </a:lnTo>
                  <a:lnTo>
                    <a:pt x="18855" y="10371"/>
                  </a:lnTo>
                  <a:lnTo>
                    <a:pt x="17542" y="10775"/>
                  </a:lnTo>
                  <a:lnTo>
                    <a:pt x="16229" y="11179"/>
                  </a:lnTo>
                  <a:lnTo>
                    <a:pt x="14882" y="11515"/>
                  </a:lnTo>
                  <a:lnTo>
                    <a:pt x="13569" y="11818"/>
                  </a:lnTo>
                  <a:lnTo>
                    <a:pt x="12256" y="12121"/>
                  </a:lnTo>
                  <a:lnTo>
                    <a:pt x="10976" y="12458"/>
                  </a:lnTo>
                  <a:lnTo>
                    <a:pt x="9731" y="12761"/>
                  </a:lnTo>
                  <a:lnTo>
                    <a:pt x="9428" y="12862"/>
                  </a:lnTo>
                  <a:lnTo>
                    <a:pt x="9125" y="12963"/>
                  </a:lnTo>
                  <a:lnTo>
                    <a:pt x="8923" y="13098"/>
                  </a:lnTo>
                  <a:lnTo>
                    <a:pt x="8788" y="13131"/>
                  </a:lnTo>
                  <a:lnTo>
                    <a:pt x="8721" y="13165"/>
                  </a:lnTo>
                  <a:lnTo>
                    <a:pt x="8653" y="13199"/>
                  </a:lnTo>
                  <a:lnTo>
                    <a:pt x="8620" y="13232"/>
                  </a:lnTo>
                  <a:lnTo>
                    <a:pt x="8620" y="13300"/>
                  </a:lnTo>
                  <a:lnTo>
                    <a:pt x="8687" y="13333"/>
                  </a:lnTo>
                  <a:lnTo>
                    <a:pt x="8754" y="13401"/>
                  </a:lnTo>
                  <a:lnTo>
                    <a:pt x="8855" y="13401"/>
                  </a:lnTo>
                  <a:lnTo>
                    <a:pt x="9024" y="13300"/>
                  </a:lnTo>
                  <a:lnTo>
                    <a:pt x="9394" y="13165"/>
                  </a:lnTo>
                  <a:lnTo>
                    <a:pt x="9731" y="13064"/>
                  </a:lnTo>
                  <a:lnTo>
                    <a:pt x="10438" y="12896"/>
                  </a:lnTo>
                  <a:lnTo>
                    <a:pt x="11784" y="12525"/>
                  </a:lnTo>
                  <a:lnTo>
                    <a:pt x="12458" y="12357"/>
                  </a:lnTo>
                  <a:lnTo>
                    <a:pt x="13165" y="12222"/>
                  </a:lnTo>
                  <a:lnTo>
                    <a:pt x="14613" y="11886"/>
                  </a:lnTo>
                  <a:lnTo>
                    <a:pt x="16060" y="11515"/>
                  </a:lnTo>
                  <a:lnTo>
                    <a:pt x="17508" y="11111"/>
                  </a:lnTo>
                  <a:lnTo>
                    <a:pt x="18922" y="10674"/>
                  </a:lnTo>
                  <a:lnTo>
                    <a:pt x="19023" y="11078"/>
                  </a:lnTo>
                  <a:lnTo>
                    <a:pt x="17676" y="11414"/>
                  </a:lnTo>
                  <a:lnTo>
                    <a:pt x="16330" y="11785"/>
                  </a:lnTo>
                  <a:lnTo>
                    <a:pt x="14983" y="12155"/>
                  </a:lnTo>
                  <a:lnTo>
                    <a:pt x="13636" y="12424"/>
                  </a:lnTo>
                  <a:lnTo>
                    <a:pt x="12996" y="12593"/>
                  </a:lnTo>
                  <a:lnTo>
                    <a:pt x="12390" y="12761"/>
                  </a:lnTo>
                  <a:lnTo>
                    <a:pt x="11212" y="13165"/>
                  </a:lnTo>
                  <a:lnTo>
                    <a:pt x="10640" y="13300"/>
                  </a:lnTo>
                  <a:lnTo>
                    <a:pt x="10034" y="13434"/>
                  </a:lnTo>
                  <a:lnTo>
                    <a:pt x="9461" y="13569"/>
                  </a:lnTo>
                  <a:lnTo>
                    <a:pt x="9192" y="13670"/>
                  </a:lnTo>
                  <a:lnTo>
                    <a:pt x="8923" y="13805"/>
                  </a:lnTo>
                  <a:lnTo>
                    <a:pt x="8923" y="13838"/>
                  </a:lnTo>
                  <a:lnTo>
                    <a:pt x="8923" y="13906"/>
                  </a:lnTo>
                  <a:lnTo>
                    <a:pt x="8923" y="13939"/>
                  </a:lnTo>
                  <a:lnTo>
                    <a:pt x="8990" y="13939"/>
                  </a:lnTo>
                  <a:lnTo>
                    <a:pt x="9596" y="13838"/>
                  </a:lnTo>
                  <a:lnTo>
                    <a:pt x="10168" y="13704"/>
                  </a:lnTo>
                  <a:lnTo>
                    <a:pt x="11347" y="13367"/>
                  </a:lnTo>
                  <a:lnTo>
                    <a:pt x="12525" y="12997"/>
                  </a:lnTo>
                  <a:lnTo>
                    <a:pt x="13097" y="12828"/>
                  </a:lnTo>
                  <a:lnTo>
                    <a:pt x="13704" y="12694"/>
                  </a:lnTo>
                  <a:lnTo>
                    <a:pt x="15050" y="12424"/>
                  </a:lnTo>
                  <a:lnTo>
                    <a:pt x="15724" y="12256"/>
                  </a:lnTo>
                  <a:lnTo>
                    <a:pt x="16397" y="12088"/>
                  </a:lnTo>
                  <a:lnTo>
                    <a:pt x="17744" y="11717"/>
                  </a:lnTo>
                  <a:lnTo>
                    <a:pt x="19090" y="11347"/>
                  </a:lnTo>
                  <a:lnTo>
                    <a:pt x="19225" y="11818"/>
                  </a:lnTo>
                  <a:lnTo>
                    <a:pt x="19191" y="11818"/>
                  </a:lnTo>
                  <a:lnTo>
                    <a:pt x="18484" y="11919"/>
                  </a:lnTo>
                  <a:lnTo>
                    <a:pt x="17811" y="12088"/>
                  </a:lnTo>
                  <a:lnTo>
                    <a:pt x="17138" y="12256"/>
                  </a:lnTo>
                  <a:lnTo>
                    <a:pt x="16431" y="12458"/>
                  </a:lnTo>
                  <a:lnTo>
                    <a:pt x="15084" y="12929"/>
                  </a:lnTo>
                  <a:lnTo>
                    <a:pt x="14411" y="13131"/>
                  </a:lnTo>
                  <a:lnTo>
                    <a:pt x="13737" y="13333"/>
                  </a:lnTo>
                  <a:lnTo>
                    <a:pt x="11010" y="14007"/>
                  </a:lnTo>
                  <a:lnTo>
                    <a:pt x="10471" y="14142"/>
                  </a:lnTo>
                  <a:lnTo>
                    <a:pt x="9865" y="14276"/>
                  </a:lnTo>
                  <a:lnTo>
                    <a:pt x="9562" y="14377"/>
                  </a:lnTo>
                  <a:lnTo>
                    <a:pt x="9293" y="14478"/>
                  </a:lnTo>
                  <a:lnTo>
                    <a:pt x="9057" y="14613"/>
                  </a:lnTo>
                  <a:lnTo>
                    <a:pt x="8855" y="14781"/>
                  </a:lnTo>
                  <a:lnTo>
                    <a:pt x="8855" y="14815"/>
                  </a:lnTo>
                  <a:lnTo>
                    <a:pt x="8889" y="14849"/>
                  </a:lnTo>
                  <a:lnTo>
                    <a:pt x="9125" y="14849"/>
                  </a:lnTo>
                  <a:lnTo>
                    <a:pt x="9428" y="14815"/>
                  </a:lnTo>
                  <a:lnTo>
                    <a:pt x="9697" y="14748"/>
                  </a:lnTo>
                  <a:lnTo>
                    <a:pt x="10000" y="14647"/>
                  </a:lnTo>
                  <a:lnTo>
                    <a:pt x="10539" y="14478"/>
                  </a:lnTo>
                  <a:lnTo>
                    <a:pt x="11077" y="14310"/>
                  </a:lnTo>
                  <a:lnTo>
                    <a:pt x="13603" y="13670"/>
                  </a:lnTo>
                  <a:lnTo>
                    <a:pt x="14310" y="13468"/>
                  </a:lnTo>
                  <a:lnTo>
                    <a:pt x="14983" y="13266"/>
                  </a:lnTo>
                  <a:lnTo>
                    <a:pt x="16363" y="12828"/>
                  </a:lnTo>
                  <a:lnTo>
                    <a:pt x="17070" y="12593"/>
                  </a:lnTo>
                  <a:lnTo>
                    <a:pt x="17777" y="12424"/>
                  </a:lnTo>
                  <a:lnTo>
                    <a:pt x="18484" y="12256"/>
                  </a:lnTo>
                  <a:lnTo>
                    <a:pt x="19191" y="12155"/>
                  </a:lnTo>
                  <a:lnTo>
                    <a:pt x="19292" y="12121"/>
                  </a:lnTo>
                  <a:lnTo>
                    <a:pt x="19427" y="12660"/>
                  </a:lnTo>
                  <a:lnTo>
                    <a:pt x="19158" y="12660"/>
                  </a:lnTo>
                  <a:lnTo>
                    <a:pt x="18888" y="12727"/>
                  </a:lnTo>
                  <a:lnTo>
                    <a:pt x="18215" y="12929"/>
                  </a:lnTo>
                  <a:lnTo>
                    <a:pt x="17542" y="13131"/>
                  </a:lnTo>
                  <a:lnTo>
                    <a:pt x="16633" y="13401"/>
                  </a:lnTo>
                  <a:lnTo>
                    <a:pt x="15757" y="13670"/>
                  </a:lnTo>
                  <a:lnTo>
                    <a:pt x="14848" y="13939"/>
                  </a:lnTo>
                  <a:lnTo>
                    <a:pt x="13973" y="14209"/>
                  </a:lnTo>
                  <a:lnTo>
                    <a:pt x="11549" y="14849"/>
                  </a:lnTo>
                  <a:lnTo>
                    <a:pt x="10269" y="15152"/>
                  </a:lnTo>
                  <a:lnTo>
                    <a:pt x="9933" y="15253"/>
                  </a:lnTo>
                  <a:lnTo>
                    <a:pt x="9731" y="15286"/>
                  </a:lnTo>
                  <a:lnTo>
                    <a:pt x="9529" y="15286"/>
                  </a:lnTo>
                  <a:lnTo>
                    <a:pt x="9495" y="15320"/>
                  </a:lnTo>
                  <a:lnTo>
                    <a:pt x="9495" y="15354"/>
                  </a:lnTo>
                  <a:lnTo>
                    <a:pt x="9495" y="15387"/>
                  </a:lnTo>
                  <a:lnTo>
                    <a:pt x="9630" y="15455"/>
                  </a:lnTo>
                  <a:lnTo>
                    <a:pt x="9764" y="15488"/>
                  </a:lnTo>
                  <a:lnTo>
                    <a:pt x="9933" y="15488"/>
                  </a:lnTo>
                  <a:lnTo>
                    <a:pt x="10101" y="15455"/>
                  </a:lnTo>
                  <a:lnTo>
                    <a:pt x="10438" y="15387"/>
                  </a:lnTo>
                  <a:lnTo>
                    <a:pt x="10707" y="15320"/>
                  </a:lnTo>
                  <a:lnTo>
                    <a:pt x="12054" y="14983"/>
                  </a:lnTo>
                  <a:lnTo>
                    <a:pt x="13401" y="14647"/>
                  </a:lnTo>
                  <a:lnTo>
                    <a:pt x="14882" y="14243"/>
                  </a:lnTo>
                  <a:lnTo>
                    <a:pt x="15623" y="14040"/>
                  </a:lnTo>
                  <a:lnTo>
                    <a:pt x="16330" y="13805"/>
                  </a:lnTo>
                  <a:lnTo>
                    <a:pt x="18114" y="13266"/>
                  </a:lnTo>
                  <a:lnTo>
                    <a:pt x="18754" y="13030"/>
                  </a:lnTo>
                  <a:lnTo>
                    <a:pt x="19090" y="12929"/>
                  </a:lnTo>
                  <a:lnTo>
                    <a:pt x="19494" y="12929"/>
                  </a:lnTo>
                  <a:lnTo>
                    <a:pt x="19999" y="14882"/>
                  </a:lnTo>
                  <a:lnTo>
                    <a:pt x="17508" y="15623"/>
                  </a:lnTo>
                  <a:lnTo>
                    <a:pt x="15017" y="16364"/>
                  </a:lnTo>
                  <a:lnTo>
                    <a:pt x="12559" y="17003"/>
                  </a:lnTo>
                  <a:lnTo>
                    <a:pt x="11885" y="17172"/>
                  </a:lnTo>
                  <a:lnTo>
                    <a:pt x="11212" y="17306"/>
                  </a:lnTo>
                  <a:lnTo>
                    <a:pt x="10539" y="17475"/>
                  </a:lnTo>
                  <a:lnTo>
                    <a:pt x="9899" y="17677"/>
                  </a:lnTo>
                  <a:lnTo>
                    <a:pt x="9865" y="17710"/>
                  </a:lnTo>
                  <a:lnTo>
                    <a:pt x="9865" y="17744"/>
                  </a:lnTo>
                  <a:lnTo>
                    <a:pt x="9865" y="17778"/>
                  </a:lnTo>
                  <a:lnTo>
                    <a:pt x="9899" y="17778"/>
                  </a:lnTo>
                  <a:lnTo>
                    <a:pt x="10471" y="17744"/>
                  </a:lnTo>
                  <a:lnTo>
                    <a:pt x="11044" y="17677"/>
                  </a:lnTo>
                  <a:lnTo>
                    <a:pt x="12121" y="17407"/>
                  </a:lnTo>
                  <a:lnTo>
                    <a:pt x="13502" y="17071"/>
                  </a:lnTo>
                  <a:lnTo>
                    <a:pt x="14848" y="16700"/>
                  </a:lnTo>
                  <a:lnTo>
                    <a:pt x="17474" y="15960"/>
                  </a:lnTo>
                  <a:lnTo>
                    <a:pt x="20067" y="15185"/>
                  </a:lnTo>
                  <a:lnTo>
                    <a:pt x="20168" y="15657"/>
                  </a:lnTo>
                  <a:lnTo>
                    <a:pt x="19629" y="15825"/>
                  </a:lnTo>
                  <a:lnTo>
                    <a:pt x="19090" y="15960"/>
                  </a:lnTo>
                  <a:lnTo>
                    <a:pt x="18552" y="16094"/>
                  </a:lnTo>
                  <a:lnTo>
                    <a:pt x="18013" y="16229"/>
                  </a:lnTo>
                  <a:lnTo>
                    <a:pt x="16666" y="16633"/>
                  </a:lnTo>
                  <a:lnTo>
                    <a:pt x="15993" y="16835"/>
                  </a:lnTo>
                  <a:lnTo>
                    <a:pt x="15320" y="17037"/>
                  </a:lnTo>
                  <a:lnTo>
                    <a:pt x="12862" y="17643"/>
                  </a:lnTo>
                  <a:lnTo>
                    <a:pt x="11616" y="17946"/>
                  </a:lnTo>
                  <a:lnTo>
                    <a:pt x="11010" y="18114"/>
                  </a:lnTo>
                  <a:lnTo>
                    <a:pt x="10404" y="18316"/>
                  </a:lnTo>
                  <a:lnTo>
                    <a:pt x="10303" y="18350"/>
                  </a:lnTo>
                  <a:lnTo>
                    <a:pt x="9630" y="17677"/>
                  </a:lnTo>
                  <a:lnTo>
                    <a:pt x="9125" y="17104"/>
                  </a:lnTo>
                  <a:lnTo>
                    <a:pt x="8552" y="16498"/>
                  </a:lnTo>
                  <a:lnTo>
                    <a:pt x="8249" y="16229"/>
                  </a:lnTo>
                  <a:lnTo>
                    <a:pt x="7946" y="15960"/>
                  </a:lnTo>
                  <a:lnTo>
                    <a:pt x="7610" y="15724"/>
                  </a:lnTo>
                  <a:lnTo>
                    <a:pt x="7273" y="15556"/>
                  </a:lnTo>
                  <a:lnTo>
                    <a:pt x="7172" y="15185"/>
                  </a:lnTo>
                  <a:lnTo>
                    <a:pt x="7172" y="15118"/>
                  </a:lnTo>
                  <a:lnTo>
                    <a:pt x="7138" y="15084"/>
                  </a:lnTo>
                  <a:lnTo>
                    <a:pt x="7105" y="15051"/>
                  </a:lnTo>
                  <a:lnTo>
                    <a:pt x="6768" y="14074"/>
                  </a:lnTo>
                  <a:lnTo>
                    <a:pt x="6600" y="13569"/>
                  </a:lnTo>
                  <a:lnTo>
                    <a:pt x="6465" y="13064"/>
                  </a:lnTo>
                  <a:lnTo>
                    <a:pt x="6095" y="11616"/>
                  </a:lnTo>
                  <a:lnTo>
                    <a:pt x="5792" y="10135"/>
                  </a:lnTo>
                  <a:lnTo>
                    <a:pt x="5489" y="8755"/>
                  </a:lnTo>
                  <a:lnTo>
                    <a:pt x="5320" y="8048"/>
                  </a:lnTo>
                  <a:lnTo>
                    <a:pt x="5219" y="7374"/>
                  </a:lnTo>
                  <a:lnTo>
                    <a:pt x="5219" y="7105"/>
                  </a:lnTo>
                  <a:lnTo>
                    <a:pt x="5253" y="6869"/>
                  </a:lnTo>
                  <a:lnTo>
                    <a:pt x="5320" y="6667"/>
                  </a:lnTo>
                  <a:lnTo>
                    <a:pt x="5421" y="6465"/>
                  </a:lnTo>
                  <a:lnTo>
                    <a:pt x="5556" y="6297"/>
                  </a:lnTo>
                  <a:lnTo>
                    <a:pt x="5724" y="6162"/>
                  </a:lnTo>
                  <a:lnTo>
                    <a:pt x="5926" y="6027"/>
                  </a:lnTo>
                  <a:lnTo>
                    <a:pt x="6128" y="5926"/>
                  </a:lnTo>
                  <a:lnTo>
                    <a:pt x="6398" y="5825"/>
                  </a:lnTo>
                  <a:lnTo>
                    <a:pt x="6499" y="5758"/>
                  </a:lnTo>
                  <a:lnTo>
                    <a:pt x="6566" y="5657"/>
                  </a:lnTo>
                  <a:lnTo>
                    <a:pt x="6600" y="5657"/>
                  </a:lnTo>
                  <a:lnTo>
                    <a:pt x="7071" y="5623"/>
                  </a:lnTo>
                  <a:lnTo>
                    <a:pt x="7542" y="5522"/>
                  </a:lnTo>
                  <a:lnTo>
                    <a:pt x="8485" y="5253"/>
                  </a:lnTo>
                  <a:lnTo>
                    <a:pt x="9259" y="5051"/>
                  </a:lnTo>
                  <a:lnTo>
                    <a:pt x="10000" y="4849"/>
                  </a:lnTo>
                  <a:lnTo>
                    <a:pt x="10774" y="4613"/>
                  </a:lnTo>
                  <a:lnTo>
                    <a:pt x="11549" y="4445"/>
                  </a:lnTo>
                  <a:lnTo>
                    <a:pt x="12929" y="4142"/>
                  </a:lnTo>
                  <a:lnTo>
                    <a:pt x="14310" y="3839"/>
                  </a:lnTo>
                  <a:lnTo>
                    <a:pt x="15656" y="3536"/>
                  </a:lnTo>
                  <a:lnTo>
                    <a:pt x="16330" y="3334"/>
                  </a:lnTo>
                  <a:lnTo>
                    <a:pt x="17003" y="3098"/>
                  </a:lnTo>
                  <a:close/>
                  <a:moveTo>
                    <a:pt x="20235" y="15892"/>
                  </a:moveTo>
                  <a:lnTo>
                    <a:pt x="20336" y="16397"/>
                  </a:lnTo>
                  <a:lnTo>
                    <a:pt x="18181" y="16835"/>
                  </a:lnTo>
                  <a:lnTo>
                    <a:pt x="17104" y="17104"/>
                  </a:lnTo>
                  <a:lnTo>
                    <a:pt x="16027" y="17374"/>
                  </a:lnTo>
                  <a:lnTo>
                    <a:pt x="14815" y="17710"/>
                  </a:lnTo>
                  <a:lnTo>
                    <a:pt x="13636" y="18114"/>
                  </a:lnTo>
                  <a:lnTo>
                    <a:pt x="13064" y="18283"/>
                  </a:lnTo>
                  <a:lnTo>
                    <a:pt x="12491" y="18451"/>
                  </a:lnTo>
                  <a:lnTo>
                    <a:pt x="11919" y="18619"/>
                  </a:lnTo>
                  <a:lnTo>
                    <a:pt x="11347" y="18821"/>
                  </a:lnTo>
                  <a:lnTo>
                    <a:pt x="11111" y="18855"/>
                  </a:lnTo>
                  <a:lnTo>
                    <a:pt x="10909" y="18956"/>
                  </a:lnTo>
                  <a:lnTo>
                    <a:pt x="10471" y="18518"/>
                  </a:lnTo>
                  <a:lnTo>
                    <a:pt x="10606" y="18485"/>
                  </a:lnTo>
                  <a:lnTo>
                    <a:pt x="10741" y="18451"/>
                  </a:lnTo>
                  <a:lnTo>
                    <a:pt x="10842" y="18384"/>
                  </a:lnTo>
                  <a:lnTo>
                    <a:pt x="11380" y="18283"/>
                  </a:lnTo>
                  <a:lnTo>
                    <a:pt x="11885" y="18182"/>
                  </a:lnTo>
                  <a:lnTo>
                    <a:pt x="12929" y="17879"/>
                  </a:lnTo>
                  <a:lnTo>
                    <a:pt x="15623" y="17205"/>
                  </a:lnTo>
                  <a:lnTo>
                    <a:pt x="16296" y="17003"/>
                  </a:lnTo>
                  <a:lnTo>
                    <a:pt x="16936" y="16801"/>
                  </a:lnTo>
                  <a:lnTo>
                    <a:pt x="18282" y="16397"/>
                  </a:lnTo>
                  <a:lnTo>
                    <a:pt x="19259" y="16162"/>
                  </a:lnTo>
                  <a:lnTo>
                    <a:pt x="19764" y="16061"/>
                  </a:lnTo>
                  <a:lnTo>
                    <a:pt x="20235" y="15892"/>
                  </a:lnTo>
                  <a:close/>
                  <a:moveTo>
                    <a:pt x="20403" y="16667"/>
                  </a:moveTo>
                  <a:lnTo>
                    <a:pt x="20504" y="17138"/>
                  </a:lnTo>
                  <a:lnTo>
                    <a:pt x="19393" y="17407"/>
                  </a:lnTo>
                  <a:lnTo>
                    <a:pt x="18282" y="17677"/>
                  </a:lnTo>
                  <a:lnTo>
                    <a:pt x="17205" y="18013"/>
                  </a:lnTo>
                  <a:lnTo>
                    <a:pt x="16128" y="18384"/>
                  </a:lnTo>
                  <a:lnTo>
                    <a:pt x="15118" y="18754"/>
                  </a:lnTo>
                  <a:lnTo>
                    <a:pt x="14074" y="19124"/>
                  </a:lnTo>
                  <a:lnTo>
                    <a:pt x="13502" y="19293"/>
                  </a:lnTo>
                  <a:lnTo>
                    <a:pt x="12929" y="19394"/>
                  </a:lnTo>
                  <a:lnTo>
                    <a:pt x="11751" y="19596"/>
                  </a:lnTo>
                  <a:lnTo>
                    <a:pt x="11717" y="19629"/>
                  </a:lnTo>
                  <a:lnTo>
                    <a:pt x="11683" y="19663"/>
                  </a:lnTo>
                  <a:lnTo>
                    <a:pt x="11212" y="19259"/>
                  </a:lnTo>
                  <a:lnTo>
                    <a:pt x="11111" y="19158"/>
                  </a:lnTo>
                  <a:lnTo>
                    <a:pt x="11313" y="19091"/>
                  </a:lnTo>
                  <a:lnTo>
                    <a:pt x="11515" y="19023"/>
                  </a:lnTo>
                  <a:lnTo>
                    <a:pt x="12020" y="18889"/>
                  </a:lnTo>
                  <a:lnTo>
                    <a:pt x="12289" y="18855"/>
                  </a:lnTo>
                  <a:lnTo>
                    <a:pt x="12424" y="18821"/>
                  </a:lnTo>
                  <a:lnTo>
                    <a:pt x="12525" y="18754"/>
                  </a:lnTo>
                  <a:lnTo>
                    <a:pt x="12559" y="18754"/>
                  </a:lnTo>
                  <a:lnTo>
                    <a:pt x="13468" y="18451"/>
                  </a:lnTo>
                  <a:lnTo>
                    <a:pt x="14680" y="18047"/>
                  </a:lnTo>
                  <a:lnTo>
                    <a:pt x="15858" y="17677"/>
                  </a:lnTo>
                  <a:lnTo>
                    <a:pt x="17003" y="17407"/>
                  </a:lnTo>
                  <a:lnTo>
                    <a:pt x="18114" y="17138"/>
                  </a:lnTo>
                  <a:lnTo>
                    <a:pt x="20403" y="16667"/>
                  </a:lnTo>
                  <a:close/>
                  <a:moveTo>
                    <a:pt x="6835" y="15556"/>
                  </a:moveTo>
                  <a:lnTo>
                    <a:pt x="7239" y="15825"/>
                  </a:lnTo>
                  <a:lnTo>
                    <a:pt x="7610" y="16094"/>
                  </a:lnTo>
                  <a:lnTo>
                    <a:pt x="7980" y="16397"/>
                  </a:lnTo>
                  <a:lnTo>
                    <a:pt x="8317" y="16700"/>
                  </a:lnTo>
                  <a:lnTo>
                    <a:pt x="8990" y="17340"/>
                  </a:lnTo>
                  <a:lnTo>
                    <a:pt x="9630" y="18013"/>
                  </a:lnTo>
                  <a:lnTo>
                    <a:pt x="10337" y="18754"/>
                  </a:lnTo>
                  <a:lnTo>
                    <a:pt x="11044" y="19461"/>
                  </a:lnTo>
                  <a:lnTo>
                    <a:pt x="11380" y="19730"/>
                  </a:lnTo>
                  <a:lnTo>
                    <a:pt x="11717" y="20000"/>
                  </a:lnTo>
                  <a:lnTo>
                    <a:pt x="12054" y="20303"/>
                  </a:lnTo>
                  <a:lnTo>
                    <a:pt x="12357" y="20572"/>
                  </a:lnTo>
                  <a:lnTo>
                    <a:pt x="12289" y="20639"/>
                  </a:lnTo>
                  <a:lnTo>
                    <a:pt x="12256" y="20707"/>
                  </a:lnTo>
                  <a:lnTo>
                    <a:pt x="12256" y="20740"/>
                  </a:lnTo>
                  <a:lnTo>
                    <a:pt x="12054" y="20976"/>
                  </a:lnTo>
                  <a:lnTo>
                    <a:pt x="11852" y="21178"/>
                  </a:lnTo>
                  <a:lnTo>
                    <a:pt x="11650" y="21346"/>
                  </a:lnTo>
                  <a:lnTo>
                    <a:pt x="11414" y="21212"/>
                  </a:lnTo>
                  <a:lnTo>
                    <a:pt x="11212" y="21077"/>
                  </a:lnTo>
                  <a:lnTo>
                    <a:pt x="10842" y="20740"/>
                  </a:lnTo>
                  <a:lnTo>
                    <a:pt x="10438" y="20404"/>
                  </a:lnTo>
                  <a:lnTo>
                    <a:pt x="10034" y="20067"/>
                  </a:lnTo>
                  <a:lnTo>
                    <a:pt x="9226" y="19293"/>
                  </a:lnTo>
                  <a:lnTo>
                    <a:pt x="8384" y="18552"/>
                  </a:lnTo>
                  <a:lnTo>
                    <a:pt x="7643" y="17946"/>
                  </a:lnTo>
                  <a:lnTo>
                    <a:pt x="7273" y="17643"/>
                  </a:lnTo>
                  <a:lnTo>
                    <a:pt x="6936" y="17273"/>
                  </a:lnTo>
                  <a:lnTo>
                    <a:pt x="6566" y="16835"/>
                  </a:lnTo>
                  <a:lnTo>
                    <a:pt x="6364" y="16633"/>
                  </a:lnTo>
                  <a:lnTo>
                    <a:pt x="6128" y="16465"/>
                  </a:lnTo>
                  <a:lnTo>
                    <a:pt x="6398" y="16128"/>
                  </a:lnTo>
                  <a:lnTo>
                    <a:pt x="6701" y="15791"/>
                  </a:lnTo>
                  <a:lnTo>
                    <a:pt x="6835" y="15556"/>
                  </a:lnTo>
                  <a:close/>
                  <a:moveTo>
                    <a:pt x="20538" y="17407"/>
                  </a:moveTo>
                  <a:lnTo>
                    <a:pt x="20673" y="18081"/>
                  </a:lnTo>
                  <a:lnTo>
                    <a:pt x="20942" y="19562"/>
                  </a:lnTo>
                  <a:lnTo>
                    <a:pt x="18619" y="20134"/>
                  </a:lnTo>
                  <a:lnTo>
                    <a:pt x="16296" y="20707"/>
                  </a:lnTo>
                  <a:lnTo>
                    <a:pt x="14916" y="21077"/>
                  </a:lnTo>
                  <a:lnTo>
                    <a:pt x="13535" y="21481"/>
                  </a:lnTo>
                  <a:lnTo>
                    <a:pt x="12862" y="21683"/>
                  </a:lnTo>
                  <a:lnTo>
                    <a:pt x="12963" y="21616"/>
                  </a:lnTo>
                  <a:lnTo>
                    <a:pt x="13030" y="21515"/>
                  </a:lnTo>
                  <a:lnTo>
                    <a:pt x="13064" y="21414"/>
                  </a:lnTo>
                  <a:lnTo>
                    <a:pt x="13064" y="21279"/>
                  </a:lnTo>
                  <a:lnTo>
                    <a:pt x="12996" y="21178"/>
                  </a:lnTo>
                  <a:lnTo>
                    <a:pt x="12895" y="21077"/>
                  </a:lnTo>
                  <a:lnTo>
                    <a:pt x="12794" y="20976"/>
                  </a:lnTo>
                  <a:lnTo>
                    <a:pt x="12559" y="20774"/>
                  </a:lnTo>
                  <a:lnTo>
                    <a:pt x="12660" y="20572"/>
                  </a:lnTo>
                  <a:lnTo>
                    <a:pt x="12660" y="20505"/>
                  </a:lnTo>
                  <a:lnTo>
                    <a:pt x="12592" y="20471"/>
                  </a:lnTo>
                  <a:lnTo>
                    <a:pt x="12592" y="20437"/>
                  </a:lnTo>
                  <a:lnTo>
                    <a:pt x="12929" y="20404"/>
                  </a:lnTo>
                  <a:lnTo>
                    <a:pt x="13266" y="20336"/>
                  </a:lnTo>
                  <a:lnTo>
                    <a:pt x="13973" y="20168"/>
                  </a:lnTo>
                  <a:lnTo>
                    <a:pt x="14646" y="19966"/>
                  </a:lnTo>
                  <a:lnTo>
                    <a:pt x="15286" y="19764"/>
                  </a:lnTo>
                  <a:lnTo>
                    <a:pt x="15690" y="19629"/>
                  </a:lnTo>
                  <a:lnTo>
                    <a:pt x="16094" y="19461"/>
                  </a:lnTo>
                  <a:lnTo>
                    <a:pt x="16868" y="19091"/>
                  </a:lnTo>
                  <a:lnTo>
                    <a:pt x="17239" y="18956"/>
                  </a:lnTo>
                  <a:lnTo>
                    <a:pt x="17643" y="18821"/>
                  </a:lnTo>
                  <a:lnTo>
                    <a:pt x="18047" y="18720"/>
                  </a:lnTo>
                  <a:lnTo>
                    <a:pt x="18484" y="18687"/>
                  </a:lnTo>
                  <a:lnTo>
                    <a:pt x="18552" y="18687"/>
                  </a:lnTo>
                  <a:lnTo>
                    <a:pt x="18585" y="18653"/>
                  </a:lnTo>
                  <a:lnTo>
                    <a:pt x="18619" y="18552"/>
                  </a:lnTo>
                  <a:lnTo>
                    <a:pt x="18585" y="18451"/>
                  </a:lnTo>
                  <a:lnTo>
                    <a:pt x="18552" y="18417"/>
                  </a:lnTo>
                  <a:lnTo>
                    <a:pt x="18484" y="18384"/>
                  </a:lnTo>
                  <a:lnTo>
                    <a:pt x="18114" y="18417"/>
                  </a:lnTo>
                  <a:lnTo>
                    <a:pt x="17777" y="18485"/>
                  </a:lnTo>
                  <a:lnTo>
                    <a:pt x="17407" y="18552"/>
                  </a:lnTo>
                  <a:lnTo>
                    <a:pt x="17070" y="18687"/>
                  </a:lnTo>
                  <a:lnTo>
                    <a:pt x="16397" y="18956"/>
                  </a:lnTo>
                  <a:lnTo>
                    <a:pt x="15757" y="19259"/>
                  </a:lnTo>
                  <a:lnTo>
                    <a:pt x="15353" y="19427"/>
                  </a:lnTo>
                  <a:lnTo>
                    <a:pt x="14916" y="19562"/>
                  </a:lnTo>
                  <a:lnTo>
                    <a:pt x="14108" y="19798"/>
                  </a:lnTo>
                  <a:lnTo>
                    <a:pt x="13232" y="20000"/>
                  </a:lnTo>
                  <a:lnTo>
                    <a:pt x="12828" y="20134"/>
                  </a:lnTo>
                  <a:lnTo>
                    <a:pt x="12424" y="20269"/>
                  </a:lnTo>
                  <a:lnTo>
                    <a:pt x="11784" y="19730"/>
                  </a:lnTo>
                  <a:lnTo>
                    <a:pt x="12054" y="19764"/>
                  </a:lnTo>
                  <a:lnTo>
                    <a:pt x="12323" y="19764"/>
                  </a:lnTo>
                  <a:lnTo>
                    <a:pt x="12828" y="19730"/>
                  </a:lnTo>
                  <a:lnTo>
                    <a:pt x="13367" y="19629"/>
                  </a:lnTo>
                  <a:lnTo>
                    <a:pt x="13906" y="19461"/>
                  </a:lnTo>
                  <a:lnTo>
                    <a:pt x="14444" y="19293"/>
                  </a:lnTo>
                  <a:lnTo>
                    <a:pt x="14983" y="19091"/>
                  </a:lnTo>
                  <a:lnTo>
                    <a:pt x="15959" y="18720"/>
                  </a:lnTo>
                  <a:lnTo>
                    <a:pt x="17070" y="18316"/>
                  </a:lnTo>
                  <a:lnTo>
                    <a:pt x="18215" y="17980"/>
                  </a:lnTo>
                  <a:lnTo>
                    <a:pt x="19393" y="17677"/>
                  </a:lnTo>
                  <a:lnTo>
                    <a:pt x="20538" y="17407"/>
                  </a:lnTo>
                  <a:close/>
                  <a:moveTo>
                    <a:pt x="12458" y="20909"/>
                  </a:moveTo>
                  <a:lnTo>
                    <a:pt x="12559" y="21010"/>
                  </a:lnTo>
                  <a:lnTo>
                    <a:pt x="12761" y="21178"/>
                  </a:lnTo>
                  <a:lnTo>
                    <a:pt x="12862" y="21245"/>
                  </a:lnTo>
                  <a:lnTo>
                    <a:pt x="12895" y="21313"/>
                  </a:lnTo>
                  <a:lnTo>
                    <a:pt x="12895" y="21380"/>
                  </a:lnTo>
                  <a:lnTo>
                    <a:pt x="12794" y="21447"/>
                  </a:lnTo>
                  <a:lnTo>
                    <a:pt x="12693" y="21582"/>
                  </a:lnTo>
                  <a:lnTo>
                    <a:pt x="12559" y="21649"/>
                  </a:lnTo>
                  <a:lnTo>
                    <a:pt x="12390" y="21717"/>
                  </a:lnTo>
                  <a:lnTo>
                    <a:pt x="12222" y="21717"/>
                  </a:lnTo>
                  <a:lnTo>
                    <a:pt x="12020" y="21616"/>
                  </a:lnTo>
                  <a:lnTo>
                    <a:pt x="11919" y="21548"/>
                  </a:lnTo>
                  <a:lnTo>
                    <a:pt x="11852" y="21481"/>
                  </a:lnTo>
                  <a:lnTo>
                    <a:pt x="12020" y="21346"/>
                  </a:lnTo>
                  <a:lnTo>
                    <a:pt x="12155" y="21212"/>
                  </a:lnTo>
                  <a:lnTo>
                    <a:pt x="12458" y="20909"/>
                  </a:lnTo>
                  <a:close/>
                  <a:moveTo>
                    <a:pt x="17979" y="2661"/>
                  </a:moveTo>
                  <a:lnTo>
                    <a:pt x="18047" y="2762"/>
                  </a:lnTo>
                  <a:lnTo>
                    <a:pt x="18148" y="2762"/>
                  </a:lnTo>
                  <a:lnTo>
                    <a:pt x="18080" y="2829"/>
                  </a:lnTo>
                  <a:lnTo>
                    <a:pt x="18080" y="2964"/>
                  </a:lnTo>
                  <a:lnTo>
                    <a:pt x="18181" y="3300"/>
                  </a:lnTo>
                  <a:lnTo>
                    <a:pt x="18417" y="3940"/>
                  </a:lnTo>
                  <a:lnTo>
                    <a:pt x="18787" y="5085"/>
                  </a:lnTo>
                  <a:lnTo>
                    <a:pt x="19124" y="6230"/>
                  </a:lnTo>
                  <a:lnTo>
                    <a:pt x="19427" y="7576"/>
                  </a:lnTo>
                  <a:lnTo>
                    <a:pt x="19595" y="8250"/>
                  </a:lnTo>
                  <a:lnTo>
                    <a:pt x="19764" y="8923"/>
                  </a:lnTo>
                  <a:lnTo>
                    <a:pt x="20134" y="10236"/>
                  </a:lnTo>
                  <a:lnTo>
                    <a:pt x="20302" y="10876"/>
                  </a:lnTo>
                  <a:lnTo>
                    <a:pt x="20471" y="11549"/>
                  </a:lnTo>
                  <a:lnTo>
                    <a:pt x="20605" y="12222"/>
                  </a:lnTo>
                  <a:lnTo>
                    <a:pt x="20706" y="12929"/>
                  </a:lnTo>
                  <a:lnTo>
                    <a:pt x="20807" y="13636"/>
                  </a:lnTo>
                  <a:lnTo>
                    <a:pt x="20942" y="14344"/>
                  </a:lnTo>
                  <a:lnTo>
                    <a:pt x="21211" y="15724"/>
                  </a:lnTo>
                  <a:lnTo>
                    <a:pt x="21548" y="17104"/>
                  </a:lnTo>
                  <a:lnTo>
                    <a:pt x="21885" y="18350"/>
                  </a:lnTo>
                  <a:lnTo>
                    <a:pt x="22289" y="19596"/>
                  </a:lnTo>
                  <a:lnTo>
                    <a:pt x="22659" y="20841"/>
                  </a:lnTo>
                  <a:lnTo>
                    <a:pt x="23063" y="22087"/>
                  </a:lnTo>
                  <a:lnTo>
                    <a:pt x="22895" y="21952"/>
                  </a:lnTo>
                  <a:lnTo>
                    <a:pt x="22760" y="21784"/>
                  </a:lnTo>
                  <a:lnTo>
                    <a:pt x="22727" y="21750"/>
                  </a:lnTo>
                  <a:lnTo>
                    <a:pt x="22659" y="21717"/>
                  </a:lnTo>
                  <a:lnTo>
                    <a:pt x="22592" y="21750"/>
                  </a:lnTo>
                  <a:lnTo>
                    <a:pt x="22558" y="21784"/>
                  </a:lnTo>
                  <a:lnTo>
                    <a:pt x="22424" y="21986"/>
                  </a:lnTo>
                  <a:lnTo>
                    <a:pt x="22356" y="22188"/>
                  </a:lnTo>
                  <a:lnTo>
                    <a:pt x="22222" y="22559"/>
                  </a:lnTo>
                  <a:lnTo>
                    <a:pt x="21986" y="22053"/>
                  </a:lnTo>
                  <a:lnTo>
                    <a:pt x="21784" y="21515"/>
                  </a:lnTo>
                  <a:lnTo>
                    <a:pt x="21616" y="20976"/>
                  </a:lnTo>
                  <a:lnTo>
                    <a:pt x="21447" y="20437"/>
                  </a:lnTo>
                  <a:lnTo>
                    <a:pt x="21481" y="20404"/>
                  </a:lnTo>
                  <a:lnTo>
                    <a:pt x="21447" y="20336"/>
                  </a:lnTo>
                  <a:lnTo>
                    <a:pt x="21447" y="20303"/>
                  </a:lnTo>
                  <a:lnTo>
                    <a:pt x="21380" y="20269"/>
                  </a:lnTo>
                  <a:lnTo>
                    <a:pt x="21245" y="19629"/>
                  </a:lnTo>
                  <a:lnTo>
                    <a:pt x="21077" y="18821"/>
                  </a:lnTo>
                  <a:lnTo>
                    <a:pt x="20908" y="18013"/>
                  </a:lnTo>
                  <a:lnTo>
                    <a:pt x="20774" y="17340"/>
                  </a:lnTo>
                  <a:lnTo>
                    <a:pt x="20807" y="17273"/>
                  </a:lnTo>
                  <a:lnTo>
                    <a:pt x="20807" y="17239"/>
                  </a:lnTo>
                  <a:lnTo>
                    <a:pt x="20774" y="17172"/>
                  </a:lnTo>
                  <a:lnTo>
                    <a:pt x="20740" y="17138"/>
                  </a:lnTo>
                  <a:lnTo>
                    <a:pt x="20471" y="15791"/>
                  </a:lnTo>
                  <a:lnTo>
                    <a:pt x="20504" y="15758"/>
                  </a:lnTo>
                  <a:lnTo>
                    <a:pt x="20504" y="15690"/>
                  </a:lnTo>
                  <a:lnTo>
                    <a:pt x="20471" y="15657"/>
                  </a:lnTo>
                  <a:lnTo>
                    <a:pt x="20403" y="15589"/>
                  </a:lnTo>
                  <a:lnTo>
                    <a:pt x="20302" y="15118"/>
                  </a:lnTo>
                  <a:lnTo>
                    <a:pt x="20336" y="15017"/>
                  </a:lnTo>
                  <a:lnTo>
                    <a:pt x="20336" y="14950"/>
                  </a:lnTo>
                  <a:lnTo>
                    <a:pt x="20302" y="14882"/>
                  </a:lnTo>
                  <a:lnTo>
                    <a:pt x="20235" y="14849"/>
                  </a:lnTo>
                  <a:lnTo>
                    <a:pt x="19764" y="12963"/>
                  </a:lnTo>
                  <a:lnTo>
                    <a:pt x="19326" y="11246"/>
                  </a:lnTo>
                  <a:lnTo>
                    <a:pt x="19326" y="11145"/>
                  </a:lnTo>
                  <a:lnTo>
                    <a:pt x="19259" y="11078"/>
                  </a:lnTo>
                  <a:lnTo>
                    <a:pt x="18956" y="9731"/>
                  </a:lnTo>
                  <a:lnTo>
                    <a:pt x="18956" y="9630"/>
                  </a:lnTo>
                  <a:lnTo>
                    <a:pt x="18787" y="8957"/>
                  </a:lnTo>
                  <a:lnTo>
                    <a:pt x="18821" y="8856"/>
                  </a:lnTo>
                  <a:lnTo>
                    <a:pt x="18787" y="8788"/>
                  </a:lnTo>
                  <a:lnTo>
                    <a:pt x="18754" y="8755"/>
                  </a:lnTo>
                  <a:lnTo>
                    <a:pt x="18552" y="7745"/>
                  </a:lnTo>
                  <a:lnTo>
                    <a:pt x="18316" y="6364"/>
                  </a:lnTo>
                  <a:lnTo>
                    <a:pt x="18148" y="5691"/>
                  </a:lnTo>
                  <a:lnTo>
                    <a:pt x="17979" y="4984"/>
                  </a:lnTo>
                  <a:lnTo>
                    <a:pt x="17777" y="4512"/>
                  </a:lnTo>
                  <a:lnTo>
                    <a:pt x="17575" y="4007"/>
                  </a:lnTo>
                  <a:lnTo>
                    <a:pt x="17340" y="3536"/>
                  </a:lnTo>
                  <a:lnTo>
                    <a:pt x="17239" y="3267"/>
                  </a:lnTo>
                  <a:lnTo>
                    <a:pt x="17171" y="3031"/>
                  </a:lnTo>
                  <a:lnTo>
                    <a:pt x="17205" y="2930"/>
                  </a:lnTo>
                  <a:lnTo>
                    <a:pt x="17171" y="2896"/>
                  </a:lnTo>
                  <a:lnTo>
                    <a:pt x="17138" y="2863"/>
                  </a:lnTo>
                  <a:lnTo>
                    <a:pt x="17138" y="2829"/>
                  </a:lnTo>
                  <a:lnTo>
                    <a:pt x="17171" y="2829"/>
                  </a:lnTo>
                  <a:lnTo>
                    <a:pt x="17441" y="2728"/>
                  </a:lnTo>
                  <a:lnTo>
                    <a:pt x="17710" y="2694"/>
                  </a:lnTo>
                  <a:lnTo>
                    <a:pt x="17979" y="2661"/>
                  </a:lnTo>
                  <a:close/>
                  <a:moveTo>
                    <a:pt x="24275" y="1"/>
                  </a:moveTo>
                  <a:lnTo>
                    <a:pt x="22626" y="506"/>
                  </a:lnTo>
                  <a:lnTo>
                    <a:pt x="20976" y="977"/>
                  </a:lnTo>
                  <a:lnTo>
                    <a:pt x="19326" y="1381"/>
                  </a:lnTo>
                  <a:lnTo>
                    <a:pt x="17643" y="1785"/>
                  </a:lnTo>
                  <a:lnTo>
                    <a:pt x="14310" y="2593"/>
                  </a:lnTo>
                  <a:lnTo>
                    <a:pt x="12626" y="2997"/>
                  </a:lnTo>
                  <a:lnTo>
                    <a:pt x="10976" y="3401"/>
                  </a:lnTo>
                  <a:lnTo>
                    <a:pt x="9630" y="3772"/>
                  </a:lnTo>
                  <a:lnTo>
                    <a:pt x="8317" y="4176"/>
                  </a:lnTo>
                  <a:lnTo>
                    <a:pt x="5691" y="5017"/>
                  </a:lnTo>
                  <a:lnTo>
                    <a:pt x="5051" y="5253"/>
                  </a:lnTo>
                  <a:lnTo>
                    <a:pt x="4714" y="5388"/>
                  </a:lnTo>
                  <a:lnTo>
                    <a:pt x="4377" y="5590"/>
                  </a:lnTo>
                  <a:lnTo>
                    <a:pt x="4108" y="5792"/>
                  </a:lnTo>
                  <a:lnTo>
                    <a:pt x="3973" y="5926"/>
                  </a:lnTo>
                  <a:lnTo>
                    <a:pt x="3906" y="6061"/>
                  </a:lnTo>
                  <a:lnTo>
                    <a:pt x="3839" y="6230"/>
                  </a:lnTo>
                  <a:lnTo>
                    <a:pt x="3805" y="6364"/>
                  </a:lnTo>
                  <a:lnTo>
                    <a:pt x="3771" y="6533"/>
                  </a:lnTo>
                  <a:lnTo>
                    <a:pt x="3805" y="6735"/>
                  </a:lnTo>
                  <a:lnTo>
                    <a:pt x="3771" y="7105"/>
                  </a:lnTo>
                  <a:lnTo>
                    <a:pt x="3805" y="7509"/>
                  </a:lnTo>
                  <a:lnTo>
                    <a:pt x="3906" y="7913"/>
                  </a:lnTo>
                  <a:lnTo>
                    <a:pt x="4007" y="8317"/>
                  </a:lnTo>
                  <a:lnTo>
                    <a:pt x="4310" y="9125"/>
                  </a:lnTo>
                  <a:lnTo>
                    <a:pt x="4546" y="9866"/>
                  </a:lnTo>
                  <a:lnTo>
                    <a:pt x="5556" y="13434"/>
                  </a:lnTo>
                  <a:lnTo>
                    <a:pt x="4916" y="12761"/>
                  </a:lnTo>
                  <a:lnTo>
                    <a:pt x="4243" y="12121"/>
                  </a:lnTo>
                  <a:lnTo>
                    <a:pt x="3839" y="11717"/>
                  </a:lnTo>
                  <a:lnTo>
                    <a:pt x="3401" y="11381"/>
                  </a:lnTo>
                  <a:lnTo>
                    <a:pt x="2963" y="11010"/>
                  </a:lnTo>
                  <a:lnTo>
                    <a:pt x="2559" y="10606"/>
                  </a:lnTo>
                  <a:lnTo>
                    <a:pt x="2290" y="10371"/>
                  </a:lnTo>
                  <a:lnTo>
                    <a:pt x="1987" y="10101"/>
                  </a:lnTo>
                  <a:lnTo>
                    <a:pt x="1819" y="9967"/>
                  </a:lnTo>
                  <a:lnTo>
                    <a:pt x="1650" y="9899"/>
                  </a:lnTo>
                  <a:lnTo>
                    <a:pt x="1482" y="9866"/>
                  </a:lnTo>
                  <a:lnTo>
                    <a:pt x="1280" y="9899"/>
                  </a:lnTo>
                  <a:lnTo>
                    <a:pt x="1280" y="9832"/>
                  </a:lnTo>
                  <a:lnTo>
                    <a:pt x="1246" y="9765"/>
                  </a:lnTo>
                  <a:lnTo>
                    <a:pt x="1179" y="9731"/>
                  </a:lnTo>
                  <a:lnTo>
                    <a:pt x="1112" y="9731"/>
                  </a:lnTo>
                  <a:lnTo>
                    <a:pt x="943" y="9832"/>
                  </a:lnTo>
                  <a:lnTo>
                    <a:pt x="775" y="10000"/>
                  </a:lnTo>
                  <a:lnTo>
                    <a:pt x="506" y="10303"/>
                  </a:lnTo>
                  <a:lnTo>
                    <a:pt x="270" y="10573"/>
                  </a:lnTo>
                  <a:lnTo>
                    <a:pt x="169" y="10741"/>
                  </a:lnTo>
                  <a:lnTo>
                    <a:pt x="135" y="10808"/>
                  </a:lnTo>
                  <a:lnTo>
                    <a:pt x="135" y="10876"/>
                  </a:lnTo>
                  <a:lnTo>
                    <a:pt x="102" y="10876"/>
                  </a:lnTo>
                  <a:lnTo>
                    <a:pt x="68" y="10909"/>
                  </a:lnTo>
                  <a:lnTo>
                    <a:pt x="34" y="10943"/>
                  </a:lnTo>
                  <a:lnTo>
                    <a:pt x="1" y="10977"/>
                  </a:lnTo>
                  <a:lnTo>
                    <a:pt x="34" y="11010"/>
                  </a:lnTo>
                  <a:lnTo>
                    <a:pt x="68" y="11044"/>
                  </a:lnTo>
                  <a:lnTo>
                    <a:pt x="236" y="11145"/>
                  </a:lnTo>
                  <a:lnTo>
                    <a:pt x="371" y="11280"/>
                  </a:lnTo>
                  <a:lnTo>
                    <a:pt x="640" y="11549"/>
                  </a:lnTo>
                  <a:lnTo>
                    <a:pt x="1145" y="12155"/>
                  </a:lnTo>
                  <a:lnTo>
                    <a:pt x="1448" y="12525"/>
                  </a:lnTo>
                  <a:lnTo>
                    <a:pt x="1785" y="12896"/>
                  </a:lnTo>
                  <a:lnTo>
                    <a:pt x="2155" y="13232"/>
                  </a:lnTo>
                  <a:lnTo>
                    <a:pt x="2526" y="13569"/>
                  </a:lnTo>
                  <a:lnTo>
                    <a:pt x="3401" y="14243"/>
                  </a:lnTo>
                  <a:lnTo>
                    <a:pt x="4276" y="14983"/>
                  </a:lnTo>
                  <a:lnTo>
                    <a:pt x="4680" y="15354"/>
                  </a:lnTo>
                  <a:lnTo>
                    <a:pt x="5085" y="15758"/>
                  </a:lnTo>
                  <a:lnTo>
                    <a:pt x="5455" y="16195"/>
                  </a:lnTo>
                  <a:lnTo>
                    <a:pt x="5792" y="16633"/>
                  </a:lnTo>
                  <a:lnTo>
                    <a:pt x="5859" y="16700"/>
                  </a:lnTo>
                  <a:lnTo>
                    <a:pt x="5994" y="16700"/>
                  </a:lnTo>
                  <a:lnTo>
                    <a:pt x="6027" y="16633"/>
                  </a:lnTo>
                  <a:lnTo>
                    <a:pt x="6061" y="16599"/>
                  </a:lnTo>
                  <a:lnTo>
                    <a:pt x="6162" y="16734"/>
                  </a:lnTo>
                  <a:lnTo>
                    <a:pt x="6263" y="16835"/>
                  </a:lnTo>
                  <a:lnTo>
                    <a:pt x="6330" y="16869"/>
                  </a:lnTo>
                  <a:lnTo>
                    <a:pt x="6330" y="16902"/>
                  </a:lnTo>
                  <a:lnTo>
                    <a:pt x="6600" y="17744"/>
                  </a:lnTo>
                  <a:lnTo>
                    <a:pt x="6869" y="18619"/>
                  </a:lnTo>
                  <a:lnTo>
                    <a:pt x="7071" y="19461"/>
                  </a:lnTo>
                  <a:lnTo>
                    <a:pt x="7239" y="20336"/>
                  </a:lnTo>
                  <a:lnTo>
                    <a:pt x="7610" y="22087"/>
                  </a:lnTo>
                  <a:lnTo>
                    <a:pt x="7812" y="22963"/>
                  </a:lnTo>
                  <a:lnTo>
                    <a:pt x="8081" y="23838"/>
                  </a:lnTo>
                  <a:lnTo>
                    <a:pt x="8653" y="25656"/>
                  </a:lnTo>
                  <a:lnTo>
                    <a:pt x="9226" y="27474"/>
                  </a:lnTo>
                  <a:lnTo>
                    <a:pt x="9327" y="27710"/>
                  </a:lnTo>
                  <a:lnTo>
                    <a:pt x="9428" y="27912"/>
                  </a:lnTo>
                  <a:lnTo>
                    <a:pt x="9529" y="28114"/>
                  </a:lnTo>
                  <a:lnTo>
                    <a:pt x="9663" y="28316"/>
                  </a:lnTo>
                  <a:lnTo>
                    <a:pt x="9832" y="28484"/>
                  </a:lnTo>
                  <a:lnTo>
                    <a:pt x="10000" y="28652"/>
                  </a:lnTo>
                  <a:lnTo>
                    <a:pt x="10202" y="28787"/>
                  </a:lnTo>
                  <a:lnTo>
                    <a:pt x="10438" y="28888"/>
                  </a:lnTo>
                  <a:lnTo>
                    <a:pt x="10707" y="28955"/>
                  </a:lnTo>
                  <a:lnTo>
                    <a:pt x="11010" y="29023"/>
                  </a:lnTo>
                  <a:lnTo>
                    <a:pt x="11313" y="29056"/>
                  </a:lnTo>
                  <a:lnTo>
                    <a:pt x="11616" y="29056"/>
                  </a:lnTo>
                  <a:lnTo>
                    <a:pt x="11919" y="29023"/>
                  </a:lnTo>
                  <a:lnTo>
                    <a:pt x="12222" y="28989"/>
                  </a:lnTo>
                  <a:lnTo>
                    <a:pt x="12828" y="28854"/>
                  </a:lnTo>
                  <a:lnTo>
                    <a:pt x="13434" y="28686"/>
                  </a:lnTo>
                  <a:lnTo>
                    <a:pt x="14040" y="28484"/>
                  </a:lnTo>
                  <a:lnTo>
                    <a:pt x="15151" y="28080"/>
                  </a:lnTo>
                  <a:lnTo>
                    <a:pt x="17104" y="27541"/>
                  </a:lnTo>
                  <a:lnTo>
                    <a:pt x="19057" y="27003"/>
                  </a:lnTo>
                  <a:lnTo>
                    <a:pt x="20067" y="26666"/>
                  </a:lnTo>
                  <a:lnTo>
                    <a:pt x="21110" y="26329"/>
                  </a:lnTo>
                  <a:lnTo>
                    <a:pt x="21616" y="26161"/>
                  </a:lnTo>
                  <a:lnTo>
                    <a:pt x="22154" y="26026"/>
                  </a:lnTo>
                  <a:lnTo>
                    <a:pt x="22659" y="25892"/>
                  </a:lnTo>
                  <a:lnTo>
                    <a:pt x="23198" y="25824"/>
                  </a:lnTo>
                  <a:lnTo>
                    <a:pt x="23265" y="25791"/>
                  </a:lnTo>
                  <a:lnTo>
                    <a:pt x="23333" y="25690"/>
                  </a:lnTo>
                  <a:lnTo>
                    <a:pt x="23467" y="25690"/>
                  </a:lnTo>
                  <a:lnTo>
                    <a:pt x="23636" y="25656"/>
                  </a:lnTo>
                  <a:lnTo>
                    <a:pt x="23972" y="25589"/>
                  </a:lnTo>
                  <a:lnTo>
                    <a:pt x="24275" y="25488"/>
                  </a:lnTo>
                  <a:lnTo>
                    <a:pt x="24275" y="25151"/>
                  </a:lnTo>
                  <a:lnTo>
                    <a:pt x="23636" y="25353"/>
                  </a:lnTo>
                  <a:lnTo>
                    <a:pt x="23366" y="25454"/>
                  </a:lnTo>
                  <a:lnTo>
                    <a:pt x="23198" y="25555"/>
                  </a:lnTo>
                  <a:lnTo>
                    <a:pt x="22760" y="25589"/>
                  </a:lnTo>
                  <a:lnTo>
                    <a:pt x="22356" y="25690"/>
                  </a:lnTo>
                  <a:lnTo>
                    <a:pt x="21548" y="25892"/>
                  </a:lnTo>
                  <a:lnTo>
                    <a:pt x="19966" y="26430"/>
                  </a:lnTo>
                  <a:lnTo>
                    <a:pt x="19057" y="26700"/>
                  </a:lnTo>
                  <a:lnTo>
                    <a:pt x="18148" y="26969"/>
                  </a:lnTo>
                  <a:lnTo>
                    <a:pt x="16296" y="27474"/>
                  </a:lnTo>
                  <a:lnTo>
                    <a:pt x="14882" y="27912"/>
                  </a:lnTo>
                  <a:lnTo>
                    <a:pt x="13468" y="28349"/>
                  </a:lnTo>
                  <a:lnTo>
                    <a:pt x="12895" y="28518"/>
                  </a:lnTo>
                  <a:lnTo>
                    <a:pt x="12323" y="28686"/>
                  </a:lnTo>
                  <a:lnTo>
                    <a:pt x="11717" y="28753"/>
                  </a:lnTo>
                  <a:lnTo>
                    <a:pt x="11414" y="28787"/>
                  </a:lnTo>
                  <a:lnTo>
                    <a:pt x="11111" y="28787"/>
                  </a:lnTo>
                  <a:lnTo>
                    <a:pt x="10741" y="28720"/>
                  </a:lnTo>
                  <a:lnTo>
                    <a:pt x="10438" y="28585"/>
                  </a:lnTo>
                  <a:lnTo>
                    <a:pt x="10202" y="28417"/>
                  </a:lnTo>
                  <a:lnTo>
                    <a:pt x="9966" y="28181"/>
                  </a:lnTo>
                  <a:lnTo>
                    <a:pt x="9798" y="27912"/>
                  </a:lnTo>
                  <a:lnTo>
                    <a:pt x="9630" y="27609"/>
                  </a:lnTo>
                  <a:lnTo>
                    <a:pt x="9495" y="27306"/>
                  </a:lnTo>
                  <a:lnTo>
                    <a:pt x="9394" y="26969"/>
                  </a:lnTo>
                  <a:lnTo>
                    <a:pt x="9125" y="26094"/>
                  </a:lnTo>
                  <a:lnTo>
                    <a:pt x="8822" y="25252"/>
                  </a:lnTo>
                  <a:lnTo>
                    <a:pt x="8249" y="23535"/>
                  </a:lnTo>
                  <a:lnTo>
                    <a:pt x="8014" y="22761"/>
                  </a:lnTo>
                  <a:lnTo>
                    <a:pt x="7812" y="21986"/>
                  </a:lnTo>
                  <a:lnTo>
                    <a:pt x="7475" y="20437"/>
                  </a:lnTo>
                  <a:lnTo>
                    <a:pt x="7138" y="18855"/>
                  </a:lnTo>
                  <a:lnTo>
                    <a:pt x="6936" y="18114"/>
                  </a:lnTo>
                  <a:lnTo>
                    <a:pt x="6667" y="17340"/>
                  </a:lnTo>
                  <a:lnTo>
                    <a:pt x="6768" y="17441"/>
                  </a:lnTo>
                  <a:lnTo>
                    <a:pt x="7037" y="17744"/>
                  </a:lnTo>
                  <a:lnTo>
                    <a:pt x="7307" y="18047"/>
                  </a:lnTo>
                  <a:lnTo>
                    <a:pt x="7946" y="18586"/>
                  </a:lnTo>
                  <a:lnTo>
                    <a:pt x="8115" y="18956"/>
                  </a:lnTo>
                  <a:lnTo>
                    <a:pt x="8216" y="19360"/>
                  </a:lnTo>
                  <a:lnTo>
                    <a:pt x="8418" y="20168"/>
                  </a:lnTo>
                  <a:lnTo>
                    <a:pt x="8586" y="21010"/>
                  </a:lnTo>
                  <a:lnTo>
                    <a:pt x="8721" y="21818"/>
                  </a:lnTo>
                  <a:lnTo>
                    <a:pt x="8923" y="23030"/>
                  </a:lnTo>
                  <a:lnTo>
                    <a:pt x="9192" y="24242"/>
                  </a:lnTo>
                  <a:lnTo>
                    <a:pt x="9394" y="25319"/>
                  </a:lnTo>
                  <a:lnTo>
                    <a:pt x="9562" y="25892"/>
                  </a:lnTo>
                  <a:lnTo>
                    <a:pt x="9731" y="26498"/>
                  </a:lnTo>
                  <a:lnTo>
                    <a:pt x="10000" y="27036"/>
                  </a:lnTo>
                  <a:lnTo>
                    <a:pt x="10135" y="27272"/>
                  </a:lnTo>
                  <a:lnTo>
                    <a:pt x="10303" y="27508"/>
                  </a:lnTo>
                  <a:lnTo>
                    <a:pt x="10505" y="27710"/>
                  </a:lnTo>
                  <a:lnTo>
                    <a:pt x="10707" y="27878"/>
                  </a:lnTo>
                  <a:lnTo>
                    <a:pt x="10943" y="28013"/>
                  </a:lnTo>
                  <a:lnTo>
                    <a:pt x="11178" y="28147"/>
                  </a:lnTo>
                  <a:lnTo>
                    <a:pt x="11515" y="28215"/>
                  </a:lnTo>
                  <a:lnTo>
                    <a:pt x="11852" y="28248"/>
                  </a:lnTo>
                  <a:lnTo>
                    <a:pt x="12188" y="28248"/>
                  </a:lnTo>
                  <a:lnTo>
                    <a:pt x="12525" y="28215"/>
                  </a:lnTo>
                  <a:lnTo>
                    <a:pt x="12862" y="28147"/>
                  </a:lnTo>
                  <a:lnTo>
                    <a:pt x="13199" y="28046"/>
                  </a:lnTo>
                  <a:lnTo>
                    <a:pt x="13838" y="27878"/>
                  </a:lnTo>
                  <a:lnTo>
                    <a:pt x="14613" y="27609"/>
                  </a:lnTo>
                  <a:lnTo>
                    <a:pt x="15387" y="27306"/>
                  </a:lnTo>
                  <a:lnTo>
                    <a:pt x="16195" y="27003"/>
                  </a:lnTo>
                  <a:lnTo>
                    <a:pt x="16969" y="26733"/>
                  </a:lnTo>
                  <a:lnTo>
                    <a:pt x="21279" y="25488"/>
                  </a:lnTo>
                  <a:lnTo>
                    <a:pt x="22356" y="25151"/>
                  </a:lnTo>
                  <a:lnTo>
                    <a:pt x="23467" y="24814"/>
                  </a:lnTo>
                  <a:lnTo>
                    <a:pt x="24275" y="24579"/>
                  </a:lnTo>
                  <a:lnTo>
                    <a:pt x="24275" y="24276"/>
                  </a:lnTo>
                  <a:lnTo>
                    <a:pt x="22929" y="24713"/>
                  </a:lnTo>
                  <a:lnTo>
                    <a:pt x="20807" y="25387"/>
                  </a:lnTo>
                  <a:lnTo>
                    <a:pt x="18686" y="25993"/>
                  </a:lnTo>
                  <a:lnTo>
                    <a:pt x="16936" y="26531"/>
                  </a:lnTo>
                  <a:lnTo>
                    <a:pt x="16094" y="26801"/>
                  </a:lnTo>
                  <a:lnTo>
                    <a:pt x="15252" y="27104"/>
                  </a:lnTo>
                  <a:lnTo>
                    <a:pt x="14444" y="27407"/>
                  </a:lnTo>
                  <a:lnTo>
                    <a:pt x="13670" y="27676"/>
                  </a:lnTo>
                  <a:lnTo>
                    <a:pt x="13232" y="27811"/>
                  </a:lnTo>
                  <a:lnTo>
                    <a:pt x="12828" y="27878"/>
                  </a:lnTo>
                  <a:lnTo>
                    <a:pt x="12424" y="27945"/>
                  </a:lnTo>
                  <a:lnTo>
                    <a:pt x="12020" y="27979"/>
                  </a:lnTo>
                  <a:lnTo>
                    <a:pt x="11650" y="27979"/>
                  </a:lnTo>
                  <a:lnTo>
                    <a:pt x="11313" y="27878"/>
                  </a:lnTo>
                  <a:lnTo>
                    <a:pt x="11044" y="27777"/>
                  </a:lnTo>
                  <a:lnTo>
                    <a:pt x="10774" y="27575"/>
                  </a:lnTo>
                  <a:lnTo>
                    <a:pt x="10539" y="27373"/>
                  </a:lnTo>
                  <a:lnTo>
                    <a:pt x="10337" y="27104"/>
                  </a:lnTo>
                  <a:lnTo>
                    <a:pt x="10168" y="26834"/>
                  </a:lnTo>
                  <a:lnTo>
                    <a:pt x="10034" y="26531"/>
                  </a:lnTo>
                  <a:lnTo>
                    <a:pt x="9899" y="26195"/>
                  </a:lnTo>
                  <a:lnTo>
                    <a:pt x="9764" y="25858"/>
                  </a:lnTo>
                  <a:lnTo>
                    <a:pt x="9596" y="25185"/>
                  </a:lnTo>
                  <a:lnTo>
                    <a:pt x="9461" y="24511"/>
                  </a:lnTo>
                  <a:lnTo>
                    <a:pt x="9327" y="23872"/>
                  </a:lnTo>
                  <a:lnTo>
                    <a:pt x="9125" y="22626"/>
                  </a:lnTo>
                  <a:lnTo>
                    <a:pt x="8923" y="21346"/>
                  </a:lnTo>
                  <a:lnTo>
                    <a:pt x="8822" y="20707"/>
                  </a:lnTo>
                  <a:lnTo>
                    <a:pt x="8687" y="20101"/>
                  </a:lnTo>
                  <a:lnTo>
                    <a:pt x="8519" y="19495"/>
                  </a:lnTo>
                  <a:lnTo>
                    <a:pt x="8317" y="18889"/>
                  </a:lnTo>
                  <a:lnTo>
                    <a:pt x="8350" y="18922"/>
                  </a:lnTo>
                  <a:lnTo>
                    <a:pt x="9259" y="19764"/>
                  </a:lnTo>
                  <a:lnTo>
                    <a:pt x="9697" y="20168"/>
                  </a:lnTo>
                  <a:lnTo>
                    <a:pt x="10135" y="20572"/>
                  </a:lnTo>
                  <a:lnTo>
                    <a:pt x="10539" y="20875"/>
                  </a:lnTo>
                  <a:lnTo>
                    <a:pt x="10741" y="21043"/>
                  </a:lnTo>
                  <a:lnTo>
                    <a:pt x="10909" y="21178"/>
                  </a:lnTo>
                  <a:lnTo>
                    <a:pt x="11212" y="21447"/>
                  </a:lnTo>
                  <a:lnTo>
                    <a:pt x="11347" y="21548"/>
                  </a:lnTo>
                  <a:lnTo>
                    <a:pt x="11549" y="21616"/>
                  </a:lnTo>
                  <a:lnTo>
                    <a:pt x="11616" y="21649"/>
                  </a:lnTo>
                  <a:lnTo>
                    <a:pt x="11683" y="21616"/>
                  </a:lnTo>
                  <a:lnTo>
                    <a:pt x="11717" y="21582"/>
                  </a:lnTo>
                  <a:lnTo>
                    <a:pt x="11717" y="21616"/>
                  </a:lnTo>
                  <a:lnTo>
                    <a:pt x="11751" y="21649"/>
                  </a:lnTo>
                  <a:lnTo>
                    <a:pt x="11919" y="21784"/>
                  </a:lnTo>
                  <a:lnTo>
                    <a:pt x="12121" y="21885"/>
                  </a:lnTo>
                  <a:lnTo>
                    <a:pt x="11616" y="21986"/>
                  </a:lnTo>
                  <a:lnTo>
                    <a:pt x="11380" y="22053"/>
                  </a:lnTo>
                  <a:lnTo>
                    <a:pt x="11178" y="22155"/>
                  </a:lnTo>
                  <a:lnTo>
                    <a:pt x="11111" y="22222"/>
                  </a:lnTo>
                  <a:lnTo>
                    <a:pt x="11111" y="22289"/>
                  </a:lnTo>
                  <a:lnTo>
                    <a:pt x="11178" y="22357"/>
                  </a:lnTo>
                  <a:lnTo>
                    <a:pt x="11246" y="22357"/>
                  </a:lnTo>
                  <a:lnTo>
                    <a:pt x="12525" y="22020"/>
                  </a:lnTo>
                  <a:lnTo>
                    <a:pt x="13805" y="21683"/>
                  </a:lnTo>
                  <a:lnTo>
                    <a:pt x="15084" y="21313"/>
                  </a:lnTo>
                  <a:lnTo>
                    <a:pt x="16363" y="20976"/>
                  </a:lnTo>
                  <a:lnTo>
                    <a:pt x="18686" y="20404"/>
                  </a:lnTo>
                  <a:lnTo>
                    <a:pt x="21009" y="19831"/>
                  </a:lnTo>
                  <a:lnTo>
                    <a:pt x="21110" y="20235"/>
                  </a:lnTo>
                  <a:lnTo>
                    <a:pt x="20841" y="20269"/>
                  </a:lnTo>
                  <a:lnTo>
                    <a:pt x="20538" y="20303"/>
                  </a:lnTo>
                  <a:lnTo>
                    <a:pt x="19932" y="20437"/>
                  </a:lnTo>
                  <a:lnTo>
                    <a:pt x="18821" y="20740"/>
                  </a:lnTo>
                  <a:lnTo>
                    <a:pt x="18013" y="20942"/>
                  </a:lnTo>
                  <a:lnTo>
                    <a:pt x="17239" y="21178"/>
                  </a:lnTo>
                  <a:lnTo>
                    <a:pt x="15690" y="21649"/>
                  </a:lnTo>
                  <a:lnTo>
                    <a:pt x="14108" y="22155"/>
                  </a:lnTo>
                  <a:lnTo>
                    <a:pt x="13333" y="22424"/>
                  </a:lnTo>
                  <a:lnTo>
                    <a:pt x="12525" y="22660"/>
                  </a:lnTo>
                  <a:lnTo>
                    <a:pt x="12188" y="22693"/>
                  </a:lnTo>
                  <a:lnTo>
                    <a:pt x="11852" y="22761"/>
                  </a:lnTo>
                  <a:lnTo>
                    <a:pt x="11683" y="22794"/>
                  </a:lnTo>
                  <a:lnTo>
                    <a:pt x="11515" y="22895"/>
                  </a:lnTo>
                  <a:lnTo>
                    <a:pt x="11414" y="22996"/>
                  </a:lnTo>
                  <a:lnTo>
                    <a:pt x="11313" y="23131"/>
                  </a:lnTo>
                  <a:lnTo>
                    <a:pt x="11313" y="23165"/>
                  </a:lnTo>
                  <a:lnTo>
                    <a:pt x="11347" y="23165"/>
                  </a:lnTo>
                  <a:lnTo>
                    <a:pt x="11784" y="23030"/>
                  </a:lnTo>
                  <a:lnTo>
                    <a:pt x="12222" y="22929"/>
                  </a:lnTo>
                  <a:lnTo>
                    <a:pt x="12660" y="22862"/>
                  </a:lnTo>
                  <a:lnTo>
                    <a:pt x="13097" y="22727"/>
                  </a:lnTo>
                  <a:lnTo>
                    <a:pt x="14545" y="22289"/>
                  </a:lnTo>
                  <a:lnTo>
                    <a:pt x="15993" y="21818"/>
                  </a:lnTo>
                  <a:lnTo>
                    <a:pt x="17306" y="21414"/>
                  </a:lnTo>
                  <a:lnTo>
                    <a:pt x="18653" y="21043"/>
                  </a:lnTo>
                  <a:lnTo>
                    <a:pt x="19259" y="20841"/>
                  </a:lnTo>
                  <a:lnTo>
                    <a:pt x="19898" y="20673"/>
                  </a:lnTo>
                  <a:lnTo>
                    <a:pt x="20538" y="20538"/>
                  </a:lnTo>
                  <a:lnTo>
                    <a:pt x="20875" y="20505"/>
                  </a:lnTo>
                  <a:lnTo>
                    <a:pt x="21178" y="20505"/>
                  </a:lnTo>
                  <a:lnTo>
                    <a:pt x="21346" y="21043"/>
                  </a:lnTo>
                  <a:lnTo>
                    <a:pt x="20740" y="21144"/>
                  </a:lnTo>
                  <a:lnTo>
                    <a:pt x="20134" y="21279"/>
                  </a:lnTo>
                  <a:lnTo>
                    <a:pt x="18922" y="21582"/>
                  </a:lnTo>
                  <a:lnTo>
                    <a:pt x="16498" y="22256"/>
                  </a:lnTo>
                  <a:lnTo>
                    <a:pt x="15252" y="22592"/>
                  </a:lnTo>
                  <a:lnTo>
                    <a:pt x="14007" y="22963"/>
                  </a:lnTo>
                  <a:lnTo>
                    <a:pt x="12761" y="23400"/>
                  </a:lnTo>
                  <a:lnTo>
                    <a:pt x="11549" y="23838"/>
                  </a:lnTo>
                  <a:lnTo>
                    <a:pt x="11515" y="23872"/>
                  </a:lnTo>
                  <a:lnTo>
                    <a:pt x="11515" y="23905"/>
                  </a:lnTo>
                  <a:lnTo>
                    <a:pt x="11549" y="23973"/>
                  </a:lnTo>
                  <a:lnTo>
                    <a:pt x="11582" y="23973"/>
                  </a:lnTo>
                  <a:lnTo>
                    <a:pt x="12188" y="23872"/>
                  </a:lnTo>
                  <a:lnTo>
                    <a:pt x="12794" y="23737"/>
                  </a:lnTo>
                  <a:lnTo>
                    <a:pt x="13367" y="23569"/>
                  </a:lnTo>
                  <a:lnTo>
                    <a:pt x="13973" y="23333"/>
                  </a:lnTo>
                  <a:lnTo>
                    <a:pt x="15151" y="22929"/>
                  </a:lnTo>
                  <a:lnTo>
                    <a:pt x="15724" y="22727"/>
                  </a:lnTo>
                  <a:lnTo>
                    <a:pt x="16330" y="22559"/>
                  </a:lnTo>
                  <a:lnTo>
                    <a:pt x="17575" y="22222"/>
                  </a:lnTo>
                  <a:lnTo>
                    <a:pt x="18855" y="21851"/>
                  </a:lnTo>
                  <a:lnTo>
                    <a:pt x="20134" y="21548"/>
                  </a:lnTo>
                  <a:lnTo>
                    <a:pt x="20774" y="21414"/>
                  </a:lnTo>
                  <a:lnTo>
                    <a:pt x="21414" y="21279"/>
                  </a:lnTo>
                  <a:lnTo>
                    <a:pt x="21750" y="22155"/>
                  </a:lnTo>
                  <a:lnTo>
                    <a:pt x="21919" y="22592"/>
                  </a:lnTo>
                  <a:lnTo>
                    <a:pt x="22154" y="22996"/>
                  </a:lnTo>
                  <a:lnTo>
                    <a:pt x="22188" y="23064"/>
                  </a:lnTo>
                  <a:lnTo>
                    <a:pt x="22255" y="23064"/>
                  </a:lnTo>
                  <a:lnTo>
                    <a:pt x="22356" y="23030"/>
                  </a:lnTo>
                  <a:lnTo>
                    <a:pt x="22390" y="22963"/>
                  </a:lnTo>
                  <a:lnTo>
                    <a:pt x="22525" y="22525"/>
                  </a:lnTo>
                  <a:lnTo>
                    <a:pt x="22592" y="22323"/>
                  </a:lnTo>
                  <a:lnTo>
                    <a:pt x="22659" y="22121"/>
                  </a:lnTo>
                  <a:lnTo>
                    <a:pt x="22760" y="22222"/>
                  </a:lnTo>
                  <a:lnTo>
                    <a:pt x="22861" y="22289"/>
                  </a:lnTo>
                  <a:lnTo>
                    <a:pt x="23131" y="22390"/>
                  </a:lnTo>
                  <a:lnTo>
                    <a:pt x="23164" y="22491"/>
                  </a:lnTo>
                  <a:lnTo>
                    <a:pt x="23198" y="22525"/>
                  </a:lnTo>
                  <a:lnTo>
                    <a:pt x="23232" y="22559"/>
                  </a:lnTo>
                  <a:lnTo>
                    <a:pt x="23333" y="22559"/>
                  </a:lnTo>
                  <a:lnTo>
                    <a:pt x="23400" y="22525"/>
                  </a:lnTo>
                  <a:lnTo>
                    <a:pt x="23434" y="22458"/>
                  </a:lnTo>
                  <a:lnTo>
                    <a:pt x="23434" y="22424"/>
                  </a:lnTo>
                  <a:lnTo>
                    <a:pt x="23400" y="22357"/>
                  </a:lnTo>
                  <a:lnTo>
                    <a:pt x="23400" y="22256"/>
                  </a:lnTo>
                  <a:lnTo>
                    <a:pt x="23366" y="22188"/>
                  </a:lnTo>
                  <a:lnTo>
                    <a:pt x="22962" y="20841"/>
                  </a:lnTo>
                  <a:lnTo>
                    <a:pt x="22558" y="19495"/>
                  </a:lnTo>
                  <a:lnTo>
                    <a:pt x="22121" y="18114"/>
                  </a:lnTo>
                  <a:lnTo>
                    <a:pt x="21750" y="16768"/>
                  </a:lnTo>
                  <a:lnTo>
                    <a:pt x="21582" y="16061"/>
                  </a:lnTo>
                  <a:lnTo>
                    <a:pt x="21414" y="15320"/>
                  </a:lnTo>
                  <a:lnTo>
                    <a:pt x="21178" y="13872"/>
                  </a:lnTo>
                  <a:lnTo>
                    <a:pt x="20908" y="12424"/>
                  </a:lnTo>
                  <a:lnTo>
                    <a:pt x="20774" y="11717"/>
                  </a:lnTo>
                  <a:lnTo>
                    <a:pt x="20639" y="10977"/>
                  </a:lnTo>
                  <a:lnTo>
                    <a:pt x="20437" y="10337"/>
                  </a:lnTo>
                  <a:lnTo>
                    <a:pt x="20269" y="9664"/>
                  </a:lnTo>
                  <a:lnTo>
                    <a:pt x="19898" y="8384"/>
                  </a:lnTo>
                  <a:lnTo>
                    <a:pt x="19528" y="6903"/>
                  </a:lnTo>
                  <a:lnTo>
                    <a:pt x="19360" y="6162"/>
                  </a:lnTo>
                  <a:lnTo>
                    <a:pt x="19158" y="5421"/>
                  </a:lnTo>
                  <a:lnTo>
                    <a:pt x="18855" y="4479"/>
                  </a:lnTo>
                  <a:lnTo>
                    <a:pt x="18552" y="3570"/>
                  </a:lnTo>
                  <a:lnTo>
                    <a:pt x="18451" y="3132"/>
                  </a:lnTo>
                  <a:lnTo>
                    <a:pt x="18350" y="2896"/>
                  </a:lnTo>
                  <a:lnTo>
                    <a:pt x="18282" y="2694"/>
                  </a:lnTo>
                  <a:lnTo>
                    <a:pt x="18518" y="2728"/>
                  </a:lnTo>
                  <a:lnTo>
                    <a:pt x="18821" y="2694"/>
                  </a:lnTo>
                  <a:lnTo>
                    <a:pt x="19494" y="2560"/>
                  </a:lnTo>
                  <a:lnTo>
                    <a:pt x="19494" y="2795"/>
                  </a:lnTo>
                  <a:lnTo>
                    <a:pt x="19528" y="3065"/>
                  </a:lnTo>
                  <a:lnTo>
                    <a:pt x="19629" y="3570"/>
                  </a:lnTo>
                  <a:lnTo>
                    <a:pt x="19764" y="4075"/>
                  </a:lnTo>
                  <a:lnTo>
                    <a:pt x="19932" y="4580"/>
                  </a:lnTo>
                  <a:lnTo>
                    <a:pt x="20100" y="5287"/>
                  </a:lnTo>
                  <a:lnTo>
                    <a:pt x="20269" y="5994"/>
                  </a:lnTo>
                  <a:lnTo>
                    <a:pt x="20572" y="7442"/>
                  </a:lnTo>
                  <a:lnTo>
                    <a:pt x="20740" y="8182"/>
                  </a:lnTo>
                  <a:lnTo>
                    <a:pt x="20908" y="8889"/>
                  </a:lnTo>
                  <a:lnTo>
                    <a:pt x="21312" y="10371"/>
                  </a:lnTo>
                  <a:lnTo>
                    <a:pt x="22154" y="13232"/>
                  </a:lnTo>
                  <a:lnTo>
                    <a:pt x="22962" y="16061"/>
                  </a:lnTo>
                  <a:lnTo>
                    <a:pt x="23366" y="17441"/>
                  </a:lnTo>
                  <a:lnTo>
                    <a:pt x="23737" y="18855"/>
                  </a:lnTo>
                  <a:lnTo>
                    <a:pt x="23972" y="19663"/>
                  </a:lnTo>
                  <a:lnTo>
                    <a:pt x="24275" y="20471"/>
                  </a:lnTo>
                  <a:lnTo>
                    <a:pt x="24275" y="19697"/>
                  </a:lnTo>
                  <a:lnTo>
                    <a:pt x="24107" y="19259"/>
                  </a:lnTo>
                  <a:lnTo>
                    <a:pt x="23972" y="18788"/>
                  </a:lnTo>
                  <a:lnTo>
                    <a:pt x="23602" y="17441"/>
                  </a:lnTo>
                  <a:lnTo>
                    <a:pt x="23232" y="16094"/>
                  </a:lnTo>
                  <a:lnTo>
                    <a:pt x="22457" y="13434"/>
                  </a:lnTo>
                  <a:lnTo>
                    <a:pt x="21649" y="10674"/>
                  </a:lnTo>
                  <a:lnTo>
                    <a:pt x="21245" y="9260"/>
                  </a:lnTo>
                  <a:lnTo>
                    <a:pt x="20875" y="7879"/>
                  </a:lnTo>
                  <a:lnTo>
                    <a:pt x="20605" y="6499"/>
                  </a:lnTo>
                  <a:lnTo>
                    <a:pt x="20302" y="5152"/>
                  </a:lnTo>
                  <a:lnTo>
                    <a:pt x="20134" y="4479"/>
                  </a:lnTo>
                  <a:lnTo>
                    <a:pt x="19932" y="3839"/>
                  </a:lnTo>
                  <a:lnTo>
                    <a:pt x="19764" y="3166"/>
                  </a:lnTo>
                  <a:lnTo>
                    <a:pt x="19629" y="2492"/>
                  </a:lnTo>
                  <a:lnTo>
                    <a:pt x="20504" y="2257"/>
                  </a:lnTo>
                  <a:lnTo>
                    <a:pt x="20976" y="2088"/>
                  </a:lnTo>
                  <a:lnTo>
                    <a:pt x="21818" y="1819"/>
                  </a:lnTo>
                  <a:lnTo>
                    <a:pt x="22626" y="1516"/>
                  </a:lnTo>
                  <a:lnTo>
                    <a:pt x="23434" y="1247"/>
                  </a:lnTo>
                  <a:lnTo>
                    <a:pt x="24275" y="1011"/>
                  </a:lnTo>
                  <a:lnTo>
                    <a:pt x="24275" y="742"/>
                  </a:lnTo>
                  <a:lnTo>
                    <a:pt x="24141" y="809"/>
                  </a:lnTo>
                  <a:lnTo>
                    <a:pt x="21851" y="1583"/>
                  </a:lnTo>
                  <a:lnTo>
                    <a:pt x="20706" y="1954"/>
                  </a:lnTo>
                  <a:lnTo>
                    <a:pt x="19595" y="2290"/>
                  </a:lnTo>
                  <a:lnTo>
                    <a:pt x="18922" y="2492"/>
                  </a:lnTo>
                  <a:lnTo>
                    <a:pt x="18518" y="2560"/>
                  </a:lnTo>
                  <a:lnTo>
                    <a:pt x="18350" y="2560"/>
                  </a:lnTo>
                  <a:lnTo>
                    <a:pt x="18215" y="2526"/>
                  </a:lnTo>
                  <a:lnTo>
                    <a:pt x="18181" y="2492"/>
                  </a:lnTo>
                  <a:lnTo>
                    <a:pt x="18047" y="2459"/>
                  </a:lnTo>
                  <a:lnTo>
                    <a:pt x="17609" y="2459"/>
                  </a:lnTo>
                  <a:lnTo>
                    <a:pt x="17340" y="2526"/>
                  </a:lnTo>
                  <a:lnTo>
                    <a:pt x="17205" y="2593"/>
                  </a:lnTo>
                  <a:lnTo>
                    <a:pt x="17104" y="2661"/>
                  </a:lnTo>
                  <a:lnTo>
                    <a:pt x="17003" y="2661"/>
                  </a:lnTo>
                  <a:lnTo>
                    <a:pt x="16969" y="2694"/>
                  </a:lnTo>
                  <a:lnTo>
                    <a:pt x="16969" y="2728"/>
                  </a:lnTo>
                  <a:lnTo>
                    <a:pt x="16969" y="2863"/>
                  </a:lnTo>
                  <a:lnTo>
                    <a:pt x="16969" y="2896"/>
                  </a:lnTo>
                  <a:lnTo>
                    <a:pt x="16296" y="3098"/>
                  </a:lnTo>
                  <a:lnTo>
                    <a:pt x="15623" y="3300"/>
                  </a:lnTo>
                  <a:lnTo>
                    <a:pt x="14242" y="3637"/>
                  </a:lnTo>
                  <a:lnTo>
                    <a:pt x="12862" y="3906"/>
                  </a:lnTo>
                  <a:lnTo>
                    <a:pt x="11481" y="4209"/>
                  </a:lnTo>
                  <a:lnTo>
                    <a:pt x="10707" y="4411"/>
                  </a:lnTo>
                  <a:lnTo>
                    <a:pt x="9933" y="4647"/>
                  </a:lnTo>
                  <a:lnTo>
                    <a:pt x="8418" y="5051"/>
                  </a:lnTo>
                  <a:lnTo>
                    <a:pt x="7812" y="5219"/>
                  </a:lnTo>
                  <a:lnTo>
                    <a:pt x="7239" y="5354"/>
                  </a:lnTo>
                  <a:lnTo>
                    <a:pt x="6869" y="5455"/>
                  </a:lnTo>
                  <a:lnTo>
                    <a:pt x="6667" y="5522"/>
                  </a:lnTo>
                  <a:lnTo>
                    <a:pt x="6532" y="5522"/>
                  </a:lnTo>
                  <a:lnTo>
                    <a:pt x="6532" y="5556"/>
                  </a:lnTo>
                  <a:lnTo>
                    <a:pt x="6532" y="5623"/>
                  </a:lnTo>
                  <a:lnTo>
                    <a:pt x="6095" y="5758"/>
                  </a:lnTo>
                  <a:lnTo>
                    <a:pt x="5859" y="5859"/>
                  </a:lnTo>
                  <a:lnTo>
                    <a:pt x="5657" y="5994"/>
                  </a:lnTo>
                  <a:lnTo>
                    <a:pt x="5489" y="6129"/>
                  </a:lnTo>
                  <a:lnTo>
                    <a:pt x="5320" y="6263"/>
                  </a:lnTo>
                  <a:lnTo>
                    <a:pt x="5186" y="6465"/>
                  </a:lnTo>
                  <a:lnTo>
                    <a:pt x="5085" y="6701"/>
                  </a:lnTo>
                  <a:lnTo>
                    <a:pt x="5017" y="6937"/>
                  </a:lnTo>
                  <a:lnTo>
                    <a:pt x="4984" y="7240"/>
                  </a:lnTo>
                  <a:lnTo>
                    <a:pt x="5017" y="7543"/>
                  </a:lnTo>
                  <a:lnTo>
                    <a:pt x="5051" y="7846"/>
                  </a:lnTo>
                  <a:lnTo>
                    <a:pt x="5219" y="8418"/>
                  </a:lnTo>
                  <a:lnTo>
                    <a:pt x="5354" y="8957"/>
                  </a:lnTo>
                  <a:lnTo>
                    <a:pt x="5691" y="10674"/>
                  </a:lnTo>
                  <a:lnTo>
                    <a:pt x="6095" y="12391"/>
                  </a:lnTo>
                  <a:lnTo>
                    <a:pt x="6229" y="12963"/>
                  </a:lnTo>
                  <a:lnTo>
                    <a:pt x="6398" y="13535"/>
                  </a:lnTo>
                  <a:lnTo>
                    <a:pt x="6768" y="14647"/>
                  </a:lnTo>
                  <a:lnTo>
                    <a:pt x="6330" y="14243"/>
                  </a:lnTo>
                  <a:lnTo>
                    <a:pt x="5893" y="13805"/>
                  </a:lnTo>
                  <a:lnTo>
                    <a:pt x="5792" y="13333"/>
                  </a:lnTo>
                  <a:lnTo>
                    <a:pt x="5691" y="12862"/>
                  </a:lnTo>
                  <a:lnTo>
                    <a:pt x="5421" y="11919"/>
                  </a:lnTo>
                  <a:lnTo>
                    <a:pt x="5118" y="10977"/>
                  </a:lnTo>
                  <a:lnTo>
                    <a:pt x="4815" y="10034"/>
                  </a:lnTo>
                  <a:lnTo>
                    <a:pt x="4579" y="9226"/>
                  </a:lnTo>
                  <a:lnTo>
                    <a:pt x="4310" y="8384"/>
                  </a:lnTo>
                  <a:lnTo>
                    <a:pt x="4209" y="8014"/>
                  </a:lnTo>
                  <a:lnTo>
                    <a:pt x="4142" y="7644"/>
                  </a:lnTo>
                  <a:lnTo>
                    <a:pt x="4007" y="6903"/>
                  </a:lnTo>
                  <a:lnTo>
                    <a:pt x="4041" y="6869"/>
                  </a:lnTo>
                  <a:lnTo>
                    <a:pt x="4041" y="6802"/>
                  </a:lnTo>
                  <a:lnTo>
                    <a:pt x="4007" y="6566"/>
                  </a:lnTo>
                  <a:lnTo>
                    <a:pt x="4041" y="6364"/>
                  </a:lnTo>
                  <a:lnTo>
                    <a:pt x="4108" y="6196"/>
                  </a:lnTo>
                  <a:lnTo>
                    <a:pt x="4243" y="6027"/>
                  </a:lnTo>
                  <a:lnTo>
                    <a:pt x="4411" y="5859"/>
                  </a:lnTo>
                  <a:lnTo>
                    <a:pt x="4579" y="5724"/>
                  </a:lnTo>
                  <a:lnTo>
                    <a:pt x="4815" y="5590"/>
                  </a:lnTo>
                  <a:lnTo>
                    <a:pt x="5051" y="5489"/>
                  </a:lnTo>
                  <a:lnTo>
                    <a:pt x="5556" y="5287"/>
                  </a:lnTo>
                  <a:lnTo>
                    <a:pt x="6095" y="5152"/>
                  </a:lnTo>
                  <a:lnTo>
                    <a:pt x="6903" y="4916"/>
                  </a:lnTo>
                  <a:lnTo>
                    <a:pt x="9663" y="4075"/>
                  </a:lnTo>
                  <a:lnTo>
                    <a:pt x="11077" y="3671"/>
                  </a:lnTo>
                  <a:lnTo>
                    <a:pt x="12458" y="3300"/>
                  </a:lnTo>
                  <a:lnTo>
                    <a:pt x="15421" y="2593"/>
                  </a:lnTo>
                  <a:lnTo>
                    <a:pt x="18383" y="1886"/>
                  </a:lnTo>
                  <a:lnTo>
                    <a:pt x="19865" y="1516"/>
                  </a:lnTo>
                  <a:lnTo>
                    <a:pt x="21346" y="1146"/>
                  </a:lnTo>
                  <a:lnTo>
                    <a:pt x="22828" y="742"/>
                  </a:lnTo>
                  <a:lnTo>
                    <a:pt x="24275" y="304"/>
                  </a:lnTo>
                  <a:lnTo>
                    <a:pt x="2427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6" name="Google Shape;1776;p12"/>
            <p:cNvSpPr/>
            <p:nvPr/>
          </p:nvSpPr>
          <p:spPr>
            <a:xfrm>
              <a:off x="1181350" y="352575"/>
              <a:ext cx="14350" cy="7600"/>
            </a:xfrm>
            <a:custGeom>
              <a:avLst/>
              <a:gdLst/>
              <a:ahLst/>
              <a:cxnLst/>
              <a:rect l="l" t="t" r="r" b="b"/>
              <a:pathLst>
                <a:path w="574" h="304" extrusionOk="0">
                  <a:moveTo>
                    <a:pt x="405" y="1"/>
                  </a:moveTo>
                  <a:lnTo>
                    <a:pt x="169" y="35"/>
                  </a:lnTo>
                  <a:lnTo>
                    <a:pt x="68" y="102"/>
                  </a:lnTo>
                  <a:lnTo>
                    <a:pt x="34" y="136"/>
                  </a:lnTo>
                  <a:lnTo>
                    <a:pt x="34" y="169"/>
                  </a:lnTo>
                  <a:lnTo>
                    <a:pt x="1" y="203"/>
                  </a:lnTo>
                  <a:lnTo>
                    <a:pt x="68" y="270"/>
                  </a:lnTo>
                  <a:lnTo>
                    <a:pt x="135" y="270"/>
                  </a:lnTo>
                  <a:lnTo>
                    <a:pt x="203" y="304"/>
                  </a:lnTo>
                  <a:lnTo>
                    <a:pt x="438" y="270"/>
                  </a:lnTo>
                  <a:lnTo>
                    <a:pt x="506" y="237"/>
                  </a:lnTo>
                  <a:lnTo>
                    <a:pt x="573" y="203"/>
                  </a:lnTo>
                  <a:lnTo>
                    <a:pt x="573" y="169"/>
                  </a:lnTo>
                  <a:lnTo>
                    <a:pt x="573" y="102"/>
                  </a:lnTo>
                  <a:lnTo>
                    <a:pt x="573" y="68"/>
                  </a:lnTo>
                  <a:lnTo>
                    <a:pt x="539" y="35"/>
                  </a:lnTo>
                  <a:lnTo>
                    <a:pt x="47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7" name="Google Shape;1777;p12"/>
            <p:cNvSpPr/>
            <p:nvPr/>
          </p:nvSpPr>
          <p:spPr>
            <a:xfrm>
              <a:off x="3756950" y="1480475"/>
              <a:ext cx="19400" cy="8425"/>
            </a:xfrm>
            <a:custGeom>
              <a:avLst/>
              <a:gdLst/>
              <a:ahLst/>
              <a:cxnLst/>
              <a:rect l="l" t="t" r="r" b="b"/>
              <a:pathLst>
                <a:path w="776" h="337" extrusionOk="0">
                  <a:moveTo>
                    <a:pt x="775" y="0"/>
                  </a:moveTo>
                  <a:lnTo>
                    <a:pt x="371" y="101"/>
                  </a:lnTo>
                  <a:lnTo>
                    <a:pt x="203" y="202"/>
                  </a:lnTo>
                  <a:lnTo>
                    <a:pt x="1" y="303"/>
                  </a:lnTo>
                  <a:lnTo>
                    <a:pt x="1" y="337"/>
                  </a:lnTo>
                  <a:lnTo>
                    <a:pt x="405" y="337"/>
                  </a:lnTo>
                  <a:lnTo>
                    <a:pt x="775" y="269"/>
                  </a:lnTo>
                  <a:lnTo>
                    <a:pt x="77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8" name="Google Shape;1778;p12"/>
            <p:cNvSpPr/>
            <p:nvPr/>
          </p:nvSpPr>
          <p:spPr>
            <a:xfrm>
              <a:off x="3750225" y="1433325"/>
              <a:ext cx="26125" cy="14325"/>
            </a:xfrm>
            <a:custGeom>
              <a:avLst/>
              <a:gdLst/>
              <a:ahLst/>
              <a:cxnLst/>
              <a:rect l="l" t="t" r="r" b="b"/>
              <a:pathLst>
                <a:path w="1045" h="573" extrusionOk="0">
                  <a:moveTo>
                    <a:pt x="1044" y="1"/>
                  </a:moveTo>
                  <a:lnTo>
                    <a:pt x="573" y="236"/>
                  </a:lnTo>
                  <a:lnTo>
                    <a:pt x="337" y="304"/>
                  </a:lnTo>
                  <a:lnTo>
                    <a:pt x="68" y="371"/>
                  </a:lnTo>
                  <a:lnTo>
                    <a:pt x="1" y="405"/>
                  </a:lnTo>
                  <a:lnTo>
                    <a:pt x="1" y="472"/>
                  </a:lnTo>
                  <a:lnTo>
                    <a:pt x="34" y="506"/>
                  </a:lnTo>
                  <a:lnTo>
                    <a:pt x="68" y="573"/>
                  </a:lnTo>
                  <a:lnTo>
                    <a:pt x="304" y="573"/>
                  </a:lnTo>
                  <a:lnTo>
                    <a:pt x="573" y="539"/>
                  </a:lnTo>
                  <a:lnTo>
                    <a:pt x="809" y="438"/>
                  </a:lnTo>
                  <a:lnTo>
                    <a:pt x="1044" y="337"/>
                  </a:lnTo>
                  <a:lnTo>
                    <a:pt x="104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9" name="Google Shape;1779;p12"/>
            <p:cNvSpPr/>
            <p:nvPr/>
          </p:nvSpPr>
          <p:spPr>
            <a:xfrm>
              <a:off x="3766225" y="1498975"/>
              <a:ext cx="10125" cy="8450"/>
            </a:xfrm>
            <a:custGeom>
              <a:avLst/>
              <a:gdLst/>
              <a:ahLst/>
              <a:cxnLst/>
              <a:rect l="l" t="t" r="r" b="b"/>
              <a:pathLst>
                <a:path w="405" h="338" extrusionOk="0">
                  <a:moveTo>
                    <a:pt x="404" y="1"/>
                  </a:moveTo>
                  <a:lnTo>
                    <a:pt x="236" y="68"/>
                  </a:lnTo>
                  <a:lnTo>
                    <a:pt x="68" y="135"/>
                  </a:lnTo>
                  <a:lnTo>
                    <a:pt x="0" y="203"/>
                  </a:lnTo>
                  <a:lnTo>
                    <a:pt x="0" y="270"/>
                  </a:lnTo>
                  <a:lnTo>
                    <a:pt x="34" y="304"/>
                  </a:lnTo>
                  <a:lnTo>
                    <a:pt x="101" y="337"/>
                  </a:lnTo>
                  <a:lnTo>
                    <a:pt x="270" y="337"/>
                  </a:lnTo>
                  <a:lnTo>
                    <a:pt x="404" y="304"/>
                  </a:lnTo>
                  <a:lnTo>
                    <a:pt x="40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0" name="Google Shape;1780;p12"/>
            <p:cNvSpPr/>
            <p:nvPr/>
          </p:nvSpPr>
          <p:spPr>
            <a:xfrm>
              <a:off x="3769575" y="2203475"/>
              <a:ext cx="6775" cy="14350"/>
            </a:xfrm>
            <a:custGeom>
              <a:avLst/>
              <a:gdLst/>
              <a:ahLst/>
              <a:cxnLst/>
              <a:rect l="l" t="t" r="r" b="b"/>
              <a:pathLst>
                <a:path w="271" h="574" extrusionOk="0">
                  <a:moveTo>
                    <a:pt x="68" y="1"/>
                  </a:moveTo>
                  <a:lnTo>
                    <a:pt x="35" y="35"/>
                  </a:lnTo>
                  <a:lnTo>
                    <a:pt x="1" y="68"/>
                  </a:lnTo>
                  <a:lnTo>
                    <a:pt x="1" y="102"/>
                  </a:lnTo>
                  <a:lnTo>
                    <a:pt x="136" y="338"/>
                  </a:lnTo>
                  <a:lnTo>
                    <a:pt x="270" y="573"/>
                  </a:lnTo>
                  <a:lnTo>
                    <a:pt x="270" y="169"/>
                  </a:lnTo>
                  <a:lnTo>
                    <a:pt x="136" y="35"/>
                  </a:lnTo>
                  <a:lnTo>
                    <a:pt x="6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1" name="Google Shape;1781;p12"/>
            <p:cNvSpPr/>
            <p:nvPr/>
          </p:nvSpPr>
          <p:spPr>
            <a:xfrm>
              <a:off x="2059250" y="2761525"/>
              <a:ext cx="9275" cy="15175"/>
            </a:xfrm>
            <a:custGeom>
              <a:avLst/>
              <a:gdLst/>
              <a:ahLst/>
              <a:cxnLst/>
              <a:rect l="l" t="t" r="r" b="b"/>
              <a:pathLst>
                <a:path w="371" h="607" extrusionOk="0">
                  <a:moveTo>
                    <a:pt x="169" y="1"/>
                  </a:moveTo>
                  <a:lnTo>
                    <a:pt x="0" y="68"/>
                  </a:lnTo>
                  <a:lnTo>
                    <a:pt x="0" y="102"/>
                  </a:lnTo>
                  <a:lnTo>
                    <a:pt x="34" y="136"/>
                  </a:lnTo>
                  <a:lnTo>
                    <a:pt x="236" y="136"/>
                  </a:lnTo>
                  <a:lnTo>
                    <a:pt x="68" y="439"/>
                  </a:lnTo>
                  <a:lnTo>
                    <a:pt x="34" y="573"/>
                  </a:lnTo>
                  <a:lnTo>
                    <a:pt x="68" y="607"/>
                  </a:lnTo>
                  <a:lnTo>
                    <a:pt x="169" y="607"/>
                  </a:lnTo>
                  <a:lnTo>
                    <a:pt x="202" y="540"/>
                  </a:lnTo>
                  <a:lnTo>
                    <a:pt x="236" y="439"/>
                  </a:lnTo>
                  <a:lnTo>
                    <a:pt x="303" y="270"/>
                  </a:lnTo>
                  <a:lnTo>
                    <a:pt x="371" y="68"/>
                  </a:lnTo>
                  <a:lnTo>
                    <a:pt x="371" y="35"/>
                  </a:lnTo>
                  <a:lnTo>
                    <a:pt x="3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2" name="Google Shape;1782;p12"/>
            <p:cNvSpPr/>
            <p:nvPr/>
          </p:nvSpPr>
          <p:spPr>
            <a:xfrm>
              <a:off x="3767900" y="2217800"/>
              <a:ext cx="8450" cy="25275"/>
            </a:xfrm>
            <a:custGeom>
              <a:avLst/>
              <a:gdLst/>
              <a:ahLst/>
              <a:cxnLst/>
              <a:rect l="l" t="t" r="r" b="b"/>
              <a:pathLst>
                <a:path w="338" h="1011" extrusionOk="0">
                  <a:moveTo>
                    <a:pt x="68" y="0"/>
                  </a:moveTo>
                  <a:lnTo>
                    <a:pt x="34" y="34"/>
                  </a:lnTo>
                  <a:lnTo>
                    <a:pt x="1" y="101"/>
                  </a:lnTo>
                  <a:lnTo>
                    <a:pt x="1" y="202"/>
                  </a:lnTo>
                  <a:lnTo>
                    <a:pt x="34" y="371"/>
                  </a:lnTo>
                  <a:lnTo>
                    <a:pt x="102" y="539"/>
                  </a:lnTo>
                  <a:lnTo>
                    <a:pt x="169" y="707"/>
                  </a:lnTo>
                  <a:lnTo>
                    <a:pt x="337" y="1010"/>
                  </a:lnTo>
                  <a:lnTo>
                    <a:pt x="337" y="505"/>
                  </a:lnTo>
                  <a:lnTo>
                    <a:pt x="236" y="270"/>
                  </a:lnTo>
                  <a:lnTo>
                    <a:pt x="102" y="68"/>
                  </a:lnTo>
                  <a:lnTo>
                    <a:pt x="102" y="34"/>
                  </a:lnTo>
                  <a:lnTo>
                    <a:pt x="6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3" name="Google Shape;1783;p12"/>
            <p:cNvSpPr/>
            <p:nvPr/>
          </p:nvSpPr>
          <p:spPr>
            <a:xfrm>
              <a:off x="429725" y="2388650"/>
              <a:ext cx="132175" cy="129650"/>
            </a:xfrm>
            <a:custGeom>
              <a:avLst/>
              <a:gdLst/>
              <a:ahLst/>
              <a:cxnLst/>
              <a:rect l="l" t="t" r="r" b="b"/>
              <a:pathLst>
                <a:path w="5287" h="5186" extrusionOk="0">
                  <a:moveTo>
                    <a:pt x="2997" y="237"/>
                  </a:moveTo>
                  <a:lnTo>
                    <a:pt x="3333" y="304"/>
                  </a:lnTo>
                  <a:lnTo>
                    <a:pt x="3670" y="439"/>
                  </a:lnTo>
                  <a:lnTo>
                    <a:pt x="3603" y="439"/>
                  </a:lnTo>
                  <a:lnTo>
                    <a:pt x="3535" y="506"/>
                  </a:lnTo>
                  <a:lnTo>
                    <a:pt x="3434" y="607"/>
                  </a:lnTo>
                  <a:lnTo>
                    <a:pt x="3300" y="775"/>
                  </a:lnTo>
                  <a:lnTo>
                    <a:pt x="3232" y="876"/>
                  </a:lnTo>
                  <a:lnTo>
                    <a:pt x="3232" y="910"/>
                  </a:lnTo>
                  <a:lnTo>
                    <a:pt x="3232" y="977"/>
                  </a:lnTo>
                  <a:lnTo>
                    <a:pt x="3266" y="1011"/>
                  </a:lnTo>
                  <a:lnTo>
                    <a:pt x="3300" y="1045"/>
                  </a:lnTo>
                  <a:lnTo>
                    <a:pt x="3401" y="1011"/>
                  </a:lnTo>
                  <a:lnTo>
                    <a:pt x="3468" y="977"/>
                  </a:lnTo>
                  <a:lnTo>
                    <a:pt x="3603" y="809"/>
                  </a:lnTo>
                  <a:lnTo>
                    <a:pt x="3704" y="674"/>
                  </a:lnTo>
                  <a:lnTo>
                    <a:pt x="3737" y="674"/>
                  </a:lnTo>
                  <a:lnTo>
                    <a:pt x="3737" y="641"/>
                  </a:lnTo>
                  <a:lnTo>
                    <a:pt x="3771" y="641"/>
                  </a:lnTo>
                  <a:lnTo>
                    <a:pt x="3805" y="607"/>
                  </a:lnTo>
                  <a:lnTo>
                    <a:pt x="3805" y="540"/>
                  </a:lnTo>
                  <a:lnTo>
                    <a:pt x="3771" y="472"/>
                  </a:lnTo>
                  <a:lnTo>
                    <a:pt x="3973" y="607"/>
                  </a:lnTo>
                  <a:lnTo>
                    <a:pt x="4175" y="742"/>
                  </a:lnTo>
                  <a:lnTo>
                    <a:pt x="4545" y="1045"/>
                  </a:lnTo>
                  <a:lnTo>
                    <a:pt x="4680" y="1247"/>
                  </a:lnTo>
                  <a:lnTo>
                    <a:pt x="4815" y="1415"/>
                  </a:lnTo>
                  <a:lnTo>
                    <a:pt x="4949" y="1617"/>
                  </a:lnTo>
                  <a:lnTo>
                    <a:pt x="5017" y="1819"/>
                  </a:lnTo>
                  <a:lnTo>
                    <a:pt x="5084" y="1987"/>
                  </a:lnTo>
                  <a:lnTo>
                    <a:pt x="5118" y="2189"/>
                  </a:lnTo>
                  <a:lnTo>
                    <a:pt x="5084" y="2189"/>
                  </a:lnTo>
                  <a:lnTo>
                    <a:pt x="4949" y="2257"/>
                  </a:lnTo>
                  <a:lnTo>
                    <a:pt x="4815" y="2324"/>
                  </a:lnTo>
                  <a:lnTo>
                    <a:pt x="4545" y="2425"/>
                  </a:lnTo>
                  <a:lnTo>
                    <a:pt x="4512" y="2459"/>
                  </a:lnTo>
                  <a:lnTo>
                    <a:pt x="4478" y="2492"/>
                  </a:lnTo>
                  <a:lnTo>
                    <a:pt x="4512" y="2526"/>
                  </a:lnTo>
                  <a:lnTo>
                    <a:pt x="4545" y="2560"/>
                  </a:lnTo>
                  <a:lnTo>
                    <a:pt x="4680" y="2593"/>
                  </a:lnTo>
                  <a:lnTo>
                    <a:pt x="4848" y="2593"/>
                  </a:lnTo>
                  <a:lnTo>
                    <a:pt x="4983" y="2526"/>
                  </a:lnTo>
                  <a:lnTo>
                    <a:pt x="5118" y="2459"/>
                  </a:lnTo>
                  <a:lnTo>
                    <a:pt x="5118" y="2728"/>
                  </a:lnTo>
                  <a:lnTo>
                    <a:pt x="5050" y="2997"/>
                  </a:lnTo>
                  <a:lnTo>
                    <a:pt x="4949" y="3233"/>
                  </a:lnTo>
                  <a:lnTo>
                    <a:pt x="4848" y="3469"/>
                  </a:lnTo>
                  <a:lnTo>
                    <a:pt x="4714" y="3435"/>
                  </a:lnTo>
                  <a:lnTo>
                    <a:pt x="4613" y="3401"/>
                  </a:lnTo>
                  <a:lnTo>
                    <a:pt x="4478" y="3435"/>
                  </a:lnTo>
                  <a:lnTo>
                    <a:pt x="4377" y="3469"/>
                  </a:lnTo>
                  <a:lnTo>
                    <a:pt x="4377" y="3502"/>
                  </a:lnTo>
                  <a:lnTo>
                    <a:pt x="4377" y="3536"/>
                  </a:lnTo>
                  <a:lnTo>
                    <a:pt x="4545" y="3637"/>
                  </a:lnTo>
                  <a:lnTo>
                    <a:pt x="4714" y="3671"/>
                  </a:lnTo>
                  <a:lnTo>
                    <a:pt x="4579" y="3873"/>
                  </a:lnTo>
                  <a:lnTo>
                    <a:pt x="4411" y="4075"/>
                  </a:lnTo>
                  <a:lnTo>
                    <a:pt x="4209" y="4243"/>
                  </a:lnTo>
                  <a:lnTo>
                    <a:pt x="4040" y="4411"/>
                  </a:lnTo>
                  <a:lnTo>
                    <a:pt x="3838" y="4546"/>
                  </a:lnTo>
                  <a:lnTo>
                    <a:pt x="3603" y="4681"/>
                  </a:lnTo>
                  <a:lnTo>
                    <a:pt x="3401" y="4782"/>
                  </a:lnTo>
                  <a:lnTo>
                    <a:pt x="3165" y="4883"/>
                  </a:lnTo>
                  <a:lnTo>
                    <a:pt x="3165" y="4815"/>
                  </a:lnTo>
                  <a:lnTo>
                    <a:pt x="3098" y="4580"/>
                  </a:lnTo>
                  <a:lnTo>
                    <a:pt x="3064" y="4479"/>
                  </a:lnTo>
                  <a:lnTo>
                    <a:pt x="3030" y="4411"/>
                  </a:lnTo>
                  <a:lnTo>
                    <a:pt x="2997" y="4378"/>
                  </a:lnTo>
                  <a:lnTo>
                    <a:pt x="2929" y="4378"/>
                  </a:lnTo>
                  <a:lnTo>
                    <a:pt x="2896" y="4411"/>
                  </a:lnTo>
                  <a:lnTo>
                    <a:pt x="2862" y="4479"/>
                  </a:lnTo>
                  <a:lnTo>
                    <a:pt x="2862" y="4647"/>
                  </a:lnTo>
                  <a:lnTo>
                    <a:pt x="2896" y="4782"/>
                  </a:lnTo>
                  <a:lnTo>
                    <a:pt x="2963" y="4916"/>
                  </a:lnTo>
                  <a:lnTo>
                    <a:pt x="2727" y="4950"/>
                  </a:lnTo>
                  <a:lnTo>
                    <a:pt x="2323" y="4950"/>
                  </a:lnTo>
                  <a:lnTo>
                    <a:pt x="1953" y="4849"/>
                  </a:lnTo>
                  <a:lnTo>
                    <a:pt x="2054" y="4580"/>
                  </a:lnTo>
                  <a:lnTo>
                    <a:pt x="2088" y="4277"/>
                  </a:lnTo>
                  <a:lnTo>
                    <a:pt x="2054" y="4243"/>
                  </a:lnTo>
                  <a:lnTo>
                    <a:pt x="2020" y="4243"/>
                  </a:lnTo>
                  <a:lnTo>
                    <a:pt x="1953" y="4378"/>
                  </a:lnTo>
                  <a:lnTo>
                    <a:pt x="1852" y="4479"/>
                  </a:lnTo>
                  <a:lnTo>
                    <a:pt x="1751" y="4748"/>
                  </a:lnTo>
                  <a:lnTo>
                    <a:pt x="1751" y="4782"/>
                  </a:lnTo>
                  <a:lnTo>
                    <a:pt x="1549" y="4647"/>
                  </a:lnTo>
                  <a:lnTo>
                    <a:pt x="1347" y="4512"/>
                  </a:lnTo>
                  <a:lnTo>
                    <a:pt x="1145" y="4378"/>
                  </a:lnTo>
                  <a:lnTo>
                    <a:pt x="977" y="4209"/>
                  </a:lnTo>
                  <a:lnTo>
                    <a:pt x="1044" y="4108"/>
                  </a:lnTo>
                  <a:lnTo>
                    <a:pt x="1212" y="4007"/>
                  </a:lnTo>
                  <a:lnTo>
                    <a:pt x="1246" y="3940"/>
                  </a:lnTo>
                  <a:lnTo>
                    <a:pt x="1280" y="3873"/>
                  </a:lnTo>
                  <a:lnTo>
                    <a:pt x="1145" y="3873"/>
                  </a:lnTo>
                  <a:lnTo>
                    <a:pt x="977" y="3940"/>
                  </a:lnTo>
                  <a:lnTo>
                    <a:pt x="808" y="4041"/>
                  </a:lnTo>
                  <a:lnTo>
                    <a:pt x="674" y="3805"/>
                  </a:lnTo>
                  <a:lnTo>
                    <a:pt x="505" y="3570"/>
                  </a:lnTo>
                  <a:lnTo>
                    <a:pt x="404" y="3334"/>
                  </a:lnTo>
                  <a:lnTo>
                    <a:pt x="303" y="3065"/>
                  </a:lnTo>
                  <a:lnTo>
                    <a:pt x="573" y="3132"/>
                  </a:lnTo>
                  <a:lnTo>
                    <a:pt x="808" y="3098"/>
                  </a:lnTo>
                  <a:lnTo>
                    <a:pt x="876" y="3065"/>
                  </a:lnTo>
                  <a:lnTo>
                    <a:pt x="876" y="2997"/>
                  </a:lnTo>
                  <a:lnTo>
                    <a:pt x="842" y="2930"/>
                  </a:lnTo>
                  <a:lnTo>
                    <a:pt x="775" y="2896"/>
                  </a:lnTo>
                  <a:lnTo>
                    <a:pt x="270" y="2896"/>
                  </a:lnTo>
                  <a:lnTo>
                    <a:pt x="236" y="2661"/>
                  </a:lnTo>
                  <a:lnTo>
                    <a:pt x="236" y="2257"/>
                  </a:lnTo>
                  <a:lnTo>
                    <a:pt x="303" y="1886"/>
                  </a:lnTo>
                  <a:lnTo>
                    <a:pt x="438" y="1550"/>
                  </a:lnTo>
                  <a:lnTo>
                    <a:pt x="640" y="1247"/>
                  </a:lnTo>
                  <a:lnTo>
                    <a:pt x="876" y="977"/>
                  </a:lnTo>
                  <a:lnTo>
                    <a:pt x="1179" y="775"/>
                  </a:lnTo>
                  <a:lnTo>
                    <a:pt x="1482" y="573"/>
                  </a:lnTo>
                  <a:lnTo>
                    <a:pt x="1818" y="439"/>
                  </a:lnTo>
                  <a:lnTo>
                    <a:pt x="1886" y="506"/>
                  </a:lnTo>
                  <a:lnTo>
                    <a:pt x="1919" y="506"/>
                  </a:lnTo>
                  <a:lnTo>
                    <a:pt x="1987" y="472"/>
                  </a:lnTo>
                  <a:lnTo>
                    <a:pt x="2222" y="338"/>
                  </a:lnTo>
                  <a:lnTo>
                    <a:pt x="2290" y="338"/>
                  </a:lnTo>
                  <a:lnTo>
                    <a:pt x="2357" y="304"/>
                  </a:lnTo>
                  <a:lnTo>
                    <a:pt x="2660" y="237"/>
                  </a:lnTo>
                  <a:close/>
                  <a:moveTo>
                    <a:pt x="2626" y="1"/>
                  </a:moveTo>
                  <a:lnTo>
                    <a:pt x="2391" y="35"/>
                  </a:lnTo>
                  <a:lnTo>
                    <a:pt x="2155" y="102"/>
                  </a:lnTo>
                  <a:lnTo>
                    <a:pt x="1953" y="203"/>
                  </a:lnTo>
                  <a:lnTo>
                    <a:pt x="1717" y="237"/>
                  </a:lnTo>
                  <a:lnTo>
                    <a:pt x="1515" y="304"/>
                  </a:lnTo>
                  <a:lnTo>
                    <a:pt x="1313" y="371"/>
                  </a:lnTo>
                  <a:lnTo>
                    <a:pt x="1111" y="506"/>
                  </a:lnTo>
                  <a:lnTo>
                    <a:pt x="943" y="607"/>
                  </a:lnTo>
                  <a:lnTo>
                    <a:pt x="775" y="775"/>
                  </a:lnTo>
                  <a:lnTo>
                    <a:pt x="606" y="910"/>
                  </a:lnTo>
                  <a:lnTo>
                    <a:pt x="472" y="1112"/>
                  </a:lnTo>
                  <a:lnTo>
                    <a:pt x="270" y="1482"/>
                  </a:lnTo>
                  <a:lnTo>
                    <a:pt x="101" y="1920"/>
                  </a:lnTo>
                  <a:lnTo>
                    <a:pt x="0" y="2358"/>
                  </a:lnTo>
                  <a:lnTo>
                    <a:pt x="0" y="2593"/>
                  </a:lnTo>
                  <a:lnTo>
                    <a:pt x="0" y="2829"/>
                  </a:lnTo>
                  <a:lnTo>
                    <a:pt x="101" y="3199"/>
                  </a:lnTo>
                  <a:lnTo>
                    <a:pt x="236" y="3570"/>
                  </a:lnTo>
                  <a:lnTo>
                    <a:pt x="438" y="3940"/>
                  </a:lnTo>
                  <a:lnTo>
                    <a:pt x="674" y="4277"/>
                  </a:lnTo>
                  <a:lnTo>
                    <a:pt x="707" y="4310"/>
                  </a:lnTo>
                  <a:lnTo>
                    <a:pt x="741" y="4344"/>
                  </a:lnTo>
                  <a:lnTo>
                    <a:pt x="977" y="4546"/>
                  </a:lnTo>
                  <a:lnTo>
                    <a:pt x="1212" y="4748"/>
                  </a:lnTo>
                  <a:lnTo>
                    <a:pt x="1482" y="4883"/>
                  </a:lnTo>
                  <a:lnTo>
                    <a:pt x="1751" y="5017"/>
                  </a:lnTo>
                  <a:lnTo>
                    <a:pt x="2054" y="5118"/>
                  </a:lnTo>
                  <a:lnTo>
                    <a:pt x="2323" y="5186"/>
                  </a:lnTo>
                  <a:lnTo>
                    <a:pt x="2929" y="5186"/>
                  </a:lnTo>
                  <a:lnTo>
                    <a:pt x="3232" y="5118"/>
                  </a:lnTo>
                  <a:lnTo>
                    <a:pt x="3502" y="5017"/>
                  </a:lnTo>
                  <a:lnTo>
                    <a:pt x="3805" y="4883"/>
                  </a:lnTo>
                  <a:lnTo>
                    <a:pt x="4040" y="4714"/>
                  </a:lnTo>
                  <a:lnTo>
                    <a:pt x="4276" y="4546"/>
                  </a:lnTo>
                  <a:lnTo>
                    <a:pt x="4512" y="4310"/>
                  </a:lnTo>
                  <a:lnTo>
                    <a:pt x="4680" y="4108"/>
                  </a:lnTo>
                  <a:lnTo>
                    <a:pt x="4848" y="3839"/>
                  </a:lnTo>
                  <a:lnTo>
                    <a:pt x="5017" y="3603"/>
                  </a:lnTo>
                  <a:lnTo>
                    <a:pt x="5118" y="3300"/>
                  </a:lnTo>
                  <a:lnTo>
                    <a:pt x="5219" y="3031"/>
                  </a:lnTo>
                  <a:lnTo>
                    <a:pt x="5286" y="2728"/>
                  </a:lnTo>
                  <a:lnTo>
                    <a:pt x="5286" y="2459"/>
                  </a:lnTo>
                  <a:lnTo>
                    <a:pt x="5286" y="2156"/>
                  </a:lnTo>
                  <a:lnTo>
                    <a:pt x="5252" y="1853"/>
                  </a:lnTo>
                  <a:lnTo>
                    <a:pt x="5151" y="1550"/>
                  </a:lnTo>
                  <a:lnTo>
                    <a:pt x="5050" y="1348"/>
                  </a:lnTo>
                  <a:lnTo>
                    <a:pt x="4949" y="1146"/>
                  </a:lnTo>
                  <a:lnTo>
                    <a:pt x="4781" y="977"/>
                  </a:lnTo>
                  <a:lnTo>
                    <a:pt x="4613" y="775"/>
                  </a:lnTo>
                  <a:lnTo>
                    <a:pt x="4444" y="607"/>
                  </a:lnTo>
                  <a:lnTo>
                    <a:pt x="4242" y="472"/>
                  </a:lnTo>
                  <a:lnTo>
                    <a:pt x="4040" y="338"/>
                  </a:lnTo>
                  <a:lnTo>
                    <a:pt x="3805" y="237"/>
                  </a:lnTo>
                  <a:lnTo>
                    <a:pt x="3569" y="136"/>
                  </a:lnTo>
                  <a:lnTo>
                    <a:pt x="3333" y="68"/>
                  </a:lnTo>
                  <a:lnTo>
                    <a:pt x="3098" y="35"/>
                  </a:lnTo>
                  <a:lnTo>
                    <a:pt x="2862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4" name="Google Shape;1784;p12"/>
            <p:cNvSpPr/>
            <p:nvPr/>
          </p:nvSpPr>
          <p:spPr>
            <a:xfrm>
              <a:off x="1768875" y="2760700"/>
              <a:ext cx="12650" cy="16000"/>
            </a:xfrm>
            <a:custGeom>
              <a:avLst/>
              <a:gdLst/>
              <a:ahLst/>
              <a:cxnLst/>
              <a:rect l="l" t="t" r="r" b="b"/>
              <a:pathLst>
                <a:path w="506" h="640" extrusionOk="0">
                  <a:moveTo>
                    <a:pt x="202" y="0"/>
                  </a:moveTo>
                  <a:lnTo>
                    <a:pt x="34" y="135"/>
                  </a:lnTo>
                  <a:lnTo>
                    <a:pt x="0" y="169"/>
                  </a:lnTo>
                  <a:lnTo>
                    <a:pt x="135" y="169"/>
                  </a:lnTo>
                  <a:lnTo>
                    <a:pt x="202" y="135"/>
                  </a:lnTo>
                  <a:lnTo>
                    <a:pt x="236" y="169"/>
                  </a:lnTo>
                  <a:lnTo>
                    <a:pt x="135" y="236"/>
                  </a:lnTo>
                  <a:lnTo>
                    <a:pt x="34" y="303"/>
                  </a:lnTo>
                  <a:lnTo>
                    <a:pt x="0" y="337"/>
                  </a:lnTo>
                  <a:lnTo>
                    <a:pt x="0" y="404"/>
                  </a:lnTo>
                  <a:lnTo>
                    <a:pt x="34" y="438"/>
                  </a:lnTo>
                  <a:lnTo>
                    <a:pt x="67" y="438"/>
                  </a:lnTo>
                  <a:lnTo>
                    <a:pt x="202" y="404"/>
                  </a:lnTo>
                  <a:lnTo>
                    <a:pt x="337" y="404"/>
                  </a:lnTo>
                  <a:lnTo>
                    <a:pt x="269" y="472"/>
                  </a:lnTo>
                  <a:lnTo>
                    <a:pt x="135" y="505"/>
                  </a:lnTo>
                  <a:lnTo>
                    <a:pt x="101" y="539"/>
                  </a:lnTo>
                  <a:lnTo>
                    <a:pt x="67" y="573"/>
                  </a:lnTo>
                  <a:lnTo>
                    <a:pt x="101" y="606"/>
                  </a:lnTo>
                  <a:lnTo>
                    <a:pt x="135" y="640"/>
                  </a:lnTo>
                  <a:lnTo>
                    <a:pt x="269" y="606"/>
                  </a:lnTo>
                  <a:lnTo>
                    <a:pt x="337" y="573"/>
                  </a:lnTo>
                  <a:lnTo>
                    <a:pt x="438" y="505"/>
                  </a:lnTo>
                  <a:lnTo>
                    <a:pt x="505" y="438"/>
                  </a:lnTo>
                  <a:lnTo>
                    <a:pt x="505" y="371"/>
                  </a:lnTo>
                  <a:lnTo>
                    <a:pt x="471" y="337"/>
                  </a:lnTo>
                  <a:lnTo>
                    <a:pt x="370" y="303"/>
                  </a:lnTo>
                  <a:lnTo>
                    <a:pt x="269" y="270"/>
                  </a:lnTo>
                  <a:lnTo>
                    <a:pt x="337" y="202"/>
                  </a:lnTo>
                  <a:lnTo>
                    <a:pt x="370" y="169"/>
                  </a:lnTo>
                  <a:lnTo>
                    <a:pt x="269" y="34"/>
                  </a:lnTo>
                  <a:lnTo>
                    <a:pt x="26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5" name="Google Shape;1785;p12"/>
            <p:cNvSpPr/>
            <p:nvPr/>
          </p:nvSpPr>
          <p:spPr>
            <a:xfrm>
              <a:off x="1741075" y="2721975"/>
              <a:ext cx="61475" cy="64000"/>
            </a:xfrm>
            <a:custGeom>
              <a:avLst/>
              <a:gdLst/>
              <a:ahLst/>
              <a:cxnLst/>
              <a:rect l="l" t="t" r="r" b="b"/>
              <a:pathLst>
                <a:path w="2459" h="2560" extrusionOk="0">
                  <a:moveTo>
                    <a:pt x="2324" y="135"/>
                  </a:moveTo>
                  <a:lnTo>
                    <a:pt x="2324" y="707"/>
                  </a:lnTo>
                  <a:lnTo>
                    <a:pt x="2290" y="1280"/>
                  </a:lnTo>
                  <a:lnTo>
                    <a:pt x="2257" y="1819"/>
                  </a:lnTo>
                  <a:lnTo>
                    <a:pt x="2290" y="2391"/>
                  </a:lnTo>
                  <a:lnTo>
                    <a:pt x="1213" y="2391"/>
                  </a:lnTo>
                  <a:lnTo>
                    <a:pt x="169" y="2425"/>
                  </a:lnTo>
                  <a:lnTo>
                    <a:pt x="169" y="2054"/>
                  </a:lnTo>
                  <a:lnTo>
                    <a:pt x="169" y="1718"/>
                  </a:lnTo>
                  <a:lnTo>
                    <a:pt x="203" y="1010"/>
                  </a:lnTo>
                  <a:lnTo>
                    <a:pt x="203" y="808"/>
                  </a:lnTo>
                  <a:lnTo>
                    <a:pt x="169" y="606"/>
                  </a:lnTo>
                  <a:lnTo>
                    <a:pt x="136" y="404"/>
                  </a:lnTo>
                  <a:lnTo>
                    <a:pt x="136" y="202"/>
                  </a:lnTo>
                  <a:lnTo>
                    <a:pt x="270" y="236"/>
                  </a:lnTo>
                  <a:lnTo>
                    <a:pt x="1146" y="236"/>
                  </a:lnTo>
                  <a:lnTo>
                    <a:pt x="2324" y="135"/>
                  </a:lnTo>
                  <a:close/>
                  <a:moveTo>
                    <a:pt x="2391" y="0"/>
                  </a:moveTo>
                  <a:lnTo>
                    <a:pt x="2021" y="34"/>
                  </a:lnTo>
                  <a:lnTo>
                    <a:pt x="1651" y="34"/>
                  </a:lnTo>
                  <a:lnTo>
                    <a:pt x="1280" y="68"/>
                  </a:lnTo>
                  <a:lnTo>
                    <a:pt x="910" y="101"/>
                  </a:lnTo>
                  <a:lnTo>
                    <a:pt x="304" y="101"/>
                  </a:lnTo>
                  <a:lnTo>
                    <a:pt x="169" y="68"/>
                  </a:lnTo>
                  <a:lnTo>
                    <a:pt x="35" y="101"/>
                  </a:lnTo>
                  <a:lnTo>
                    <a:pt x="1" y="169"/>
                  </a:lnTo>
                  <a:lnTo>
                    <a:pt x="1" y="202"/>
                  </a:lnTo>
                  <a:lnTo>
                    <a:pt x="35" y="236"/>
                  </a:lnTo>
                  <a:lnTo>
                    <a:pt x="35" y="404"/>
                  </a:lnTo>
                  <a:lnTo>
                    <a:pt x="35" y="573"/>
                  </a:lnTo>
                  <a:lnTo>
                    <a:pt x="68" y="876"/>
                  </a:lnTo>
                  <a:lnTo>
                    <a:pt x="68" y="1280"/>
                  </a:lnTo>
                  <a:lnTo>
                    <a:pt x="35" y="1684"/>
                  </a:lnTo>
                  <a:lnTo>
                    <a:pt x="35" y="2088"/>
                  </a:lnTo>
                  <a:lnTo>
                    <a:pt x="35" y="2492"/>
                  </a:lnTo>
                  <a:lnTo>
                    <a:pt x="35" y="2526"/>
                  </a:lnTo>
                  <a:lnTo>
                    <a:pt x="102" y="2559"/>
                  </a:lnTo>
                  <a:lnTo>
                    <a:pt x="1247" y="2526"/>
                  </a:lnTo>
                  <a:lnTo>
                    <a:pt x="2391" y="2526"/>
                  </a:lnTo>
                  <a:lnTo>
                    <a:pt x="2425" y="2492"/>
                  </a:lnTo>
                  <a:lnTo>
                    <a:pt x="2459" y="2425"/>
                  </a:lnTo>
                  <a:lnTo>
                    <a:pt x="2425" y="2155"/>
                  </a:lnTo>
                  <a:lnTo>
                    <a:pt x="2425" y="1852"/>
                  </a:lnTo>
                  <a:lnTo>
                    <a:pt x="2425" y="1246"/>
                  </a:lnTo>
                  <a:lnTo>
                    <a:pt x="2459" y="674"/>
                  </a:lnTo>
                  <a:lnTo>
                    <a:pt x="2459" y="371"/>
                  </a:lnTo>
                  <a:lnTo>
                    <a:pt x="2459" y="68"/>
                  </a:lnTo>
                  <a:lnTo>
                    <a:pt x="2425" y="34"/>
                  </a:lnTo>
                  <a:lnTo>
                    <a:pt x="239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6" name="Google Shape;1786;p12"/>
            <p:cNvSpPr/>
            <p:nvPr/>
          </p:nvSpPr>
          <p:spPr>
            <a:xfrm>
              <a:off x="1811800" y="2723650"/>
              <a:ext cx="68200" cy="64000"/>
            </a:xfrm>
            <a:custGeom>
              <a:avLst/>
              <a:gdLst/>
              <a:ahLst/>
              <a:cxnLst/>
              <a:rect l="l" t="t" r="r" b="b"/>
              <a:pathLst>
                <a:path w="2728" h="2560" extrusionOk="0">
                  <a:moveTo>
                    <a:pt x="2189" y="135"/>
                  </a:moveTo>
                  <a:lnTo>
                    <a:pt x="2357" y="203"/>
                  </a:lnTo>
                  <a:lnTo>
                    <a:pt x="2458" y="236"/>
                  </a:lnTo>
                  <a:lnTo>
                    <a:pt x="2525" y="304"/>
                  </a:lnTo>
                  <a:lnTo>
                    <a:pt x="2559" y="405"/>
                  </a:lnTo>
                  <a:lnTo>
                    <a:pt x="2593" y="506"/>
                  </a:lnTo>
                  <a:lnTo>
                    <a:pt x="2593" y="741"/>
                  </a:lnTo>
                  <a:lnTo>
                    <a:pt x="2559" y="943"/>
                  </a:lnTo>
                  <a:lnTo>
                    <a:pt x="2525" y="1314"/>
                  </a:lnTo>
                  <a:lnTo>
                    <a:pt x="2458" y="1718"/>
                  </a:lnTo>
                  <a:lnTo>
                    <a:pt x="2458" y="1920"/>
                  </a:lnTo>
                  <a:lnTo>
                    <a:pt x="2424" y="2156"/>
                  </a:lnTo>
                  <a:lnTo>
                    <a:pt x="2391" y="2257"/>
                  </a:lnTo>
                  <a:lnTo>
                    <a:pt x="2357" y="2324"/>
                  </a:lnTo>
                  <a:lnTo>
                    <a:pt x="2256" y="2391"/>
                  </a:lnTo>
                  <a:lnTo>
                    <a:pt x="2121" y="2391"/>
                  </a:lnTo>
                  <a:lnTo>
                    <a:pt x="1212" y="2324"/>
                  </a:lnTo>
                  <a:lnTo>
                    <a:pt x="303" y="2324"/>
                  </a:lnTo>
                  <a:lnTo>
                    <a:pt x="269" y="1920"/>
                  </a:lnTo>
                  <a:lnTo>
                    <a:pt x="236" y="1550"/>
                  </a:lnTo>
                  <a:lnTo>
                    <a:pt x="168" y="1145"/>
                  </a:lnTo>
                  <a:lnTo>
                    <a:pt x="168" y="741"/>
                  </a:lnTo>
                  <a:lnTo>
                    <a:pt x="168" y="304"/>
                  </a:lnTo>
                  <a:lnTo>
                    <a:pt x="168" y="203"/>
                  </a:lnTo>
                  <a:lnTo>
                    <a:pt x="505" y="169"/>
                  </a:lnTo>
                  <a:lnTo>
                    <a:pt x="875" y="135"/>
                  </a:lnTo>
                  <a:close/>
                  <a:moveTo>
                    <a:pt x="1582" y="1"/>
                  </a:moveTo>
                  <a:lnTo>
                    <a:pt x="1145" y="34"/>
                  </a:lnTo>
                  <a:lnTo>
                    <a:pt x="370" y="34"/>
                  </a:lnTo>
                  <a:lnTo>
                    <a:pt x="101" y="68"/>
                  </a:lnTo>
                  <a:lnTo>
                    <a:pt x="67" y="102"/>
                  </a:lnTo>
                  <a:lnTo>
                    <a:pt x="67" y="135"/>
                  </a:lnTo>
                  <a:lnTo>
                    <a:pt x="34" y="270"/>
                  </a:lnTo>
                  <a:lnTo>
                    <a:pt x="0" y="438"/>
                  </a:lnTo>
                  <a:lnTo>
                    <a:pt x="34" y="741"/>
                  </a:lnTo>
                  <a:lnTo>
                    <a:pt x="34" y="1179"/>
                  </a:lnTo>
                  <a:lnTo>
                    <a:pt x="101" y="1583"/>
                  </a:lnTo>
                  <a:lnTo>
                    <a:pt x="135" y="1987"/>
                  </a:lnTo>
                  <a:lnTo>
                    <a:pt x="168" y="2425"/>
                  </a:lnTo>
                  <a:lnTo>
                    <a:pt x="202" y="2459"/>
                  </a:lnTo>
                  <a:lnTo>
                    <a:pt x="236" y="2492"/>
                  </a:lnTo>
                  <a:lnTo>
                    <a:pt x="606" y="2459"/>
                  </a:lnTo>
                  <a:lnTo>
                    <a:pt x="943" y="2459"/>
                  </a:lnTo>
                  <a:lnTo>
                    <a:pt x="1650" y="2492"/>
                  </a:lnTo>
                  <a:lnTo>
                    <a:pt x="2054" y="2560"/>
                  </a:lnTo>
                  <a:lnTo>
                    <a:pt x="2256" y="2560"/>
                  </a:lnTo>
                  <a:lnTo>
                    <a:pt x="2323" y="2526"/>
                  </a:lnTo>
                  <a:lnTo>
                    <a:pt x="2424" y="2492"/>
                  </a:lnTo>
                  <a:lnTo>
                    <a:pt x="2492" y="2425"/>
                  </a:lnTo>
                  <a:lnTo>
                    <a:pt x="2525" y="2358"/>
                  </a:lnTo>
                  <a:lnTo>
                    <a:pt x="2593" y="2189"/>
                  </a:lnTo>
                  <a:lnTo>
                    <a:pt x="2593" y="1853"/>
                  </a:lnTo>
                  <a:lnTo>
                    <a:pt x="2660" y="1348"/>
                  </a:lnTo>
                  <a:lnTo>
                    <a:pt x="2727" y="842"/>
                  </a:lnTo>
                  <a:lnTo>
                    <a:pt x="2727" y="506"/>
                  </a:lnTo>
                  <a:lnTo>
                    <a:pt x="2694" y="337"/>
                  </a:lnTo>
                  <a:lnTo>
                    <a:pt x="2626" y="203"/>
                  </a:lnTo>
                  <a:lnTo>
                    <a:pt x="2492" y="102"/>
                  </a:lnTo>
                  <a:lnTo>
                    <a:pt x="2323" y="34"/>
                  </a:lnTo>
                  <a:lnTo>
                    <a:pt x="218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7" name="Google Shape;1787;p12"/>
            <p:cNvSpPr/>
            <p:nvPr/>
          </p:nvSpPr>
          <p:spPr>
            <a:xfrm>
              <a:off x="1839575" y="2762375"/>
              <a:ext cx="14325" cy="16025"/>
            </a:xfrm>
            <a:custGeom>
              <a:avLst/>
              <a:gdLst/>
              <a:ahLst/>
              <a:cxnLst/>
              <a:rect l="l" t="t" r="r" b="b"/>
              <a:pathLst>
                <a:path w="573" h="641" extrusionOk="0">
                  <a:moveTo>
                    <a:pt x="337" y="1"/>
                  </a:moveTo>
                  <a:lnTo>
                    <a:pt x="269" y="68"/>
                  </a:lnTo>
                  <a:lnTo>
                    <a:pt x="202" y="135"/>
                  </a:lnTo>
                  <a:lnTo>
                    <a:pt x="34" y="337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438"/>
                  </a:lnTo>
                  <a:lnTo>
                    <a:pt x="236" y="438"/>
                  </a:lnTo>
                  <a:lnTo>
                    <a:pt x="404" y="405"/>
                  </a:lnTo>
                  <a:lnTo>
                    <a:pt x="404" y="573"/>
                  </a:lnTo>
                  <a:lnTo>
                    <a:pt x="404" y="607"/>
                  </a:lnTo>
                  <a:lnTo>
                    <a:pt x="438" y="640"/>
                  </a:lnTo>
                  <a:lnTo>
                    <a:pt x="471" y="640"/>
                  </a:lnTo>
                  <a:lnTo>
                    <a:pt x="505" y="607"/>
                  </a:lnTo>
                  <a:lnTo>
                    <a:pt x="505" y="573"/>
                  </a:lnTo>
                  <a:lnTo>
                    <a:pt x="572" y="573"/>
                  </a:lnTo>
                  <a:lnTo>
                    <a:pt x="539" y="506"/>
                  </a:lnTo>
                  <a:lnTo>
                    <a:pt x="572" y="304"/>
                  </a:lnTo>
                  <a:lnTo>
                    <a:pt x="572" y="270"/>
                  </a:lnTo>
                  <a:lnTo>
                    <a:pt x="539" y="236"/>
                  </a:lnTo>
                  <a:lnTo>
                    <a:pt x="505" y="203"/>
                  </a:lnTo>
                  <a:lnTo>
                    <a:pt x="471" y="236"/>
                  </a:lnTo>
                  <a:lnTo>
                    <a:pt x="337" y="304"/>
                  </a:lnTo>
                  <a:lnTo>
                    <a:pt x="168" y="304"/>
                  </a:lnTo>
                  <a:lnTo>
                    <a:pt x="337" y="135"/>
                  </a:lnTo>
                  <a:lnTo>
                    <a:pt x="370" y="68"/>
                  </a:lnTo>
                  <a:lnTo>
                    <a:pt x="3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8" name="Google Shape;1788;p12"/>
            <p:cNvSpPr/>
            <p:nvPr/>
          </p:nvSpPr>
          <p:spPr>
            <a:xfrm>
              <a:off x="1919525" y="2800250"/>
              <a:ext cx="4225" cy="23600"/>
            </a:xfrm>
            <a:custGeom>
              <a:avLst/>
              <a:gdLst/>
              <a:ahLst/>
              <a:cxnLst/>
              <a:rect l="l" t="t" r="r" b="b"/>
              <a:pathLst>
                <a:path w="169" h="944" extrusionOk="0">
                  <a:moveTo>
                    <a:pt x="102" y="1"/>
                  </a:moveTo>
                  <a:lnTo>
                    <a:pt x="68" y="34"/>
                  </a:lnTo>
                  <a:lnTo>
                    <a:pt x="34" y="270"/>
                  </a:lnTo>
                  <a:lnTo>
                    <a:pt x="1" y="472"/>
                  </a:lnTo>
                  <a:lnTo>
                    <a:pt x="1" y="943"/>
                  </a:lnTo>
                  <a:lnTo>
                    <a:pt x="135" y="943"/>
                  </a:lnTo>
                  <a:lnTo>
                    <a:pt x="135" y="506"/>
                  </a:lnTo>
                  <a:lnTo>
                    <a:pt x="169" y="68"/>
                  </a:lnTo>
                  <a:lnTo>
                    <a:pt x="135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9" name="Google Shape;1789;p12"/>
            <p:cNvSpPr/>
            <p:nvPr/>
          </p:nvSpPr>
          <p:spPr>
            <a:xfrm>
              <a:off x="1775600" y="2796875"/>
              <a:ext cx="64825" cy="26975"/>
            </a:xfrm>
            <a:custGeom>
              <a:avLst/>
              <a:gdLst/>
              <a:ahLst/>
              <a:cxnLst/>
              <a:rect l="l" t="t" r="r" b="b"/>
              <a:pathLst>
                <a:path w="2593" h="1079" extrusionOk="0">
                  <a:moveTo>
                    <a:pt x="438" y="1"/>
                  </a:moveTo>
                  <a:lnTo>
                    <a:pt x="68" y="68"/>
                  </a:lnTo>
                  <a:lnTo>
                    <a:pt x="34" y="102"/>
                  </a:lnTo>
                  <a:lnTo>
                    <a:pt x="34" y="136"/>
                  </a:lnTo>
                  <a:lnTo>
                    <a:pt x="34" y="169"/>
                  </a:lnTo>
                  <a:lnTo>
                    <a:pt x="0" y="1078"/>
                  </a:lnTo>
                  <a:lnTo>
                    <a:pt x="101" y="1078"/>
                  </a:lnTo>
                  <a:lnTo>
                    <a:pt x="135" y="641"/>
                  </a:lnTo>
                  <a:lnTo>
                    <a:pt x="135" y="203"/>
                  </a:lnTo>
                  <a:lnTo>
                    <a:pt x="371" y="136"/>
                  </a:lnTo>
                  <a:lnTo>
                    <a:pt x="606" y="102"/>
                  </a:lnTo>
                  <a:lnTo>
                    <a:pt x="1111" y="136"/>
                  </a:lnTo>
                  <a:lnTo>
                    <a:pt x="1616" y="169"/>
                  </a:lnTo>
                  <a:lnTo>
                    <a:pt x="2121" y="203"/>
                  </a:lnTo>
                  <a:lnTo>
                    <a:pt x="2256" y="237"/>
                  </a:lnTo>
                  <a:lnTo>
                    <a:pt x="2357" y="270"/>
                  </a:lnTo>
                  <a:lnTo>
                    <a:pt x="2391" y="371"/>
                  </a:lnTo>
                  <a:lnTo>
                    <a:pt x="2424" y="472"/>
                  </a:lnTo>
                  <a:lnTo>
                    <a:pt x="2458" y="708"/>
                  </a:lnTo>
                  <a:lnTo>
                    <a:pt x="2458" y="944"/>
                  </a:lnTo>
                  <a:lnTo>
                    <a:pt x="2458" y="1078"/>
                  </a:lnTo>
                  <a:lnTo>
                    <a:pt x="2559" y="1078"/>
                  </a:lnTo>
                  <a:lnTo>
                    <a:pt x="2559" y="1045"/>
                  </a:lnTo>
                  <a:lnTo>
                    <a:pt x="2593" y="573"/>
                  </a:lnTo>
                  <a:lnTo>
                    <a:pt x="2559" y="371"/>
                  </a:lnTo>
                  <a:lnTo>
                    <a:pt x="2525" y="237"/>
                  </a:lnTo>
                  <a:lnTo>
                    <a:pt x="2458" y="169"/>
                  </a:lnTo>
                  <a:lnTo>
                    <a:pt x="2357" y="102"/>
                  </a:lnTo>
                  <a:lnTo>
                    <a:pt x="2256" y="68"/>
                  </a:lnTo>
                  <a:lnTo>
                    <a:pt x="1987" y="35"/>
                  </a:lnTo>
                  <a:lnTo>
                    <a:pt x="1482" y="35"/>
                  </a:lnTo>
                  <a:lnTo>
                    <a:pt x="77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0" name="Google Shape;1790;p12"/>
            <p:cNvSpPr/>
            <p:nvPr/>
          </p:nvSpPr>
          <p:spPr>
            <a:xfrm>
              <a:off x="528200" y="2421475"/>
              <a:ext cx="15175" cy="10125"/>
            </a:xfrm>
            <a:custGeom>
              <a:avLst/>
              <a:gdLst/>
              <a:ahLst/>
              <a:cxnLst/>
              <a:rect l="l" t="t" r="r" b="b"/>
              <a:pathLst>
                <a:path w="607" h="405" extrusionOk="0">
                  <a:moveTo>
                    <a:pt x="337" y="1"/>
                  </a:moveTo>
                  <a:lnTo>
                    <a:pt x="202" y="102"/>
                  </a:lnTo>
                  <a:lnTo>
                    <a:pt x="68" y="203"/>
                  </a:lnTo>
                  <a:lnTo>
                    <a:pt x="0" y="371"/>
                  </a:lnTo>
                  <a:lnTo>
                    <a:pt x="0" y="405"/>
                  </a:lnTo>
                  <a:lnTo>
                    <a:pt x="34" y="405"/>
                  </a:lnTo>
                  <a:lnTo>
                    <a:pt x="303" y="304"/>
                  </a:lnTo>
                  <a:lnTo>
                    <a:pt x="438" y="237"/>
                  </a:lnTo>
                  <a:lnTo>
                    <a:pt x="539" y="203"/>
                  </a:lnTo>
                  <a:lnTo>
                    <a:pt x="573" y="136"/>
                  </a:lnTo>
                  <a:lnTo>
                    <a:pt x="606" y="102"/>
                  </a:lnTo>
                  <a:lnTo>
                    <a:pt x="573" y="35"/>
                  </a:lnTo>
                  <a:lnTo>
                    <a:pt x="5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1" name="Google Shape;1791;p12"/>
            <p:cNvSpPr/>
            <p:nvPr/>
          </p:nvSpPr>
          <p:spPr>
            <a:xfrm>
              <a:off x="1885850" y="2721975"/>
              <a:ext cx="63150" cy="68200"/>
            </a:xfrm>
            <a:custGeom>
              <a:avLst/>
              <a:gdLst/>
              <a:ahLst/>
              <a:cxnLst/>
              <a:rect l="l" t="t" r="r" b="b"/>
              <a:pathLst>
                <a:path w="2526" h="2728" extrusionOk="0">
                  <a:moveTo>
                    <a:pt x="439" y="135"/>
                  </a:moveTo>
                  <a:lnTo>
                    <a:pt x="708" y="169"/>
                  </a:lnTo>
                  <a:lnTo>
                    <a:pt x="1516" y="202"/>
                  </a:lnTo>
                  <a:lnTo>
                    <a:pt x="2189" y="202"/>
                  </a:lnTo>
                  <a:lnTo>
                    <a:pt x="2257" y="236"/>
                  </a:lnTo>
                  <a:lnTo>
                    <a:pt x="2290" y="270"/>
                  </a:lnTo>
                  <a:lnTo>
                    <a:pt x="2358" y="404"/>
                  </a:lnTo>
                  <a:lnTo>
                    <a:pt x="2391" y="606"/>
                  </a:lnTo>
                  <a:lnTo>
                    <a:pt x="2391" y="808"/>
                  </a:lnTo>
                  <a:lnTo>
                    <a:pt x="2358" y="1280"/>
                  </a:lnTo>
                  <a:lnTo>
                    <a:pt x="2358" y="1583"/>
                  </a:lnTo>
                  <a:lnTo>
                    <a:pt x="2324" y="1987"/>
                  </a:lnTo>
                  <a:lnTo>
                    <a:pt x="2290" y="2189"/>
                  </a:lnTo>
                  <a:lnTo>
                    <a:pt x="2189" y="2391"/>
                  </a:lnTo>
                  <a:lnTo>
                    <a:pt x="2156" y="2458"/>
                  </a:lnTo>
                  <a:lnTo>
                    <a:pt x="2122" y="2492"/>
                  </a:lnTo>
                  <a:lnTo>
                    <a:pt x="1987" y="2526"/>
                  </a:lnTo>
                  <a:lnTo>
                    <a:pt x="1684" y="2559"/>
                  </a:lnTo>
                  <a:lnTo>
                    <a:pt x="1112" y="2559"/>
                  </a:lnTo>
                  <a:lnTo>
                    <a:pt x="843" y="2526"/>
                  </a:lnTo>
                  <a:lnTo>
                    <a:pt x="540" y="2458"/>
                  </a:lnTo>
                  <a:lnTo>
                    <a:pt x="405" y="2391"/>
                  </a:lnTo>
                  <a:lnTo>
                    <a:pt x="304" y="2324"/>
                  </a:lnTo>
                  <a:lnTo>
                    <a:pt x="237" y="2189"/>
                  </a:lnTo>
                  <a:lnTo>
                    <a:pt x="203" y="2054"/>
                  </a:lnTo>
                  <a:lnTo>
                    <a:pt x="203" y="1718"/>
                  </a:lnTo>
                  <a:lnTo>
                    <a:pt x="237" y="1415"/>
                  </a:lnTo>
                  <a:lnTo>
                    <a:pt x="270" y="1111"/>
                  </a:lnTo>
                  <a:lnTo>
                    <a:pt x="237" y="775"/>
                  </a:lnTo>
                  <a:lnTo>
                    <a:pt x="169" y="135"/>
                  </a:lnTo>
                  <a:close/>
                  <a:moveTo>
                    <a:pt x="102" y="0"/>
                  </a:moveTo>
                  <a:lnTo>
                    <a:pt x="35" y="68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5" y="169"/>
                  </a:lnTo>
                  <a:lnTo>
                    <a:pt x="102" y="202"/>
                  </a:lnTo>
                  <a:lnTo>
                    <a:pt x="68" y="404"/>
                  </a:lnTo>
                  <a:lnTo>
                    <a:pt x="68" y="573"/>
                  </a:lnTo>
                  <a:lnTo>
                    <a:pt x="102" y="977"/>
                  </a:lnTo>
                  <a:lnTo>
                    <a:pt x="102" y="1381"/>
                  </a:lnTo>
                  <a:lnTo>
                    <a:pt x="68" y="1751"/>
                  </a:lnTo>
                  <a:lnTo>
                    <a:pt x="35" y="2054"/>
                  </a:lnTo>
                  <a:lnTo>
                    <a:pt x="68" y="2189"/>
                  </a:lnTo>
                  <a:lnTo>
                    <a:pt x="102" y="2290"/>
                  </a:lnTo>
                  <a:lnTo>
                    <a:pt x="169" y="2391"/>
                  </a:lnTo>
                  <a:lnTo>
                    <a:pt x="270" y="2492"/>
                  </a:lnTo>
                  <a:lnTo>
                    <a:pt x="371" y="2559"/>
                  </a:lnTo>
                  <a:lnTo>
                    <a:pt x="506" y="2627"/>
                  </a:lnTo>
                  <a:lnTo>
                    <a:pt x="876" y="2694"/>
                  </a:lnTo>
                  <a:lnTo>
                    <a:pt x="1213" y="2728"/>
                  </a:lnTo>
                  <a:lnTo>
                    <a:pt x="1583" y="2728"/>
                  </a:lnTo>
                  <a:lnTo>
                    <a:pt x="1954" y="2660"/>
                  </a:lnTo>
                  <a:lnTo>
                    <a:pt x="2088" y="2660"/>
                  </a:lnTo>
                  <a:lnTo>
                    <a:pt x="2189" y="2593"/>
                  </a:lnTo>
                  <a:lnTo>
                    <a:pt x="2290" y="2526"/>
                  </a:lnTo>
                  <a:lnTo>
                    <a:pt x="2358" y="2425"/>
                  </a:lnTo>
                  <a:lnTo>
                    <a:pt x="2459" y="2223"/>
                  </a:lnTo>
                  <a:lnTo>
                    <a:pt x="2492" y="1953"/>
                  </a:lnTo>
                  <a:lnTo>
                    <a:pt x="2526" y="1684"/>
                  </a:lnTo>
                  <a:lnTo>
                    <a:pt x="2526" y="1448"/>
                  </a:lnTo>
                  <a:lnTo>
                    <a:pt x="2526" y="977"/>
                  </a:lnTo>
                  <a:lnTo>
                    <a:pt x="2526" y="606"/>
                  </a:lnTo>
                  <a:lnTo>
                    <a:pt x="2526" y="404"/>
                  </a:lnTo>
                  <a:lnTo>
                    <a:pt x="2459" y="236"/>
                  </a:lnTo>
                  <a:lnTo>
                    <a:pt x="2391" y="135"/>
                  </a:lnTo>
                  <a:lnTo>
                    <a:pt x="2324" y="101"/>
                  </a:lnTo>
                  <a:lnTo>
                    <a:pt x="2223" y="68"/>
                  </a:lnTo>
                  <a:lnTo>
                    <a:pt x="2122" y="34"/>
                  </a:lnTo>
                  <a:lnTo>
                    <a:pt x="1718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2" name="Google Shape;1792;p12"/>
            <p:cNvSpPr/>
            <p:nvPr/>
          </p:nvSpPr>
          <p:spPr>
            <a:xfrm>
              <a:off x="1984350" y="2761525"/>
              <a:ext cx="14325" cy="15175"/>
            </a:xfrm>
            <a:custGeom>
              <a:avLst/>
              <a:gdLst/>
              <a:ahLst/>
              <a:cxnLst/>
              <a:rect l="l" t="t" r="r" b="b"/>
              <a:pathLst>
                <a:path w="573" h="607" extrusionOk="0">
                  <a:moveTo>
                    <a:pt x="370" y="371"/>
                  </a:moveTo>
                  <a:lnTo>
                    <a:pt x="438" y="405"/>
                  </a:lnTo>
                  <a:lnTo>
                    <a:pt x="438" y="439"/>
                  </a:lnTo>
                  <a:lnTo>
                    <a:pt x="370" y="472"/>
                  </a:lnTo>
                  <a:lnTo>
                    <a:pt x="303" y="472"/>
                  </a:lnTo>
                  <a:lnTo>
                    <a:pt x="236" y="439"/>
                  </a:lnTo>
                  <a:lnTo>
                    <a:pt x="202" y="439"/>
                  </a:lnTo>
                  <a:lnTo>
                    <a:pt x="337" y="371"/>
                  </a:lnTo>
                  <a:close/>
                  <a:moveTo>
                    <a:pt x="337" y="1"/>
                  </a:moveTo>
                  <a:lnTo>
                    <a:pt x="168" y="68"/>
                  </a:lnTo>
                  <a:lnTo>
                    <a:pt x="67" y="203"/>
                  </a:lnTo>
                  <a:lnTo>
                    <a:pt x="0" y="270"/>
                  </a:lnTo>
                  <a:lnTo>
                    <a:pt x="0" y="338"/>
                  </a:lnTo>
                  <a:lnTo>
                    <a:pt x="0" y="405"/>
                  </a:lnTo>
                  <a:lnTo>
                    <a:pt x="34" y="439"/>
                  </a:lnTo>
                  <a:lnTo>
                    <a:pt x="0" y="472"/>
                  </a:lnTo>
                  <a:lnTo>
                    <a:pt x="0" y="506"/>
                  </a:lnTo>
                  <a:lnTo>
                    <a:pt x="34" y="540"/>
                  </a:lnTo>
                  <a:lnTo>
                    <a:pt x="67" y="573"/>
                  </a:lnTo>
                  <a:lnTo>
                    <a:pt x="135" y="540"/>
                  </a:lnTo>
                  <a:lnTo>
                    <a:pt x="236" y="607"/>
                  </a:lnTo>
                  <a:lnTo>
                    <a:pt x="438" y="607"/>
                  </a:lnTo>
                  <a:lnTo>
                    <a:pt x="505" y="573"/>
                  </a:lnTo>
                  <a:lnTo>
                    <a:pt x="572" y="506"/>
                  </a:lnTo>
                  <a:lnTo>
                    <a:pt x="572" y="439"/>
                  </a:lnTo>
                  <a:lnTo>
                    <a:pt x="572" y="371"/>
                  </a:lnTo>
                  <a:lnTo>
                    <a:pt x="539" y="304"/>
                  </a:lnTo>
                  <a:lnTo>
                    <a:pt x="438" y="270"/>
                  </a:lnTo>
                  <a:lnTo>
                    <a:pt x="337" y="237"/>
                  </a:lnTo>
                  <a:lnTo>
                    <a:pt x="236" y="270"/>
                  </a:lnTo>
                  <a:lnTo>
                    <a:pt x="135" y="338"/>
                  </a:lnTo>
                  <a:lnTo>
                    <a:pt x="135" y="270"/>
                  </a:lnTo>
                  <a:lnTo>
                    <a:pt x="202" y="203"/>
                  </a:lnTo>
                  <a:lnTo>
                    <a:pt x="269" y="136"/>
                  </a:lnTo>
                  <a:lnTo>
                    <a:pt x="370" y="102"/>
                  </a:lnTo>
                  <a:lnTo>
                    <a:pt x="471" y="102"/>
                  </a:lnTo>
                  <a:lnTo>
                    <a:pt x="505" y="68"/>
                  </a:lnTo>
                  <a:lnTo>
                    <a:pt x="47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3" name="Google Shape;1793;p12"/>
            <p:cNvSpPr/>
            <p:nvPr/>
          </p:nvSpPr>
          <p:spPr>
            <a:xfrm>
              <a:off x="1973400" y="2674850"/>
              <a:ext cx="68200" cy="42100"/>
            </a:xfrm>
            <a:custGeom>
              <a:avLst/>
              <a:gdLst/>
              <a:ahLst/>
              <a:cxnLst/>
              <a:rect l="l" t="t" r="r" b="b"/>
              <a:pathLst>
                <a:path w="2728" h="1684" extrusionOk="0">
                  <a:moveTo>
                    <a:pt x="236" y="135"/>
                  </a:moveTo>
                  <a:lnTo>
                    <a:pt x="640" y="168"/>
                  </a:lnTo>
                  <a:lnTo>
                    <a:pt x="1785" y="202"/>
                  </a:lnTo>
                  <a:lnTo>
                    <a:pt x="2189" y="202"/>
                  </a:lnTo>
                  <a:lnTo>
                    <a:pt x="2391" y="236"/>
                  </a:lnTo>
                  <a:lnTo>
                    <a:pt x="2492" y="236"/>
                  </a:lnTo>
                  <a:lnTo>
                    <a:pt x="2559" y="269"/>
                  </a:lnTo>
                  <a:lnTo>
                    <a:pt x="2593" y="404"/>
                  </a:lnTo>
                  <a:lnTo>
                    <a:pt x="2593" y="539"/>
                  </a:lnTo>
                  <a:lnTo>
                    <a:pt x="2593" y="808"/>
                  </a:lnTo>
                  <a:lnTo>
                    <a:pt x="2593" y="1414"/>
                  </a:lnTo>
                  <a:lnTo>
                    <a:pt x="2559" y="1448"/>
                  </a:lnTo>
                  <a:lnTo>
                    <a:pt x="2492" y="1515"/>
                  </a:lnTo>
                  <a:lnTo>
                    <a:pt x="2290" y="1549"/>
                  </a:lnTo>
                  <a:lnTo>
                    <a:pt x="1616" y="1549"/>
                  </a:lnTo>
                  <a:lnTo>
                    <a:pt x="909" y="1481"/>
                  </a:lnTo>
                  <a:lnTo>
                    <a:pt x="472" y="1448"/>
                  </a:lnTo>
                  <a:lnTo>
                    <a:pt x="371" y="1414"/>
                  </a:lnTo>
                  <a:lnTo>
                    <a:pt x="303" y="1313"/>
                  </a:lnTo>
                  <a:lnTo>
                    <a:pt x="236" y="1178"/>
                  </a:lnTo>
                  <a:lnTo>
                    <a:pt x="236" y="1044"/>
                  </a:lnTo>
                  <a:lnTo>
                    <a:pt x="202" y="707"/>
                  </a:lnTo>
                  <a:lnTo>
                    <a:pt x="202" y="438"/>
                  </a:lnTo>
                  <a:lnTo>
                    <a:pt x="236" y="303"/>
                  </a:lnTo>
                  <a:lnTo>
                    <a:pt x="202" y="135"/>
                  </a:lnTo>
                  <a:close/>
                  <a:moveTo>
                    <a:pt x="236" y="0"/>
                  </a:moveTo>
                  <a:lnTo>
                    <a:pt x="34" y="34"/>
                  </a:lnTo>
                  <a:lnTo>
                    <a:pt x="0" y="67"/>
                  </a:lnTo>
                  <a:lnTo>
                    <a:pt x="0" y="101"/>
                  </a:lnTo>
                  <a:lnTo>
                    <a:pt x="0" y="135"/>
                  </a:lnTo>
                  <a:lnTo>
                    <a:pt x="34" y="168"/>
                  </a:lnTo>
                  <a:lnTo>
                    <a:pt x="101" y="168"/>
                  </a:lnTo>
                  <a:lnTo>
                    <a:pt x="101" y="202"/>
                  </a:lnTo>
                  <a:lnTo>
                    <a:pt x="101" y="303"/>
                  </a:lnTo>
                  <a:lnTo>
                    <a:pt x="68" y="471"/>
                  </a:lnTo>
                  <a:lnTo>
                    <a:pt x="68" y="673"/>
                  </a:lnTo>
                  <a:lnTo>
                    <a:pt x="101" y="1111"/>
                  </a:lnTo>
                  <a:lnTo>
                    <a:pt x="202" y="1549"/>
                  </a:lnTo>
                  <a:lnTo>
                    <a:pt x="236" y="1582"/>
                  </a:lnTo>
                  <a:lnTo>
                    <a:pt x="573" y="1582"/>
                  </a:lnTo>
                  <a:lnTo>
                    <a:pt x="876" y="1616"/>
                  </a:lnTo>
                  <a:lnTo>
                    <a:pt x="1482" y="1683"/>
                  </a:lnTo>
                  <a:lnTo>
                    <a:pt x="2357" y="1683"/>
                  </a:lnTo>
                  <a:lnTo>
                    <a:pt x="2660" y="1616"/>
                  </a:lnTo>
                  <a:lnTo>
                    <a:pt x="2694" y="1582"/>
                  </a:lnTo>
                  <a:lnTo>
                    <a:pt x="2727" y="1549"/>
                  </a:lnTo>
                  <a:lnTo>
                    <a:pt x="2727" y="909"/>
                  </a:lnTo>
                  <a:lnTo>
                    <a:pt x="2727" y="572"/>
                  </a:lnTo>
                  <a:lnTo>
                    <a:pt x="2660" y="269"/>
                  </a:lnTo>
                  <a:lnTo>
                    <a:pt x="2626" y="168"/>
                  </a:lnTo>
                  <a:lnTo>
                    <a:pt x="2525" y="135"/>
                  </a:lnTo>
                  <a:lnTo>
                    <a:pt x="2424" y="101"/>
                  </a:lnTo>
                  <a:lnTo>
                    <a:pt x="1650" y="101"/>
                  </a:lnTo>
                  <a:lnTo>
                    <a:pt x="977" y="34"/>
                  </a:lnTo>
                  <a:lnTo>
                    <a:pt x="50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4" name="Google Shape;1794;p12"/>
            <p:cNvSpPr/>
            <p:nvPr/>
          </p:nvSpPr>
          <p:spPr>
            <a:xfrm>
              <a:off x="1915325" y="2794350"/>
              <a:ext cx="69050" cy="29500"/>
            </a:xfrm>
            <a:custGeom>
              <a:avLst/>
              <a:gdLst/>
              <a:ahLst/>
              <a:cxnLst/>
              <a:rect l="l" t="t" r="r" b="b"/>
              <a:pathLst>
                <a:path w="2762" h="1180" extrusionOk="0">
                  <a:moveTo>
                    <a:pt x="438" y="1"/>
                  </a:moveTo>
                  <a:lnTo>
                    <a:pt x="202" y="68"/>
                  </a:lnTo>
                  <a:lnTo>
                    <a:pt x="101" y="102"/>
                  </a:lnTo>
                  <a:lnTo>
                    <a:pt x="34" y="169"/>
                  </a:lnTo>
                  <a:lnTo>
                    <a:pt x="0" y="237"/>
                  </a:lnTo>
                  <a:lnTo>
                    <a:pt x="34" y="270"/>
                  </a:lnTo>
                  <a:lnTo>
                    <a:pt x="101" y="270"/>
                  </a:lnTo>
                  <a:lnTo>
                    <a:pt x="135" y="237"/>
                  </a:lnTo>
                  <a:lnTo>
                    <a:pt x="202" y="203"/>
                  </a:lnTo>
                  <a:lnTo>
                    <a:pt x="303" y="169"/>
                  </a:lnTo>
                  <a:lnTo>
                    <a:pt x="539" y="136"/>
                  </a:lnTo>
                  <a:lnTo>
                    <a:pt x="977" y="169"/>
                  </a:lnTo>
                  <a:lnTo>
                    <a:pt x="1919" y="203"/>
                  </a:lnTo>
                  <a:lnTo>
                    <a:pt x="2256" y="237"/>
                  </a:lnTo>
                  <a:lnTo>
                    <a:pt x="2391" y="270"/>
                  </a:lnTo>
                  <a:lnTo>
                    <a:pt x="2525" y="338"/>
                  </a:lnTo>
                  <a:lnTo>
                    <a:pt x="2593" y="371"/>
                  </a:lnTo>
                  <a:lnTo>
                    <a:pt x="2626" y="439"/>
                  </a:lnTo>
                  <a:lnTo>
                    <a:pt x="2660" y="607"/>
                  </a:lnTo>
                  <a:lnTo>
                    <a:pt x="2626" y="910"/>
                  </a:lnTo>
                  <a:lnTo>
                    <a:pt x="2660" y="1179"/>
                  </a:lnTo>
                  <a:lnTo>
                    <a:pt x="2761" y="1179"/>
                  </a:lnTo>
                  <a:lnTo>
                    <a:pt x="2761" y="708"/>
                  </a:lnTo>
                  <a:lnTo>
                    <a:pt x="2761" y="439"/>
                  </a:lnTo>
                  <a:lnTo>
                    <a:pt x="2727" y="371"/>
                  </a:lnTo>
                  <a:lnTo>
                    <a:pt x="2660" y="270"/>
                  </a:lnTo>
                  <a:lnTo>
                    <a:pt x="2593" y="237"/>
                  </a:lnTo>
                  <a:lnTo>
                    <a:pt x="2525" y="169"/>
                  </a:lnTo>
                  <a:lnTo>
                    <a:pt x="2256" y="102"/>
                  </a:lnTo>
                  <a:lnTo>
                    <a:pt x="1919" y="68"/>
                  </a:lnTo>
                  <a:lnTo>
                    <a:pt x="1583" y="68"/>
                  </a:lnTo>
                  <a:lnTo>
                    <a:pt x="909" y="35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5" name="Google Shape;1795;p12"/>
            <p:cNvSpPr/>
            <p:nvPr/>
          </p:nvSpPr>
          <p:spPr>
            <a:xfrm>
              <a:off x="2033150" y="2721975"/>
              <a:ext cx="65675" cy="66525"/>
            </a:xfrm>
            <a:custGeom>
              <a:avLst/>
              <a:gdLst/>
              <a:ahLst/>
              <a:cxnLst/>
              <a:rect l="l" t="t" r="r" b="b"/>
              <a:pathLst>
                <a:path w="2627" h="2661" extrusionOk="0">
                  <a:moveTo>
                    <a:pt x="2122" y="135"/>
                  </a:moveTo>
                  <a:lnTo>
                    <a:pt x="2257" y="169"/>
                  </a:lnTo>
                  <a:lnTo>
                    <a:pt x="2358" y="236"/>
                  </a:lnTo>
                  <a:lnTo>
                    <a:pt x="2425" y="337"/>
                  </a:lnTo>
                  <a:lnTo>
                    <a:pt x="2492" y="539"/>
                  </a:lnTo>
                  <a:lnTo>
                    <a:pt x="2492" y="741"/>
                  </a:lnTo>
                  <a:lnTo>
                    <a:pt x="2492" y="1179"/>
                  </a:lnTo>
                  <a:lnTo>
                    <a:pt x="2425" y="1718"/>
                  </a:lnTo>
                  <a:lnTo>
                    <a:pt x="2391" y="1953"/>
                  </a:lnTo>
                  <a:lnTo>
                    <a:pt x="2290" y="2223"/>
                  </a:lnTo>
                  <a:lnTo>
                    <a:pt x="2223" y="2324"/>
                  </a:lnTo>
                  <a:lnTo>
                    <a:pt x="2156" y="2391"/>
                  </a:lnTo>
                  <a:lnTo>
                    <a:pt x="2021" y="2458"/>
                  </a:lnTo>
                  <a:lnTo>
                    <a:pt x="1920" y="2492"/>
                  </a:lnTo>
                  <a:lnTo>
                    <a:pt x="1381" y="2492"/>
                  </a:lnTo>
                  <a:lnTo>
                    <a:pt x="472" y="2458"/>
                  </a:lnTo>
                  <a:lnTo>
                    <a:pt x="337" y="2425"/>
                  </a:lnTo>
                  <a:lnTo>
                    <a:pt x="236" y="2324"/>
                  </a:lnTo>
                  <a:lnTo>
                    <a:pt x="169" y="2223"/>
                  </a:lnTo>
                  <a:lnTo>
                    <a:pt x="135" y="2088"/>
                  </a:lnTo>
                  <a:lnTo>
                    <a:pt x="135" y="1785"/>
                  </a:lnTo>
                  <a:lnTo>
                    <a:pt x="169" y="1516"/>
                  </a:lnTo>
                  <a:lnTo>
                    <a:pt x="169" y="741"/>
                  </a:lnTo>
                  <a:lnTo>
                    <a:pt x="203" y="472"/>
                  </a:lnTo>
                  <a:lnTo>
                    <a:pt x="169" y="337"/>
                  </a:lnTo>
                  <a:lnTo>
                    <a:pt x="135" y="202"/>
                  </a:lnTo>
                  <a:lnTo>
                    <a:pt x="169" y="202"/>
                  </a:lnTo>
                  <a:lnTo>
                    <a:pt x="472" y="169"/>
                  </a:lnTo>
                  <a:lnTo>
                    <a:pt x="775" y="135"/>
                  </a:lnTo>
                  <a:close/>
                  <a:moveTo>
                    <a:pt x="506" y="0"/>
                  </a:moveTo>
                  <a:lnTo>
                    <a:pt x="135" y="68"/>
                  </a:lnTo>
                  <a:lnTo>
                    <a:pt x="135" y="101"/>
                  </a:lnTo>
                  <a:lnTo>
                    <a:pt x="102" y="101"/>
                  </a:lnTo>
                  <a:lnTo>
                    <a:pt x="68" y="135"/>
                  </a:lnTo>
                  <a:lnTo>
                    <a:pt x="34" y="573"/>
                  </a:lnTo>
                  <a:lnTo>
                    <a:pt x="34" y="1010"/>
                  </a:lnTo>
                  <a:lnTo>
                    <a:pt x="34" y="1852"/>
                  </a:lnTo>
                  <a:lnTo>
                    <a:pt x="1" y="2088"/>
                  </a:lnTo>
                  <a:lnTo>
                    <a:pt x="34" y="2290"/>
                  </a:lnTo>
                  <a:lnTo>
                    <a:pt x="68" y="2357"/>
                  </a:lnTo>
                  <a:lnTo>
                    <a:pt x="102" y="2458"/>
                  </a:lnTo>
                  <a:lnTo>
                    <a:pt x="169" y="2526"/>
                  </a:lnTo>
                  <a:lnTo>
                    <a:pt x="270" y="2559"/>
                  </a:lnTo>
                  <a:lnTo>
                    <a:pt x="573" y="2627"/>
                  </a:lnTo>
                  <a:lnTo>
                    <a:pt x="876" y="2660"/>
                  </a:lnTo>
                  <a:lnTo>
                    <a:pt x="1482" y="2627"/>
                  </a:lnTo>
                  <a:lnTo>
                    <a:pt x="1718" y="2627"/>
                  </a:lnTo>
                  <a:lnTo>
                    <a:pt x="1987" y="2593"/>
                  </a:lnTo>
                  <a:lnTo>
                    <a:pt x="2122" y="2559"/>
                  </a:lnTo>
                  <a:lnTo>
                    <a:pt x="2223" y="2526"/>
                  </a:lnTo>
                  <a:lnTo>
                    <a:pt x="2324" y="2458"/>
                  </a:lnTo>
                  <a:lnTo>
                    <a:pt x="2391" y="2357"/>
                  </a:lnTo>
                  <a:lnTo>
                    <a:pt x="2526" y="2088"/>
                  </a:lnTo>
                  <a:lnTo>
                    <a:pt x="2560" y="1819"/>
                  </a:lnTo>
                  <a:lnTo>
                    <a:pt x="2593" y="1246"/>
                  </a:lnTo>
                  <a:lnTo>
                    <a:pt x="2627" y="707"/>
                  </a:lnTo>
                  <a:lnTo>
                    <a:pt x="2627" y="438"/>
                  </a:lnTo>
                  <a:lnTo>
                    <a:pt x="2593" y="337"/>
                  </a:lnTo>
                  <a:lnTo>
                    <a:pt x="2526" y="202"/>
                  </a:lnTo>
                  <a:lnTo>
                    <a:pt x="2459" y="135"/>
                  </a:lnTo>
                  <a:lnTo>
                    <a:pt x="2358" y="68"/>
                  </a:lnTo>
                  <a:lnTo>
                    <a:pt x="2257" y="34"/>
                  </a:lnTo>
                  <a:lnTo>
                    <a:pt x="215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6" name="Google Shape;1796;p12"/>
            <p:cNvSpPr/>
            <p:nvPr/>
          </p:nvSpPr>
          <p:spPr>
            <a:xfrm>
              <a:off x="1913625" y="2764050"/>
              <a:ext cx="10125" cy="13500"/>
            </a:xfrm>
            <a:custGeom>
              <a:avLst/>
              <a:gdLst/>
              <a:ahLst/>
              <a:cxnLst/>
              <a:rect l="l" t="t" r="r" b="b"/>
              <a:pathLst>
                <a:path w="405" h="540" extrusionOk="0">
                  <a:moveTo>
                    <a:pt x="1" y="1"/>
                  </a:moveTo>
                  <a:lnTo>
                    <a:pt x="1" y="68"/>
                  </a:lnTo>
                  <a:lnTo>
                    <a:pt x="1" y="169"/>
                  </a:lnTo>
                  <a:lnTo>
                    <a:pt x="35" y="237"/>
                  </a:lnTo>
                  <a:lnTo>
                    <a:pt x="68" y="270"/>
                  </a:lnTo>
                  <a:lnTo>
                    <a:pt x="237" y="270"/>
                  </a:lnTo>
                  <a:lnTo>
                    <a:pt x="270" y="338"/>
                  </a:lnTo>
                  <a:lnTo>
                    <a:pt x="270" y="405"/>
                  </a:lnTo>
                  <a:lnTo>
                    <a:pt x="102" y="405"/>
                  </a:lnTo>
                  <a:lnTo>
                    <a:pt x="68" y="371"/>
                  </a:lnTo>
                  <a:lnTo>
                    <a:pt x="35" y="405"/>
                  </a:lnTo>
                  <a:lnTo>
                    <a:pt x="1" y="439"/>
                  </a:lnTo>
                  <a:lnTo>
                    <a:pt x="1" y="506"/>
                  </a:lnTo>
                  <a:lnTo>
                    <a:pt x="35" y="540"/>
                  </a:lnTo>
                  <a:lnTo>
                    <a:pt x="304" y="540"/>
                  </a:lnTo>
                  <a:lnTo>
                    <a:pt x="338" y="506"/>
                  </a:lnTo>
                  <a:lnTo>
                    <a:pt x="371" y="472"/>
                  </a:lnTo>
                  <a:lnTo>
                    <a:pt x="405" y="371"/>
                  </a:lnTo>
                  <a:lnTo>
                    <a:pt x="405" y="270"/>
                  </a:lnTo>
                  <a:lnTo>
                    <a:pt x="371" y="203"/>
                  </a:lnTo>
                  <a:lnTo>
                    <a:pt x="304" y="169"/>
                  </a:lnTo>
                  <a:lnTo>
                    <a:pt x="237" y="136"/>
                  </a:lnTo>
                  <a:lnTo>
                    <a:pt x="136" y="136"/>
                  </a:lnTo>
                  <a:lnTo>
                    <a:pt x="136" y="102"/>
                  </a:lnTo>
                  <a:lnTo>
                    <a:pt x="237" y="102"/>
                  </a:lnTo>
                  <a:lnTo>
                    <a:pt x="304" y="68"/>
                  </a:lnTo>
                  <a:lnTo>
                    <a:pt x="405" y="35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7" name="Google Shape;1797;p12"/>
            <p:cNvSpPr/>
            <p:nvPr/>
          </p:nvSpPr>
          <p:spPr>
            <a:xfrm>
              <a:off x="1959075" y="2722825"/>
              <a:ext cx="63175" cy="66500"/>
            </a:xfrm>
            <a:custGeom>
              <a:avLst/>
              <a:gdLst/>
              <a:ahLst/>
              <a:cxnLst/>
              <a:rect l="l" t="t" r="r" b="b"/>
              <a:pathLst>
                <a:path w="2527" h="2660" extrusionOk="0">
                  <a:moveTo>
                    <a:pt x="2122" y="135"/>
                  </a:moveTo>
                  <a:lnTo>
                    <a:pt x="2257" y="202"/>
                  </a:lnTo>
                  <a:lnTo>
                    <a:pt x="2324" y="337"/>
                  </a:lnTo>
                  <a:lnTo>
                    <a:pt x="2391" y="471"/>
                  </a:lnTo>
                  <a:lnTo>
                    <a:pt x="2425" y="673"/>
                  </a:lnTo>
                  <a:lnTo>
                    <a:pt x="2425" y="1044"/>
                  </a:lnTo>
                  <a:lnTo>
                    <a:pt x="2391" y="1347"/>
                  </a:lnTo>
                  <a:lnTo>
                    <a:pt x="2391" y="1818"/>
                  </a:lnTo>
                  <a:lnTo>
                    <a:pt x="2391" y="2054"/>
                  </a:lnTo>
                  <a:lnTo>
                    <a:pt x="2358" y="2290"/>
                  </a:lnTo>
                  <a:lnTo>
                    <a:pt x="2290" y="2424"/>
                  </a:lnTo>
                  <a:lnTo>
                    <a:pt x="2189" y="2492"/>
                  </a:lnTo>
                  <a:lnTo>
                    <a:pt x="1886" y="2492"/>
                  </a:lnTo>
                  <a:lnTo>
                    <a:pt x="1550" y="2458"/>
                  </a:lnTo>
                  <a:lnTo>
                    <a:pt x="1280" y="2424"/>
                  </a:lnTo>
                  <a:lnTo>
                    <a:pt x="674" y="2424"/>
                  </a:lnTo>
                  <a:lnTo>
                    <a:pt x="371" y="2458"/>
                  </a:lnTo>
                  <a:lnTo>
                    <a:pt x="203" y="2424"/>
                  </a:lnTo>
                  <a:lnTo>
                    <a:pt x="136" y="2391"/>
                  </a:lnTo>
                  <a:lnTo>
                    <a:pt x="136" y="2323"/>
                  </a:lnTo>
                  <a:lnTo>
                    <a:pt x="136" y="2054"/>
                  </a:lnTo>
                  <a:lnTo>
                    <a:pt x="136" y="1785"/>
                  </a:lnTo>
                  <a:lnTo>
                    <a:pt x="203" y="1246"/>
                  </a:lnTo>
                  <a:lnTo>
                    <a:pt x="237" y="774"/>
                  </a:lnTo>
                  <a:lnTo>
                    <a:pt x="203" y="269"/>
                  </a:lnTo>
                  <a:lnTo>
                    <a:pt x="472" y="202"/>
                  </a:lnTo>
                  <a:lnTo>
                    <a:pt x="1449" y="202"/>
                  </a:lnTo>
                  <a:lnTo>
                    <a:pt x="1684" y="135"/>
                  </a:lnTo>
                  <a:close/>
                  <a:moveTo>
                    <a:pt x="1684" y="0"/>
                  </a:moveTo>
                  <a:lnTo>
                    <a:pt x="1247" y="67"/>
                  </a:lnTo>
                  <a:lnTo>
                    <a:pt x="472" y="67"/>
                  </a:lnTo>
                  <a:lnTo>
                    <a:pt x="237" y="135"/>
                  </a:lnTo>
                  <a:lnTo>
                    <a:pt x="237" y="101"/>
                  </a:lnTo>
                  <a:lnTo>
                    <a:pt x="203" y="67"/>
                  </a:lnTo>
                  <a:lnTo>
                    <a:pt x="169" y="67"/>
                  </a:lnTo>
                  <a:lnTo>
                    <a:pt x="136" y="101"/>
                  </a:lnTo>
                  <a:lnTo>
                    <a:pt x="102" y="404"/>
                  </a:lnTo>
                  <a:lnTo>
                    <a:pt x="68" y="741"/>
                  </a:lnTo>
                  <a:lnTo>
                    <a:pt x="68" y="1044"/>
                  </a:lnTo>
                  <a:lnTo>
                    <a:pt x="68" y="1347"/>
                  </a:lnTo>
                  <a:lnTo>
                    <a:pt x="1" y="1953"/>
                  </a:lnTo>
                  <a:lnTo>
                    <a:pt x="1" y="2222"/>
                  </a:lnTo>
                  <a:lnTo>
                    <a:pt x="1" y="2525"/>
                  </a:lnTo>
                  <a:lnTo>
                    <a:pt x="35" y="2559"/>
                  </a:lnTo>
                  <a:lnTo>
                    <a:pt x="68" y="2593"/>
                  </a:lnTo>
                  <a:lnTo>
                    <a:pt x="674" y="2593"/>
                  </a:lnTo>
                  <a:lnTo>
                    <a:pt x="1280" y="2559"/>
                  </a:lnTo>
                  <a:lnTo>
                    <a:pt x="1516" y="2593"/>
                  </a:lnTo>
                  <a:lnTo>
                    <a:pt x="1752" y="2626"/>
                  </a:lnTo>
                  <a:lnTo>
                    <a:pt x="1987" y="2660"/>
                  </a:lnTo>
                  <a:lnTo>
                    <a:pt x="2223" y="2660"/>
                  </a:lnTo>
                  <a:lnTo>
                    <a:pt x="2290" y="2626"/>
                  </a:lnTo>
                  <a:lnTo>
                    <a:pt x="2358" y="2593"/>
                  </a:lnTo>
                  <a:lnTo>
                    <a:pt x="2459" y="2458"/>
                  </a:lnTo>
                  <a:lnTo>
                    <a:pt x="2526" y="2290"/>
                  </a:lnTo>
                  <a:lnTo>
                    <a:pt x="2526" y="2088"/>
                  </a:lnTo>
                  <a:lnTo>
                    <a:pt x="2526" y="1650"/>
                  </a:lnTo>
                  <a:lnTo>
                    <a:pt x="2526" y="1347"/>
                  </a:lnTo>
                  <a:lnTo>
                    <a:pt x="2526" y="976"/>
                  </a:lnTo>
                  <a:lnTo>
                    <a:pt x="2526" y="572"/>
                  </a:lnTo>
                  <a:lnTo>
                    <a:pt x="2459" y="370"/>
                  </a:lnTo>
                  <a:lnTo>
                    <a:pt x="2391" y="202"/>
                  </a:lnTo>
                  <a:lnTo>
                    <a:pt x="2257" y="101"/>
                  </a:lnTo>
                  <a:lnTo>
                    <a:pt x="208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8" name="Google Shape;1798;p12"/>
            <p:cNvSpPr/>
            <p:nvPr/>
          </p:nvSpPr>
          <p:spPr>
            <a:xfrm>
              <a:off x="1895950" y="2673150"/>
              <a:ext cx="69900" cy="43800"/>
            </a:xfrm>
            <a:custGeom>
              <a:avLst/>
              <a:gdLst/>
              <a:ahLst/>
              <a:cxnLst/>
              <a:rect l="l" t="t" r="r" b="b"/>
              <a:pathLst>
                <a:path w="2796" h="1752" extrusionOk="0">
                  <a:moveTo>
                    <a:pt x="506" y="102"/>
                  </a:moveTo>
                  <a:lnTo>
                    <a:pt x="910" y="135"/>
                  </a:lnTo>
                  <a:lnTo>
                    <a:pt x="1381" y="169"/>
                  </a:lnTo>
                  <a:lnTo>
                    <a:pt x="1819" y="203"/>
                  </a:lnTo>
                  <a:lnTo>
                    <a:pt x="2156" y="236"/>
                  </a:lnTo>
                  <a:lnTo>
                    <a:pt x="2492" y="236"/>
                  </a:lnTo>
                  <a:lnTo>
                    <a:pt x="2560" y="270"/>
                  </a:lnTo>
                  <a:lnTo>
                    <a:pt x="2593" y="337"/>
                  </a:lnTo>
                  <a:lnTo>
                    <a:pt x="2661" y="607"/>
                  </a:lnTo>
                  <a:lnTo>
                    <a:pt x="2661" y="876"/>
                  </a:lnTo>
                  <a:lnTo>
                    <a:pt x="2661" y="1078"/>
                  </a:lnTo>
                  <a:lnTo>
                    <a:pt x="2661" y="1246"/>
                  </a:lnTo>
                  <a:lnTo>
                    <a:pt x="2627" y="1448"/>
                  </a:lnTo>
                  <a:lnTo>
                    <a:pt x="2593" y="1516"/>
                  </a:lnTo>
                  <a:lnTo>
                    <a:pt x="2560" y="1549"/>
                  </a:lnTo>
                  <a:lnTo>
                    <a:pt x="2425" y="1617"/>
                  </a:lnTo>
                  <a:lnTo>
                    <a:pt x="2156" y="1617"/>
                  </a:lnTo>
                  <a:lnTo>
                    <a:pt x="1718" y="1583"/>
                  </a:lnTo>
                  <a:lnTo>
                    <a:pt x="1482" y="1549"/>
                  </a:lnTo>
                  <a:lnTo>
                    <a:pt x="1280" y="1549"/>
                  </a:lnTo>
                  <a:lnTo>
                    <a:pt x="708" y="1617"/>
                  </a:lnTo>
                  <a:lnTo>
                    <a:pt x="472" y="1583"/>
                  </a:lnTo>
                  <a:lnTo>
                    <a:pt x="405" y="1583"/>
                  </a:lnTo>
                  <a:lnTo>
                    <a:pt x="371" y="1549"/>
                  </a:lnTo>
                  <a:lnTo>
                    <a:pt x="338" y="1482"/>
                  </a:lnTo>
                  <a:lnTo>
                    <a:pt x="304" y="1280"/>
                  </a:lnTo>
                  <a:lnTo>
                    <a:pt x="304" y="741"/>
                  </a:lnTo>
                  <a:lnTo>
                    <a:pt x="304" y="203"/>
                  </a:lnTo>
                  <a:lnTo>
                    <a:pt x="304" y="169"/>
                  </a:lnTo>
                  <a:lnTo>
                    <a:pt x="270" y="135"/>
                  </a:lnTo>
                  <a:lnTo>
                    <a:pt x="506" y="102"/>
                  </a:lnTo>
                  <a:close/>
                  <a:moveTo>
                    <a:pt x="338" y="1"/>
                  </a:moveTo>
                  <a:lnTo>
                    <a:pt x="169" y="34"/>
                  </a:lnTo>
                  <a:lnTo>
                    <a:pt x="35" y="135"/>
                  </a:lnTo>
                  <a:lnTo>
                    <a:pt x="1" y="169"/>
                  </a:lnTo>
                  <a:lnTo>
                    <a:pt x="35" y="203"/>
                  </a:lnTo>
                  <a:lnTo>
                    <a:pt x="68" y="236"/>
                  </a:lnTo>
                  <a:lnTo>
                    <a:pt x="102" y="203"/>
                  </a:lnTo>
                  <a:lnTo>
                    <a:pt x="203" y="169"/>
                  </a:lnTo>
                  <a:lnTo>
                    <a:pt x="237" y="152"/>
                  </a:lnTo>
                  <a:lnTo>
                    <a:pt x="237" y="152"/>
                  </a:lnTo>
                  <a:lnTo>
                    <a:pt x="237" y="169"/>
                  </a:lnTo>
                  <a:lnTo>
                    <a:pt x="169" y="506"/>
                  </a:lnTo>
                  <a:lnTo>
                    <a:pt x="136" y="809"/>
                  </a:lnTo>
                  <a:lnTo>
                    <a:pt x="136" y="1011"/>
                  </a:lnTo>
                  <a:lnTo>
                    <a:pt x="169" y="1213"/>
                  </a:lnTo>
                  <a:lnTo>
                    <a:pt x="169" y="1415"/>
                  </a:lnTo>
                  <a:lnTo>
                    <a:pt x="169" y="1617"/>
                  </a:lnTo>
                  <a:lnTo>
                    <a:pt x="203" y="1684"/>
                  </a:lnTo>
                  <a:lnTo>
                    <a:pt x="237" y="1684"/>
                  </a:lnTo>
                  <a:lnTo>
                    <a:pt x="540" y="1718"/>
                  </a:lnTo>
                  <a:lnTo>
                    <a:pt x="843" y="1718"/>
                  </a:lnTo>
                  <a:lnTo>
                    <a:pt x="1482" y="1684"/>
                  </a:lnTo>
                  <a:lnTo>
                    <a:pt x="1718" y="1718"/>
                  </a:lnTo>
                  <a:lnTo>
                    <a:pt x="1954" y="1751"/>
                  </a:lnTo>
                  <a:lnTo>
                    <a:pt x="2459" y="1751"/>
                  </a:lnTo>
                  <a:lnTo>
                    <a:pt x="2593" y="1684"/>
                  </a:lnTo>
                  <a:lnTo>
                    <a:pt x="2728" y="1583"/>
                  </a:lnTo>
                  <a:lnTo>
                    <a:pt x="2762" y="1415"/>
                  </a:lnTo>
                  <a:lnTo>
                    <a:pt x="2795" y="1213"/>
                  </a:lnTo>
                  <a:lnTo>
                    <a:pt x="2795" y="842"/>
                  </a:lnTo>
                  <a:lnTo>
                    <a:pt x="2762" y="506"/>
                  </a:lnTo>
                  <a:lnTo>
                    <a:pt x="2694" y="304"/>
                  </a:lnTo>
                  <a:lnTo>
                    <a:pt x="2627" y="203"/>
                  </a:lnTo>
                  <a:lnTo>
                    <a:pt x="2560" y="135"/>
                  </a:lnTo>
                  <a:lnTo>
                    <a:pt x="2391" y="102"/>
                  </a:lnTo>
                  <a:lnTo>
                    <a:pt x="2223" y="135"/>
                  </a:lnTo>
                  <a:lnTo>
                    <a:pt x="2088" y="135"/>
                  </a:lnTo>
                  <a:lnTo>
                    <a:pt x="1920" y="102"/>
                  </a:lnTo>
                  <a:lnTo>
                    <a:pt x="1617" y="68"/>
                  </a:lnTo>
                  <a:lnTo>
                    <a:pt x="1146" y="34"/>
                  </a:lnTo>
                  <a:lnTo>
                    <a:pt x="67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9" name="Google Shape;1799;p12"/>
            <p:cNvSpPr/>
            <p:nvPr/>
          </p:nvSpPr>
          <p:spPr>
            <a:xfrm>
              <a:off x="1847975" y="2798575"/>
              <a:ext cx="64000" cy="25275"/>
            </a:xfrm>
            <a:custGeom>
              <a:avLst/>
              <a:gdLst/>
              <a:ahLst/>
              <a:cxnLst/>
              <a:rect l="l" t="t" r="r" b="b"/>
              <a:pathLst>
                <a:path w="2560" h="1011" extrusionOk="0">
                  <a:moveTo>
                    <a:pt x="1314" y="0"/>
                  </a:moveTo>
                  <a:lnTo>
                    <a:pt x="135" y="34"/>
                  </a:lnTo>
                  <a:lnTo>
                    <a:pt x="102" y="68"/>
                  </a:lnTo>
                  <a:lnTo>
                    <a:pt x="68" y="68"/>
                  </a:lnTo>
                  <a:lnTo>
                    <a:pt x="1" y="270"/>
                  </a:lnTo>
                  <a:lnTo>
                    <a:pt x="1" y="472"/>
                  </a:lnTo>
                  <a:lnTo>
                    <a:pt x="34" y="909"/>
                  </a:lnTo>
                  <a:lnTo>
                    <a:pt x="34" y="1010"/>
                  </a:lnTo>
                  <a:lnTo>
                    <a:pt x="169" y="1010"/>
                  </a:lnTo>
                  <a:lnTo>
                    <a:pt x="135" y="606"/>
                  </a:lnTo>
                  <a:lnTo>
                    <a:pt x="102" y="371"/>
                  </a:lnTo>
                  <a:lnTo>
                    <a:pt x="135" y="169"/>
                  </a:lnTo>
                  <a:lnTo>
                    <a:pt x="1280" y="135"/>
                  </a:lnTo>
                  <a:lnTo>
                    <a:pt x="1920" y="101"/>
                  </a:lnTo>
                  <a:lnTo>
                    <a:pt x="2257" y="101"/>
                  </a:lnTo>
                  <a:lnTo>
                    <a:pt x="2391" y="135"/>
                  </a:lnTo>
                  <a:lnTo>
                    <a:pt x="2425" y="169"/>
                  </a:lnTo>
                  <a:lnTo>
                    <a:pt x="2459" y="1010"/>
                  </a:lnTo>
                  <a:lnTo>
                    <a:pt x="2560" y="1010"/>
                  </a:lnTo>
                  <a:lnTo>
                    <a:pt x="2526" y="34"/>
                  </a:lnTo>
                  <a:lnTo>
                    <a:pt x="252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0" name="Google Shape;1800;p12"/>
            <p:cNvSpPr/>
            <p:nvPr/>
          </p:nvSpPr>
          <p:spPr>
            <a:xfrm>
              <a:off x="457500" y="2411375"/>
              <a:ext cx="14325" cy="12650"/>
            </a:xfrm>
            <a:custGeom>
              <a:avLst/>
              <a:gdLst/>
              <a:ahLst/>
              <a:cxnLst/>
              <a:rect l="l" t="t" r="r" b="b"/>
              <a:pathLst>
                <a:path w="573" h="506" extrusionOk="0">
                  <a:moveTo>
                    <a:pt x="101" y="1"/>
                  </a:moveTo>
                  <a:lnTo>
                    <a:pt x="34" y="35"/>
                  </a:lnTo>
                  <a:lnTo>
                    <a:pt x="0" y="102"/>
                  </a:lnTo>
                  <a:lnTo>
                    <a:pt x="34" y="136"/>
                  </a:lnTo>
                  <a:lnTo>
                    <a:pt x="101" y="237"/>
                  </a:lnTo>
                  <a:lnTo>
                    <a:pt x="202" y="338"/>
                  </a:lnTo>
                  <a:lnTo>
                    <a:pt x="303" y="439"/>
                  </a:lnTo>
                  <a:lnTo>
                    <a:pt x="438" y="506"/>
                  </a:lnTo>
                  <a:lnTo>
                    <a:pt x="505" y="506"/>
                  </a:lnTo>
                  <a:lnTo>
                    <a:pt x="539" y="439"/>
                  </a:lnTo>
                  <a:lnTo>
                    <a:pt x="573" y="371"/>
                  </a:lnTo>
                  <a:lnTo>
                    <a:pt x="539" y="304"/>
                  </a:lnTo>
                  <a:lnTo>
                    <a:pt x="337" y="169"/>
                  </a:lnTo>
                  <a:lnTo>
                    <a:pt x="135" y="35"/>
                  </a:lnTo>
                  <a:lnTo>
                    <a:pt x="101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1" name="Google Shape;1801;p12"/>
            <p:cNvSpPr/>
            <p:nvPr/>
          </p:nvSpPr>
          <p:spPr>
            <a:xfrm>
              <a:off x="438125" y="2432425"/>
              <a:ext cx="19400" cy="6750"/>
            </a:xfrm>
            <a:custGeom>
              <a:avLst/>
              <a:gdLst/>
              <a:ahLst/>
              <a:cxnLst/>
              <a:rect l="l" t="t" r="r" b="b"/>
              <a:pathLst>
                <a:path w="776" h="270" extrusionOk="0">
                  <a:moveTo>
                    <a:pt x="169" y="1"/>
                  </a:moveTo>
                  <a:lnTo>
                    <a:pt x="68" y="34"/>
                  </a:lnTo>
                  <a:lnTo>
                    <a:pt x="1" y="102"/>
                  </a:lnTo>
                  <a:lnTo>
                    <a:pt x="1" y="135"/>
                  </a:lnTo>
                  <a:lnTo>
                    <a:pt x="35" y="169"/>
                  </a:lnTo>
                  <a:lnTo>
                    <a:pt x="169" y="203"/>
                  </a:lnTo>
                  <a:lnTo>
                    <a:pt x="371" y="203"/>
                  </a:lnTo>
                  <a:lnTo>
                    <a:pt x="573" y="270"/>
                  </a:lnTo>
                  <a:lnTo>
                    <a:pt x="674" y="270"/>
                  </a:lnTo>
                  <a:lnTo>
                    <a:pt x="742" y="236"/>
                  </a:lnTo>
                  <a:lnTo>
                    <a:pt x="775" y="203"/>
                  </a:lnTo>
                  <a:lnTo>
                    <a:pt x="775" y="135"/>
                  </a:lnTo>
                  <a:lnTo>
                    <a:pt x="742" y="68"/>
                  </a:lnTo>
                  <a:lnTo>
                    <a:pt x="641" y="34"/>
                  </a:lnTo>
                  <a:lnTo>
                    <a:pt x="40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2" name="Google Shape;1802;p12"/>
            <p:cNvSpPr/>
            <p:nvPr/>
          </p:nvSpPr>
          <p:spPr>
            <a:xfrm>
              <a:off x="408675" y="2075550"/>
              <a:ext cx="73250" cy="76625"/>
            </a:xfrm>
            <a:custGeom>
              <a:avLst/>
              <a:gdLst/>
              <a:ahLst/>
              <a:cxnLst/>
              <a:rect l="l" t="t" r="r" b="b"/>
              <a:pathLst>
                <a:path w="2930" h="3065" extrusionOk="0">
                  <a:moveTo>
                    <a:pt x="1920" y="472"/>
                  </a:moveTo>
                  <a:lnTo>
                    <a:pt x="2391" y="505"/>
                  </a:lnTo>
                  <a:lnTo>
                    <a:pt x="2391" y="707"/>
                  </a:lnTo>
                  <a:lnTo>
                    <a:pt x="2391" y="943"/>
                  </a:lnTo>
                  <a:lnTo>
                    <a:pt x="2425" y="1347"/>
                  </a:lnTo>
                  <a:lnTo>
                    <a:pt x="2021" y="1347"/>
                  </a:lnTo>
                  <a:lnTo>
                    <a:pt x="1617" y="1381"/>
                  </a:lnTo>
                  <a:lnTo>
                    <a:pt x="1482" y="943"/>
                  </a:lnTo>
                  <a:lnTo>
                    <a:pt x="1381" y="472"/>
                  </a:lnTo>
                  <a:close/>
                  <a:moveTo>
                    <a:pt x="1078" y="539"/>
                  </a:moveTo>
                  <a:lnTo>
                    <a:pt x="1179" y="1010"/>
                  </a:lnTo>
                  <a:lnTo>
                    <a:pt x="1246" y="1414"/>
                  </a:lnTo>
                  <a:lnTo>
                    <a:pt x="1145" y="1414"/>
                  </a:lnTo>
                  <a:lnTo>
                    <a:pt x="775" y="1482"/>
                  </a:lnTo>
                  <a:lnTo>
                    <a:pt x="573" y="1515"/>
                  </a:lnTo>
                  <a:lnTo>
                    <a:pt x="404" y="1616"/>
                  </a:lnTo>
                  <a:lnTo>
                    <a:pt x="270" y="1179"/>
                  </a:lnTo>
                  <a:lnTo>
                    <a:pt x="202" y="1010"/>
                  </a:lnTo>
                  <a:lnTo>
                    <a:pt x="135" y="808"/>
                  </a:lnTo>
                  <a:lnTo>
                    <a:pt x="707" y="674"/>
                  </a:lnTo>
                  <a:lnTo>
                    <a:pt x="910" y="640"/>
                  </a:lnTo>
                  <a:lnTo>
                    <a:pt x="1011" y="606"/>
                  </a:lnTo>
                  <a:lnTo>
                    <a:pt x="1078" y="539"/>
                  </a:lnTo>
                  <a:close/>
                  <a:moveTo>
                    <a:pt x="2458" y="1616"/>
                  </a:moveTo>
                  <a:lnTo>
                    <a:pt x="2526" y="2189"/>
                  </a:lnTo>
                  <a:lnTo>
                    <a:pt x="2593" y="2458"/>
                  </a:lnTo>
                  <a:lnTo>
                    <a:pt x="2660" y="2727"/>
                  </a:lnTo>
                  <a:lnTo>
                    <a:pt x="2458" y="2694"/>
                  </a:lnTo>
                  <a:lnTo>
                    <a:pt x="2223" y="2694"/>
                  </a:lnTo>
                  <a:lnTo>
                    <a:pt x="1819" y="2727"/>
                  </a:lnTo>
                  <a:lnTo>
                    <a:pt x="1246" y="2727"/>
                  </a:lnTo>
                  <a:lnTo>
                    <a:pt x="674" y="2795"/>
                  </a:lnTo>
                  <a:lnTo>
                    <a:pt x="539" y="2290"/>
                  </a:lnTo>
                  <a:lnTo>
                    <a:pt x="438" y="1785"/>
                  </a:lnTo>
                  <a:lnTo>
                    <a:pt x="640" y="1785"/>
                  </a:lnTo>
                  <a:lnTo>
                    <a:pt x="876" y="1751"/>
                  </a:lnTo>
                  <a:lnTo>
                    <a:pt x="1314" y="1650"/>
                  </a:lnTo>
                  <a:lnTo>
                    <a:pt x="1381" y="1785"/>
                  </a:lnTo>
                  <a:lnTo>
                    <a:pt x="1482" y="1886"/>
                  </a:lnTo>
                  <a:lnTo>
                    <a:pt x="1583" y="1919"/>
                  </a:lnTo>
                  <a:lnTo>
                    <a:pt x="1650" y="1886"/>
                  </a:lnTo>
                  <a:lnTo>
                    <a:pt x="1684" y="1818"/>
                  </a:lnTo>
                  <a:lnTo>
                    <a:pt x="1718" y="1717"/>
                  </a:lnTo>
                  <a:lnTo>
                    <a:pt x="1684" y="1616"/>
                  </a:lnTo>
                  <a:close/>
                  <a:moveTo>
                    <a:pt x="1145" y="0"/>
                  </a:moveTo>
                  <a:lnTo>
                    <a:pt x="1112" y="68"/>
                  </a:lnTo>
                  <a:lnTo>
                    <a:pt x="1078" y="303"/>
                  </a:lnTo>
                  <a:lnTo>
                    <a:pt x="876" y="404"/>
                  </a:lnTo>
                  <a:lnTo>
                    <a:pt x="606" y="472"/>
                  </a:lnTo>
                  <a:lnTo>
                    <a:pt x="303" y="573"/>
                  </a:lnTo>
                  <a:lnTo>
                    <a:pt x="169" y="606"/>
                  </a:lnTo>
                  <a:lnTo>
                    <a:pt x="34" y="674"/>
                  </a:lnTo>
                  <a:lnTo>
                    <a:pt x="0" y="707"/>
                  </a:lnTo>
                  <a:lnTo>
                    <a:pt x="0" y="741"/>
                  </a:lnTo>
                  <a:lnTo>
                    <a:pt x="34" y="808"/>
                  </a:lnTo>
                  <a:lnTo>
                    <a:pt x="34" y="1078"/>
                  </a:lnTo>
                  <a:lnTo>
                    <a:pt x="34" y="1347"/>
                  </a:lnTo>
                  <a:lnTo>
                    <a:pt x="68" y="1616"/>
                  </a:lnTo>
                  <a:lnTo>
                    <a:pt x="135" y="1919"/>
                  </a:lnTo>
                  <a:lnTo>
                    <a:pt x="270" y="2458"/>
                  </a:lnTo>
                  <a:lnTo>
                    <a:pt x="438" y="2963"/>
                  </a:lnTo>
                  <a:lnTo>
                    <a:pt x="505" y="3031"/>
                  </a:lnTo>
                  <a:lnTo>
                    <a:pt x="573" y="3064"/>
                  </a:lnTo>
                  <a:lnTo>
                    <a:pt x="1179" y="2997"/>
                  </a:lnTo>
                  <a:lnTo>
                    <a:pt x="1819" y="2963"/>
                  </a:lnTo>
                  <a:lnTo>
                    <a:pt x="2357" y="2997"/>
                  </a:lnTo>
                  <a:lnTo>
                    <a:pt x="2627" y="2997"/>
                  </a:lnTo>
                  <a:lnTo>
                    <a:pt x="2896" y="2929"/>
                  </a:lnTo>
                  <a:lnTo>
                    <a:pt x="2930" y="2896"/>
                  </a:lnTo>
                  <a:lnTo>
                    <a:pt x="2930" y="2862"/>
                  </a:lnTo>
                  <a:lnTo>
                    <a:pt x="2930" y="2828"/>
                  </a:lnTo>
                  <a:lnTo>
                    <a:pt x="2896" y="2795"/>
                  </a:lnTo>
                  <a:lnTo>
                    <a:pt x="2862" y="2795"/>
                  </a:lnTo>
                  <a:lnTo>
                    <a:pt x="2862" y="2559"/>
                  </a:lnTo>
                  <a:lnTo>
                    <a:pt x="2795" y="2323"/>
                  </a:lnTo>
                  <a:lnTo>
                    <a:pt x="2694" y="1886"/>
                  </a:lnTo>
                  <a:lnTo>
                    <a:pt x="2593" y="1179"/>
                  </a:lnTo>
                  <a:lnTo>
                    <a:pt x="2559" y="438"/>
                  </a:lnTo>
                  <a:lnTo>
                    <a:pt x="2559" y="404"/>
                  </a:lnTo>
                  <a:lnTo>
                    <a:pt x="2559" y="371"/>
                  </a:lnTo>
                  <a:lnTo>
                    <a:pt x="2526" y="337"/>
                  </a:lnTo>
                  <a:lnTo>
                    <a:pt x="2492" y="303"/>
                  </a:lnTo>
                  <a:lnTo>
                    <a:pt x="2458" y="303"/>
                  </a:lnTo>
                  <a:lnTo>
                    <a:pt x="1920" y="236"/>
                  </a:lnTo>
                  <a:lnTo>
                    <a:pt x="1650" y="236"/>
                  </a:lnTo>
                  <a:lnTo>
                    <a:pt x="1347" y="270"/>
                  </a:lnTo>
                  <a:lnTo>
                    <a:pt x="1347" y="236"/>
                  </a:lnTo>
                  <a:lnTo>
                    <a:pt x="1314" y="135"/>
                  </a:lnTo>
                  <a:lnTo>
                    <a:pt x="1347" y="101"/>
                  </a:lnTo>
                  <a:lnTo>
                    <a:pt x="1347" y="34"/>
                  </a:lnTo>
                  <a:lnTo>
                    <a:pt x="131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3" name="Google Shape;1803;p12"/>
            <p:cNvSpPr/>
            <p:nvPr/>
          </p:nvSpPr>
          <p:spPr>
            <a:xfrm>
              <a:off x="485275" y="2399600"/>
              <a:ext cx="6750" cy="16850"/>
            </a:xfrm>
            <a:custGeom>
              <a:avLst/>
              <a:gdLst/>
              <a:ahLst/>
              <a:cxnLst/>
              <a:rect l="l" t="t" r="r" b="b"/>
              <a:pathLst>
                <a:path w="270" h="674" extrusionOk="0">
                  <a:moveTo>
                    <a:pt x="68" y="1"/>
                  </a:moveTo>
                  <a:lnTo>
                    <a:pt x="34" y="34"/>
                  </a:lnTo>
                  <a:lnTo>
                    <a:pt x="0" y="169"/>
                  </a:lnTo>
                  <a:lnTo>
                    <a:pt x="0" y="337"/>
                  </a:lnTo>
                  <a:lnTo>
                    <a:pt x="0" y="472"/>
                  </a:lnTo>
                  <a:lnTo>
                    <a:pt x="68" y="607"/>
                  </a:lnTo>
                  <a:lnTo>
                    <a:pt x="68" y="640"/>
                  </a:lnTo>
                  <a:lnTo>
                    <a:pt x="101" y="674"/>
                  </a:lnTo>
                  <a:lnTo>
                    <a:pt x="202" y="640"/>
                  </a:lnTo>
                  <a:lnTo>
                    <a:pt x="270" y="607"/>
                  </a:lnTo>
                  <a:lnTo>
                    <a:pt x="270" y="506"/>
                  </a:lnTo>
                  <a:lnTo>
                    <a:pt x="236" y="304"/>
                  </a:lnTo>
                  <a:lnTo>
                    <a:pt x="202" y="169"/>
                  </a:lnTo>
                  <a:lnTo>
                    <a:pt x="169" y="34"/>
                  </a:lnTo>
                  <a:lnTo>
                    <a:pt x="135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4" name="Google Shape;1804;p12"/>
            <p:cNvSpPr/>
            <p:nvPr/>
          </p:nvSpPr>
          <p:spPr>
            <a:xfrm>
              <a:off x="483575" y="2424850"/>
              <a:ext cx="49700" cy="49700"/>
            </a:xfrm>
            <a:custGeom>
              <a:avLst/>
              <a:gdLst/>
              <a:ahLst/>
              <a:cxnLst/>
              <a:rect l="l" t="t" r="r" b="b"/>
              <a:pathLst>
                <a:path w="1988" h="1988" extrusionOk="0">
                  <a:moveTo>
                    <a:pt x="1213" y="1"/>
                  </a:moveTo>
                  <a:lnTo>
                    <a:pt x="1078" y="102"/>
                  </a:lnTo>
                  <a:lnTo>
                    <a:pt x="944" y="236"/>
                  </a:lnTo>
                  <a:lnTo>
                    <a:pt x="775" y="539"/>
                  </a:lnTo>
                  <a:lnTo>
                    <a:pt x="573" y="876"/>
                  </a:lnTo>
                  <a:lnTo>
                    <a:pt x="540" y="943"/>
                  </a:lnTo>
                  <a:lnTo>
                    <a:pt x="405" y="741"/>
                  </a:lnTo>
                  <a:lnTo>
                    <a:pt x="338" y="506"/>
                  </a:lnTo>
                  <a:lnTo>
                    <a:pt x="237" y="270"/>
                  </a:lnTo>
                  <a:lnTo>
                    <a:pt x="136" y="34"/>
                  </a:lnTo>
                  <a:lnTo>
                    <a:pt x="35" y="34"/>
                  </a:lnTo>
                  <a:lnTo>
                    <a:pt x="1" y="68"/>
                  </a:lnTo>
                  <a:lnTo>
                    <a:pt x="1" y="135"/>
                  </a:lnTo>
                  <a:lnTo>
                    <a:pt x="68" y="405"/>
                  </a:lnTo>
                  <a:lnTo>
                    <a:pt x="136" y="708"/>
                  </a:lnTo>
                  <a:lnTo>
                    <a:pt x="270" y="977"/>
                  </a:lnTo>
                  <a:lnTo>
                    <a:pt x="405" y="1246"/>
                  </a:lnTo>
                  <a:lnTo>
                    <a:pt x="472" y="1280"/>
                  </a:lnTo>
                  <a:lnTo>
                    <a:pt x="506" y="1280"/>
                  </a:lnTo>
                  <a:lnTo>
                    <a:pt x="540" y="1314"/>
                  </a:lnTo>
                  <a:lnTo>
                    <a:pt x="573" y="1347"/>
                  </a:lnTo>
                  <a:lnTo>
                    <a:pt x="910" y="1482"/>
                  </a:lnTo>
                  <a:lnTo>
                    <a:pt x="1213" y="1650"/>
                  </a:lnTo>
                  <a:lnTo>
                    <a:pt x="1516" y="1852"/>
                  </a:lnTo>
                  <a:lnTo>
                    <a:pt x="1684" y="1953"/>
                  </a:lnTo>
                  <a:lnTo>
                    <a:pt x="1853" y="1987"/>
                  </a:lnTo>
                  <a:lnTo>
                    <a:pt x="1954" y="1987"/>
                  </a:lnTo>
                  <a:lnTo>
                    <a:pt x="1987" y="1920"/>
                  </a:lnTo>
                  <a:lnTo>
                    <a:pt x="1987" y="1852"/>
                  </a:lnTo>
                  <a:lnTo>
                    <a:pt x="1954" y="1785"/>
                  </a:lnTo>
                  <a:lnTo>
                    <a:pt x="1617" y="1583"/>
                  </a:lnTo>
                  <a:lnTo>
                    <a:pt x="1280" y="1381"/>
                  </a:lnTo>
                  <a:lnTo>
                    <a:pt x="977" y="1213"/>
                  </a:lnTo>
                  <a:lnTo>
                    <a:pt x="809" y="1179"/>
                  </a:lnTo>
                  <a:lnTo>
                    <a:pt x="641" y="1145"/>
                  </a:lnTo>
                  <a:lnTo>
                    <a:pt x="607" y="1078"/>
                  </a:lnTo>
                  <a:lnTo>
                    <a:pt x="742" y="910"/>
                  </a:lnTo>
                  <a:lnTo>
                    <a:pt x="876" y="708"/>
                  </a:lnTo>
                  <a:lnTo>
                    <a:pt x="1078" y="371"/>
                  </a:lnTo>
                  <a:lnTo>
                    <a:pt x="1179" y="169"/>
                  </a:lnTo>
                  <a:lnTo>
                    <a:pt x="1247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5" name="Google Shape;1805;p12"/>
            <p:cNvSpPr/>
            <p:nvPr/>
          </p:nvSpPr>
          <p:spPr>
            <a:xfrm>
              <a:off x="522300" y="2491350"/>
              <a:ext cx="9275" cy="6750"/>
            </a:xfrm>
            <a:custGeom>
              <a:avLst/>
              <a:gdLst/>
              <a:ahLst/>
              <a:cxnLst/>
              <a:rect l="l" t="t" r="r" b="b"/>
              <a:pathLst>
                <a:path w="371" h="270" extrusionOk="0">
                  <a:moveTo>
                    <a:pt x="68" y="0"/>
                  </a:moveTo>
                  <a:lnTo>
                    <a:pt x="1" y="34"/>
                  </a:lnTo>
                  <a:lnTo>
                    <a:pt x="1" y="101"/>
                  </a:lnTo>
                  <a:lnTo>
                    <a:pt x="102" y="202"/>
                  </a:lnTo>
                  <a:lnTo>
                    <a:pt x="203" y="236"/>
                  </a:lnTo>
                  <a:lnTo>
                    <a:pt x="270" y="270"/>
                  </a:lnTo>
                  <a:lnTo>
                    <a:pt x="304" y="270"/>
                  </a:lnTo>
                  <a:lnTo>
                    <a:pt x="371" y="236"/>
                  </a:lnTo>
                  <a:lnTo>
                    <a:pt x="371" y="202"/>
                  </a:lnTo>
                  <a:lnTo>
                    <a:pt x="371" y="135"/>
                  </a:lnTo>
                  <a:lnTo>
                    <a:pt x="304" y="101"/>
                  </a:lnTo>
                  <a:lnTo>
                    <a:pt x="236" y="34"/>
                  </a:lnTo>
                  <a:lnTo>
                    <a:pt x="135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6" name="Google Shape;1806;p12"/>
            <p:cNvSpPr/>
            <p:nvPr/>
          </p:nvSpPr>
          <p:spPr>
            <a:xfrm>
              <a:off x="519775" y="2663900"/>
              <a:ext cx="10125" cy="13500"/>
            </a:xfrm>
            <a:custGeom>
              <a:avLst/>
              <a:gdLst/>
              <a:ahLst/>
              <a:cxnLst/>
              <a:rect l="l" t="t" r="r" b="b"/>
              <a:pathLst>
                <a:path w="405" h="540" extrusionOk="0">
                  <a:moveTo>
                    <a:pt x="203" y="0"/>
                  </a:moveTo>
                  <a:lnTo>
                    <a:pt x="135" y="34"/>
                  </a:lnTo>
                  <a:lnTo>
                    <a:pt x="102" y="68"/>
                  </a:lnTo>
                  <a:lnTo>
                    <a:pt x="68" y="169"/>
                  </a:lnTo>
                  <a:lnTo>
                    <a:pt x="1" y="236"/>
                  </a:lnTo>
                  <a:lnTo>
                    <a:pt x="1" y="337"/>
                  </a:lnTo>
                  <a:lnTo>
                    <a:pt x="34" y="438"/>
                  </a:lnTo>
                  <a:lnTo>
                    <a:pt x="102" y="505"/>
                  </a:lnTo>
                  <a:lnTo>
                    <a:pt x="203" y="539"/>
                  </a:lnTo>
                  <a:lnTo>
                    <a:pt x="304" y="505"/>
                  </a:lnTo>
                  <a:lnTo>
                    <a:pt x="371" y="438"/>
                  </a:lnTo>
                  <a:lnTo>
                    <a:pt x="405" y="337"/>
                  </a:lnTo>
                  <a:lnTo>
                    <a:pt x="405" y="270"/>
                  </a:lnTo>
                  <a:lnTo>
                    <a:pt x="371" y="202"/>
                  </a:lnTo>
                  <a:lnTo>
                    <a:pt x="337" y="135"/>
                  </a:lnTo>
                  <a:lnTo>
                    <a:pt x="304" y="68"/>
                  </a:lnTo>
                  <a:lnTo>
                    <a:pt x="270" y="34"/>
                  </a:lnTo>
                  <a:lnTo>
                    <a:pt x="20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7" name="Google Shape;1807;p12"/>
            <p:cNvSpPr/>
            <p:nvPr/>
          </p:nvSpPr>
          <p:spPr>
            <a:xfrm>
              <a:off x="539975" y="2774150"/>
              <a:ext cx="9300" cy="11825"/>
            </a:xfrm>
            <a:custGeom>
              <a:avLst/>
              <a:gdLst/>
              <a:ahLst/>
              <a:cxnLst/>
              <a:rect l="l" t="t" r="r" b="b"/>
              <a:pathLst>
                <a:path w="372" h="473" extrusionOk="0">
                  <a:moveTo>
                    <a:pt x="135" y="1"/>
                  </a:moveTo>
                  <a:lnTo>
                    <a:pt x="102" y="35"/>
                  </a:lnTo>
                  <a:lnTo>
                    <a:pt x="34" y="102"/>
                  </a:lnTo>
                  <a:lnTo>
                    <a:pt x="1" y="169"/>
                  </a:lnTo>
                  <a:lnTo>
                    <a:pt x="1" y="237"/>
                  </a:lnTo>
                  <a:lnTo>
                    <a:pt x="1" y="338"/>
                  </a:lnTo>
                  <a:lnTo>
                    <a:pt x="34" y="405"/>
                  </a:lnTo>
                  <a:lnTo>
                    <a:pt x="68" y="439"/>
                  </a:lnTo>
                  <a:lnTo>
                    <a:pt x="135" y="472"/>
                  </a:lnTo>
                  <a:lnTo>
                    <a:pt x="304" y="472"/>
                  </a:lnTo>
                  <a:lnTo>
                    <a:pt x="371" y="405"/>
                  </a:lnTo>
                  <a:lnTo>
                    <a:pt x="371" y="304"/>
                  </a:lnTo>
                  <a:lnTo>
                    <a:pt x="371" y="237"/>
                  </a:lnTo>
                  <a:lnTo>
                    <a:pt x="371" y="169"/>
                  </a:lnTo>
                  <a:lnTo>
                    <a:pt x="337" y="102"/>
                  </a:lnTo>
                  <a:lnTo>
                    <a:pt x="304" y="102"/>
                  </a:lnTo>
                  <a:lnTo>
                    <a:pt x="270" y="35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8" name="Google Shape;1808;p12"/>
            <p:cNvSpPr/>
            <p:nvPr/>
          </p:nvSpPr>
          <p:spPr>
            <a:xfrm>
              <a:off x="529875" y="2721125"/>
              <a:ext cx="10975" cy="12650"/>
            </a:xfrm>
            <a:custGeom>
              <a:avLst/>
              <a:gdLst/>
              <a:ahLst/>
              <a:cxnLst/>
              <a:rect l="l" t="t" r="r" b="b"/>
              <a:pathLst>
                <a:path w="439" h="506" extrusionOk="0">
                  <a:moveTo>
                    <a:pt x="270" y="1"/>
                  </a:moveTo>
                  <a:lnTo>
                    <a:pt x="203" y="34"/>
                  </a:lnTo>
                  <a:lnTo>
                    <a:pt x="102" y="102"/>
                  </a:lnTo>
                  <a:lnTo>
                    <a:pt x="68" y="169"/>
                  </a:lnTo>
                  <a:lnTo>
                    <a:pt x="1" y="236"/>
                  </a:lnTo>
                  <a:lnTo>
                    <a:pt x="1" y="337"/>
                  </a:lnTo>
                  <a:lnTo>
                    <a:pt x="34" y="405"/>
                  </a:lnTo>
                  <a:lnTo>
                    <a:pt x="68" y="438"/>
                  </a:lnTo>
                  <a:lnTo>
                    <a:pt x="102" y="506"/>
                  </a:lnTo>
                  <a:lnTo>
                    <a:pt x="304" y="506"/>
                  </a:lnTo>
                  <a:lnTo>
                    <a:pt x="371" y="438"/>
                  </a:lnTo>
                  <a:lnTo>
                    <a:pt x="405" y="371"/>
                  </a:lnTo>
                  <a:lnTo>
                    <a:pt x="438" y="304"/>
                  </a:lnTo>
                  <a:lnTo>
                    <a:pt x="405" y="203"/>
                  </a:lnTo>
                  <a:lnTo>
                    <a:pt x="405" y="169"/>
                  </a:lnTo>
                  <a:lnTo>
                    <a:pt x="371" y="68"/>
                  </a:lnTo>
                  <a:lnTo>
                    <a:pt x="270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9" name="Google Shape;1809;p12"/>
            <p:cNvSpPr/>
            <p:nvPr/>
          </p:nvSpPr>
          <p:spPr>
            <a:xfrm>
              <a:off x="529025" y="2693350"/>
              <a:ext cx="10150" cy="11825"/>
            </a:xfrm>
            <a:custGeom>
              <a:avLst/>
              <a:gdLst/>
              <a:ahLst/>
              <a:cxnLst/>
              <a:rect l="l" t="t" r="r" b="b"/>
              <a:pathLst>
                <a:path w="406" h="473" extrusionOk="0">
                  <a:moveTo>
                    <a:pt x="102" y="1"/>
                  </a:moveTo>
                  <a:lnTo>
                    <a:pt x="35" y="68"/>
                  </a:lnTo>
                  <a:lnTo>
                    <a:pt x="1" y="236"/>
                  </a:lnTo>
                  <a:lnTo>
                    <a:pt x="1" y="304"/>
                  </a:lnTo>
                  <a:lnTo>
                    <a:pt x="35" y="405"/>
                  </a:lnTo>
                  <a:lnTo>
                    <a:pt x="136" y="472"/>
                  </a:lnTo>
                  <a:lnTo>
                    <a:pt x="237" y="472"/>
                  </a:lnTo>
                  <a:lnTo>
                    <a:pt x="371" y="405"/>
                  </a:lnTo>
                  <a:lnTo>
                    <a:pt x="405" y="337"/>
                  </a:lnTo>
                  <a:lnTo>
                    <a:pt x="405" y="270"/>
                  </a:lnTo>
                  <a:lnTo>
                    <a:pt x="371" y="135"/>
                  </a:lnTo>
                  <a:lnTo>
                    <a:pt x="338" y="135"/>
                  </a:lnTo>
                  <a:lnTo>
                    <a:pt x="338" y="102"/>
                  </a:lnTo>
                  <a:lnTo>
                    <a:pt x="304" y="34"/>
                  </a:lnTo>
                  <a:lnTo>
                    <a:pt x="203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0" name="Google Shape;1810;p12"/>
            <p:cNvSpPr/>
            <p:nvPr/>
          </p:nvSpPr>
          <p:spPr>
            <a:xfrm>
              <a:off x="1499525" y="2611700"/>
              <a:ext cx="1114425" cy="212150"/>
            </a:xfrm>
            <a:custGeom>
              <a:avLst/>
              <a:gdLst/>
              <a:ahLst/>
              <a:cxnLst/>
              <a:rect l="l" t="t" r="r" b="b"/>
              <a:pathLst>
                <a:path w="44577" h="8486" extrusionOk="0">
                  <a:moveTo>
                    <a:pt x="2222" y="1"/>
                  </a:moveTo>
                  <a:lnTo>
                    <a:pt x="1583" y="35"/>
                  </a:lnTo>
                  <a:lnTo>
                    <a:pt x="1280" y="35"/>
                  </a:lnTo>
                  <a:lnTo>
                    <a:pt x="943" y="68"/>
                  </a:lnTo>
                  <a:lnTo>
                    <a:pt x="606" y="169"/>
                  </a:lnTo>
                  <a:lnTo>
                    <a:pt x="472" y="203"/>
                  </a:lnTo>
                  <a:lnTo>
                    <a:pt x="337" y="304"/>
                  </a:lnTo>
                  <a:lnTo>
                    <a:pt x="303" y="371"/>
                  </a:lnTo>
                  <a:lnTo>
                    <a:pt x="236" y="439"/>
                  </a:lnTo>
                  <a:lnTo>
                    <a:pt x="202" y="607"/>
                  </a:lnTo>
                  <a:lnTo>
                    <a:pt x="236" y="977"/>
                  </a:lnTo>
                  <a:lnTo>
                    <a:pt x="169" y="1583"/>
                  </a:lnTo>
                  <a:lnTo>
                    <a:pt x="135" y="2156"/>
                  </a:lnTo>
                  <a:lnTo>
                    <a:pt x="68" y="2762"/>
                  </a:lnTo>
                  <a:lnTo>
                    <a:pt x="34" y="3368"/>
                  </a:lnTo>
                  <a:lnTo>
                    <a:pt x="0" y="5927"/>
                  </a:lnTo>
                  <a:lnTo>
                    <a:pt x="0" y="7206"/>
                  </a:lnTo>
                  <a:lnTo>
                    <a:pt x="68" y="8485"/>
                  </a:lnTo>
                  <a:lnTo>
                    <a:pt x="202" y="8485"/>
                  </a:lnTo>
                  <a:lnTo>
                    <a:pt x="202" y="7475"/>
                  </a:lnTo>
                  <a:lnTo>
                    <a:pt x="236" y="6432"/>
                  </a:lnTo>
                  <a:lnTo>
                    <a:pt x="202" y="4378"/>
                  </a:lnTo>
                  <a:lnTo>
                    <a:pt x="236" y="3435"/>
                  </a:lnTo>
                  <a:lnTo>
                    <a:pt x="303" y="2492"/>
                  </a:lnTo>
                  <a:lnTo>
                    <a:pt x="371" y="1550"/>
                  </a:lnTo>
                  <a:lnTo>
                    <a:pt x="404" y="607"/>
                  </a:lnTo>
                  <a:lnTo>
                    <a:pt x="404" y="540"/>
                  </a:lnTo>
                  <a:lnTo>
                    <a:pt x="438" y="472"/>
                  </a:lnTo>
                  <a:lnTo>
                    <a:pt x="573" y="371"/>
                  </a:lnTo>
                  <a:lnTo>
                    <a:pt x="741" y="304"/>
                  </a:lnTo>
                  <a:lnTo>
                    <a:pt x="977" y="237"/>
                  </a:lnTo>
                  <a:lnTo>
                    <a:pt x="1280" y="169"/>
                  </a:lnTo>
                  <a:lnTo>
                    <a:pt x="1616" y="169"/>
                  </a:lnTo>
                  <a:lnTo>
                    <a:pt x="2323" y="136"/>
                  </a:lnTo>
                  <a:lnTo>
                    <a:pt x="3064" y="136"/>
                  </a:lnTo>
                  <a:lnTo>
                    <a:pt x="3737" y="169"/>
                  </a:lnTo>
                  <a:lnTo>
                    <a:pt x="4613" y="203"/>
                  </a:lnTo>
                  <a:lnTo>
                    <a:pt x="7475" y="270"/>
                  </a:lnTo>
                  <a:lnTo>
                    <a:pt x="8687" y="304"/>
                  </a:lnTo>
                  <a:lnTo>
                    <a:pt x="9192" y="270"/>
                  </a:lnTo>
                  <a:lnTo>
                    <a:pt x="19528" y="270"/>
                  </a:lnTo>
                  <a:lnTo>
                    <a:pt x="25588" y="304"/>
                  </a:lnTo>
                  <a:lnTo>
                    <a:pt x="31648" y="371"/>
                  </a:lnTo>
                  <a:lnTo>
                    <a:pt x="37675" y="439"/>
                  </a:lnTo>
                  <a:lnTo>
                    <a:pt x="43735" y="472"/>
                  </a:lnTo>
                  <a:lnTo>
                    <a:pt x="43870" y="573"/>
                  </a:lnTo>
                  <a:lnTo>
                    <a:pt x="44004" y="708"/>
                  </a:lnTo>
                  <a:lnTo>
                    <a:pt x="44105" y="843"/>
                  </a:lnTo>
                  <a:lnTo>
                    <a:pt x="44173" y="1045"/>
                  </a:lnTo>
                  <a:lnTo>
                    <a:pt x="44307" y="1449"/>
                  </a:lnTo>
                  <a:lnTo>
                    <a:pt x="44341" y="1920"/>
                  </a:lnTo>
                  <a:lnTo>
                    <a:pt x="44341" y="2391"/>
                  </a:lnTo>
                  <a:lnTo>
                    <a:pt x="44341" y="2829"/>
                  </a:lnTo>
                  <a:lnTo>
                    <a:pt x="44307" y="3570"/>
                  </a:lnTo>
                  <a:lnTo>
                    <a:pt x="44274" y="4815"/>
                  </a:lnTo>
                  <a:lnTo>
                    <a:pt x="44240" y="6061"/>
                  </a:lnTo>
                  <a:lnTo>
                    <a:pt x="44173" y="7273"/>
                  </a:lnTo>
                  <a:lnTo>
                    <a:pt x="44173" y="7879"/>
                  </a:lnTo>
                  <a:lnTo>
                    <a:pt x="44173" y="8485"/>
                  </a:lnTo>
                  <a:lnTo>
                    <a:pt x="44408" y="8485"/>
                  </a:lnTo>
                  <a:lnTo>
                    <a:pt x="44408" y="7644"/>
                  </a:lnTo>
                  <a:lnTo>
                    <a:pt x="44408" y="5792"/>
                  </a:lnTo>
                  <a:lnTo>
                    <a:pt x="44476" y="4411"/>
                  </a:lnTo>
                  <a:lnTo>
                    <a:pt x="44543" y="3031"/>
                  </a:lnTo>
                  <a:lnTo>
                    <a:pt x="44577" y="2391"/>
                  </a:lnTo>
                  <a:lnTo>
                    <a:pt x="44543" y="1987"/>
                  </a:lnTo>
                  <a:lnTo>
                    <a:pt x="44509" y="1583"/>
                  </a:lnTo>
                  <a:lnTo>
                    <a:pt x="44442" y="1213"/>
                  </a:lnTo>
                  <a:lnTo>
                    <a:pt x="44341" y="843"/>
                  </a:lnTo>
                  <a:lnTo>
                    <a:pt x="44240" y="708"/>
                  </a:lnTo>
                  <a:lnTo>
                    <a:pt x="44139" y="573"/>
                  </a:lnTo>
                  <a:lnTo>
                    <a:pt x="44038" y="439"/>
                  </a:lnTo>
                  <a:lnTo>
                    <a:pt x="43903" y="371"/>
                  </a:lnTo>
                  <a:lnTo>
                    <a:pt x="43870" y="270"/>
                  </a:lnTo>
                  <a:lnTo>
                    <a:pt x="43836" y="237"/>
                  </a:lnTo>
                  <a:lnTo>
                    <a:pt x="43802" y="237"/>
                  </a:lnTo>
                  <a:lnTo>
                    <a:pt x="37944" y="203"/>
                  </a:lnTo>
                  <a:lnTo>
                    <a:pt x="32052" y="136"/>
                  </a:lnTo>
                  <a:lnTo>
                    <a:pt x="26194" y="68"/>
                  </a:lnTo>
                  <a:lnTo>
                    <a:pt x="20336" y="35"/>
                  </a:lnTo>
                  <a:lnTo>
                    <a:pt x="6532" y="35"/>
                  </a:lnTo>
                  <a:lnTo>
                    <a:pt x="5151" y="68"/>
                  </a:lnTo>
                  <a:lnTo>
                    <a:pt x="4108" y="35"/>
                  </a:lnTo>
                  <a:lnTo>
                    <a:pt x="2828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1" name="Google Shape;1811;p12"/>
            <p:cNvSpPr/>
            <p:nvPr/>
          </p:nvSpPr>
          <p:spPr>
            <a:xfrm>
              <a:off x="2360575" y="2793525"/>
              <a:ext cx="64000" cy="30325"/>
            </a:xfrm>
            <a:custGeom>
              <a:avLst/>
              <a:gdLst/>
              <a:ahLst/>
              <a:cxnLst/>
              <a:rect l="l" t="t" r="r" b="b"/>
              <a:pathLst>
                <a:path w="2560" h="1213" extrusionOk="0">
                  <a:moveTo>
                    <a:pt x="270" y="0"/>
                  </a:moveTo>
                  <a:lnTo>
                    <a:pt x="102" y="34"/>
                  </a:lnTo>
                  <a:lnTo>
                    <a:pt x="34" y="68"/>
                  </a:lnTo>
                  <a:lnTo>
                    <a:pt x="1" y="101"/>
                  </a:lnTo>
                  <a:lnTo>
                    <a:pt x="1" y="135"/>
                  </a:lnTo>
                  <a:lnTo>
                    <a:pt x="34" y="169"/>
                  </a:lnTo>
                  <a:lnTo>
                    <a:pt x="102" y="202"/>
                  </a:lnTo>
                  <a:lnTo>
                    <a:pt x="68" y="404"/>
                  </a:lnTo>
                  <a:lnTo>
                    <a:pt x="68" y="573"/>
                  </a:lnTo>
                  <a:lnTo>
                    <a:pt x="102" y="977"/>
                  </a:lnTo>
                  <a:lnTo>
                    <a:pt x="102" y="1212"/>
                  </a:lnTo>
                  <a:lnTo>
                    <a:pt x="270" y="1212"/>
                  </a:lnTo>
                  <a:lnTo>
                    <a:pt x="236" y="674"/>
                  </a:lnTo>
                  <a:lnTo>
                    <a:pt x="169" y="169"/>
                  </a:lnTo>
                  <a:lnTo>
                    <a:pt x="708" y="169"/>
                  </a:lnTo>
                  <a:lnTo>
                    <a:pt x="1516" y="202"/>
                  </a:lnTo>
                  <a:lnTo>
                    <a:pt x="2223" y="202"/>
                  </a:lnTo>
                  <a:lnTo>
                    <a:pt x="2290" y="236"/>
                  </a:lnTo>
                  <a:lnTo>
                    <a:pt x="2324" y="337"/>
                  </a:lnTo>
                  <a:lnTo>
                    <a:pt x="2391" y="438"/>
                  </a:lnTo>
                  <a:lnTo>
                    <a:pt x="2391" y="573"/>
                  </a:lnTo>
                  <a:lnTo>
                    <a:pt x="2391" y="876"/>
                  </a:lnTo>
                  <a:lnTo>
                    <a:pt x="2391" y="1212"/>
                  </a:lnTo>
                  <a:lnTo>
                    <a:pt x="2526" y="1212"/>
                  </a:lnTo>
                  <a:lnTo>
                    <a:pt x="2526" y="977"/>
                  </a:lnTo>
                  <a:lnTo>
                    <a:pt x="2559" y="606"/>
                  </a:lnTo>
                  <a:lnTo>
                    <a:pt x="2526" y="404"/>
                  </a:lnTo>
                  <a:lnTo>
                    <a:pt x="2458" y="236"/>
                  </a:lnTo>
                  <a:lnTo>
                    <a:pt x="2391" y="169"/>
                  </a:lnTo>
                  <a:lnTo>
                    <a:pt x="2324" y="101"/>
                  </a:lnTo>
                  <a:lnTo>
                    <a:pt x="2223" y="68"/>
                  </a:lnTo>
                  <a:lnTo>
                    <a:pt x="2155" y="34"/>
                  </a:lnTo>
                  <a:lnTo>
                    <a:pt x="1718" y="34"/>
                  </a:lnTo>
                  <a:lnTo>
                    <a:pt x="573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2" name="Google Shape;1812;p12"/>
            <p:cNvSpPr/>
            <p:nvPr/>
          </p:nvSpPr>
          <p:spPr>
            <a:xfrm>
              <a:off x="536625" y="2751425"/>
              <a:ext cx="10125" cy="10125"/>
            </a:xfrm>
            <a:custGeom>
              <a:avLst/>
              <a:gdLst/>
              <a:ahLst/>
              <a:cxnLst/>
              <a:rect l="l" t="t" r="r" b="b"/>
              <a:pathLst>
                <a:path w="405" h="405" extrusionOk="0">
                  <a:moveTo>
                    <a:pt x="202" y="1"/>
                  </a:moveTo>
                  <a:lnTo>
                    <a:pt x="101" y="34"/>
                  </a:lnTo>
                  <a:lnTo>
                    <a:pt x="34" y="136"/>
                  </a:lnTo>
                  <a:lnTo>
                    <a:pt x="0" y="203"/>
                  </a:lnTo>
                  <a:lnTo>
                    <a:pt x="34" y="270"/>
                  </a:lnTo>
                  <a:lnTo>
                    <a:pt x="67" y="371"/>
                  </a:lnTo>
                  <a:lnTo>
                    <a:pt x="168" y="405"/>
                  </a:lnTo>
                  <a:lnTo>
                    <a:pt x="269" y="405"/>
                  </a:lnTo>
                  <a:lnTo>
                    <a:pt x="370" y="338"/>
                  </a:lnTo>
                  <a:lnTo>
                    <a:pt x="404" y="270"/>
                  </a:lnTo>
                  <a:lnTo>
                    <a:pt x="404" y="169"/>
                  </a:lnTo>
                  <a:lnTo>
                    <a:pt x="404" y="136"/>
                  </a:lnTo>
                  <a:lnTo>
                    <a:pt x="337" y="34"/>
                  </a:lnTo>
                  <a:lnTo>
                    <a:pt x="26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3" name="Google Shape;1813;p12"/>
            <p:cNvSpPr/>
            <p:nvPr/>
          </p:nvSpPr>
          <p:spPr>
            <a:xfrm>
              <a:off x="545875" y="2804450"/>
              <a:ext cx="9275" cy="14350"/>
            </a:xfrm>
            <a:custGeom>
              <a:avLst/>
              <a:gdLst/>
              <a:ahLst/>
              <a:cxnLst/>
              <a:rect l="l" t="t" r="r" b="b"/>
              <a:pathLst>
                <a:path w="371" h="574" extrusionOk="0">
                  <a:moveTo>
                    <a:pt x="169" y="1"/>
                  </a:moveTo>
                  <a:lnTo>
                    <a:pt x="135" y="35"/>
                  </a:lnTo>
                  <a:lnTo>
                    <a:pt x="101" y="68"/>
                  </a:lnTo>
                  <a:lnTo>
                    <a:pt x="34" y="102"/>
                  </a:lnTo>
                  <a:lnTo>
                    <a:pt x="0" y="237"/>
                  </a:lnTo>
                  <a:lnTo>
                    <a:pt x="0" y="371"/>
                  </a:lnTo>
                  <a:lnTo>
                    <a:pt x="34" y="506"/>
                  </a:lnTo>
                  <a:lnTo>
                    <a:pt x="68" y="540"/>
                  </a:lnTo>
                  <a:lnTo>
                    <a:pt x="135" y="573"/>
                  </a:lnTo>
                  <a:lnTo>
                    <a:pt x="236" y="573"/>
                  </a:lnTo>
                  <a:lnTo>
                    <a:pt x="303" y="540"/>
                  </a:lnTo>
                  <a:lnTo>
                    <a:pt x="371" y="439"/>
                  </a:lnTo>
                  <a:lnTo>
                    <a:pt x="371" y="338"/>
                  </a:lnTo>
                  <a:lnTo>
                    <a:pt x="337" y="203"/>
                  </a:lnTo>
                  <a:lnTo>
                    <a:pt x="303" y="136"/>
                  </a:lnTo>
                  <a:lnTo>
                    <a:pt x="270" y="68"/>
                  </a:lnTo>
                  <a:lnTo>
                    <a:pt x="270" y="35"/>
                  </a:lnTo>
                  <a:lnTo>
                    <a:pt x="236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17025" tIns="117025" rIns="117025" bIns="1170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814" name="Google Shape;1814;p12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>
                <a:solidFill>
                  <a:srgbClr val="FFFFFF"/>
                </a:solidFill>
              </a:defRPr>
            </a:lvl1pPr>
            <a:lvl2pPr lvl="1">
              <a:buNone/>
              <a:defRPr>
                <a:solidFill>
                  <a:srgbClr val="FFFFFF"/>
                </a:solidFill>
              </a:defRPr>
            </a:lvl2pPr>
            <a:lvl3pPr lvl="2">
              <a:buNone/>
              <a:defRPr>
                <a:solidFill>
                  <a:srgbClr val="FFFFFF"/>
                </a:solidFill>
              </a:defRPr>
            </a:lvl3pPr>
            <a:lvl4pPr lvl="3">
              <a:buNone/>
              <a:defRPr>
                <a:solidFill>
                  <a:srgbClr val="FFFFFF"/>
                </a:solidFill>
              </a:defRPr>
            </a:lvl4pPr>
            <a:lvl5pPr lvl="4">
              <a:buNone/>
              <a:defRPr>
                <a:solidFill>
                  <a:srgbClr val="FFFFFF"/>
                </a:solidFill>
              </a:defRPr>
            </a:lvl5pPr>
            <a:lvl6pPr lvl="5">
              <a:buNone/>
              <a:defRPr>
                <a:solidFill>
                  <a:srgbClr val="FFFFFF"/>
                </a:solidFill>
              </a:defRPr>
            </a:lvl6pPr>
            <a:lvl7pPr lvl="6">
              <a:buNone/>
              <a:defRPr>
                <a:solidFill>
                  <a:srgbClr val="FFFFFF"/>
                </a:solidFill>
              </a:defRPr>
            </a:lvl7pPr>
            <a:lvl8pPr lvl="7">
              <a:buNone/>
              <a:defRPr>
                <a:solidFill>
                  <a:srgbClr val="FFFFFF"/>
                </a:solidFill>
              </a:defRPr>
            </a:lvl8pPr>
            <a:lvl9pPr lvl="8">
              <a:buNone/>
              <a:defRPr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ransparent Shapes">
  <p:cSld name="Transparent Shapes">
    <p:bg>
      <p:bgPr>
        <a:solidFill>
          <a:srgbClr val="3796BF"/>
        </a:solidFill>
        <a:effectLst/>
      </p:bgPr>
    </p:bg>
    <p:spTree>
      <p:nvGrpSpPr>
        <p:cNvPr id="1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50" name="Google Shape;150;p11"/>
          <p:cNvGrpSpPr/>
          <p:nvPr/>
        </p:nvGrpSpPr>
        <p:grpSpPr>
          <a:xfrm>
            <a:off x="6172200" y="3541492"/>
            <a:ext cx="2971754" cy="3848201"/>
            <a:chOff x="6172200" y="2656118"/>
            <a:chExt cx="2971754" cy="2886151"/>
          </a:xfrm>
        </p:grpSpPr>
        <p:sp>
          <p:nvSpPr>
            <p:cNvPr id="151" name="Google Shape;151;p11"/>
            <p:cNvSpPr/>
            <p:nvPr/>
          </p:nvSpPr>
          <p:spPr>
            <a:xfrm rot="9208626" flipH="1">
              <a:off x="6704904" y="4110434"/>
              <a:ext cx="484232" cy="1204006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52" name="Google Shape;152;p11"/>
            <p:cNvSpPr/>
            <p:nvPr/>
          </p:nvSpPr>
          <p:spPr>
            <a:xfrm rot="9208633" flipH="1">
              <a:off x="7804300" y="3279013"/>
              <a:ext cx="877624" cy="2182136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53" name="Google Shape;153;p11"/>
            <p:cNvSpPr/>
            <p:nvPr/>
          </p:nvSpPr>
          <p:spPr>
            <a:xfrm rot="9208606" flipH="1">
              <a:off x="7481789" y="4276913"/>
              <a:ext cx="408796" cy="1016449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54" name="Google Shape;154;p11"/>
            <p:cNvSpPr/>
            <p:nvPr/>
          </p:nvSpPr>
          <p:spPr>
            <a:xfrm rot="9208678" flipH="1">
              <a:off x="6287617" y="4657701"/>
              <a:ext cx="229660" cy="571018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55" name="Google Shape;155;p11"/>
            <p:cNvSpPr/>
            <p:nvPr/>
          </p:nvSpPr>
          <p:spPr>
            <a:xfrm>
              <a:off x="8289303" y="2656118"/>
              <a:ext cx="854651" cy="1929080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FFFFFF">
                <a:alpha val="33460"/>
              </a:srgbClr>
            </a:solidFill>
            <a:ln>
              <a:noFill/>
            </a:ln>
          </p:spPr>
        </p:sp>
      </p:grpSp>
      <p:grpSp>
        <p:nvGrpSpPr>
          <p:cNvPr id="156" name="Google Shape;156;p11"/>
          <p:cNvGrpSpPr/>
          <p:nvPr/>
        </p:nvGrpSpPr>
        <p:grpSpPr>
          <a:xfrm>
            <a:off x="-32" y="-304036"/>
            <a:ext cx="2163561" cy="1796400"/>
            <a:chOff x="-32" y="-215963"/>
            <a:chExt cx="2163561" cy="1347300"/>
          </a:xfrm>
        </p:grpSpPr>
        <p:sp>
          <p:nvSpPr>
            <p:cNvPr id="157" name="Google Shape;157;p11"/>
            <p:cNvSpPr/>
            <p:nvPr/>
          </p:nvSpPr>
          <p:spPr>
            <a:xfrm rot="-1591408" flipH="1">
              <a:off x="1362169" y="-63166"/>
              <a:ext cx="205103" cy="509980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58" name="Google Shape;158;p11"/>
            <p:cNvSpPr/>
            <p:nvPr/>
          </p:nvSpPr>
          <p:spPr>
            <a:xfrm rot="-1591371" flipH="1">
              <a:off x="239463" y="-151890"/>
              <a:ext cx="434754" cy="1080980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59" name="Google Shape;159;p11"/>
            <p:cNvSpPr/>
            <p:nvPr/>
          </p:nvSpPr>
          <p:spPr>
            <a:xfrm rot="-1591339" flipH="1">
              <a:off x="892401" y="-169347"/>
              <a:ext cx="504374" cy="1254067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60" name="Google Shape;160;p11"/>
            <p:cNvSpPr/>
            <p:nvPr/>
          </p:nvSpPr>
          <p:spPr>
            <a:xfrm rot="-1591322" flipH="1">
              <a:off x="1818452" y="-76292"/>
              <a:ext cx="229660" cy="571018"/>
            </a:xfrm>
            <a:prstGeom prst="flowChartManualInput">
              <a:avLst/>
            </a:prstGeom>
            <a:solidFill>
              <a:srgbClr val="FFFFFF">
                <a:alpha val="3346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400"/>
            </a:p>
          </p:txBody>
        </p:sp>
        <p:sp>
          <p:nvSpPr>
            <p:cNvPr id="161" name="Google Shape;161;p11"/>
            <p:cNvSpPr/>
            <p:nvPr/>
          </p:nvSpPr>
          <p:spPr>
            <a:xfrm rot="10800000">
              <a:off x="-32" y="70725"/>
              <a:ext cx="380284" cy="858147"/>
            </a:xfrm>
            <a:custGeom>
              <a:avLst/>
              <a:gdLst/>
              <a:ahLst/>
              <a:cxnLst/>
              <a:rect l="l" t="t" r="r" b="b"/>
              <a:pathLst>
                <a:path w="37596" h="84860" extrusionOk="0">
                  <a:moveTo>
                    <a:pt x="19066" y="0"/>
                  </a:moveTo>
                  <a:lnTo>
                    <a:pt x="0" y="9130"/>
                  </a:lnTo>
                  <a:lnTo>
                    <a:pt x="37596" y="84860"/>
                  </a:lnTo>
                  <a:lnTo>
                    <a:pt x="37596" y="37328"/>
                  </a:lnTo>
                  <a:close/>
                </a:path>
              </a:pathLst>
            </a:custGeom>
            <a:solidFill>
              <a:srgbClr val="FFFFFF">
                <a:alpha val="33460"/>
              </a:srgbClr>
            </a:solidFill>
            <a:ln>
              <a:noFill/>
            </a:ln>
          </p:spPr>
        </p:sp>
      </p:grpSp>
      <p:sp>
        <p:nvSpPr>
          <p:cNvPr id="162" name="Google Shape;162;p11"/>
          <p:cNvSpPr txBox="1">
            <a:spLocks noGrp="1"/>
          </p:cNvSpPr>
          <p:nvPr>
            <p:ph type="sldNum" idx="12"/>
          </p:nvPr>
        </p:nvSpPr>
        <p:spPr>
          <a:xfrm>
            <a:off x="8556784" y="1"/>
            <a:ext cx="548700" cy="52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buNone/>
              <a:defRPr>
                <a:solidFill>
                  <a:srgbClr val="FFFFFF"/>
                </a:solidFill>
              </a:defRPr>
            </a:lvl1pPr>
            <a:lvl2pPr lvl="1">
              <a:buNone/>
              <a:defRPr>
                <a:solidFill>
                  <a:srgbClr val="FFFFFF"/>
                </a:solidFill>
              </a:defRPr>
            </a:lvl2pPr>
            <a:lvl3pPr lvl="2">
              <a:buNone/>
              <a:defRPr>
                <a:solidFill>
                  <a:srgbClr val="FFFFFF"/>
                </a:solidFill>
              </a:defRPr>
            </a:lvl3pPr>
            <a:lvl4pPr lvl="3">
              <a:buNone/>
              <a:defRPr>
                <a:solidFill>
                  <a:srgbClr val="FFFFFF"/>
                </a:solidFill>
              </a:defRPr>
            </a:lvl4pPr>
            <a:lvl5pPr lvl="4">
              <a:buNone/>
              <a:defRPr>
                <a:solidFill>
                  <a:srgbClr val="FFFFFF"/>
                </a:solidFill>
              </a:defRPr>
            </a:lvl5pPr>
            <a:lvl6pPr lvl="5">
              <a:buNone/>
              <a:defRPr>
                <a:solidFill>
                  <a:srgbClr val="FFFFFF"/>
                </a:solidFill>
              </a:defRPr>
            </a:lvl6pPr>
            <a:lvl7pPr lvl="6">
              <a:buNone/>
              <a:defRPr>
                <a:solidFill>
                  <a:srgbClr val="FFFFFF"/>
                </a:solidFill>
              </a:defRPr>
            </a:lvl7pPr>
            <a:lvl8pPr lvl="7">
              <a:buNone/>
              <a:defRPr>
                <a:solidFill>
                  <a:srgbClr val="FFFFFF"/>
                </a:solidFill>
              </a:defRPr>
            </a:lvl8pPr>
            <a:lvl9pPr lvl="8">
              <a:buNone/>
              <a:defRPr>
                <a:solidFill>
                  <a:srgbClr val="FFFFFF"/>
                </a:solidFill>
              </a:defRPr>
            </a:lvl9pPr>
          </a:lstStyle>
          <a:p>
            <a:fld id="{00000000-1234-1234-1234-123412341234}" type="slidenum">
              <a:rPr lang="es-ES" smtClean="0"/>
              <a:pPr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44279516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  <a:prstGeom prst="rect">
            <a:avLst/>
          </a:prstGeom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s-E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prstGeom prst="rect">
            <a:avLst/>
          </a:prstGeom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s-E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63544EC-2FAB-4530-973D-31D2D06DBA9F}" type="slidenum">
              <a:rPr lang="es-ES" altLang="es-ES"/>
              <a:pPr/>
              <a:t>‹Nº›</a:t>
            </a:fld>
            <a:endParaRPr lang="es-ES" altLang="es-ES"/>
          </a:p>
        </p:txBody>
      </p:sp>
    </p:spTree>
    <p:extLst>
      <p:ext uri="{BB962C8B-B14F-4D97-AF65-F5344CB8AC3E}">
        <p14:creationId xmlns:p14="http://schemas.microsoft.com/office/powerpoint/2010/main" val="26541182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">
    <p:bg>
      <p:bgPr>
        <a:solidFill>
          <a:srgbClr val="F5F6F7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1131750" y="983100"/>
            <a:ext cx="6880500" cy="777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/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1131750" y="1902800"/>
            <a:ext cx="6880500" cy="4665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/>
          <a:lstStyle>
            <a:lvl1pPr marL="457200" lvl="0" indent="-393700">
              <a:spcBef>
                <a:spcPts val="600"/>
              </a:spcBef>
              <a:spcAft>
                <a:spcPts val="0"/>
              </a:spcAft>
              <a:buClr>
                <a:srgbClr val="2C3E50"/>
              </a:buClr>
              <a:buSzPts val="2600"/>
              <a:buFont typeface="Merriweather"/>
              <a:buChar char="✖"/>
              <a:defRPr sz="26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1pPr>
            <a:lvl2pPr marL="914400" lvl="1" indent="-3683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2200"/>
              <a:buFont typeface="Merriweather"/>
              <a:buChar char="○"/>
              <a:defRPr sz="22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2pPr>
            <a:lvl3pPr marL="1371600" lvl="2" indent="-3429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1800"/>
              <a:buFont typeface="Merriweather"/>
              <a:buChar char="■"/>
              <a:defRPr sz="18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3pPr>
            <a:lvl4pPr marL="1828800" lvl="3" indent="-3429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1800"/>
              <a:buFont typeface="Merriweather"/>
              <a:buChar char="●"/>
              <a:defRPr sz="18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4pPr>
            <a:lvl5pPr marL="2286000" lvl="4" indent="-3429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1800"/>
              <a:buFont typeface="Merriweather"/>
              <a:buChar char="○"/>
              <a:defRPr sz="18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5pPr>
            <a:lvl6pPr marL="2743200" lvl="5" indent="-3429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1800"/>
              <a:buFont typeface="Merriweather"/>
              <a:buChar char="■"/>
              <a:defRPr sz="18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6pPr>
            <a:lvl7pPr marL="3200400" lvl="6" indent="-3429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1800"/>
              <a:buFont typeface="Merriweather"/>
              <a:buChar char="●"/>
              <a:defRPr sz="18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7pPr>
            <a:lvl8pPr marL="3657600" lvl="7" indent="-3429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1800"/>
              <a:buFont typeface="Merriweather"/>
              <a:buChar char="○"/>
              <a:defRPr sz="18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8pPr>
            <a:lvl9pPr marL="4114800" lvl="8" indent="-342900">
              <a:spcBef>
                <a:spcPts val="0"/>
              </a:spcBef>
              <a:spcAft>
                <a:spcPts val="0"/>
              </a:spcAft>
              <a:buClr>
                <a:srgbClr val="2C3E50"/>
              </a:buClr>
              <a:buSzPts val="1800"/>
              <a:buFont typeface="Merriweather"/>
              <a:buChar char="■"/>
              <a:defRPr sz="1800">
                <a:solidFill>
                  <a:srgbClr val="2C3E50"/>
                </a:solidFill>
                <a:latin typeface="Merriweather"/>
                <a:ea typeface="Merriweather"/>
                <a:cs typeface="Merriweather"/>
                <a:sym typeface="Merriweather"/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lvl="1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lvl="2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lvl="3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lvl="4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lvl="5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lvl="6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lvl="7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lvl="8" algn="r">
              <a:buNone/>
              <a:defRPr sz="1200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‹Nº›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2" r:id="rId3"/>
    <p:sldLayoutId id="2147483654" r:id="rId4"/>
    <p:sldLayoutId id="2147483655" r:id="rId5"/>
    <p:sldLayoutId id="2147483656" r:id="rId6"/>
    <p:sldLayoutId id="2147483658" r:id="rId7"/>
    <p:sldLayoutId id="2147483660" r:id="rId8"/>
    <p:sldLayoutId id="2147483661" r:id="rId9"/>
  </p:sldLayoutIdLst>
  <p:transition>
    <p:fade thruBlk="1"/>
  </p:transition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7" Type="http://schemas.microsoft.com/office/2007/relationships/diagramDrawing" Target="../diagrams/drawing3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4.xml"/><Relationship Id="rId7" Type="http://schemas.microsoft.com/office/2007/relationships/diagramDrawing" Target="../diagrams/drawing4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4.xml"/><Relationship Id="rId5" Type="http://schemas.openxmlformats.org/officeDocument/2006/relationships/diagramQuickStyle" Target="../diagrams/quickStyle4.xml"/><Relationship Id="rId4" Type="http://schemas.openxmlformats.org/officeDocument/2006/relationships/diagramLayout" Target="../diagrams/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9.jpeg"/><Relationship Id="rId4" Type="http://schemas.openxmlformats.org/officeDocument/2006/relationships/image" Target="../media/image1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5.xml"/><Relationship Id="rId7" Type="http://schemas.microsoft.com/office/2007/relationships/diagramDrawing" Target="../diagrams/drawing5.xm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5.xml"/><Relationship Id="rId5" Type="http://schemas.openxmlformats.org/officeDocument/2006/relationships/diagramQuickStyle" Target="../diagrams/quickStyle5.xml"/><Relationship Id="rId4" Type="http://schemas.openxmlformats.org/officeDocument/2006/relationships/diagramLayout" Target="../diagrams/layout5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6.xml"/><Relationship Id="rId7" Type="http://schemas.microsoft.com/office/2007/relationships/diagramDrawing" Target="../diagrams/drawing6.xm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6.xml"/><Relationship Id="rId5" Type="http://schemas.openxmlformats.org/officeDocument/2006/relationships/diagramQuickStyle" Target="../diagrams/quickStyle6.xml"/><Relationship Id="rId4" Type="http://schemas.openxmlformats.org/officeDocument/2006/relationships/diagramLayout" Target="../diagrams/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28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1.jpeg"/><Relationship Id="rId4" Type="http://schemas.openxmlformats.org/officeDocument/2006/relationships/image" Target="../media/image30.jpe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35.jpeg"/><Relationship Id="rId4" Type="http://schemas.openxmlformats.org/officeDocument/2006/relationships/image" Target="../media/image34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7.xml"/><Relationship Id="rId7" Type="http://schemas.microsoft.com/office/2007/relationships/diagramDrawing" Target="../diagrams/drawing7.xml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4.xml"/><Relationship Id="rId6" Type="http://schemas.openxmlformats.org/officeDocument/2006/relationships/diagramColors" Target="../diagrams/colors7.xml"/><Relationship Id="rId5" Type="http://schemas.openxmlformats.org/officeDocument/2006/relationships/diagramQuickStyle" Target="../diagrams/quickStyle7.xml"/><Relationship Id="rId4" Type="http://schemas.openxmlformats.org/officeDocument/2006/relationships/diagramLayout" Target="../diagrams/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1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8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8.xml"/><Relationship Id="rId7" Type="http://schemas.microsoft.com/office/2007/relationships/diagramDrawing" Target="../diagrams/drawing8.xml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8.xml"/><Relationship Id="rId5" Type="http://schemas.openxmlformats.org/officeDocument/2006/relationships/diagramQuickStyle" Target="../diagrams/quickStyle8.xml"/><Relationship Id="rId4" Type="http://schemas.openxmlformats.org/officeDocument/2006/relationships/diagramLayout" Target="../diagrams/layout8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9.xml"/><Relationship Id="rId7" Type="http://schemas.microsoft.com/office/2007/relationships/diagramDrawing" Target="../diagrams/drawing9.xml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5.xml"/><Relationship Id="rId6" Type="http://schemas.openxmlformats.org/officeDocument/2006/relationships/diagramColors" Target="../diagrams/colors9.xml"/><Relationship Id="rId5" Type="http://schemas.openxmlformats.org/officeDocument/2006/relationships/diagramQuickStyle" Target="../diagrams/quickStyle9.xml"/><Relationship Id="rId4" Type="http://schemas.openxmlformats.org/officeDocument/2006/relationships/diagramLayout" Target="../diagrams/layout9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eg"/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5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8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0.xml"/><Relationship Id="rId7" Type="http://schemas.microsoft.com/office/2007/relationships/diagramDrawing" Target="../diagrams/drawing10.xml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10.xml"/><Relationship Id="rId5" Type="http://schemas.openxmlformats.org/officeDocument/2006/relationships/diagramQuickStyle" Target="../diagrams/quickStyle10.xml"/><Relationship Id="rId4" Type="http://schemas.openxmlformats.org/officeDocument/2006/relationships/diagramLayout" Target="../diagrams/layout10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jpeg"/><Relationship Id="rId2" Type="http://schemas.openxmlformats.org/officeDocument/2006/relationships/image" Target="../media/image51.jpe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53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1.xml"/><Relationship Id="rId7" Type="http://schemas.microsoft.com/office/2007/relationships/diagramDrawing" Target="../diagrams/drawing11.xml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6" Type="http://schemas.openxmlformats.org/officeDocument/2006/relationships/diagramColors" Target="../diagrams/colors11.xml"/><Relationship Id="rId5" Type="http://schemas.openxmlformats.org/officeDocument/2006/relationships/diagramQuickStyle" Target="../diagrams/quickStyle11.xml"/><Relationship Id="rId4" Type="http://schemas.openxmlformats.org/officeDocument/2006/relationships/diagramLayout" Target="../diagrams/layout1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emf"/><Relationship Id="rId2" Type="http://schemas.openxmlformats.org/officeDocument/2006/relationships/image" Target="../media/image56.emf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59.emf"/><Relationship Id="rId4" Type="http://schemas.openxmlformats.org/officeDocument/2006/relationships/image" Target="../media/image58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2.xml"/><Relationship Id="rId2" Type="http://schemas.openxmlformats.org/officeDocument/2006/relationships/diagramData" Target="../diagrams/data12.xml"/><Relationship Id="rId1" Type="http://schemas.openxmlformats.org/officeDocument/2006/relationships/slideLayout" Target="../slideLayouts/slideLayout4.xml"/><Relationship Id="rId6" Type="http://schemas.microsoft.com/office/2007/relationships/diagramDrawing" Target="../diagrams/drawing12.xml"/><Relationship Id="rId5" Type="http://schemas.openxmlformats.org/officeDocument/2006/relationships/diagramColors" Target="../diagrams/colors12.xml"/><Relationship Id="rId4" Type="http://schemas.openxmlformats.org/officeDocument/2006/relationships/diagramQuickStyle" Target="../diagrams/quickStyle1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0.jpe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63.jpeg"/><Relationship Id="rId4" Type="http://schemas.openxmlformats.org/officeDocument/2006/relationships/image" Target="../media/image62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emf"/><Relationship Id="rId1" Type="http://schemas.openxmlformats.org/officeDocument/2006/relationships/slideLayout" Target="../slideLayouts/slideLayout9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emf"/><Relationship Id="rId1" Type="http://schemas.openxmlformats.org/officeDocument/2006/relationships/slideLayout" Target="../slideLayouts/slideLayout9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emf"/><Relationship Id="rId1" Type="http://schemas.openxmlformats.org/officeDocument/2006/relationships/slideLayout" Target="../slideLayouts/slideLayout9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8.emf"/><Relationship Id="rId1" Type="http://schemas.openxmlformats.org/officeDocument/2006/relationships/slideLayout" Target="../slideLayouts/slideLayout9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9.emf"/><Relationship Id="rId1" Type="http://schemas.openxmlformats.org/officeDocument/2006/relationships/slideLayout" Target="../slideLayouts/slideLayout9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Google Shape;167;p12"/>
          <p:cNvSpPr txBox="1">
            <a:spLocks noGrp="1"/>
          </p:cNvSpPr>
          <p:nvPr>
            <p:ph type="ctrTitle"/>
          </p:nvPr>
        </p:nvSpPr>
        <p:spPr>
          <a:xfrm>
            <a:off x="859972" y="870858"/>
            <a:ext cx="6977742" cy="3075498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algn="ctr">
              <a:spcBef>
                <a:spcPts val="600"/>
              </a:spcBef>
            </a:pPr>
            <a:r>
              <a:rPr lang="es-ES" sz="4800" b="1" dirty="0">
                <a:solidFill>
                  <a:schemeClr val="tx1"/>
                </a:solidFill>
              </a:rPr>
              <a:t>RENDICIÓN DE CUENTAS </a:t>
            </a:r>
            <a:r>
              <a:rPr lang="es-ES" sz="4800" b="1" dirty="0" smtClean="0">
                <a:solidFill>
                  <a:schemeClr val="tx1"/>
                </a:solidFill>
              </a:rPr>
              <a:t>EN ATENCIÓN A LA POBLACIÓN ADOLESCENTE, DESDE </a:t>
            </a:r>
            <a:r>
              <a:rPr lang="es-ES" sz="4800" b="1" dirty="0">
                <a:solidFill>
                  <a:schemeClr val="tx1"/>
                </a:solidFill>
              </a:rPr>
              <a:t/>
            </a:r>
            <a:br>
              <a:rPr lang="es-ES" sz="4800" b="1" dirty="0">
                <a:solidFill>
                  <a:schemeClr val="tx1"/>
                </a:solidFill>
              </a:rPr>
            </a:br>
            <a:r>
              <a:rPr lang="es-ES" sz="4800" b="1" dirty="0">
                <a:solidFill>
                  <a:schemeClr val="tx1"/>
                </a:solidFill>
              </a:rPr>
              <a:t>EL PLAN DE DESARROLLO 2016-2019</a:t>
            </a:r>
          </a:p>
        </p:txBody>
      </p:sp>
      <p:pic>
        <p:nvPicPr>
          <p:cNvPr id="6" name="4 Image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0784" y="3983354"/>
            <a:ext cx="2362816" cy="11415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28" name="Google Shape;1828;p14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</a:t>
            </a:fld>
            <a:endParaRPr/>
          </a:p>
        </p:txBody>
      </p:sp>
      <p:sp>
        <p:nvSpPr>
          <p:cNvPr id="7" name="Rectangle 2"/>
          <p:cNvSpPr txBox="1">
            <a:spLocks noChangeArrowheads="1"/>
          </p:cNvSpPr>
          <p:nvPr/>
        </p:nvSpPr>
        <p:spPr>
          <a:xfrm>
            <a:off x="519400" y="123900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r>
              <a:rPr lang="es-ES" altLang="es-ES" sz="4800" dirty="0" smtClean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DESDE: 6 EJES PLAN DE DESARROLLO MUNICIPAL</a:t>
            </a:r>
          </a:p>
        </p:txBody>
      </p:sp>
      <p:pic>
        <p:nvPicPr>
          <p:cNvPr id="9" name="Imagen 5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875" t="28968" r="32620" b="20937"/>
          <a:stretch/>
        </p:blipFill>
        <p:spPr bwMode="auto">
          <a:xfrm>
            <a:off x="870857" y="1469571"/>
            <a:ext cx="7032172" cy="47570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3" name="Google Shape;1833;p15"/>
          <p:cNvSpPr txBox="1">
            <a:spLocks noGrp="1"/>
          </p:cNvSpPr>
          <p:nvPr>
            <p:ph type="ctrTitle" idx="4294967295"/>
          </p:nvPr>
        </p:nvSpPr>
        <p:spPr>
          <a:xfrm>
            <a:off x="513252" y="-206829"/>
            <a:ext cx="7751928" cy="1372804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/>
            <a:r>
              <a:rPr lang="es-ES" altLang="es-ES" sz="4800" dirty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endParaRPr sz="4800" dirty="0">
              <a:solidFill>
                <a:srgbClr val="0070C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sp>
        <p:nvSpPr>
          <p:cNvPr id="1837" name="Google Shape;1837;p15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</a:t>
            </a:fld>
            <a:endParaRPr/>
          </a:p>
        </p:txBody>
      </p:sp>
      <p:graphicFrame>
        <p:nvGraphicFramePr>
          <p:cNvPr id="7" name="Diagrama 6"/>
          <p:cNvGraphicFramePr/>
          <p:nvPr>
            <p:extLst>
              <p:ext uri="{D42A27DB-BD31-4B8C-83A1-F6EECF244321}">
                <p14:modId xmlns:p14="http://schemas.microsoft.com/office/powerpoint/2010/main" val="1634282299"/>
              </p:ext>
            </p:extLst>
          </p:nvPr>
        </p:nvGraphicFramePr>
        <p:xfrm>
          <a:off x="424543" y="1372804"/>
          <a:ext cx="7903027" cy="525659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7" name="Google Shape;1837;p15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4</a:t>
            </a:fld>
            <a:endParaRPr/>
          </a:p>
        </p:txBody>
      </p:sp>
      <p:sp>
        <p:nvSpPr>
          <p:cNvPr id="5" name="Rectangle 2"/>
          <p:cNvSpPr txBox="1">
            <a:spLocks noChangeArrowheads="1"/>
          </p:cNvSpPr>
          <p:nvPr/>
        </p:nvSpPr>
        <p:spPr>
          <a:xfrm>
            <a:off x="457200" y="13381"/>
            <a:ext cx="8229600" cy="13541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5400"/>
              <a:buFont typeface="Amatic SC"/>
              <a:buNone/>
              <a:defRPr sz="5400" b="0" i="0" u="none" strike="noStrike" cap="none">
                <a:solidFill>
                  <a:srgbClr val="FFFFFF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r>
              <a:rPr lang="es-ES" altLang="es-ES" sz="4000" b="1" dirty="0" smtClean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4000" b="1" dirty="0" smtClean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4000" b="1" dirty="0" smtClean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la Educación de La Vega</a:t>
            </a:r>
          </a:p>
        </p:txBody>
      </p:sp>
      <p:graphicFrame>
        <p:nvGraphicFramePr>
          <p:cNvPr id="6" name="Diagrama 3"/>
          <p:cNvGraphicFramePr/>
          <p:nvPr>
            <p:extLst>
              <p:ext uri="{D42A27DB-BD31-4B8C-83A1-F6EECF244321}">
                <p14:modId xmlns:p14="http://schemas.microsoft.com/office/powerpoint/2010/main" val="478655870"/>
              </p:ext>
            </p:extLst>
          </p:nvPr>
        </p:nvGraphicFramePr>
        <p:xfrm>
          <a:off x="554521" y="951705"/>
          <a:ext cx="7820167" cy="585541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29293102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031075" y="214350"/>
            <a:ext cx="6880500" cy="777000"/>
          </a:xfrm>
        </p:spPr>
        <p:txBody>
          <a:bodyPr/>
          <a:lstStyle/>
          <a:p>
            <a:r>
              <a:rPr lang="es-ES" sz="4800" dirty="0" smtClean="0">
                <a:solidFill>
                  <a:srgbClr val="0070C0"/>
                </a:solidFill>
              </a:rPr>
              <a:t>REGISTRO FOTOGRÀFICO</a:t>
            </a:r>
            <a:endParaRPr lang="es-ES" sz="4800" dirty="0">
              <a:solidFill>
                <a:srgbClr val="0070C0"/>
              </a:solidFill>
            </a:endParaRPr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5</a:t>
            </a:fld>
            <a:endParaRPr lang="es-ES"/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5429" y="1070203"/>
            <a:ext cx="3601312" cy="287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6 Rectángulo"/>
          <p:cNvSpPr/>
          <p:nvPr/>
        </p:nvSpPr>
        <p:spPr>
          <a:xfrm>
            <a:off x="536927" y="4817088"/>
            <a:ext cx="826466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s-CO" sz="1600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Se realizo la compra de implementación (menaje) para las técnicas de agroindustria y </a:t>
            </a:r>
            <a:r>
              <a:rPr lang="es-CO" sz="1600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hotelería,  </a:t>
            </a:r>
            <a:r>
              <a:rPr lang="es-CO" sz="1600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turismo  de la instalaciones de la institución educativa Ricardo Hinestrosa daza</a:t>
            </a:r>
          </a:p>
        </p:txBody>
      </p:sp>
      <p:pic>
        <p:nvPicPr>
          <p:cNvPr id="8" name="7 Imagen" descr="C:\Users\JEFE CULTURA\AppData\Local\Temp\DSC_0541-1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89614" y="1037010"/>
            <a:ext cx="4055672" cy="2907668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8 Rectángulo"/>
          <p:cNvSpPr/>
          <p:nvPr/>
        </p:nvSpPr>
        <p:spPr>
          <a:xfrm>
            <a:off x="4245428" y="4083366"/>
            <a:ext cx="4811485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CO" sz="1600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Compra </a:t>
            </a:r>
            <a:r>
              <a:rPr lang="es-CO" sz="1600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de </a:t>
            </a:r>
            <a:r>
              <a:rPr lang="es-CO" sz="1600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Pupitres </a:t>
            </a:r>
            <a:endParaRPr lang="es-CO" sz="1600" b="1" dirty="0">
              <a:solidFill>
                <a:prstClr val="black"/>
              </a:solidFill>
              <a:latin typeface="Cambria" panose="02040503050406030204" pitchFamily="18" charset="0"/>
              <a:cs typeface="Arial" panose="020B0604020202020204" pitchFamily="34" charset="0"/>
            </a:endParaRPr>
          </a:p>
        </p:txBody>
      </p:sp>
      <p:sp>
        <p:nvSpPr>
          <p:cNvPr id="3" name="2 CuadroTexto"/>
          <p:cNvSpPr txBox="1"/>
          <p:nvPr/>
        </p:nvSpPr>
        <p:spPr>
          <a:xfrm>
            <a:off x="536927" y="4072537"/>
            <a:ext cx="308801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600" b="1" dirty="0" smtClean="0">
                <a:latin typeface="Cambria" pitchFamily="18" charset="0"/>
              </a:rPr>
              <a:t>Empacador al Vacío</a:t>
            </a:r>
            <a:endParaRPr lang="es-CO" sz="1600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76158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020443" y="97188"/>
            <a:ext cx="6880500" cy="777000"/>
          </a:xfrm>
        </p:spPr>
        <p:txBody>
          <a:bodyPr/>
          <a:lstStyle/>
          <a:p>
            <a:r>
              <a:rPr lang="es-ES" sz="4800" dirty="0" smtClean="0">
                <a:solidFill>
                  <a:srgbClr val="0070C0"/>
                </a:solidFill>
              </a:rPr>
              <a:t>REGISTRO FOTOGRÀFICO</a:t>
            </a:r>
            <a:endParaRPr lang="es-ES" sz="4800" dirty="0">
              <a:solidFill>
                <a:srgbClr val="0070C0"/>
              </a:solidFill>
            </a:endParaRPr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6</a:t>
            </a:fld>
            <a:endParaRPr lang="es-ES"/>
          </a:p>
        </p:txBody>
      </p:sp>
      <p:sp>
        <p:nvSpPr>
          <p:cNvPr id="9" name="8 Rectángulo"/>
          <p:cNvSpPr/>
          <p:nvPr/>
        </p:nvSpPr>
        <p:spPr>
          <a:xfrm>
            <a:off x="4058853" y="6265572"/>
            <a:ext cx="4811485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CO" sz="1600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Programa Transporte Educación Superior</a:t>
            </a:r>
            <a:endParaRPr lang="es-CO" sz="1600" b="1" dirty="0">
              <a:solidFill>
                <a:prstClr val="black"/>
              </a:solidFill>
              <a:latin typeface="Cambria" panose="02040503050406030204" pitchFamily="18" charset="0"/>
              <a:cs typeface="Arial" panose="020B0604020202020204" pitchFamily="34" charset="0"/>
            </a:endParaRPr>
          </a:p>
        </p:txBody>
      </p:sp>
      <p:sp>
        <p:nvSpPr>
          <p:cNvPr id="3" name="2 CuadroTexto"/>
          <p:cNvSpPr txBox="1"/>
          <p:nvPr/>
        </p:nvSpPr>
        <p:spPr>
          <a:xfrm>
            <a:off x="829932" y="3767555"/>
            <a:ext cx="308801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600" b="1" dirty="0" smtClean="0">
                <a:latin typeface="Cambria" pitchFamily="18" charset="0"/>
              </a:rPr>
              <a:t>Programa Bilingüismo</a:t>
            </a:r>
            <a:endParaRPr lang="es-CO" sz="1600" b="1" dirty="0">
              <a:latin typeface="Cambria" pitchFamily="18" charset="0"/>
            </a:endParaRPr>
          </a:p>
        </p:txBody>
      </p:sp>
      <p:pic>
        <p:nvPicPr>
          <p:cNvPr id="1026" name="Picture 2" descr="C:\Users\SBDS\AppData\Local\Temp\IMG-20190409-WA0010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169" t="5393" r="22823"/>
          <a:stretch/>
        </p:blipFill>
        <p:spPr bwMode="auto">
          <a:xfrm rot="16200000">
            <a:off x="5141496" y="2975450"/>
            <a:ext cx="2476079" cy="41041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7 Imagen" descr="C:\Users\MARCELA CHAVEZ\AppData\Local\Microsoft\Windows\Temporary Internet Files\Content.Word\IMG_20160922_091752005.jpg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4615" y="874188"/>
            <a:ext cx="4438650" cy="2752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335692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Google Shape;230;p19"/>
          <p:cNvSpPr txBox="1">
            <a:spLocks noGrp="1"/>
          </p:cNvSpPr>
          <p:nvPr>
            <p:ph type="title"/>
          </p:nvPr>
        </p:nvSpPr>
        <p:spPr>
          <a:xfrm>
            <a:off x="756195" y="350875"/>
            <a:ext cx="7650238" cy="991955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 algn="ctr"/>
            <a: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la Educación de La Vega</a:t>
            </a:r>
            <a:endParaRPr sz="4000" dirty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sp>
        <p:nvSpPr>
          <p:cNvPr id="232" name="Google Shape;232;p19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7</a:t>
            </a:fld>
            <a:endParaRPr/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2677187430"/>
              </p:ext>
            </p:extLst>
          </p:nvPr>
        </p:nvGraphicFramePr>
        <p:xfrm>
          <a:off x="835272" y="1571573"/>
          <a:ext cx="7549895" cy="528642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5" name="CuadroTexto 4"/>
          <p:cNvSpPr txBox="1"/>
          <p:nvPr/>
        </p:nvSpPr>
        <p:spPr>
          <a:xfrm>
            <a:off x="2499917" y="1852726"/>
            <a:ext cx="1610436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sz="1800" b="1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Dotar a 31 sedes educativas con materiales pedagógicos y mobiliario</a:t>
            </a:r>
          </a:p>
        </p:txBody>
      </p:sp>
      <p:sp>
        <p:nvSpPr>
          <p:cNvPr id="6" name="CuadroTexto 5"/>
          <p:cNvSpPr txBox="1"/>
          <p:nvPr/>
        </p:nvSpPr>
        <p:spPr>
          <a:xfrm>
            <a:off x="2290447" y="5330560"/>
            <a:ext cx="1819906" cy="13080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b="1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Adecuar un restaurante escolar existente.</a:t>
            </a:r>
          </a:p>
          <a:p>
            <a:pPr algn="just"/>
            <a:r>
              <a:rPr lang="es-ES" b="1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Mantenimiento de 10 infraestructuras de restaurantes escolares </a:t>
            </a:r>
          </a:p>
          <a:p>
            <a:pPr algn="just"/>
            <a:endParaRPr lang="es-ES" sz="900" dirty="0"/>
          </a:p>
        </p:txBody>
      </p:sp>
      <p:sp>
        <p:nvSpPr>
          <p:cNvPr id="2" name="CuadroTexto 1"/>
          <p:cNvSpPr txBox="1"/>
          <p:nvPr/>
        </p:nvSpPr>
        <p:spPr>
          <a:xfrm>
            <a:off x="6878472" y="3330054"/>
            <a:ext cx="2060812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just"/>
            <a:r>
              <a:rPr lang="es-ES" sz="2000" b="1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Dotar a las 31 sedes educativas para prestar el servicio de alimentación escolar</a:t>
            </a:r>
          </a:p>
        </p:txBody>
      </p:sp>
    </p:spTree>
    <p:extLst>
      <p:ext uri="{BB962C8B-B14F-4D97-AF65-F5344CB8AC3E}">
        <p14:creationId xmlns:p14="http://schemas.microsoft.com/office/powerpoint/2010/main" val="39570187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055550" y="202019"/>
            <a:ext cx="6880500" cy="777000"/>
          </a:xfrm>
        </p:spPr>
        <p:txBody>
          <a:bodyPr/>
          <a:lstStyle/>
          <a:p>
            <a:r>
              <a:rPr lang="es-ES" sz="4400" dirty="0" smtClean="0">
                <a:solidFill>
                  <a:srgbClr val="0070C0"/>
                </a:solidFill>
              </a:rPr>
              <a:t>REGISTRO FOTOGRÀFICO</a:t>
            </a:r>
            <a:endParaRPr lang="es-ES" sz="4400" dirty="0">
              <a:solidFill>
                <a:srgbClr val="0070C0"/>
              </a:solidFill>
            </a:endParaRPr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8</a:t>
            </a:fld>
            <a:endParaRPr lang="es-ES"/>
          </a:p>
        </p:txBody>
      </p:sp>
      <p:pic>
        <p:nvPicPr>
          <p:cNvPr id="4" name="3 Imagen" descr="C:\Users\JEFE CULTURA\AppData\Local\Temp\DSC_0547.JPG"/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034" t="22663" r="14522" b="8383"/>
          <a:stretch/>
        </p:blipFill>
        <p:spPr bwMode="auto">
          <a:xfrm>
            <a:off x="707572" y="1479445"/>
            <a:ext cx="3788228" cy="3060657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2 CuadroTexto"/>
          <p:cNvSpPr txBox="1"/>
          <p:nvPr/>
        </p:nvSpPr>
        <p:spPr>
          <a:xfrm>
            <a:off x="2601686" y="4818827"/>
            <a:ext cx="36793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600" b="1" dirty="0" smtClean="0">
                <a:latin typeface="Cambria" pitchFamily="18" charset="0"/>
              </a:rPr>
              <a:t>Dotación elementos deportivos</a:t>
            </a:r>
            <a:endParaRPr lang="es-CO" sz="1600" b="1" dirty="0">
              <a:latin typeface="Cambria" pitchFamily="18" charset="0"/>
            </a:endParaRPr>
          </a:p>
        </p:txBody>
      </p:sp>
      <p:pic>
        <p:nvPicPr>
          <p:cNvPr id="8" name="7 Imagen" descr="C:\Users\JEFE CULTURA\Desktop\DSC_0530.JPG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573"/>
          <a:stretch/>
        </p:blipFill>
        <p:spPr bwMode="auto">
          <a:xfrm>
            <a:off x="4884648" y="1479446"/>
            <a:ext cx="3461910" cy="306065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8414051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Google Shape;230;p19"/>
          <p:cNvSpPr txBox="1">
            <a:spLocks noGrp="1"/>
          </p:cNvSpPr>
          <p:nvPr>
            <p:ph type="title"/>
          </p:nvPr>
        </p:nvSpPr>
        <p:spPr>
          <a:xfrm>
            <a:off x="877804" y="496499"/>
            <a:ext cx="7650238" cy="780836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 algn="ctr"/>
            <a: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la Educación de La Vega</a:t>
            </a:r>
            <a:endParaRPr sz="4000" dirty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sp>
        <p:nvSpPr>
          <p:cNvPr id="232" name="Google Shape;232;p19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>
                <a:latin typeface="Amatic SC" panose="020B0604020202020204" charset="-79"/>
                <a:cs typeface="Amatic SC" panose="020B0604020202020204" charset="-79"/>
              </a:rPr>
              <a:pPr/>
              <a:t>9</a:t>
            </a:fld>
            <a:endParaRPr>
              <a:latin typeface="Amatic SC" panose="020B0604020202020204" charset="-79"/>
              <a:cs typeface="Amatic SC" panose="020B0604020202020204" charset="-79"/>
            </a:endParaRPr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2032502515"/>
              </p:ext>
            </p:extLst>
          </p:nvPr>
        </p:nvGraphicFramePr>
        <p:xfrm>
          <a:off x="845906" y="1250851"/>
          <a:ext cx="7710878" cy="530007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24708659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052847" y="0"/>
            <a:ext cx="6880500" cy="777000"/>
          </a:xfrm>
        </p:spPr>
        <p:txBody>
          <a:bodyPr/>
          <a:lstStyle/>
          <a:p>
            <a:r>
              <a:rPr lang="es-ES" sz="4400" dirty="0" smtClean="0">
                <a:solidFill>
                  <a:srgbClr val="0070C0"/>
                </a:solidFill>
              </a:rPr>
              <a:t>REGISTRO FOTOGRÀFICO</a:t>
            </a:r>
            <a:endParaRPr lang="es-ES" sz="4400" dirty="0">
              <a:solidFill>
                <a:srgbClr val="0070C0"/>
              </a:solidFill>
            </a:endParaRPr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10</a:t>
            </a:fld>
            <a:endParaRPr lang="es-ES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313" y="631370"/>
            <a:ext cx="3766457" cy="243840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2 CuadroTexto"/>
          <p:cNvSpPr txBox="1"/>
          <p:nvPr/>
        </p:nvSpPr>
        <p:spPr>
          <a:xfrm>
            <a:off x="446314" y="3069771"/>
            <a:ext cx="37664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Cerramiento RHIDA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6" name="5 Rectángulo"/>
          <p:cNvSpPr/>
          <p:nvPr/>
        </p:nvSpPr>
        <p:spPr>
          <a:xfrm>
            <a:off x="446314" y="5990165"/>
            <a:ext cx="8264668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Mejoramiento y mantenimiento de las Instituciones Educativas San José Y Divino Niño de la Vereda Bulucaima y mejoramiento y mantenimiento de la infraestructura de la Institución Educativa Escuela Naguy </a:t>
            </a:r>
            <a:r>
              <a:rPr lang="es-CO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Bajo.</a:t>
            </a:r>
            <a:endParaRPr lang="es-CO" b="1" dirty="0">
              <a:solidFill>
                <a:prstClr val="black"/>
              </a:solidFill>
              <a:latin typeface="Cambria" panose="02040503050406030204" pitchFamily="18" charset="0"/>
              <a:cs typeface="Arial" panose="020B0604020202020204" pitchFamily="34" charset="0"/>
            </a:endParaRPr>
          </a:p>
        </p:txBody>
      </p:sp>
      <p:pic>
        <p:nvPicPr>
          <p:cNvPr id="7" name="6 Imagen" descr="C:\Users\SPI\Downloads\20180122_151715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258" t="19853" r="7433" b="34099"/>
          <a:stretch/>
        </p:blipFill>
        <p:spPr bwMode="auto">
          <a:xfrm>
            <a:off x="4844142" y="751113"/>
            <a:ext cx="3674423" cy="2318658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4" name="3 CuadroTexto"/>
          <p:cNvSpPr txBox="1"/>
          <p:nvPr/>
        </p:nvSpPr>
        <p:spPr>
          <a:xfrm>
            <a:off x="4844140" y="3069771"/>
            <a:ext cx="367442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IED Divino Niño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314" y="3408325"/>
            <a:ext cx="3766457" cy="21869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7 CuadroTexto"/>
          <p:cNvSpPr txBox="1"/>
          <p:nvPr/>
        </p:nvSpPr>
        <p:spPr>
          <a:xfrm>
            <a:off x="446314" y="5595257"/>
            <a:ext cx="37664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IED Naguy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11" name="10 Imagen" descr="C:\Users\SPI\Downloads\20180113_103559.jpg"/>
          <p:cNvPicPr/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3215" y="3377547"/>
            <a:ext cx="3556272" cy="2217709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11 CuadroTexto"/>
          <p:cNvSpPr txBox="1"/>
          <p:nvPr/>
        </p:nvSpPr>
        <p:spPr>
          <a:xfrm>
            <a:off x="4903215" y="5584370"/>
            <a:ext cx="37664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IED San José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93163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Google Shape;230;p19"/>
          <p:cNvSpPr txBox="1">
            <a:spLocks noGrp="1"/>
          </p:cNvSpPr>
          <p:nvPr>
            <p:ph type="title"/>
          </p:nvPr>
        </p:nvSpPr>
        <p:spPr>
          <a:xfrm>
            <a:off x="845906" y="536490"/>
            <a:ext cx="7650238" cy="780836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lvl="0" algn="ctr"/>
            <a:r>
              <a:rPr lang="es-ES" altLang="es-ES" sz="3600" dirty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3600" dirty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3600" dirty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la Educación de La Vega</a:t>
            </a:r>
            <a:endParaRPr sz="3600" dirty="0">
              <a:solidFill>
                <a:srgbClr val="0070C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sp>
        <p:nvSpPr>
          <p:cNvPr id="232" name="Google Shape;232;p19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11</a:t>
            </a:fld>
            <a:endParaRPr/>
          </a:p>
        </p:txBody>
      </p:sp>
      <p:graphicFrame>
        <p:nvGraphicFramePr>
          <p:cNvPr id="4" name="Diagrama 3"/>
          <p:cNvGraphicFramePr/>
          <p:nvPr>
            <p:extLst>
              <p:ext uri="{D42A27DB-BD31-4B8C-83A1-F6EECF244321}">
                <p14:modId xmlns:p14="http://schemas.microsoft.com/office/powerpoint/2010/main" val="2911315439"/>
              </p:ext>
            </p:extLst>
          </p:nvPr>
        </p:nvGraphicFramePr>
        <p:xfrm>
          <a:off x="845906" y="1400977"/>
          <a:ext cx="7650238" cy="521818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2" name="CuadroTexto 1"/>
          <p:cNvSpPr txBox="1"/>
          <p:nvPr/>
        </p:nvSpPr>
        <p:spPr>
          <a:xfrm>
            <a:off x="2383606" y="1805632"/>
            <a:ext cx="1751666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sz="1600" b="1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Mantener el transporte escolar anualmente a 951 niños, niñas y adolescentes</a:t>
            </a:r>
          </a:p>
          <a:p>
            <a:endParaRPr lang="es-ES" sz="1600" dirty="0"/>
          </a:p>
        </p:txBody>
      </p:sp>
      <p:sp>
        <p:nvSpPr>
          <p:cNvPr id="3" name="CuadroTexto 2"/>
          <p:cNvSpPr txBox="1"/>
          <p:nvPr/>
        </p:nvSpPr>
        <p:spPr>
          <a:xfrm>
            <a:off x="2383606" y="5033464"/>
            <a:ext cx="1751666" cy="141577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s-ES" sz="1800" b="1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Adquisición de un predio para la construcción de la escuela del </a:t>
            </a:r>
            <a:r>
              <a:rPr lang="es-ES" sz="1800" b="1" dirty="0" err="1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Chuscal</a:t>
            </a:r>
            <a:r>
              <a:rPr lang="es-ES" sz="1800" b="1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  </a:t>
            </a:r>
          </a:p>
          <a:p>
            <a:endParaRPr lang="es-ES" dirty="0"/>
          </a:p>
        </p:txBody>
      </p:sp>
      <p:sp>
        <p:nvSpPr>
          <p:cNvPr id="5" name="4 CuadroTexto"/>
          <p:cNvSpPr txBox="1"/>
          <p:nvPr/>
        </p:nvSpPr>
        <p:spPr>
          <a:xfrm>
            <a:off x="1197429" y="3668486"/>
            <a:ext cx="193765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dirty="0" smtClean="0">
                <a:latin typeface="Cambria" pitchFamily="18" charset="0"/>
              </a:rPr>
              <a:t>Biblioteca Municipal</a:t>
            </a:r>
            <a:endParaRPr lang="es-CO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9955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" name="Google Shape;232;p19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12</a:t>
            </a:fld>
            <a:endParaRPr/>
          </a:p>
        </p:txBody>
      </p:sp>
      <p:sp>
        <p:nvSpPr>
          <p:cNvPr id="9" name="Google Shape;230;p19"/>
          <p:cNvSpPr txBox="1">
            <a:spLocks noGrp="1"/>
          </p:cNvSpPr>
          <p:nvPr>
            <p:ph type="title"/>
          </p:nvPr>
        </p:nvSpPr>
        <p:spPr>
          <a:xfrm>
            <a:off x="1184913" y="946297"/>
            <a:ext cx="6880500" cy="5338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40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la Salud de La Vega</a:t>
            </a:r>
            <a:endParaRPr lang="es-ES" sz="4000" dirty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graphicFrame>
        <p:nvGraphicFramePr>
          <p:cNvPr id="10" name="Diagrama 3"/>
          <p:cNvGraphicFramePr/>
          <p:nvPr>
            <p:extLst>
              <p:ext uri="{D42A27DB-BD31-4B8C-83A1-F6EECF244321}">
                <p14:modId xmlns:p14="http://schemas.microsoft.com/office/powerpoint/2010/main" val="746601138"/>
              </p:ext>
            </p:extLst>
          </p:nvPr>
        </p:nvGraphicFramePr>
        <p:xfrm>
          <a:off x="1236374" y="1482826"/>
          <a:ext cx="6712348" cy="547531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7329528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15370" y="112495"/>
            <a:ext cx="6028200" cy="785110"/>
          </a:xfrm>
        </p:spPr>
        <p:txBody>
          <a:bodyPr/>
          <a:lstStyle/>
          <a:p>
            <a:r>
              <a:rPr lang="es-ES" b="1" dirty="0" smtClean="0">
                <a:solidFill>
                  <a:srgbClr val="0070C0"/>
                </a:solidFill>
              </a:rPr>
              <a:t>REGISTRO FOTOGRÁFICO</a:t>
            </a:r>
            <a:endParaRPr lang="es-ES" b="1" dirty="0">
              <a:solidFill>
                <a:srgbClr val="0070C0"/>
              </a:solidFill>
            </a:endParaRPr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13</a:t>
            </a:fld>
            <a:endParaRPr lang="es-ES"/>
          </a:p>
        </p:txBody>
      </p:sp>
      <p:pic>
        <p:nvPicPr>
          <p:cNvPr id="5" name="4 Imagen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76" t="9600" r="1976" b="6396"/>
          <a:stretch/>
        </p:blipFill>
        <p:spPr bwMode="auto">
          <a:xfrm>
            <a:off x="616688" y="842207"/>
            <a:ext cx="3572540" cy="2573425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6" name="5 Imagen" descr="C:\Users\SBDS\Desktop\SSR\SOPORTE FOTOGRAFICO FERIA SEXUALIDAD\IMG_20180914_093916142_HDR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285" b="13824"/>
          <a:stretch/>
        </p:blipFill>
        <p:spPr bwMode="auto">
          <a:xfrm>
            <a:off x="4614530" y="842207"/>
            <a:ext cx="4014964" cy="2573425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7" name="6 Imagen" descr="C:\Users\SBDS\AppData\Local\Temp\Rar$DIa0.667\IMG-20190105-WA0004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6688" y="3790666"/>
            <a:ext cx="3572540" cy="2522740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7 Imagen" descr="C:\Users\SBDS\AppData\Local\Temp\Rar$DIa0.730\IMG-20190105-WA0012.jpg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238" t="33922" r="2238" b="15294"/>
          <a:stretch/>
        </p:blipFill>
        <p:spPr bwMode="auto">
          <a:xfrm>
            <a:off x="4529470" y="3792237"/>
            <a:ext cx="4100023" cy="252116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3" name="2 CuadroTexto"/>
          <p:cNvSpPr txBox="1"/>
          <p:nvPr/>
        </p:nvSpPr>
        <p:spPr>
          <a:xfrm>
            <a:off x="616688" y="3415632"/>
            <a:ext cx="35725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Capacitación en Nutrición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4614530" y="3415632"/>
            <a:ext cx="40149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Feria Educativa en Salud Sexual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616687" y="6313406"/>
            <a:ext cx="37107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Taller en Salud Mental y Sana Convivencia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1" name="10 CuadroTexto"/>
          <p:cNvSpPr txBox="1"/>
          <p:nvPr/>
        </p:nvSpPr>
        <p:spPr>
          <a:xfrm>
            <a:off x="4614530" y="6313406"/>
            <a:ext cx="401496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Brigadas de Salud en Veredas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855801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" name="Google Shape;261;p23"/>
          <p:cNvSpPr/>
          <p:nvPr/>
        </p:nvSpPr>
        <p:spPr>
          <a:xfrm>
            <a:off x="512743" y="2268666"/>
            <a:ext cx="2551165" cy="2402006"/>
          </a:xfrm>
          <a:prstGeom prst="ellipse">
            <a:avLst/>
          </a:prstGeom>
          <a:noFill/>
          <a:ln w="38100" cap="flat" cmpd="sng">
            <a:solidFill>
              <a:srgbClr val="81D1EC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 algn="just"/>
            <a:r>
              <a:rPr lang="es-ES" dirty="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rPr>
              <a:t>*</a:t>
            </a:r>
            <a:r>
              <a:rPr lang="es-ES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Amatic SC" panose="020B0604020202020204" charset="-79"/>
                <a:sym typeface="Roboto Condensed"/>
              </a:rPr>
              <a:t>Realizar 4 eventos Culturales anualmente.</a:t>
            </a:r>
          </a:p>
          <a:p>
            <a:pPr algn="just"/>
            <a:r>
              <a:rPr lang="es-ES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Amatic SC" panose="020B0604020202020204" charset="-79"/>
                <a:sym typeface="Roboto Condensed"/>
              </a:rPr>
              <a:t>*Crear 2 Eventos Culturales en el cuatrienio </a:t>
            </a:r>
          </a:p>
          <a:p>
            <a:pPr lvl="0" algn="ctr"/>
            <a:r>
              <a:rPr lang="es-ES" dirty="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rPr>
              <a:t> </a:t>
            </a:r>
            <a:endParaRPr dirty="0">
              <a:solidFill>
                <a:srgbClr val="607896"/>
              </a:solidFill>
              <a:latin typeface="Roboto Condensed"/>
              <a:ea typeface="Roboto Condensed"/>
              <a:cs typeface="Roboto Condensed"/>
              <a:sym typeface="Roboto Condensed"/>
            </a:endParaRPr>
          </a:p>
        </p:txBody>
      </p:sp>
      <p:sp>
        <p:nvSpPr>
          <p:cNvPr id="262" name="Google Shape;262;p23"/>
          <p:cNvSpPr/>
          <p:nvPr/>
        </p:nvSpPr>
        <p:spPr>
          <a:xfrm>
            <a:off x="4928961" y="2268666"/>
            <a:ext cx="2216181" cy="2379070"/>
          </a:xfrm>
          <a:prstGeom prst="ellipse">
            <a:avLst/>
          </a:prstGeom>
          <a:noFill/>
          <a:ln w="38100" cap="flat" cmpd="sng">
            <a:solidFill>
              <a:srgbClr val="81D1EC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 algn="ctr"/>
            <a:r>
              <a:rPr lang="es-ES" sz="2000" dirty="0">
                <a:solidFill>
                  <a:schemeClr val="accent1">
                    <a:lumMod val="50000"/>
                  </a:schemeClr>
                </a:solidFill>
                <a:latin typeface="Cambria" pitchFamily="18" charset="0"/>
                <a:ea typeface="Roboto Condensed"/>
                <a:cs typeface="Amatic SC" panose="020B0604020202020204" charset="-79"/>
                <a:sym typeface="Roboto Condensed"/>
              </a:rPr>
              <a:t>Participar anualmente en 4 eventos culturales.</a:t>
            </a:r>
            <a:endParaRPr sz="2000" dirty="0">
              <a:solidFill>
                <a:schemeClr val="accent1">
                  <a:lumMod val="50000"/>
                </a:schemeClr>
              </a:solidFill>
              <a:latin typeface="Cambria" pitchFamily="18" charset="0"/>
              <a:ea typeface="Roboto Condensed"/>
              <a:cs typeface="Amatic SC" panose="020B0604020202020204" charset="-79"/>
              <a:sym typeface="Roboto Condensed"/>
            </a:endParaRPr>
          </a:p>
        </p:txBody>
      </p:sp>
      <p:sp>
        <p:nvSpPr>
          <p:cNvPr id="263" name="Google Shape;263;p23"/>
          <p:cNvSpPr/>
          <p:nvPr/>
        </p:nvSpPr>
        <p:spPr>
          <a:xfrm>
            <a:off x="2790181" y="2324663"/>
            <a:ext cx="2379463" cy="2346009"/>
          </a:xfrm>
          <a:prstGeom prst="ellipse">
            <a:avLst/>
          </a:prstGeom>
          <a:noFill/>
          <a:ln w="152400" cap="flat" cmpd="sng">
            <a:solidFill>
              <a:srgbClr val="FF99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 algn="just"/>
            <a:r>
              <a:rPr lang="es-ES" dirty="0">
                <a:solidFill>
                  <a:srgbClr val="607896"/>
                </a:solidFill>
                <a:latin typeface="Roboto Condensed"/>
                <a:ea typeface="Roboto Condensed"/>
                <a:cs typeface="Roboto Condensed"/>
                <a:sym typeface="Roboto Condensed"/>
              </a:rPr>
              <a:t>*</a:t>
            </a:r>
            <a:r>
              <a:rPr lang="es-ES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Amatic SC" panose="020B0604020202020204" charset="-79"/>
                <a:sym typeface="Roboto Condensed"/>
              </a:rPr>
              <a:t>Mantener  anualmente el funcionamiento de las 2 Bibliotecas.</a:t>
            </a:r>
          </a:p>
          <a:p>
            <a:pPr lvl="0" algn="just"/>
            <a:r>
              <a:rPr lang="es-ES" b="1" dirty="0">
                <a:solidFill>
                  <a:srgbClr val="002060"/>
                </a:solidFill>
                <a:latin typeface="Cambria" pitchFamily="18" charset="0"/>
                <a:ea typeface="Roboto Condensed"/>
                <a:cs typeface="Amatic SC" panose="020B0604020202020204" charset="-79"/>
                <a:sym typeface="Roboto Condensed"/>
              </a:rPr>
              <a:t>*Dotar anualmente las 2 Bibliotecas Municipales</a:t>
            </a:r>
            <a:endParaRPr b="1" dirty="0">
              <a:solidFill>
                <a:srgbClr val="002060"/>
              </a:solidFill>
              <a:latin typeface="Cambria" pitchFamily="18" charset="0"/>
              <a:ea typeface="Roboto Condensed"/>
              <a:cs typeface="Amatic SC" panose="020B0604020202020204" charset="-79"/>
              <a:sym typeface="Roboto Condensed"/>
            </a:endParaRPr>
          </a:p>
        </p:txBody>
      </p:sp>
      <p:sp>
        <p:nvSpPr>
          <p:cNvPr id="264" name="Google Shape;264;p23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14</a:t>
            </a:fld>
            <a:endParaRPr/>
          </a:p>
        </p:txBody>
      </p:sp>
      <p:sp>
        <p:nvSpPr>
          <p:cNvPr id="7" name="Google Shape;230;p19"/>
          <p:cNvSpPr txBox="1">
            <a:spLocks/>
          </p:cNvSpPr>
          <p:nvPr/>
        </p:nvSpPr>
        <p:spPr>
          <a:xfrm>
            <a:off x="601653" y="26530"/>
            <a:ext cx="7650238" cy="110854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3200" dirty="0">
                <a:solidFill>
                  <a:srgbClr val="002060"/>
                </a:solidFill>
                <a:latin typeface="Amatic SC" charset="-79"/>
                <a:cs typeface="Amatic SC" charset="-79"/>
              </a:rPr>
              <a:t>EJE 1: Desarrollo Social para el Progreso</a:t>
            </a:r>
            <a:br>
              <a:rPr lang="es-ES" altLang="es-ES" sz="3200" dirty="0">
                <a:solidFill>
                  <a:srgbClr val="002060"/>
                </a:solidFill>
                <a:latin typeface="Amatic SC" charset="-79"/>
                <a:cs typeface="Amatic SC" charset="-79"/>
              </a:rPr>
            </a:br>
            <a:r>
              <a:rPr lang="es-ES" altLang="es-ES" sz="3200" dirty="0">
                <a:solidFill>
                  <a:srgbClr val="002060"/>
                </a:solidFill>
                <a:latin typeface="Amatic SC" charset="-79"/>
                <a:cs typeface="Amatic SC" charset="-79"/>
              </a:rPr>
              <a:t>Programa: Unidos por la Cultura de La Vega</a:t>
            </a:r>
            <a:endParaRPr lang="es-ES" sz="3200" dirty="0">
              <a:solidFill>
                <a:srgbClr val="002060"/>
              </a:solidFill>
              <a:latin typeface="Amatic SC" charset="-79"/>
              <a:cs typeface="Amatic SC" charset="-79"/>
            </a:endParaRPr>
          </a:p>
        </p:txBody>
      </p:sp>
      <p:sp>
        <p:nvSpPr>
          <p:cNvPr id="4" name="Llamada ovalada 3"/>
          <p:cNvSpPr/>
          <p:nvPr/>
        </p:nvSpPr>
        <p:spPr>
          <a:xfrm>
            <a:off x="7003821" y="1235735"/>
            <a:ext cx="1860233" cy="1088928"/>
          </a:xfrm>
          <a:prstGeom prst="wedgeEllipse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s-ES" b="1" dirty="0" smtClean="0">
              <a:solidFill>
                <a:srgbClr val="FFFF00"/>
              </a:solidFill>
            </a:endParaRPr>
          </a:p>
          <a:p>
            <a:pPr algn="ctr"/>
            <a:r>
              <a:rPr lang="es-ES" sz="1800" b="1" dirty="0" smtClean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  <a:t>Proyectos</a:t>
            </a:r>
          </a:p>
          <a:p>
            <a:pPr algn="ctr"/>
            <a:r>
              <a:rPr lang="es-ES" sz="1800" b="1" dirty="0" smtClean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  <a:t>Transversales</a:t>
            </a:r>
            <a:endParaRPr lang="es-ES" sz="1800" b="1" dirty="0">
              <a:solidFill>
                <a:srgbClr val="FFFF0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</p:spTree>
    <p:extLst>
      <p:ext uri="{BB962C8B-B14F-4D97-AF65-F5344CB8AC3E}">
        <p14:creationId xmlns:p14="http://schemas.microsoft.com/office/powerpoint/2010/main" val="14286159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954330" y="214350"/>
            <a:ext cx="6880500" cy="777000"/>
          </a:xfrm>
        </p:spPr>
        <p:txBody>
          <a:bodyPr/>
          <a:lstStyle/>
          <a:p>
            <a:r>
              <a:rPr lang="es-ES" sz="4400" dirty="0" smtClean="0">
                <a:solidFill>
                  <a:srgbClr val="0070C0"/>
                </a:solidFill>
              </a:rPr>
              <a:t>REGISTRO </a:t>
            </a:r>
            <a:r>
              <a:rPr lang="es-ES" sz="4400" dirty="0" smtClean="0">
                <a:solidFill>
                  <a:srgbClr val="0070C0"/>
                </a:solidFill>
              </a:rPr>
              <a:t>FOTOGRÁFICO</a:t>
            </a:r>
            <a:endParaRPr lang="es-ES" sz="4400" dirty="0">
              <a:solidFill>
                <a:srgbClr val="0070C0"/>
              </a:solidFill>
            </a:endParaRPr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15</a:t>
            </a:fld>
            <a:endParaRPr lang="es-ES"/>
          </a:p>
        </p:txBody>
      </p:sp>
      <p:pic>
        <p:nvPicPr>
          <p:cNvPr id="4" name="3 Imagen" descr="G:\YAMILE VEGA\disco duro\ARCHIVOS 2018 (4)\EVENTOS 2018\BANDAS\CONVENIO IDECUT\DANZS\44568853_1820485974666986_8372160568768856064_o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1" y="1091607"/>
            <a:ext cx="3494313" cy="2174108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4 Imagen" descr="La imagen puede contener: una o varias personas, personas de pie y exterior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63144" y="1091607"/>
            <a:ext cx="3581400" cy="2174108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6 Imagen" descr="La imagen puede contener: 8 personas, personas sonriendo, personas de pie y calzado"/>
          <p:cNvPicPr/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15" t="20668" b="18156"/>
          <a:stretch/>
        </p:blipFill>
        <p:spPr bwMode="auto">
          <a:xfrm>
            <a:off x="685801" y="3897085"/>
            <a:ext cx="3494312" cy="2416629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7 CuadroTexto"/>
          <p:cNvSpPr txBox="1"/>
          <p:nvPr/>
        </p:nvSpPr>
        <p:spPr>
          <a:xfrm>
            <a:off x="685801" y="3265715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Concurso Internacional de Danzas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4463144" y="3288975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Novenas Decembrinas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685800" y="6313714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Festival de Bandas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1" name="10 CuadroTexto"/>
          <p:cNvSpPr txBox="1"/>
          <p:nvPr/>
        </p:nvSpPr>
        <p:spPr>
          <a:xfrm>
            <a:off x="4463143" y="6313714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Festival de Tunas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4098" name="Picture 2" descr="Resultado de imagen para tunas en la vega cundinamarca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50" r="9235"/>
          <a:stretch/>
        </p:blipFill>
        <p:spPr bwMode="auto">
          <a:xfrm>
            <a:off x="4463144" y="3897085"/>
            <a:ext cx="3494313" cy="241662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387591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954330" y="214350"/>
            <a:ext cx="6880500" cy="777000"/>
          </a:xfrm>
        </p:spPr>
        <p:txBody>
          <a:bodyPr/>
          <a:lstStyle/>
          <a:p>
            <a:r>
              <a:rPr lang="es-ES" sz="4400" dirty="0" smtClean="0">
                <a:solidFill>
                  <a:srgbClr val="0070C0"/>
                </a:solidFill>
              </a:rPr>
              <a:t>REGISTRO FTOGRÁFICO</a:t>
            </a:r>
            <a:endParaRPr lang="es-ES" sz="4400" dirty="0">
              <a:solidFill>
                <a:srgbClr val="0070C0"/>
              </a:solidFill>
            </a:endParaRPr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16</a:t>
            </a:fld>
            <a:endParaRPr lang="es-ES"/>
          </a:p>
        </p:txBody>
      </p:sp>
      <p:sp>
        <p:nvSpPr>
          <p:cNvPr id="8" name="7 CuadroTexto"/>
          <p:cNvSpPr txBox="1"/>
          <p:nvPr/>
        </p:nvSpPr>
        <p:spPr>
          <a:xfrm>
            <a:off x="2478917" y="4765318"/>
            <a:ext cx="34943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Servicio Biblioteca Municipal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12" name="11 Imagen" descr="La imagen puede contener: 7 personas, personas sentadas e interior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8780" y="1488558"/>
            <a:ext cx="3540273" cy="2858892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12 Imagen" descr="La imagen puede contener: 2 personas, interior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7706" y="1488558"/>
            <a:ext cx="3621893" cy="2842228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084695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1" name="Google Shape;271;p24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17</a:t>
            </a:fld>
            <a:endParaRPr/>
          </a:p>
        </p:txBody>
      </p:sp>
      <p:sp>
        <p:nvSpPr>
          <p:cNvPr id="5" name="Google Shape;230;p19"/>
          <p:cNvSpPr txBox="1">
            <a:spLocks/>
          </p:cNvSpPr>
          <p:nvPr/>
        </p:nvSpPr>
        <p:spPr>
          <a:xfrm>
            <a:off x="630875" y="0"/>
            <a:ext cx="7650238" cy="131627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36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36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3600" dirty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la Cultura de La Vega</a:t>
            </a:r>
            <a:endParaRPr lang="es-ES" sz="3600" dirty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val="3040963616"/>
              </p:ext>
            </p:extLst>
          </p:nvPr>
        </p:nvGraphicFramePr>
        <p:xfrm>
          <a:off x="477672" y="1419367"/>
          <a:ext cx="7956644" cy="524074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13789205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1" name="Google Shape;271;p24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18</a:t>
            </a:fld>
            <a:endParaRPr/>
          </a:p>
        </p:txBody>
      </p:sp>
      <p:sp>
        <p:nvSpPr>
          <p:cNvPr id="5" name="Google Shape;230;p19"/>
          <p:cNvSpPr txBox="1">
            <a:spLocks/>
          </p:cNvSpPr>
          <p:nvPr/>
        </p:nvSpPr>
        <p:spPr>
          <a:xfrm>
            <a:off x="630875" y="191386"/>
            <a:ext cx="7650238" cy="98882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3200" dirty="0">
                <a:solidFill>
                  <a:srgbClr val="002060"/>
                </a:solidFill>
                <a:latin typeface="Amatic SC" charset="-79"/>
                <a:cs typeface="Amatic SC" charset="-79"/>
              </a:rPr>
              <a:t>EJE 1: Desarrollo Social para el Progreso</a:t>
            </a:r>
            <a:br>
              <a:rPr lang="es-ES" altLang="es-ES" sz="3200" dirty="0">
                <a:solidFill>
                  <a:srgbClr val="002060"/>
                </a:solidFill>
                <a:latin typeface="Amatic SC" charset="-79"/>
                <a:cs typeface="Amatic SC" charset="-79"/>
              </a:rPr>
            </a:br>
            <a:r>
              <a:rPr lang="es-ES" altLang="es-ES" sz="3200" dirty="0">
                <a:solidFill>
                  <a:srgbClr val="002060"/>
                </a:solidFill>
                <a:latin typeface="Amatic SC" charset="-79"/>
                <a:cs typeface="Amatic SC" charset="-79"/>
              </a:rPr>
              <a:t>Programa: Unidos por la Cultura de La Vega</a:t>
            </a:r>
            <a:endParaRPr lang="es-ES" sz="3200" dirty="0">
              <a:solidFill>
                <a:srgbClr val="002060"/>
              </a:solidFill>
              <a:latin typeface="Amatic SC" charset="-79"/>
              <a:cs typeface="Amatic SC" charset="-79"/>
            </a:endParaRPr>
          </a:p>
        </p:txBody>
      </p:sp>
      <p:pic>
        <p:nvPicPr>
          <p:cNvPr id="6" name="5 Imagen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0711" y="1316272"/>
            <a:ext cx="4018247" cy="2327713"/>
          </a:xfrm>
          <a:prstGeom prst="rect">
            <a:avLst/>
          </a:prstGeom>
          <a:noFill/>
          <a:ln>
            <a:noFill/>
          </a:ln>
        </p:spPr>
      </p:pic>
      <p:sp>
        <p:nvSpPr>
          <p:cNvPr id="2" name="1 CuadroTexto"/>
          <p:cNvSpPr txBox="1"/>
          <p:nvPr/>
        </p:nvSpPr>
        <p:spPr>
          <a:xfrm>
            <a:off x="351733" y="3563536"/>
            <a:ext cx="433722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Escuela de Danzas</a:t>
            </a:r>
            <a:endParaRPr lang="es-CO" b="1" dirty="0">
              <a:latin typeface="Cambria" pitchFamily="18" charset="0"/>
            </a:endParaRPr>
          </a:p>
        </p:txBody>
      </p:sp>
      <p:pic>
        <p:nvPicPr>
          <p:cNvPr id="7" name="6 Imagen" descr="La imagen puede contener: 13 personas, incluidos Carolina Colorado, Santiago Gomez, Valeria Rodríguez, Heilmeyer Lasso, Marcela Sanabria y Valeria Manosalva, personas sonriendo"/>
          <p:cNvPicPr/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2591" b="11920"/>
          <a:stretch/>
        </p:blipFill>
        <p:spPr bwMode="auto">
          <a:xfrm>
            <a:off x="4455992" y="3388803"/>
            <a:ext cx="4450791" cy="2873773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3 CuadroTexto"/>
          <p:cNvSpPr txBox="1"/>
          <p:nvPr/>
        </p:nvSpPr>
        <p:spPr>
          <a:xfrm>
            <a:off x="4455994" y="6262576"/>
            <a:ext cx="445078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Banda Sinfónica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982329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5" name="Google Shape;285;p25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19</a:t>
            </a:fld>
            <a:endParaRPr/>
          </a:p>
        </p:txBody>
      </p:sp>
      <p:pic>
        <p:nvPicPr>
          <p:cNvPr id="2" name="Imagen 1"/>
          <p:cNvPicPr>
            <a:picLocks noChangeAspect="1"/>
          </p:cNvPicPr>
          <p:nvPr/>
        </p:nvPicPr>
        <p:blipFill rotWithShape="1">
          <a:blip r:embed="rId3"/>
          <a:srcRect l="1584" t="1798" r="1584" b="1723"/>
          <a:stretch/>
        </p:blipFill>
        <p:spPr>
          <a:xfrm>
            <a:off x="0" y="0"/>
            <a:ext cx="6708037" cy="6858000"/>
          </a:xfrm>
          <a:prstGeom prst="rect">
            <a:avLst/>
          </a:prstGeom>
        </p:spPr>
      </p:pic>
      <p:sp>
        <p:nvSpPr>
          <p:cNvPr id="3" name="CuadroTexto 2"/>
          <p:cNvSpPr txBox="1"/>
          <p:nvPr/>
        </p:nvSpPr>
        <p:spPr>
          <a:xfrm>
            <a:off x="6708037" y="1165475"/>
            <a:ext cx="2086641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4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Veredas con Escuelas Artísticas</a:t>
            </a:r>
          </a:p>
          <a:p>
            <a:pPr algn="ctr"/>
            <a:endParaRPr lang="es-ES" sz="2400" b="1" dirty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endParaRPr>
          </a:p>
          <a:p>
            <a:pPr algn="ctr"/>
            <a:r>
              <a:rPr lang="es-ES" sz="24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Meta: </a:t>
            </a:r>
          </a:p>
          <a:p>
            <a:pPr algn="ctr"/>
            <a:r>
              <a:rPr lang="es-ES" sz="24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Implementar un programa de formación cultural para la zona rural del Municipio. </a:t>
            </a:r>
          </a:p>
        </p:txBody>
      </p:sp>
      <p:sp>
        <p:nvSpPr>
          <p:cNvPr id="4" name="3 Elipse"/>
          <p:cNvSpPr/>
          <p:nvPr/>
        </p:nvSpPr>
        <p:spPr>
          <a:xfrm>
            <a:off x="1000905" y="1236013"/>
            <a:ext cx="219966" cy="160934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5" name="4 Elipse"/>
          <p:cNvSpPr/>
          <p:nvPr/>
        </p:nvSpPr>
        <p:spPr>
          <a:xfrm>
            <a:off x="4593266" y="1679944"/>
            <a:ext cx="252290" cy="271767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6" name="5 Elipse"/>
          <p:cNvSpPr/>
          <p:nvPr/>
        </p:nvSpPr>
        <p:spPr>
          <a:xfrm>
            <a:off x="1205859" y="3114084"/>
            <a:ext cx="261051" cy="3127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7" name="6 Elipse"/>
          <p:cNvSpPr/>
          <p:nvPr/>
        </p:nvSpPr>
        <p:spPr>
          <a:xfrm>
            <a:off x="2371060" y="3429000"/>
            <a:ext cx="226346" cy="27113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381814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4" name="Google Shape;324;p29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20</a:t>
            </a:fld>
            <a:endParaRPr/>
          </a:p>
        </p:txBody>
      </p:sp>
      <p:sp>
        <p:nvSpPr>
          <p:cNvPr id="10" name="Google Shape;230;p19"/>
          <p:cNvSpPr txBox="1">
            <a:spLocks/>
          </p:cNvSpPr>
          <p:nvPr/>
        </p:nvSpPr>
        <p:spPr>
          <a:xfrm>
            <a:off x="1524000" y="857250"/>
            <a:ext cx="765023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2000" dirty="0">
                <a:latin typeface="Britannic Bold" panose="020B0903060703020204" pitchFamily="34" charset="0"/>
              </a:rPr>
              <a:t>EJE 1: Desarrollo Social para el Progreso</a:t>
            </a:r>
            <a:br>
              <a:rPr lang="es-ES" altLang="es-ES" sz="2000" dirty="0">
                <a:latin typeface="Britannic Bold" panose="020B0903060703020204" pitchFamily="34" charset="0"/>
              </a:rPr>
            </a:br>
            <a:r>
              <a:rPr lang="es-ES" altLang="es-ES" sz="2000" dirty="0">
                <a:latin typeface="Britannic Bold" panose="020B0903060703020204" pitchFamily="34" charset="0"/>
              </a:rPr>
              <a:t>Programa: Unidos por la Cultura de La Vega</a:t>
            </a:r>
            <a:endParaRPr lang="es-ES" sz="2000" dirty="0"/>
          </a:p>
        </p:txBody>
      </p:sp>
      <p:sp>
        <p:nvSpPr>
          <p:cNvPr id="11" name="CuadroTexto 10"/>
          <p:cNvSpPr txBox="1"/>
          <p:nvPr/>
        </p:nvSpPr>
        <p:spPr>
          <a:xfrm>
            <a:off x="709685" y="257085"/>
            <a:ext cx="7779222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4400" b="1" dirty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  <a:t>Población Beneficiaria de las Escuelas Culturales </a:t>
            </a:r>
          </a:p>
        </p:txBody>
      </p:sp>
      <p:graphicFrame>
        <p:nvGraphicFramePr>
          <p:cNvPr id="5" name="Diagrama 1"/>
          <p:cNvGraphicFramePr/>
          <p:nvPr>
            <p:extLst>
              <p:ext uri="{D42A27DB-BD31-4B8C-83A1-F6EECF244321}">
                <p14:modId xmlns:p14="http://schemas.microsoft.com/office/powerpoint/2010/main" val="1198929115"/>
              </p:ext>
            </p:extLst>
          </p:nvPr>
        </p:nvGraphicFramePr>
        <p:xfrm>
          <a:off x="395536" y="1638086"/>
          <a:ext cx="8136904" cy="521991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14763233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1" name="Google Shape;331;p30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21</a:t>
            </a:fld>
            <a:endParaRPr/>
          </a:p>
        </p:txBody>
      </p:sp>
      <p:sp>
        <p:nvSpPr>
          <p:cNvPr id="6" name="Google Shape;230;p19"/>
          <p:cNvSpPr txBox="1">
            <a:spLocks/>
          </p:cNvSpPr>
          <p:nvPr/>
        </p:nvSpPr>
        <p:spPr>
          <a:xfrm>
            <a:off x="506857" y="466833"/>
            <a:ext cx="8418778" cy="78083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3200" dirty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3200" dirty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3200" dirty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el deporte y la recreación en La Vega</a:t>
            </a:r>
            <a:endParaRPr lang="es-ES" sz="3200" dirty="0">
              <a:solidFill>
                <a:srgbClr val="0070C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val="13810653"/>
              </p:ext>
            </p:extLst>
          </p:nvPr>
        </p:nvGraphicFramePr>
        <p:xfrm>
          <a:off x="506857" y="1555846"/>
          <a:ext cx="7572617" cy="473577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42052469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exto 1"/>
          <p:cNvSpPr>
            <a:spLocks noGrp="1"/>
          </p:cNvSpPr>
          <p:nvPr>
            <p:ph type="body" idx="1"/>
          </p:nvPr>
        </p:nvSpPr>
        <p:spPr>
          <a:xfrm>
            <a:off x="273749" y="99408"/>
            <a:ext cx="8229600" cy="570900"/>
          </a:xfrm>
        </p:spPr>
        <p:txBody>
          <a:bodyPr/>
          <a:lstStyle/>
          <a:p>
            <a:r>
              <a:rPr lang="es-ES" sz="4000" dirty="0" smtClean="0">
                <a:solidFill>
                  <a:srgbClr val="0070C0"/>
                </a:solidFill>
              </a:rPr>
              <a:t>REGISTRO </a:t>
            </a:r>
            <a:r>
              <a:rPr lang="es-ES" sz="4000" dirty="0" err="1" smtClean="0">
                <a:solidFill>
                  <a:srgbClr val="0070C0"/>
                </a:solidFill>
              </a:rPr>
              <a:t>FOTOGrÀFICO</a:t>
            </a:r>
            <a:endParaRPr lang="es-ES" sz="4000" dirty="0">
              <a:solidFill>
                <a:srgbClr val="0070C0"/>
              </a:solidFill>
            </a:endParaRPr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22</a:t>
            </a:fld>
            <a:endParaRPr lang="es-ES"/>
          </a:p>
        </p:txBody>
      </p:sp>
      <p:pic>
        <p:nvPicPr>
          <p:cNvPr id="4" name="3 Imagen" descr="La imagen puede contener: 7 personas, personas sonriendo, personas sentadas, niños y exterior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4596" y="1168281"/>
            <a:ext cx="3415267" cy="2816866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4 Imagen" descr="La imagen puede contener: 13 personas, multitud y exterior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44704" y="3521123"/>
            <a:ext cx="3493828" cy="2452304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5 CuadroTexto"/>
          <p:cNvSpPr txBox="1"/>
          <p:nvPr/>
        </p:nvSpPr>
        <p:spPr>
          <a:xfrm>
            <a:off x="4544704" y="5973427"/>
            <a:ext cx="349382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600" b="1" dirty="0" smtClean="0">
                <a:latin typeface="Cambria" pitchFamily="18" charset="0"/>
              </a:rPr>
              <a:t>Evento Día Dulce</a:t>
            </a:r>
            <a:endParaRPr lang="es-CO" sz="1600" b="1" dirty="0">
              <a:latin typeface="Cambria" pitchFamily="18" charset="0"/>
            </a:endParaRPr>
          </a:p>
        </p:txBody>
      </p:sp>
      <p:sp>
        <p:nvSpPr>
          <p:cNvPr id="7" name="6 CuadroTexto"/>
          <p:cNvSpPr txBox="1"/>
          <p:nvPr/>
        </p:nvSpPr>
        <p:spPr>
          <a:xfrm>
            <a:off x="774596" y="3985147"/>
            <a:ext cx="341526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sz="1600" b="1" dirty="0" err="1" smtClean="0">
                <a:latin typeface="Cambria" pitchFamily="18" charset="0"/>
              </a:rPr>
              <a:t>Pony</a:t>
            </a:r>
            <a:r>
              <a:rPr lang="es-CO" sz="1600" b="1" dirty="0" smtClean="0">
                <a:latin typeface="Cambria" pitchFamily="18" charset="0"/>
              </a:rPr>
              <a:t> Fútbol</a:t>
            </a:r>
            <a:endParaRPr lang="es-CO" sz="1600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306710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9" name="Google Shape;339;p31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23</a:t>
            </a:fld>
            <a:endParaRPr/>
          </a:p>
        </p:txBody>
      </p:sp>
      <p:pic>
        <p:nvPicPr>
          <p:cNvPr id="2" name="Imagen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" y="0"/>
            <a:ext cx="6687403" cy="6858000"/>
          </a:xfrm>
          <a:prstGeom prst="rect">
            <a:avLst/>
          </a:prstGeom>
        </p:spPr>
      </p:pic>
      <p:sp>
        <p:nvSpPr>
          <p:cNvPr id="8" name="CuadroTexto 7"/>
          <p:cNvSpPr txBox="1"/>
          <p:nvPr/>
        </p:nvSpPr>
        <p:spPr>
          <a:xfrm>
            <a:off x="6796584" y="605917"/>
            <a:ext cx="2034549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24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Veredas con Escuelas Deportivas</a:t>
            </a:r>
          </a:p>
          <a:p>
            <a:pPr algn="ctr"/>
            <a:endParaRPr lang="es-ES" sz="2400" b="1" dirty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endParaRPr>
          </a:p>
          <a:p>
            <a:pPr algn="ctr"/>
            <a:r>
              <a:rPr lang="es-ES" sz="24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Meta: </a:t>
            </a:r>
          </a:p>
          <a:p>
            <a:pPr algn="ctr"/>
            <a:r>
              <a:rPr lang="es-ES" sz="2400" b="1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Implementar un programa de formación deportivo para la zona rural del Municipio. </a:t>
            </a:r>
          </a:p>
        </p:txBody>
      </p:sp>
      <p:sp>
        <p:nvSpPr>
          <p:cNvPr id="3" name="2 Elipse"/>
          <p:cNvSpPr/>
          <p:nvPr/>
        </p:nvSpPr>
        <p:spPr>
          <a:xfrm>
            <a:off x="962025" y="1219200"/>
            <a:ext cx="228600" cy="2381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4" name="3 Elipse"/>
          <p:cNvSpPr/>
          <p:nvPr/>
        </p:nvSpPr>
        <p:spPr>
          <a:xfrm>
            <a:off x="1419225" y="3048000"/>
            <a:ext cx="171450" cy="28575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5" name="4 Elipse"/>
          <p:cNvSpPr/>
          <p:nvPr/>
        </p:nvSpPr>
        <p:spPr>
          <a:xfrm>
            <a:off x="4829175" y="1743075"/>
            <a:ext cx="247650" cy="21907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6" name="5 Elipse"/>
          <p:cNvSpPr/>
          <p:nvPr/>
        </p:nvSpPr>
        <p:spPr>
          <a:xfrm>
            <a:off x="2143125" y="1457325"/>
            <a:ext cx="171450" cy="28575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7" name="6 Elipse"/>
          <p:cNvSpPr/>
          <p:nvPr/>
        </p:nvSpPr>
        <p:spPr>
          <a:xfrm>
            <a:off x="4314825" y="2733675"/>
            <a:ext cx="200025" cy="20955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9" name="8 Elipse"/>
          <p:cNvSpPr/>
          <p:nvPr/>
        </p:nvSpPr>
        <p:spPr>
          <a:xfrm>
            <a:off x="1295400" y="2066925"/>
            <a:ext cx="295275" cy="3143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0" name="9 Elipse"/>
          <p:cNvSpPr/>
          <p:nvPr/>
        </p:nvSpPr>
        <p:spPr>
          <a:xfrm>
            <a:off x="4657725" y="3333750"/>
            <a:ext cx="171450" cy="21907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1" name="10 Elipse"/>
          <p:cNvSpPr/>
          <p:nvPr/>
        </p:nvSpPr>
        <p:spPr>
          <a:xfrm>
            <a:off x="3343700" y="1457325"/>
            <a:ext cx="228175" cy="28575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2" name="11 Elipse"/>
          <p:cNvSpPr/>
          <p:nvPr/>
        </p:nvSpPr>
        <p:spPr>
          <a:xfrm>
            <a:off x="5676900" y="5486400"/>
            <a:ext cx="304800" cy="2381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4" name="13 Elipse"/>
          <p:cNvSpPr/>
          <p:nvPr/>
        </p:nvSpPr>
        <p:spPr>
          <a:xfrm>
            <a:off x="5191125" y="4762500"/>
            <a:ext cx="304800" cy="2381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6" name="15 Elipse"/>
          <p:cNvSpPr/>
          <p:nvPr/>
        </p:nvSpPr>
        <p:spPr>
          <a:xfrm>
            <a:off x="3571875" y="3629025"/>
            <a:ext cx="304800" cy="2381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7" name="16 Elipse"/>
          <p:cNvSpPr/>
          <p:nvPr/>
        </p:nvSpPr>
        <p:spPr>
          <a:xfrm>
            <a:off x="4648200" y="4762499"/>
            <a:ext cx="304800" cy="2381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  <p:sp>
        <p:nvSpPr>
          <p:cNvPr id="18" name="17 Elipse"/>
          <p:cNvSpPr/>
          <p:nvPr/>
        </p:nvSpPr>
        <p:spPr>
          <a:xfrm>
            <a:off x="3676650" y="5333998"/>
            <a:ext cx="304800" cy="2381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4037292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7" name="Google Shape;347;p32"/>
          <p:cNvSpPr txBox="1">
            <a:spLocks noGrp="1"/>
          </p:cNvSpPr>
          <p:nvPr>
            <p:ph type="sldNum" idx="12"/>
          </p:nvPr>
        </p:nvSpPr>
        <p:spPr>
          <a:xfrm>
            <a:off x="8556784" y="8572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fld id="{00000000-1234-1234-1234-123412341234}" type="slidenum">
              <a:rPr lang="en"/>
              <a:pPr/>
              <a:t>24</a:t>
            </a:fld>
            <a:endParaRPr/>
          </a:p>
        </p:txBody>
      </p:sp>
      <p:sp>
        <p:nvSpPr>
          <p:cNvPr id="6" name="Google Shape;230;p19"/>
          <p:cNvSpPr txBox="1">
            <a:spLocks/>
          </p:cNvSpPr>
          <p:nvPr/>
        </p:nvSpPr>
        <p:spPr>
          <a:xfrm>
            <a:off x="784749" y="265814"/>
            <a:ext cx="8046385" cy="113118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3200" dirty="0" smtClean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3200" dirty="0" smtClean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3200" dirty="0" smtClean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  <a:t>Programa: Unidos por el deporte y la recreación en La Vega</a:t>
            </a:r>
            <a:endParaRPr lang="es-ES" sz="3200" dirty="0">
              <a:solidFill>
                <a:srgbClr val="FFFF0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val="2796827481"/>
              </p:ext>
            </p:extLst>
          </p:nvPr>
        </p:nvGraphicFramePr>
        <p:xfrm>
          <a:off x="784749" y="857251"/>
          <a:ext cx="7196919" cy="526310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14285280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número de diapositiva 1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fld id="{00000000-1234-1234-1234-123412341234}" type="slidenum">
              <a:rPr lang="es-ES" smtClean="0"/>
              <a:pPr/>
              <a:t>25</a:t>
            </a:fld>
            <a:endParaRPr lang="es-ES"/>
          </a:p>
        </p:txBody>
      </p:sp>
      <p:sp>
        <p:nvSpPr>
          <p:cNvPr id="3" name="CuadroTexto 2"/>
          <p:cNvSpPr txBox="1"/>
          <p:nvPr/>
        </p:nvSpPr>
        <p:spPr>
          <a:xfrm>
            <a:off x="2661313" y="70785"/>
            <a:ext cx="414892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4000" b="1" dirty="0" smtClean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  <a:t>REGISTRO </a:t>
            </a:r>
            <a:r>
              <a:rPr lang="es-ES" sz="4000" b="1" dirty="0" err="1" smtClean="0">
                <a:solidFill>
                  <a:srgbClr val="FFFF00"/>
                </a:solidFill>
                <a:latin typeface="Amatic SC" panose="020B0604020202020204" charset="-79"/>
                <a:cs typeface="Amatic SC" panose="020B0604020202020204" charset="-79"/>
              </a:rPr>
              <a:t>FOTOGrÁFICO</a:t>
            </a:r>
            <a:endParaRPr lang="es-ES" sz="4000" b="1" dirty="0">
              <a:solidFill>
                <a:srgbClr val="FFFF0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pic>
        <p:nvPicPr>
          <p:cNvPr id="4" name="3 Imagen" descr="C:\Users\SPI\Downloads\IMG-20190109-WA0008.jpg"/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115" t="19645" r="12412" b="29524"/>
          <a:stretch/>
        </p:blipFill>
        <p:spPr bwMode="auto">
          <a:xfrm>
            <a:off x="268014" y="778671"/>
            <a:ext cx="3972910" cy="2443656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5" name="4 Rectángulo"/>
          <p:cNvSpPr/>
          <p:nvPr/>
        </p:nvSpPr>
        <p:spPr>
          <a:xfrm>
            <a:off x="241306" y="3164422"/>
            <a:ext cx="4840014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Cubierta del polideportivo de La IED La Florida.</a:t>
            </a:r>
          </a:p>
        </p:txBody>
      </p:sp>
      <p:pic>
        <p:nvPicPr>
          <p:cNvPr id="6" name="5 Imagen" descr="C:\Users\SPI\Downloads\IMG-20190109-WA0013.jpg"/>
          <p:cNvPicPr/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82" t="21811" r="4827" b="23244"/>
          <a:stretch/>
        </p:blipFill>
        <p:spPr bwMode="auto">
          <a:xfrm>
            <a:off x="4557952" y="871870"/>
            <a:ext cx="4187511" cy="2292552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7" name="6 Rectángulo"/>
          <p:cNvSpPr/>
          <p:nvPr/>
        </p:nvSpPr>
        <p:spPr>
          <a:xfrm>
            <a:off x="4557952" y="3184698"/>
            <a:ext cx="4840014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O" b="1" dirty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Cubierta del polideportivo </a:t>
            </a:r>
            <a:r>
              <a:rPr lang="es-CO" b="1" dirty="0" smtClean="0">
                <a:solidFill>
                  <a:prstClr val="black"/>
                </a:solidFill>
                <a:latin typeface="Cambria" panose="02040503050406030204" pitchFamily="18" charset="0"/>
                <a:cs typeface="Arial" panose="020B0604020202020204" pitchFamily="34" charset="0"/>
              </a:rPr>
              <a:t>IED Petaquero.</a:t>
            </a:r>
            <a:endParaRPr lang="es-CO" b="1" dirty="0">
              <a:solidFill>
                <a:prstClr val="black"/>
              </a:solidFill>
              <a:latin typeface="Cambria" panose="02040503050406030204" pitchFamily="18" charset="0"/>
              <a:cs typeface="Arial" panose="020B0604020202020204" pitchFamily="34" charset="0"/>
            </a:endParaRPr>
          </a:p>
        </p:txBody>
      </p:sp>
      <p:pic>
        <p:nvPicPr>
          <p:cNvPr id="8" name="7 Imagen" descr="C:\Users\SPI\Downloads\dfcb9d36-fc70-4eb6-a0a4-1db665c8c58b.jpg"/>
          <p:cNvPicPr/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902" t="10312" b="31094"/>
          <a:stretch/>
        </p:blipFill>
        <p:spPr bwMode="auto">
          <a:xfrm>
            <a:off x="2445488" y="3604436"/>
            <a:ext cx="4364745" cy="2735171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9" name="8 CuadroTexto"/>
          <p:cNvSpPr txBox="1"/>
          <p:nvPr/>
        </p:nvSpPr>
        <p:spPr>
          <a:xfrm>
            <a:off x="2445488" y="6339607"/>
            <a:ext cx="4364745" cy="3057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Biosaludable El Vino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599313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4" name="Google Shape;1864;p19"/>
          <p:cNvSpPr/>
          <p:nvPr/>
        </p:nvSpPr>
        <p:spPr>
          <a:xfrm>
            <a:off x="3213452" y="703602"/>
            <a:ext cx="2728142" cy="2522753"/>
          </a:xfrm>
          <a:custGeom>
            <a:avLst/>
            <a:gdLst/>
            <a:ahLst/>
            <a:cxnLst/>
            <a:rect l="l" t="t" r="r" b="b"/>
            <a:pathLst>
              <a:path w="89712" h="82958" extrusionOk="0">
                <a:moveTo>
                  <a:pt x="52672" y="2049"/>
                </a:moveTo>
                <a:cubicBezTo>
                  <a:pt x="40979" y="2915"/>
                  <a:pt x="28376" y="5688"/>
                  <a:pt x="19269" y="13072"/>
                </a:cubicBezTo>
                <a:cubicBezTo>
                  <a:pt x="7810" y="22364"/>
                  <a:pt x="-450" y="41692"/>
                  <a:pt x="5574" y="55159"/>
                </a:cubicBezTo>
                <a:cubicBezTo>
                  <a:pt x="12935" y="71613"/>
                  <a:pt x="33988" y="83483"/>
                  <a:pt x="52004" y="82883"/>
                </a:cubicBezTo>
                <a:cubicBezTo>
                  <a:pt x="62654" y="82528"/>
                  <a:pt x="75555" y="78169"/>
                  <a:pt x="80730" y="68854"/>
                </a:cubicBezTo>
                <a:cubicBezTo>
                  <a:pt x="89352" y="53334"/>
                  <a:pt x="86569" y="30516"/>
                  <a:pt x="76722" y="15744"/>
                </a:cubicBezTo>
                <a:cubicBezTo>
                  <a:pt x="69002" y="4163"/>
                  <a:pt x="51061" y="-2643"/>
                  <a:pt x="37641" y="1047"/>
                </a:cubicBezTo>
                <a:cubicBezTo>
                  <a:pt x="22585" y="5187"/>
                  <a:pt x="4685" y="14958"/>
                  <a:pt x="898" y="30107"/>
                </a:cubicBezTo>
                <a:cubicBezTo>
                  <a:pt x="-3402" y="47308"/>
                  <a:pt x="8934" y="71200"/>
                  <a:pt x="25616" y="77205"/>
                </a:cubicBezTo>
                <a:cubicBezTo>
                  <a:pt x="45696" y="84433"/>
                  <a:pt x="76756" y="77025"/>
                  <a:pt x="86743" y="58165"/>
                </a:cubicBezTo>
                <a:cubicBezTo>
                  <a:pt x="93824" y="44791"/>
                  <a:pt x="86932" y="25486"/>
                  <a:pt x="77390" y="13740"/>
                </a:cubicBezTo>
                <a:cubicBezTo>
                  <a:pt x="74163" y="9767"/>
                  <a:pt x="71332" y="4292"/>
                  <a:pt x="66367" y="3051"/>
                </a:cubicBezTo>
              </a:path>
            </a:pathLst>
          </a:custGeom>
          <a:noFill/>
          <a:ln w="19050" cap="rnd" cmpd="sng">
            <a:solidFill>
              <a:srgbClr val="FFFFFF"/>
            </a:solidFill>
            <a:prstDash val="solid"/>
            <a:round/>
            <a:headEnd type="none" w="med" len="med"/>
            <a:tailEnd type="none" w="med" len="med"/>
          </a:ln>
        </p:spPr>
      </p:sp>
      <p:sp>
        <p:nvSpPr>
          <p:cNvPr id="1865" name="Google Shape;1865;p19"/>
          <p:cNvSpPr/>
          <p:nvPr/>
        </p:nvSpPr>
        <p:spPr>
          <a:xfrm>
            <a:off x="4014780" y="1296298"/>
            <a:ext cx="1114426" cy="1337354"/>
          </a:xfrm>
          <a:custGeom>
            <a:avLst/>
            <a:gdLst/>
            <a:ahLst/>
            <a:cxnLst/>
            <a:rect l="l" t="t" r="r" b="b"/>
            <a:pathLst>
              <a:path w="15817" h="18981" extrusionOk="0">
                <a:moveTo>
                  <a:pt x="11364" y="1"/>
                </a:moveTo>
                <a:lnTo>
                  <a:pt x="11242" y="25"/>
                </a:lnTo>
                <a:lnTo>
                  <a:pt x="11169" y="74"/>
                </a:lnTo>
                <a:lnTo>
                  <a:pt x="11096" y="171"/>
                </a:lnTo>
                <a:lnTo>
                  <a:pt x="10780" y="731"/>
                </a:lnTo>
                <a:lnTo>
                  <a:pt x="10634" y="999"/>
                </a:lnTo>
                <a:lnTo>
                  <a:pt x="10537" y="1315"/>
                </a:lnTo>
                <a:lnTo>
                  <a:pt x="10512" y="1388"/>
                </a:lnTo>
                <a:lnTo>
                  <a:pt x="10537" y="1461"/>
                </a:lnTo>
                <a:lnTo>
                  <a:pt x="10585" y="1534"/>
                </a:lnTo>
                <a:lnTo>
                  <a:pt x="10634" y="1583"/>
                </a:lnTo>
                <a:lnTo>
                  <a:pt x="10707" y="1607"/>
                </a:lnTo>
                <a:lnTo>
                  <a:pt x="10804" y="1631"/>
                </a:lnTo>
                <a:lnTo>
                  <a:pt x="10877" y="1607"/>
                </a:lnTo>
                <a:lnTo>
                  <a:pt x="10950" y="1558"/>
                </a:lnTo>
                <a:lnTo>
                  <a:pt x="11145" y="1315"/>
                </a:lnTo>
                <a:lnTo>
                  <a:pt x="11291" y="1047"/>
                </a:lnTo>
                <a:lnTo>
                  <a:pt x="11510" y="731"/>
                </a:lnTo>
                <a:lnTo>
                  <a:pt x="11583" y="682"/>
                </a:lnTo>
                <a:lnTo>
                  <a:pt x="11656" y="609"/>
                </a:lnTo>
                <a:lnTo>
                  <a:pt x="11705" y="463"/>
                </a:lnTo>
                <a:lnTo>
                  <a:pt x="11729" y="342"/>
                </a:lnTo>
                <a:lnTo>
                  <a:pt x="11705" y="220"/>
                </a:lnTo>
                <a:lnTo>
                  <a:pt x="11656" y="123"/>
                </a:lnTo>
                <a:lnTo>
                  <a:pt x="11583" y="50"/>
                </a:lnTo>
                <a:lnTo>
                  <a:pt x="11486" y="25"/>
                </a:lnTo>
                <a:lnTo>
                  <a:pt x="11461" y="1"/>
                </a:lnTo>
                <a:close/>
                <a:moveTo>
                  <a:pt x="3821" y="171"/>
                </a:moveTo>
                <a:lnTo>
                  <a:pt x="3748" y="196"/>
                </a:lnTo>
                <a:lnTo>
                  <a:pt x="3699" y="244"/>
                </a:lnTo>
                <a:lnTo>
                  <a:pt x="3651" y="317"/>
                </a:lnTo>
                <a:lnTo>
                  <a:pt x="3651" y="390"/>
                </a:lnTo>
                <a:lnTo>
                  <a:pt x="3651" y="463"/>
                </a:lnTo>
                <a:lnTo>
                  <a:pt x="3699" y="634"/>
                </a:lnTo>
                <a:lnTo>
                  <a:pt x="3772" y="804"/>
                </a:lnTo>
                <a:lnTo>
                  <a:pt x="3943" y="1120"/>
                </a:lnTo>
                <a:lnTo>
                  <a:pt x="4113" y="1461"/>
                </a:lnTo>
                <a:lnTo>
                  <a:pt x="4259" y="1802"/>
                </a:lnTo>
                <a:lnTo>
                  <a:pt x="4332" y="1923"/>
                </a:lnTo>
                <a:lnTo>
                  <a:pt x="4429" y="1996"/>
                </a:lnTo>
                <a:lnTo>
                  <a:pt x="4527" y="2021"/>
                </a:lnTo>
                <a:lnTo>
                  <a:pt x="4624" y="1996"/>
                </a:lnTo>
                <a:lnTo>
                  <a:pt x="4721" y="1972"/>
                </a:lnTo>
                <a:lnTo>
                  <a:pt x="4794" y="1899"/>
                </a:lnTo>
                <a:lnTo>
                  <a:pt x="4843" y="1777"/>
                </a:lnTo>
                <a:lnTo>
                  <a:pt x="4843" y="1656"/>
                </a:lnTo>
                <a:lnTo>
                  <a:pt x="4794" y="1461"/>
                </a:lnTo>
                <a:lnTo>
                  <a:pt x="4697" y="1266"/>
                </a:lnTo>
                <a:lnTo>
                  <a:pt x="4502" y="901"/>
                </a:lnTo>
                <a:lnTo>
                  <a:pt x="4283" y="536"/>
                </a:lnTo>
                <a:lnTo>
                  <a:pt x="4162" y="390"/>
                </a:lnTo>
                <a:lnTo>
                  <a:pt x="4040" y="244"/>
                </a:lnTo>
                <a:lnTo>
                  <a:pt x="3967" y="196"/>
                </a:lnTo>
                <a:lnTo>
                  <a:pt x="3894" y="171"/>
                </a:lnTo>
                <a:close/>
                <a:moveTo>
                  <a:pt x="15452" y="4405"/>
                </a:moveTo>
                <a:lnTo>
                  <a:pt x="15379" y="4429"/>
                </a:lnTo>
                <a:lnTo>
                  <a:pt x="15306" y="4454"/>
                </a:lnTo>
                <a:lnTo>
                  <a:pt x="15135" y="4551"/>
                </a:lnTo>
                <a:lnTo>
                  <a:pt x="14941" y="4600"/>
                </a:lnTo>
                <a:lnTo>
                  <a:pt x="14551" y="4697"/>
                </a:lnTo>
                <a:lnTo>
                  <a:pt x="14357" y="4746"/>
                </a:lnTo>
                <a:lnTo>
                  <a:pt x="14162" y="4819"/>
                </a:lnTo>
                <a:lnTo>
                  <a:pt x="14016" y="4916"/>
                </a:lnTo>
                <a:lnTo>
                  <a:pt x="13870" y="5062"/>
                </a:lnTo>
                <a:lnTo>
                  <a:pt x="13822" y="5135"/>
                </a:lnTo>
                <a:lnTo>
                  <a:pt x="13822" y="5232"/>
                </a:lnTo>
                <a:lnTo>
                  <a:pt x="13846" y="5330"/>
                </a:lnTo>
                <a:lnTo>
                  <a:pt x="13895" y="5354"/>
                </a:lnTo>
                <a:lnTo>
                  <a:pt x="13943" y="5354"/>
                </a:lnTo>
                <a:lnTo>
                  <a:pt x="14138" y="5378"/>
                </a:lnTo>
                <a:lnTo>
                  <a:pt x="14357" y="5378"/>
                </a:lnTo>
                <a:lnTo>
                  <a:pt x="14600" y="5354"/>
                </a:lnTo>
                <a:lnTo>
                  <a:pt x="14819" y="5330"/>
                </a:lnTo>
                <a:lnTo>
                  <a:pt x="15038" y="5257"/>
                </a:lnTo>
                <a:lnTo>
                  <a:pt x="15257" y="5208"/>
                </a:lnTo>
                <a:lnTo>
                  <a:pt x="15452" y="5111"/>
                </a:lnTo>
                <a:lnTo>
                  <a:pt x="15646" y="5038"/>
                </a:lnTo>
                <a:lnTo>
                  <a:pt x="15719" y="4989"/>
                </a:lnTo>
                <a:lnTo>
                  <a:pt x="15768" y="4940"/>
                </a:lnTo>
                <a:lnTo>
                  <a:pt x="15817" y="4819"/>
                </a:lnTo>
                <a:lnTo>
                  <a:pt x="15792" y="4697"/>
                </a:lnTo>
                <a:lnTo>
                  <a:pt x="15768" y="4575"/>
                </a:lnTo>
                <a:lnTo>
                  <a:pt x="15671" y="4478"/>
                </a:lnTo>
                <a:lnTo>
                  <a:pt x="15573" y="4429"/>
                </a:lnTo>
                <a:lnTo>
                  <a:pt x="15452" y="4405"/>
                </a:lnTo>
                <a:close/>
                <a:moveTo>
                  <a:pt x="317" y="4697"/>
                </a:moveTo>
                <a:lnTo>
                  <a:pt x="220" y="4721"/>
                </a:lnTo>
                <a:lnTo>
                  <a:pt x="122" y="4746"/>
                </a:lnTo>
                <a:lnTo>
                  <a:pt x="25" y="4794"/>
                </a:lnTo>
                <a:lnTo>
                  <a:pt x="1" y="4867"/>
                </a:lnTo>
                <a:lnTo>
                  <a:pt x="1" y="4965"/>
                </a:lnTo>
                <a:lnTo>
                  <a:pt x="49" y="5038"/>
                </a:lnTo>
                <a:lnTo>
                  <a:pt x="195" y="5184"/>
                </a:lnTo>
                <a:lnTo>
                  <a:pt x="390" y="5305"/>
                </a:lnTo>
                <a:lnTo>
                  <a:pt x="779" y="5524"/>
                </a:lnTo>
                <a:lnTo>
                  <a:pt x="1169" y="5743"/>
                </a:lnTo>
                <a:lnTo>
                  <a:pt x="1388" y="5841"/>
                </a:lnTo>
                <a:lnTo>
                  <a:pt x="1582" y="5938"/>
                </a:lnTo>
                <a:lnTo>
                  <a:pt x="1655" y="5962"/>
                </a:lnTo>
                <a:lnTo>
                  <a:pt x="1801" y="5962"/>
                </a:lnTo>
                <a:lnTo>
                  <a:pt x="1850" y="5938"/>
                </a:lnTo>
                <a:lnTo>
                  <a:pt x="1923" y="5841"/>
                </a:lnTo>
                <a:lnTo>
                  <a:pt x="1972" y="5743"/>
                </a:lnTo>
                <a:lnTo>
                  <a:pt x="1996" y="5622"/>
                </a:lnTo>
                <a:lnTo>
                  <a:pt x="1972" y="5476"/>
                </a:lnTo>
                <a:lnTo>
                  <a:pt x="1899" y="5378"/>
                </a:lnTo>
                <a:lnTo>
                  <a:pt x="1826" y="5330"/>
                </a:lnTo>
                <a:lnTo>
                  <a:pt x="1777" y="5305"/>
                </a:lnTo>
                <a:lnTo>
                  <a:pt x="1582" y="5208"/>
                </a:lnTo>
                <a:lnTo>
                  <a:pt x="1388" y="5111"/>
                </a:lnTo>
                <a:lnTo>
                  <a:pt x="974" y="4892"/>
                </a:lnTo>
                <a:lnTo>
                  <a:pt x="755" y="4794"/>
                </a:lnTo>
                <a:lnTo>
                  <a:pt x="536" y="4721"/>
                </a:lnTo>
                <a:lnTo>
                  <a:pt x="317" y="4697"/>
                </a:lnTo>
                <a:close/>
                <a:moveTo>
                  <a:pt x="8809" y="6936"/>
                </a:moveTo>
                <a:lnTo>
                  <a:pt x="8736" y="6984"/>
                </a:lnTo>
                <a:lnTo>
                  <a:pt x="8663" y="7057"/>
                </a:lnTo>
                <a:lnTo>
                  <a:pt x="8566" y="7252"/>
                </a:lnTo>
                <a:lnTo>
                  <a:pt x="8468" y="7495"/>
                </a:lnTo>
                <a:lnTo>
                  <a:pt x="8420" y="7739"/>
                </a:lnTo>
                <a:lnTo>
                  <a:pt x="8395" y="7958"/>
                </a:lnTo>
                <a:lnTo>
                  <a:pt x="8395" y="8128"/>
                </a:lnTo>
                <a:lnTo>
                  <a:pt x="8322" y="8177"/>
                </a:lnTo>
                <a:lnTo>
                  <a:pt x="8201" y="8225"/>
                </a:lnTo>
                <a:lnTo>
                  <a:pt x="8079" y="8250"/>
                </a:lnTo>
                <a:lnTo>
                  <a:pt x="7982" y="8225"/>
                </a:lnTo>
                <a:lnTo>
                  <a:pt x="7909" y="8201"/>
                </a:lnTo>
                <a:lnTo>
                  <a:pt x="7982" y="8079"/>
                </a:lnTo>
                <a:lnTo>
                  <a:pt x="8055" y="7933"/>
                </a:lnTo>
                <a:lnTo>
                  <a:pt x="8103" y="7812"/>
                </a:lnTo>
                <a:lnTo>
                  <a:pt x="8103" y="7666"/>
                </a:lnTo>
                <a:lnTo>
                  <a:pt x="8103" y="7520"/>
                </a:lnTo>
                <a:lnTo>
                  <a:pt x="8055" y="7398"/>
                </a:lnTo>
                <a:lnTo>
                  <a:pt x="7957" y="7252"/>
                </a:lnTo>
                <a:lnTo>
                  <a:pt x="7836" y="7130"/>
                </a:lnTo>
                <a:lnTo>
                  <a:pt x="7763" y="7082"/>
                </a:lnTo>
                <a:lnTo>
                  <a:pt x="7617" y="7082"/>
                </a:lnTo>
                <a:lnTo>
                  <a:pt x="7544" y="7130"/>
                </a:lnTo>
                <a:lnTo>
                  <a:pt x="7446" y="7252"/>
                </a:lnTo>
                <a:lnTo>
                  <a:pt x="7373" y="7374"/>
                </a:lnTo>
                <a:lnTo>
                  <a:pt x="7325" y="7495"/>
                </a:lnTo>
                <a:lnTo>
                  <a:pt x="7300" y="7641"/>
                </a:lnTo>
                <a:lnTo>
                  <a:pt x="7300" y="7787"/>
                </a:lnTo>
                <a:lnTo>
                  <a:pt x="7300" y="7909"/>
                </a:lnTo>
                <a:lnTo>
                  <a:pt x="7325" y="8055"/>
                </a:lnTo>
                <a:lnTo>
                  <a:pt x="7373" y="8177"/>
                </a:lnTo>
                <a:lnTo>
                  <a:pt x="7179" y="8298"/>
                </a:lnTo>
                <a:lnTo>
                  <a:pt x="7081" y="8323"/>
                </a:lnTo>
                <a:lnTo>
                  <a:pt x="6984" y="8347"/>
                </a:lnTo>
                <a:lnTo>
                  <a:pt x="6911" y="8371"/>
                </a:lnTo>
                <a:lnTo>
                  <a:pt x="6814" y="8347"/>
                </a:lnTo>
                <a:lnTo>
                  <a:pt x="6692" y="8298"/>
                </a:lnTo>
                <a:lnTo>
                  <a:pt x="6570" y="8201"/>
                </a:lnTo>
                <a:lnTo>
                  <a:pt x="6497" y="8055"/>
                </a:lnTo>
                <a:lnTo>
                  <a:pt x="6449" y="7909"/>
                </a:lnTo>
                <a:lnTo>
                  <a:pt x="6449" y="7739"/>
                </a:lnTo>
                <a:lnTo>
                  <a:pt x="6497" y="7544"/>
                </a:lnTo>
                <a:lnTo>
                  <a:pt x="6497" y="7520"/>
                </a:lnTo>
                <a:lnTo>
                  <a:pt x="6473" y="7520"/>
                </a:lnTo>
                <a:lnTo>
                  <a:pt x="6449" y="7495"/>
                </a:lnTo>
                <a:lnTo>
                  <a:pt x="6424" y="7520"/>
                </a:lnTo>
                <a:lnTo>
                  <a:pt x="6327" y="7617"/>
                </a:lnTo>
                <a:lnTo>
                  <a:pt x="6254" y="7739"/>
                </a:lnTo>
                <a:lnTo>
                  <a:pt x="6230" y="7836"/>
                </a:lnTo>
                <a:lnTo>
                  <a:pt x="6206" y="7958"/>
                </a:lnTo>
                <a:lnTo>
                  <a:pt x="6206" y="8055"/>
                </a:lnTo>
                <a:lnTo>
                  <a:pt x="6206" y="8177"/>
                </a:lnTo>
                <a:lnTo>
                  <a:pt x="6254" y="8274"/>
                </a:lnTo>
                <a:lnTo>
                  <a:pt x="6303" y="8371"/>
                </a:lnTo>
                <a:lnTo>
                  <a:pt x="6376" y="8469"/>
                </a:lnTo>
                <a:lnTo>
                  <a:pt x="6449" y="8542"/>
                </a:lnTo>
                <a:lnTo>
                  <a:pt x="6546" y="8615"/>
                </a:lnTo>
                <a:lnTo>
                  <a:pt x="6643" y="8663"/>
                </a:lnTo>
                <a:lnTo>
                  <a:pt x="6765" y="8712"/>
                </a:lnTo>
                <a:lnTo>
                  <a:pt x="6862" y="8736"/>
                </a:lnTo>
                <a:lnTo>
                  <a:pt x="7008" y="8736"/>
                </a:lnTo>
                <a:lnTo>
                  <a:pt x="7130" y="8712"/>
                </a:lnTo>
                <a:lnTo>
                  <a:pt x="7349" y="8615"/>
                </a:lnTo>
                <a:lnTo>
                  <a:pt x="7592" y="8493"/>
                </a:lnTo>
                <a:lnTo>
                  <a:pt x="7690" y="8566"/>
                </a:lnTo>
                <a:lnTo>
                  <a:pt x="7836" y="8639"/>
                </a:lnTo>
                <a:lnTo>
                  <a:pt x="7982" y="8663"/>
                </a:lnTo>
                <a:lnTo>
                  <a:pt x="8128" y="8688"/>
                </a:lnTo>
                <a:lnTo>
                  <a:pt x="8225" y="8688"/>
                </a:lnTo>
                <a:lnTo>
                  <a:pt x="8347" y="8663"/>
                </a:lnTo>
                <a:lnTo>
                  <a:pt x="8566" y="8566"/>
                </a:lnTo>
                <a:lnTo>
                  <a:pt x="8639" y="8663"/>
                </a:lnTo>
                <a:lnTo>
                  <a:pt x="8736" y="8736"/>
                </a:lnTo>
                <a:lnTo>
                  <a:pt x="8833" y="8809"/>
                </a:lnTo>
                <a:lnTo>
                  <a:pt x="8931" y="8858"/>
                </a:lnTo>
                <a:lnTo>
                  <a:pt x="9174" y="8907"/>
                </a:lnTo>
                <a:lnTo>
                  <a:pt x="9417" y="8931"/>
                </a:lnTo>
                <a:lnTo>
                  <a:pt x="9661" y="8882"/>
                </a:lnTo>
                <a:lnTo>
                  <a:pt x="9880" y="8809"/>
                </a:lnTo>
                <a:lnTo>
                  <a:pt x="9977" y="8736"/>
                </a:lnTo>
                <a:lnTo>
                  <a:pt x="10074" y="8663"/>
                </a:lnTo>
                <a:lnTo>
                  <a:pt x="10172" y="8566"/>
                </a:lnTo>
                <a:lnTo>
                  <a:pt x="10269" y="8469"/>
                </a:lnTo>
                <a:lnTo>
                  <a:pt x="10293" y="8396"/>
                </a:lnTo>
                <a:lnTo>
                  <a:pt x="10293" y="8347"/>
                </a:lnTo>
                <a:lnTo>
                  <a:pt x="10269" y="8298"/>
                </a:lnTo>
                <a:lnTo>
                  <a:pt x="10245" y="8250"/>
                </a:lnTo>
                <a:lnTo>
                  <a:pt x="10172" y="8225"/>
                </a:lnTo>
                <a:lnTo>
                  <a:pt x="10123" y="8201"/>
                </a:lnTo>
                <a:lnTo>
                  <a:pt x="10001" y="8201"/>
                </a:lnTo>
                <a:lnTo>
                  <a:pt x="9782" y="8323"/>
                </a:lnTo>
                <a:lnTo>
                  <a:pt x="9563" y="8420"/>
                </a:lnTo>
                <a:lnTo>
                  <a:pt x="9442" y="8444"/>
                </a:lnTo>
                <a:lnTo>
                  <a:pt x="9344" y="8469"/>
                </a:lnTo>
                <a:lnTo>
                  <a:pt x="9223" y="8469"/>
                </a:lnTo>
                <a:lnTo>
                  <a:pt x="9101" y="8420"/>
                </a:lnTo>
                <a:lnTo>
                  <a:pt x="9004" y="8347"/>
                </a:lnTo>
                <a:lnTo>
                  <a:pt x="8931" y="8274"/>
                </a:lnTo>
                <a:lnTo>
                  <a:pt x="9052" y="8128"/>
                </a:lnTo>
                <a:lnTo>
                  <a:pt x="9150" y="7982"/>
                </a:lnTo>
                <a:lnTo>
                  <a:pt x="9247" y="7836"/>
                </a:lnTo>
                <a:lnTo>
                  <a:pt x="9296" y="7666"/>
                </a:lnTo>
                <a:lnTo>
                  <a:pt x="9320" y="7495"/>
                </a:lnTo>
                <a:lnTo>
                  <a:pt x="9296" y="7349"/>
                </a:lnTo>
                <a:lnTo>
                  <a:pt x="9247" y="7203"/>
                </a:lnTo>
                <a:lnTo>
                  <a:pt x="9150" y="7057"/>
                </a:lnTo>
                <a:lnTo>
                  <a:pt x="9052" y="6984"/>
                </a:lnTo>
                <a:lnTo>
                  <a:pt x="8955" y="6936"/>
                </a:lnTo>
                <a:close/>
                <a:moveTo>
                  <a:pt x="1947" y="9710"/>
                </a:moveTo>
                <a:lnTo>
                  <a:pt x="1801" y="9758"/>
                </a:lnTo>
                <a:lnTo>
                  <a:pt x="1582" y="9856"/>
                </a:lnTo>
                <a:lnTo>
                  <a:pt x="1363" y="10002"/>
                </a:lnTo>
                <a:lnTo>
                  <a:pt x="925" y="10294"/>
                </a:lnTo>
                <a:lnTo>
                  <a:pt x="706" y="10415"/>
                </a:lnTo>
                <a:lnTo>
                  <a:pt x="585" y="10513"/>
                </a:lnTo>
                <a:lnTo>
                  <a:pt x="463" y="10610"/>
                </a:lnTo>
                <a:lnTo>
                  <a:pt x="366" y="10707"/>
                </a:lnTo>
                <a:lnTo>
                  <a:pt x="317" y="10829"/>
                </a:lnTo>
                <a:lnTo>
                  <a:pt x="317" y="10878"/>
                </a:lnTo>
                <a:lnTo>
                  <a:pt x="341" y="10926"/>
                </a:lnTo>
                <a:lnTo>
                  <a:pt x="366" y="10999"/>
                </a:lnTo>
                <a:lnTo>
                  <a:pt x="439" y="11048"/>
                </a:lnTo>
                <a:lnTo>
                  <a:pt x="536" y="11097"/>
                </a:lnTo>
                <a:lnTo>
                  <a:pt x="633" y="11097"/>
                </a:lnTo>
                <a:lnTo>
                  <a:pt x="755" y="11072"/>
                </a:lnTo>
                <a:lnTo>
                  <a:pt x="877" y="11048"/>
                </a:lnTo>
                <a:lnTo>
                  <a:pt x="1120" y="10926"/>
                </a:lnTo>
                <a:lnTo>
                  <a:pt x="1315" y="10829"/>
                </a:lnTo>
                <a:lnTo>
                  <a:pt x="1728" y="10610"/>
                </a:lnTo>
                <a:lnTo>
                  <a:pt x="1947" y="10488"/>
                </a:lnTo>
                <a:lnTo>
                  <a:pt x="2142" y="10342"/>
                </a:lnTo>
                <a:lnTo>
                  <a:pt x="2264" y="10245"/>
                </a:lnTo>
                <a:lnTo>
                  <a:pt x="2312" y="10123"/>
                </a:lnTo>
                <a:lnTo>
                  <a:pt x="2312" y="10002"/>
                </a:lnTo>
                <a:lnTo>
                  <a:pt x="2264" y="9880"/>
                </a:lnTo>
                <a:lnTo>
                  <a:pt x="2191" y="9783"/>
                </a:lnTo>
                <a:lnTo>
                  <a:pt x="2069" y="9734"/>
                </a:lnTo>
                <a:lnTo>
                  <a:pt x="1947" y="9710"/>
                </a:lnTo>
                <a:close/>
                <a:moveTo>
                  <a:pt x="14065" y="10026"/>
                </a:moveTo>
                <a:lnTo>
                  <a:pt x="13895" y="10050"/>
                </a:lnTo>
                <a:lnTo>
                  <a:pt x="13846" y="10075"/>
                </a:lnTo>
                <a:lnTo>
                  <a:pt x="13797" y="10123"/>
                </a:lnTo>
                <a:lnTo>
                  <a:pt x="13773" y="10172"/>
                </a:lnTo>
                <a:lnTo>
                  <a:pt x="13749" y="10221"/>
                </a:lnTo>
                <a:lnTo>
                  <a:pt x="13773" y="10318"/>
                </a:lnTo>
                <a:lnTo>
                  <a:pt x="13797" y="10367"/>
                </a:lnTo>
                <a:lnTo>
                  <a:pt x="13846" y="10415"/>
                </a:lnTo>
                <a:lnTo>
                  <a:pt x="14138" y="10586"/>
                </a:lnTo>
                <a:lnTo>
                  <a:pt x="14454" y="10756"/>
                </a:lnTo>
                <a:lnTo>
                  <a:pt x="14624" y="10878"/>
                </a:lnTo>
                <a:lnTo>
                  <a:pt x="14819" y="10975"/>
                </a:lnTo>
                <a:lnTo>
                  <a:pt x="15014" y="11048"/>
                </a:lnTo>
                <a:lnTo>
                  <a:pt x="15208" y="11097"/>
                </a:lnTo>
                <a:lnTo>
                  <a:pt x="15379" y="11097"/>
                </a:lnTo>
                <a:lnTo>
                  <a:pt x="15427" y="11072"/>
                </a:lnTo>
                <a:lnTo>
                  <a:pt x="15500" y="11024"/>
                </a:lnTo>
                <a:lnTo>
                  <a:pt x="15573" y="10951"/>
                </a:lnTo>
                <a:lnTo>
                  <a:pt x="15598" y="10829"/>
                </a:lnTo>
                <a:lnTo>
                  <a:pt x="15598" y="10707"/>
                </a:lnTo>
                <a:lnTo>
                  <a:pt x="15549" y="10586"/>
                </a:lnTo>
                <a:lnTo>
                  <a:pt x="15500" y="10537"/>
                </a:lnTo>
                <a:lnTo>
                  <a:pt x="15452" y="10513"/>
                </a:lnTo>
                <a:lnTo>
                  <a:pt x="15379" y="10464"/>
                </a:lnTo>
                <a:lnTo>
                  <a:pt x="15306" y="10464"/>
                </a:lnTo>
                <a:lnTo>
                  <a:pt x="15135" y="10415"/>
                </a:lnTo>
                <a:lnTo>
                  <a:pt x="14965" y="10367"/>
                </a:lnTo>
                <a:lnTo>
                  <a:pt x="14600" y="10196"/>
                </a:lnTo>
                <a:lnTo>
                  <a:pt x="14430" y="10099"/>
                </a:lnTo>
                <a:lnTo>
                  <a:pt x="14260" y="10050"/>
                </a:lnTo>
                <a:lnTo>
                  <a:pt x="14065" y="10026"/>
                </a:lnTo>
                <a:close/>
                <a:moveTo>
                  <a:pt x="8468" y="2605"/>
                </a:moveTo>
                <a:lnTo>
                  <a:pt x="8760" y="2629"/>
                </a:lnTo>
                <a:lnTo>
                  <a:pt x="9052" y="2678"/>
                </a:lnTo>
                <a:lnTo>
                  <a:pt x="9344" y="2726"/>
                </a:lnTo>
                <a:lnTo>
                  <a:pt x="9125" y="2799"/>
                </a:lnTo>
                <a:lnTo>
                  <a:pt x="9101" y="2824"/>
                </a:lnTo>
                <a:lnTo>
                  <a:pt x="9101" y="2848"/>
                </a:lnTo>
                <a:lnTo>
                  <a:pt x="9101" y="2872"/>
                </a:lnTo>
                <a:lnTo>
                  <a:pt x="9125" y="2897"/>
                </a:lnTo>
                <a:lnTo>
                  <a:pt x="9223" y="2945"/>
                </a:lnTo>
                <a:lnTo>
                  <a:pt x="9320" y="2970"/>
                </a:lnTo>
                <a:lnTo>
                  <a:pt x="9442" y="2945"/>
                </a:lnTo>
                <a:lnTo>
                  <a:pt x="9563" y="2921"/>
                </a:lnTo>
                <a:lnTo>
                  <a:pt x="9855" y="2872"/>
                </a:lnTo>
                <a:lnTo>
                  <a:pt x="10269" y="3043"/>
                </a:lnTo>
                <a:lnTo>
                  <a:pt x="10074" y="3067"/>
                </a:lnTo>
                <a:lnTo>
                  <a:pt x="9855" y="3116"/>
                </a:lnTo>
                <a:lnTo>
                  <a:pt x="9685" y="3189"/>
                </a:lnTo>
                <a:lnTo>
                  <a:pt x="9515" y="3262"/>
                </a:lnTo>
                <a:lnTo>
                  <a:pt x="9515" y="3286"/>
                </a:lnTo>
                <a:lnTo>
                  <a:pt x="9490" y="3310"/>
                </a:lnTo>
                <a:lnTo>
                  <a:pt x="9515" y="3335"/>
                </a:lnTo>
                <a:lnTo>
                  <a:pt x="9539" y="3359"/>
                </a:lnTo>
                <a:lnTo>
                  <a:pt x="9953" y="3335"/>
                </a:lnTo>
                <a:lnTo>
                  <a:pt x="10342" y="3310"/>
                </a:lnTo>
                <a:lnTo>
                  <a:pt x="10780" y="3310"/>
                </a:lnTo>
                <a:lnTo>
                  <a:pt x="11048" y="3505"/>
                </a:lnTo>
                <a:lnTo>
                  <a:pt x="10756" y="3578"/>
                </a:lnTo>
                <a:lnTo>
                  <a:pt x="10464" y="3675"/>
                </a:lnTo>
                <a:lnTo>
                  <a:pt x="10245" y="3797"/>
                </a:lnTo>
                <a:lnTo>
                  <a:pt x="10099" y="3918"/>
                </a:lnTo>
                <a:lnTo>
                  <a:pt x="10074" y="3943"/>
                </a:lnTo>
                <a:lnTo>
                  <a:pt x="10099" y="3943"/>
                </a:lnTo>
                <a:lnTo>
                  <a:pt x="10391" y="3918"/>
                </a:lnTo>
                <a:lnTo>
                  <a:pt x="10683" y="3870"/>
                </a:lnTo>
                <a:lnTo>
                  <a:pt x="10975" y="3821"/>
                </a:lnTo>
                <a:lnTo>
                  <a:pt x="11291" y="3773"/>
                </a:lnTo>
                <a:lnTo>
                  <a:pt x="11364" y="3773"/>
                </a:lnTo>
                <a:lnTo>
                  <a:pt x="11583" y="3967"/>
                </a:lnTo>
                <a:lnTo>
                  <a:pt x="11778" y="4186"/>
                </a:lnTo>
                <a:lnTo>
                  <a:pt x="11388" y="4210"/>
                </a:lnTo>
                <a:lnTo>
                  <a:pt x="10829" y="4259"/>
                </a:lnTo>
                <a:lnTo>
                  <a:pt x="10561" y="4283"/>
                </a:lnTo>
                <a:lnTo>
                  <a:pt x="10318" y="4381"/>
                </a:lnTo>
                <a:lnTo>
                  <a:pt x="10293" y="4405"/>
                </a:lnTo>
                <a:lnTo>
                  <a:pt x="10293" y="4429"/>
                </a:lnTo>
                <a:lnTo>
                  <a:pt x="10318" y="4454"/>
                </a:lnTo>
                <a:lnTo>
                  <a:pt x="10585" y="4527"/>
                </a:lnTo>
                <a:lnTo>
                  <a:pt x="11705" y="4527"/>
                </a:lnTo>
                <a:lnTo>
                  <a:pt x="11997" y="4502"/>
                </a:lnTo>
                <a:lnTo>
                  <a:pt x="12216" y="4867"/>
                </a:lnTo>
                <a:lnTo>
                  <a:pt x="11851" y="4867"/>
                </a:lnTo>
                <a:lnTo>
                  <a:pt x="11267" y="4892"/>
                </a:lnTo>
                <a:lnTo>
                  <a:pt x="10658" y="4940"/>
                </a:lnTo>
                <a:lnTo>
                  <a:pt x="10634" y="4940"/>
                </a:lnTo>
                <a:lnTo>
                  <a:pt x="10634" y="4965"/>
                </a:lnTo>
                <a:lnTo>
                  <a:pt x="10634" y="4989"/>
                </a:lnTo>
                <a:lnTo>
                  <a:pt x="10658" y="5013"/>
                </a:lnTo>
                <a:lnTo>
                  <a:pt x="10902" y="5086"/>
                </a:lnTo>
                <a:lnTo>
                  <a:pt x="11169" y="5111"/>
                </a:lnTo>
                <a:lnTo>
                  <a:pt x="12021" y="5111"/>
                </a:lnTo>
                <a:lnTo>
                  <a:pt x="12362" y="5135"/>
                </a:lnTo>
                <a:lnTo>
                  <a:pt x="12556" y="5622"/>
                </a:lnTo>
                <a:lnTo>
                  <a:pt x="11461" y="5622"/>
                </a:lnTo>
                <a:lnTo>
                  <a:pt x="11291" y="5646"/>
                </a:lnTo>
                <a:lnTo>
                  <a:pt x="11145" y="5695"/>
                </a:lnTo>
                <a:lnTo>
                  <a:pt x="10999" y="5768"/>
                </a:lnTo>
                <a:lnTo>
                  <a:pt x="10975" y="5792"/>
                </a:lnTo>
                <a:lnTo>
                  <a:pt x="10999" y="5841"/>
                </a:lnTo>
                <a:lnTo>
                  <a:pt x="11267" y="5889"/>
                </a:lnTo>
                <a:lnTo>
                  <a:pt x="11534" y="5889"/>
                </a:lnTo>
                <a:lnTo>
                  <a:pt x="12070" y="5914"/>
                </a:lnTo>
                <a:lnTo>
                  <a:pt x="12654" y="5938"/>
                </a:lnTo>
                <a:lnTo>
                  <a:pt x="12702" y="6060"/>
                </a:lnTo>
                <a:lnTo>
                  <a:pt x="12727" y="6181"/>
                </a:lnTo>
                <a:lnTo>
                  <a:pt x="12386" y="6181"/>
                </a:lnTo>
                <a:lnTo>
                  <a:pt x="11729" y="6254"/>
                </a:lnTo>
                <a:lnTo>
                  <a:pt x="11413" y="6279"/>
                </a:lnTo>
                <a:lnTo>
                  <a:pt x="11121" y="6352"/>
                </a:lnTo>
                <a:lnTo>
                  <a:pt x="11096" y="6352"/>
                </a:lnTo>
                <a:lnTo>
                  <a:pt x="11096" y="6376"/>
                </a:lnTo>
                <a:lnTo>
                  <a:pt x="11096" y="6400"/>
                </a:lnTo>
                <a:lnTo>
                  <a:pt x="11121" y="6425"/>
                </a:lnTo>
                <a:lnTo>
                  <a:pt x="11388" y="6473"/>
                </a:lnTo>
                <a:lnTo>
                  <a:pt x="11656" y="6498"/>
                </a:lnTo>
                <a:lnTo>
                  <a:pt x="12508" y="6498"/>
                </a:lnTo>
                <a:lnTo>
                  <a:pt x="12824" y="6522"/>
                </a:lnTo>
                <a:lnTo>
                  <a:pt x="12873" y="6838"/>
                </a:lnTo>
                <a:lnTo>
                  <a:pt x="12556" y="6838"/>
                </a:lnTo>
                <a:lnTo>
                  <a:pt x="12240" y="6863"/>
                </a:lnTo>
                <a:lnTo>
                  <a:pt x="11753" y="6887"/>
                </a:lnTo>
                <a:lnTo>
                  <a:pt x="11510" y="6911"/>
                </a:lnTo>
                <a:lnTo>
                  <a:pt x="11267" y="6936"/>
                </a:lnTo>
                <a:lnTo>
                  <a:pt x="11242" y="6936"/>
                </a:lnTo>
                <a:lnTo>
                  <a:pt x="11242" y="6960"/>
                </a:lnTo>
                <a:lnTo>
                  <a:pt x="11242" y="7009"/>
                </a:lnTo>
                <a:lnTo>
                  <a:pt x="11267" y="7009"/>
                </a:lnTo>
                <a:lnTo>
                  <a:pt x="11461" y="7082"/>
                </a:lnTo>
                <a:lnTo>
                  <a:pt x="11680" y="7130"/>
                </a:lnTo>
                <a:lnTo>
                  <a:pt x="12727" y="7130"/>
                </a:lnTo>
                <a:lnTo>
                  <a:pt x="12921" y="7106"/>
                </a:lnTo>
                <a:lnTo>
                  <a:pt x="12994" y="7593"/>
                </a:lnTo>
                <a:lnTo>
                  <a:pt x="12994" y="7593"/>
                </a:lnTo>
                <a:lnTo>
                  <a:pt x="12848" y="7568"/>
                </a:lnTo>
                <a:lnTo>
                  <a:pt x="12702" y="7568"/>
                </a:lnTo>
                <a:lnTo>
                  <a:pt x="12435" y="7593"/>
                </a:lnTo>
                <a:lnTo>
                  <a:pt x="11997" y="7593"/>
                </a:lnTo>
                <a:lnTo>
                  <a:pt x="11778" y="7617"/>
                </a:lnTo>
                <a:lnTo>
                  <a:pt x="11559" y="7690"/>
                </a:lnTo>
                <a:lnTo>
                  <a:pt x="11534" y="7690"/>
                </a:lnTo>
                <a:lnTo>
                  <a:pt x="11534" y="7739"/>
                </a:lnTo>
                <a:lnTo>
                  <a:pt x="11534" y="7763"/>
                </a:lnTo>
                <a:lnTo>
                  <a:pt x="11559" y="7787"/>
                </a:lnTo>
                <a:lnTo>
                  <a:pt x="11778" y="7836"/>
                </a:lnTo>
                <a:lnTo>
                  <a:pt x="11997" y="7860"/>
                </a:lnTo>
                <a:lnTo>
                  <a:pt x="12435" y="7860"/>
                </a:lnTo>
                <a:lnTo>
                  <a:pt x="12702" y="7885"/>
                </a:lnTo>
                <a:lnTo>
                  <a:pt x="12848" y="7885"/>
                </a:lnTo>
                <a:lnTo>
                  <a:pt x="12994" y="7860"/>
                </a:lnTo>
                <a:lnTo>
                  <a:pt x="12994" y="7909"/>
                </a:lnTo>
                <a:lnTo>
                  <a:pt x="12994" y="8250"/>
                </a:lnTo>
                <a:lnTo>
                  <a:pt x="12873" y="8201"/>
                </a:lnTo>
                <a:lnTo>
                  <a:pt x="12775" y="8201"/>
                </a:lnTo>
                <a:lnTo>
                  <a:pt x="12532" y="8177"/>
                </a:lnTo>
                <a:lnTo>
                  <a:pt x="12094" y="8177"/>
                </a:lnTo>
                <a:lnTo>
                  <a:pt x="11875" y="8201"/>
                </a:lnTo>
                <a:lnTo>
                  <a:pt x="11656" y="8250"/>
                </a:lnTo>
                <a:lnTo>
                  <a:pt x="11656" y="8274"/>
                </a:lnTo>
                <a:lnTo>
                  <a:pt x="11632" y="8298"/>
                </a:lnTo>
                <a:lnTo>
                  <a:pt x="11656" y="8298"/>
                </a:lnTo>
                <a:lnTo>
                  <a:pt x="11656" y="8323"/>
                </a:lnTo>
                <a:lnTo>
                  <a:pt x="12045" y="8396"/>
                </a:lnTo>
                <a:lnTo>
                  <a:pt x="12410" y="8444"/>
                </a:lnTo>
                <a:lnTo>
                  <a:pt x="12702" y="8469"/>
                </a:lnTo>
                <a:lnTo>
                  <a:pt x="12824" y="8493"/>
                </a:lnTo>
                <a:lnTo>
                  <a:pt x="12970" y="8469"/>
                </a:lnTo>
                <a:lnTo>
                  <a:pt x="12873" y="8858"/>
                </a:lnTo>
                <a:lnTo>
                  <a:pt x="12654" y="8809"/>
                </a:lnTo>
                <a:lnTo>
                  <a:pt x="12483" y="8785"/>
                </a:lnTo>
                <a:lnTo>
                  <a:pt x="12264" y="8736"/>
                </a:lnTo>
                <a:lnTo>
                  <a:pt x="11826" y="8736"/>
                </a:lnTo>
                <a:lnTo>
                  <a:pt x="11607" y="8809"/>
                </a:lnTo>
                <a:lnTo>
                  <a:pt x="11583" y="8834"/>
                </a:lnTo>
                <a:lnTo>
                  <a:pt x="11583" y="8858"/>
                </a:lnTo>
                <a:lnTo>
                  <a:pt x="11583" y="8882"/>
                </a:lnTo>
                <a:lnTo>
                  <a:pt x="11851" y="8882"/>
                </a:lnTo>
                <a:lnTo>
                  <a:pt x="12094" y="8931"/>
                </a:lnTo>
                <a:lnTo>
                  <a:pt x="12556" y="9053"/>
                </a:lnTo>
                <a:lnTo>
                  <a:pt x="12775" y="9126"/>
                </a:lnTo>
                <a:lnTo>
                  <a:pt x="12654" y="9345"/>
                </a:lnTo>
                <a:lnTo>
                  <a:pt x="12508" y="9296"/>
                </a:lnTo>
                <a:lnTo>
                  <a:pt x="12313" y="9272"/>
                </a:lnTo>
                <a:lnTo>
                  <a:pt x="12143" y="9223"/>
                </a:lnTo>
                <a:lnTo>
                  <a:pt x="11972" y="9199"/>
                </a:lnTo>
                <a:lnTo>
                  <a:pt x="11607" y="9199"/>
                </a:lnTo>
                <a:lnTo>
                  <a:pt x="11583" y="9223"/>
                </a:lnTo>
                <a:lnTo>
                  <a:pt x="11583" y="9247"/>
                </a:lnTo>
                <a:lnTo>
                  <a:pt x="11583" y="9272"/>
                </a:lnTo>
                <a:lnTo>
                  <a:pt x="11924" y="9418"/>
                </a:lnTo>
                <a:lnTo>
                  <a:pt x="12240" y="9564"/>
                </a:lnTo>
                <a:lnTo>
                  <a:pt x="12532" y="9637"/>
                </a:lnTo>
                <a:lnTo>
                  <a:pt x="12337" y="9929"/>
                </a:lnTo>
                <a:lnTo>
                  <a:pt x="12337" y="9977"/>
                </a:lnTo>
                <a:lnTo>
                  <a:pt x="12167" y="9904"/>
                </a:lnTo>
                <a:lnTo>
                  <a:pt x="11997" y="9880"/>
                </a:lnTo>
                <a:lnTo>
                  <a:pt x="11802" y="9831"/>
                </a:lnTo>
                <a:lnTo>
                  <a:pt x="11242" y="9831"/>
                </a:lnTo>
                <a:lnTo>
                  <a:pt x="11218" y="9856"/>
                </a:lnTo>
                <a:lnTo>
                  <a:pt x="11218" y="9880"/>
                </a:lnTo>
                <a:lnTo>
                  <a:pt x="11242" y="9880"/>
                </a:lnTo>
                <a:lnTo>
                  <a:pt x="11534" y="10002"/>
                </a:lnTo>
                <a:lnTo>
                  <a:pt x="11851" y="10123"/>
                </a:lnTo>
                <a:lnTo>
                  <a:pt x="12167" y="10245"/>
                </a:lnTo>
                <a:lnTo>
                  <a:pt x="11972" y="10513"/>
                </a:lnTo>
                <a:lnTo>
                  <a:pt x="11826" y="10488"/>
                </a:lnTo>
                <a:lnTo>
                  <a:pt x="11413" y="10391"/>
                </a:lnTo>
                <a:lnTo>
                  <a:pt x="11023" y="10342"/>
                </a:lnTo>
                <a:lnTo>
                  <a:pt x="10975" y="10342"/>
                </a:lnTo>
                <a:lnTo>
                  <a:pt x="10975" y="10367"/>
                </a:lnTo>
                <a:lnTo>
                  <a:pt x="10975" y="10391"/>
                </a:lnTo>
                <a:lnTo>
                  <a:pt x="10999" y="10440"/>
                </a:lnTo>
                <a:lnTo>
                  <a:pt x="11145" y="10537"/>
                </a:lnTo>
                <a:lnTo>
                  <a:pt x="11315" y="10610"/>
                </a:lnTo>
                <a:lnTo>
                  <a:pt x="11632" y="10732"/>
                </a:lnTo>
                <a:lnTo>
                  <a:pt x="11802" y="10780"/>
                </a:lnTo>
                <a:lnTo>
                  <a:pt x="11656" y="10999"/>
                </a:lnTo>
                <a:lnTo>
                  <a:pt x="11510" y="10951"/>
                </a:lnTo>
                <a:lnTo>
                  <a:pt x="11364" y="10926"/>
                </a:lnTo>
                <a:lnTo>
                  <a:pt x="11072" y="10853"/>
                </a:lnTo>
                <a:lnTo>
                  <a:pt x="10950" y="10853"/>
                </a:lnTo>
                <a:lnTo>
                  <a:pt x="10804" y="10902"/>
                </a:lnTo>
                <a:lnTo>
                  <a:pt x="10780" y="10926"/>
                </a:lnTo>
                <a:lnTo>
                  <a:pt x="10756" y="10951"/>
                </a:lnTo>
                <a:lnTo>
                  <a:pt x="10756" y="10999"/>
                </a:lnTo>
                <a:lnTo>
                  <a:pt x="10780" y="11048"/>
                </a:lnTo>
                <a:lnTo>
                  <a:pt x="10902" y="11121"/>
                </a:lnTo>
                <a:lnTo>
                  <a:pt x="11023" y="11170"/>
                </a:lnTo>
                <a:lnTo>
                  <a:pt x="11267" y="11243"/>
                </a:lnTo>
                <a:lnTo>
                  <a:pt x="11461" y="11291"/>
                </a:lnTo>
                <a:lnTo>
                  <a:pt x="11242" y="11583"/>
                </a:lnTo>
                <a:lnTo>
                  <a:pt x="11072" y="11535"/>
                </a:lnTo>
                <a:lnTo>
                  <a:pt x="10877" y="11535"/>
                </a:lnTo>
                <a:lnTo>
                  <a:pt x="10683" y="11583"/>
                </a:lnTo>
                <a:lnTo>
                  <a:pt x="10658" y="11608"/>
                </a:lnTo>
                <a:lnTo>
                  <a:pt x="10683" y="11632"/>
                </a:lnTo>
                <a:lnTo>
                  <a:pt x="10829" y="11681"/>
                </a:lnTo>
                <a:lnTo>
                  <a:pt x="10975" y="11729"/>
                </a:lnTo>
                <a:lnTo>
                  <a:pt x="11096" y="11778"/>
                </a:lnTo>
                <a:lnTo>
                  <a:pt x="10877" y="12143"/>
                </a:lnTo>
                <a:lnTo>
                  <a:pt x="10829" y="12118"/>
                </a:lnTo>
                <a:lnTo>
                  <a:pt x="10658" y="12045"/>
                </a:lnTo>
                <a:lnTo>
                  <a:pt x="10561" y="11997"/>
                </a:lnTo>
                <a:lnTo>
                  <a:pt x="10464" y="11972"/>
                </a:lnTo>
                <a:lnTo>
                  <a:pt x="10439" y="11997"/>
                </a:lnTo>
                <a:lnTo>
                  <a:pt x="10439" y="12045"/>
                </a:lnTo>
                <a:lnTo>
                  <a:pt x="10488" y="12118"/>
                </a:lnTo>
                <a:lnTo>
                  <a:pt x="10585" y="12191"/>
                </a:lnTo>
                <a:lnTo>
                  <a:pt x="10756" y="12313"/>
                </a:lnTo>
                <a:lnTo>
                  <a:pt x="10561" y="12654"/>
                </a:lnTo>
                <a:lnTo>
                  <a:pt x="10415" y="12629"/>
                </a:lnTo>
                <a:lnTo>
                  <a:pt x="10172" y="12629"/>
                </a:lnTo>
                <a:lnTo>
                  <a:pt x="10026" y="12654"/>
                </a:lnTo>
                <a:lnTo>
                  <a:pt x="10026" y="12678"/>
                </a:lnTo>
                <a:lnTo>
                  <a:pt x="10026" y="12702"/>
                </a:lnTo>
                <a:lnTo>
                  <a:pt x="10245" y="12800"/>
                </a:lnTo>
                <a:lnTo>
                  <a:pt x="10439" y="12897"/>
                </a:lnTo>
                <a:lnTo>
                  <a:pt x="10196" y="13384"/>
                </a:lnTo>
                <a:lnTo>
                  <a:pt x="9880" y="13384"/>
                </a:lnTo>
                <a:lnTo>
                  <a:pt x="9904" y="13432"/>
                </a:lnTo>
                <a:lnTo>
                  <a:pt x="10147" y="13505"/>
                </a:lnTo>
                <a:lnTo>
                  <a:pt x="10074" y="13700"/>
                </a:lnTo>
                <a:lnTo>
                  <a:pt x="10026" y="13895"/>
                </a:lnTo>
                <a:lnTo>
                  <a:pt x="9953" y="14284"/>
                </a:lnTo>
                <a:lnTo>
                  <a:pt x="9880" y="14673"/>
                </a:lnTo>
                <a:lnTo>
                  <a:pt x="9807" y="15087"/>
                </a:lnTo>
                <a:lnTo>
                  <a:pt x="9101" y="15111"/>
                </a:lnTo>
                <a:lnTo>
                  <a:pt x="9247" y="14673"/>
                </a:lnTo>
                <a:lnTo>
                  <a:pt x="9344" y="14235"/>
                </a:lnTo>
                <a:lnTo>
                  <a:pt x="9539" y="13359"/>
                </a:lnTo>
                <a:lnTo>
                  <a:pt x="9734" y="12459"/>
                </a:lnTo>
                <a:lnTo>
                  <a:pt x="9855" y="12021"/>
                </a:lnTo>
                <a:lnTo>
                  <a:pt x="9977" y="11583"/>
                </a:lnTo>
                <a:lnTo>
                  <a:pt x="10269" y="10659"/>
                </a:lnTo>
                <a:lnTo>
                  <a:pt x="10537" y="9734"/>
                </a:lnTo>
                <a:lnTo>
                  <a:pt x="10658" y="9320"/>
                </a:lnTo>
                <a:lnTo>
                  <a:pt x="10756" y="8858"/>
                </a:lnTo>
                <a:lnTo>
                  <a:pt x="10780" y="8639"/>
                </a:lnTo>
                <a:lnTo>
                  <a:pt x="10780" y="8396"/>
                </a:lnTo>
                <a:lnTo>
                  <a:pt x="10756" y="8177"/>
                </a:lnTo>
                <a:lnTo>
                  <a:pt x="10707" y="7958"/>
                </a:lnTo>
                <a:lnTo>
                  <a:pt x="10683" y="7933"/>
                </a:lnTo>
                <a:lnTo>
                  <a:pt x="10634" y="7933"/>
                </a:lnTo>
                <a:lnTo>
                  <a:pt x="10610" y="7958"/>
                </a:lnTo>
                <a:lnTo>
                  <a:pt x="10537" y="8177"/>
                </a:lnTo>
                <a:lnTo>
                  <a:pt x="10464" y="8420"/>
                </a:lnTo>
                <a:lnTo>
                  <a:pt x="10366" y="8882"/>
                </a:lnTo>
                <a:lnTo>
                  <a:pt x="10293" y="9369"/>
                </a:lnTo>
                <a:lnTo>
                  <a:pt x="10172" y="9831"/>
                </a:lnTo>
                <a:lnTo>
                  <a:pt x="9904" y="10756"/>
                </a:lnTo>
                <a:lnTo>
                  <a:pt x="9588" y="11656"/>
                </a:lnTo>
                <a:lnTo>
                  <a:pt x="9466" y="12094"/>
                </a:lnTo>
                <a:lnTo>
                  <a:pt x="9369" y="12532"/>
                </a:lnTo>
                <a:lnTo>
                  <a:pt x="9174" y="13384"/>
                </a:lnTo>
                <a:lnTo>
                  <a:pt x="8979" y="14260"/>
                </a:lnTo>
                <a:lnTo>
                  <a:pt x="8858" y="14698"/>
                </a:lnTo>
                <a:lnTo>
                  <a:pt x="8736" y="15111"/>
                </a:lnTo>
                <a:lnTo>
                  <a:pt x="8128" y="15136"/>
                </a:lnTo>
                <a:lnTo>
                  <a:pt x="7519" y="15087"/>
                </a:lnTo>
                <a:lnTo>
                  <a:pt x="7179" y="15063"/>
                </a:lnTo>
                <a:lnTo>
                  <a:pt x="7154" y="15038"/>
                </a:lnTo>
                <a:lnTo>
                  <a:pt x="7081" y="14698"/>
                </a:lnTo>
                <a:lnTo>
                  <a:pt x="7033" y="14357"/>
                </a:lnTo>
                <a:lnTo>
                  <a:pt x="6935" y="13651"/>
                </a:lnTo>
                <a:lnTo>
                  <a:pt x="6765" y="12605"/>
                </a:lnTo>
                <a:lnTo>
                  <a:pt x="6570" y="11583"/>
                </a:lnTo>
                <a:lnTo>
                  <a:pt x="6230" y="9880"/>
                </a:lnTo>
                <a:lnTo>
                  <a:pt x="6060" y="9028"/>
                </a:lnTo>
                <a:lnTo>
                  <a:pt x="5841" y="8177"/>
                </a:lnTo>
                <a:lnTo>
                  <a:pt x="5816" y="8152"/>
                </a:lnTo>
                <a:lnTo>
                  <a:pt x="5768" y="8128"/>
                </a:lnTo>
                <a:lnTo>
                  <a:pt x="5743" y="8128"/>
                </a:lnTo>
                <a:lnTo>
                  <a:pt x="5695" y="8152"/>
                </a:lnTo>
                <a:lnTo>
                  <a:pt x="5646" y="8298"/>
                </a:lnTo>
                <a:lnTo>
                  <a:pt x="5646" y="8420"/>
                </a:lnTo>
                <a:lnTo>
                  <a:pt x="5646" y="8542"/>
                </a:lnTo>
                <a:lnTo>
                  <a:pt x="5646" y="8663"/>
                </a:lnTo>
                <a:lnTo>
                  <a:pt x="5719" y="8931"/>
                </a:lnTo>
                <a:lnTo>
                  <a:pt x="5768" y="9199"/>
                </a:lnTo>
                <a:lnTo>
                  <a:pt x="5865" y="9734"/>
                </a:lnTo>
                <a:lnTo>
                  <a:pt x="5962" y="10245"/>
                </a:lnTo>
                <a:lnTo>
                  <a:pt x="6035" y="10780"/>
                </a:lnTo>
                <a:lnTo>
                  <a:pt x="6133" y="11316"/>
                </a:lnTo>
                <a:lnTo>
                  <a:pt x="6327" y="12337"/>
                </a:lnTo>
                <a:lnTo>
                  <a:pt x="6522" y="13384"/>
                </a:lnTo>
                <a:lnTo>
                  <a:pt x="6570" y="13773"/>
                </a:lnTo>
                <a:lnTo>
                  <a:pt x="6619" y="14211"/>
                </a:lnTo>
                <a:lnTo>
                  <a:pt x="6668" y="14625"/>
                </a:lnTo>
                <a:lnTo>
                  <a:pt x="6716" y="14819"/>
                </a:lnTo>
                <a:lnTo>
                  <a:pt x="6765" y="15014"/>
                </a:lnTo>
                <a:lnTo>
                  <a:pt x="6497" y="15038"/>
                </a:lnTo>
                <a:lnTo>
                  <a:pt x="6473" y="14625"/>
                </a:lnTo>
                <a:lnTo>
                  <a:pt x="6400" y="14235"/>
                </a:lnTo>
                <a:lnTo>
                  <a:pt x="6279" y="13846"/>
                </a:lnTo>
                <a:lnTo>
                  <a:pt x="6133" y="13481"/>
                </a:lnTo>
                <a:lnTo>
                  <a:pt x="5938" y="13116"/>
                </a:lnTo>
                <a:lnTo>
                  <a:pt x="5743" y="12775"/>
                </a:lnTo>
                <a:lnTo>
                  <a:pt x="5281" y="12070"/>
                </a:lnTo>
                <a:lnTo>
                  <a:pt x="4746" y="11267"/>
                </a:lnTo>
                <a:lnTo>
                  <a:pt x="4210" y="10415"/>
                </a:lnTo>
                <a:lnTo>
                  <a:pt x="3967" y="9977"/>
                </a:lnTo>
                <a:lnTo>
                  <a:pt x="3724" y="9539"/>
                </a:lnTo>
                <a:lnTo>
                  <a:pt x="3529" y="9077"/>
                </a:lnTo>
                <a:lnTo>
                  <a:pt x="3359" y="8615"/>
                </a:lnTo>
                <a:lnTo>
                  <a:pt x="3286" y="8396"/>
                </a:lnTo>
                <a:lnTo>
                  <a:pt x="3261" y="8152"/>
                </a:lnTo>
                <a:lnTo>
                  <a:pt x="3237" y="7909"/>
                </a:lnTo>
                <a:lnTo>
                  <a:pt x="3237" y="7666"/>
                </a:lnTo>
                <a:lnTo>
                  <a:pt x="3261" y="7155"/>
                </a:lnTo>
                <a:lnTo>
                  <a:pt x="3310" y="6668"/>
                </a:lnTo>
                <a:lnTo>
                  <a:pt x="3334" y="6376"/>
                </a:lnTo>
                <a:lnTo>
                  <a:pt x="3407" y="6108"/>
                </a:lnTo>
                <a:lnTo>
                  <a:pt x="3480" y="5841"/>
                </a:lnTo>
                <a:lnTo>
                  <a:pt x="3578" y="5597"/>
                </a:lnTo>
                <a:lnTo>
                  <a:pt x="3699" y="5354"/>
                </a:lnTo>
                <a:lnTo>
                  <a:pt x="3845" y="5111"/>
                </a:lnTo>
                <a:lnTo>
                  <a:pt x="4016" y="4892"/>
                </a:lnTo>
                <a:lnTo>
                  <a:pt x="4186" y="4673"/>
                </a:lnTo>
                <a:lnTo>
                  <a:pt x="4648" y="4162"/>
                </a:lnTo>
                <a:lnTo>
                  <a:pt x="5062" y="3748"/>
                </a:lnTo>
                <a:lnTo>
                  <a:pt x="5403" y="3432"/>
                </a:lnTo>
                <a:lnTo>
                  <a:pt x="5743" y="3189"/>
                </a:lnTo>
                <a:lnTo>
                  <a:pt x="6060" y="3018"/>
                </a:lnTo>
                <a:lnTo>
                  <a:pt x="6352" y="2872"/>
                </a:lnTo>
                <a:lnTo>
                  <a:pt x="6668" y="2775"/>
                </a:lnTo>
                <a:lnTo>
                  <a:pt x="6984" y="2702"/>
                </a:lnTo>
                <a:lnTo>
                  <a:pt x="7276" y="2653"/>
                </a:lnTo>
                <a:lnTo>
                  <a:pt x="7568" y="2629"/>
                </a:lnTo>
                <a:lnTo>
                  <a:pt x="7860" y="2605"/>
                </a:lnTo>
                <a:close/>
                <a:moveTo>
                  <a:pt x="6716" y="15525"/>
                </a:moveTo>
                <a:lnTo>
                  <a:pt x="6619" y="15720"/>
                </a:lnTo>
                <a:lnTo>
                  <a:pt x="6352" y="16158"/>
                </a:lnTo>
                <a:lnTo>
                  <a:pt x="6279" y="16109"/>
                </a:lnTo>
                <a:lnTo>
                  <a:pt x="6230" y="16060"/>
                </a:lnTo>
                <a:lnTo>
                  <a:pt x="6206" y="15963"/>
                </a:lnTo>
                <a:lnTo>
                  <a:pt x="6206" y="15866"/>
                </a:lnTo>
                <a:lnTo>
                  <a:pt x="6206" y="15768"/>
                </a:lnTo>
                <a:lnTo>
                  <a:pt x="6230" y="15695"/>
                </a:lnTo>
                <a:lnTo>
                  <a:pt x="6279" y="15598"/>
                </a:lnTo>
                <a:lnTo>
                  <a:pt x="6327" y="15549"/>
                </a:lnTo>
                <a:lnTo>
                  <a:pt x="6595" y="15525"/>
                </a:lnTo>
                <a:close/>
                <a:moveTo>
                  <a:pt x="6887" y="15525"/>
                </a:moveTo>
                <a:lnTo>
                  <a:pt x="7276" y="15549"/>
                </a:lnTo>
                <a:lnTo>
                  <a:pt x="7641" y="15598"/>
                </a:lnTo>
                <a:lnTo>
                  <a:pt x="8225" y="15647"/>
                </a:lnTo>
                <a:lnTo>
                  <a:pt x="8809" y="15671"/>
                </a:lnTo>
                <a:lnTo>
                  <a:pt x="8541" y="15963"/>
                </a:lnTo>
                <a:lnTo>
                  <a:pt x="8298" y="16255"/>
                </a:lnTo>
                <a:lnTo>
                  <a:pt x="7909" y="16231"/>
                </a:lnTo>
                <a:lnTo>
                  <a:pt x="8249" y="15744"/>
                </a:lnTo>
                <a:lnTo>
                  <a:pt x="8249" y="15720"/>
                </a:lnTo>
                <a:lnTo>
                  <a:pt x="8225" y="15695"/>
                </a:lnTo>
                <a:lnTo>
                  <a:pt x="8201" y="15671"/>
                </a:lnTo>
                <a:lnTo>
                  <a:pt x="8176" y="15695"/>
                </a:lnTo>
                <a:lnTo>
                  <a:pt x="7690" y="16231"/>
                </a:lnTo>
                <a:lnTo>
                  <a:pt x="7179" y="16182"/>
                </a:lnTo>
                <a:lnTo>
                  <a:pt x="7325" y="15939"/>
                </a:lnTo>
                <a:lnTo>
                  <a:pt x="7471" y="15671"/>
                </a:lnTo>
                <a:lnTo>
                  <a:pt x="7471" y="15647"/>
                </a:lnTo>
                <a:lnTo>
                  <a:pt x="7446" y="15622"/>
                </a:lnTo>
                <a:lnTo>
                  <a:pt x="7422" y="15647"/>
                </a:lnTo>
                <a:lnTo>
                  <a:pt x="7203" y="15890"/>
                </a:lnTo>
                <a:lnTo>
                  <a:pt x="6935" y="16182"/>
                </a:lnTo>
                <a:lnTo>
                  <a:pt x="6741" y="16206"/>
                </a:lnTo>
                <a:lnTo>
                  <a:pt x="6570" y="16255"/>
                </a:lnTo>
                <a:lnTo>
                  <a:pt x="6668" y="16060"/>
                </a:lnTo>
                <a:lnTo>
                  <a:pt x="6814" y="15817"/>
                </a:lnTo>
                <a:lnTo>
                  <a:pt x="6862" y="15671"/>
                </a:lnTo>
                <a:lnTo>
                  <a:pt x="6887" y="15525"/>
                </a:lnTo>
                <a:close/>
                <a:moveTo>
                  <a:pt x="9661" y="15622"/>
                </a:moveTo>
                <a:lnTo>
                  <a:pt x="9734" y="15671"/>
                </a:lnTo>
                <a:lnTo>
                  <a:pt x="9807" y="15695"/>
                </a:lnTo>
                <a:lnTo>
                  <a:pt x="9953" y="15695"/>
                </a:lnTo>
                <a:lnTo>
                  <a:pt x="9782" y="15793"/>
                </a:lnTo>
                <a:lnTo>
                  <a:pt x="9661" y="15939"/>
                </a:lnTo>
                <a:lnTo>
                  <a:pt x="9539" y="16085"/>
                </a:lnTo>
                <a:lnTo>
                  <a:pt x="9417" y="16279"/>
                </a:lnTo>
                <a:lnTo>
                  <a:pt x="9271" y="16279"/>
                </a:lnTo>
                <a:lnTo>
                  <a:pt x="9612" y="15817"/>
                </a:lnTo>
                <a:lnTo>
                  <a:pt x="9612" y="15793"/>
                </a:lnTo>
                <a:lnTo>
                  <a:pt x="9612" y="15768"/>
                </a:lnTo>
                <a:lnTo>
                  <a:pt x="9563" y="15768"/>
                </a:lnTo>
                <a:lnTo>
                  <a:pt x="9320" y="16012"/>
                </a:lnTo>
                <a:lnTo>
                  <a:pt x="9077" y="16255"/>
                </a:lnTo>
                <a:lnTo>
                  <a:pt x="8517" y="16255"/>
                </a:lnTo>
                <a:lnTo>
                  <a:pt x="8882" y="15720"/>
                </a:lnTo>
                <a:lnTo>
                  <a:pt x="8906" y="15695"/>
                </a:lnTo>
                <a:lnTo>
                  <a:pt x="8882" y="15671"/>
                </a:lnTo>
                <a:lnTo>
                  <a:pt x="9271" y="15671"/>
                </a:lnTo>
                <a:lnTo>
                  <a:pt x="9661" y="15622"/>
                </a:lnTo>
                <a:close/>
                <a:moveTo>
                  <a:pt x="10074" y="15768"/>
                </a:moveTo>
                <a:lnTo>
                  <a:pt x="10074" y="15841"/>
                </a:lnTo>
                <a:lnTo>
                  <a:pt x="10099" y="15939"/>
                </a:lnTo>
                <a:lnTo>
                  <a:pt x="10074" y="16060"/>
                </a:lnTo>
                <a:lnTo>
                  <a:pt x="10050" y="16182"/>
                </a:lnTo>
                <a:lnTo>
                  <a:pt x="9977" y="16304"/>
                </a:lnTo>
                <a:lnTo>
                  <a:pt x="9758" y="16279"/>
                </a:lnTo>
                <a:lnTo>
                  <a:pt x="9880" y="16012"/>
                </a:lnTo>
                <a:lnTo>
                  <a:pt x="9977" y="15890"/>
                </a:lnTo>
                <a:lnTo>
                  <a:pt x="10074" y="15768"/>
                </a:lnTo>
                <a:close/>
                <a:moveTo>
                  <a:pt x="6522" y="16571"/>
                </a:moveTo>
                <a:lnTo>
                  <a:pt x="6595" y="16620"/>
                </a:lnTo>
                <a:lnTo>
                  <a:pt x="6424" y="16888"/>
                </a:lnTo>
                <a:lnTo>
                  <a:pt x="6376" y="17034"/>
                </a:lnTo>
                <a:lnTo>
                  <a:pt x="6327" y="17180"/>
                </a:lnTo>
                <a:lnTo>
                  <a:pt x="6254" y="17082"/>
                </a:lnTo>
                <a:lnTo>
                  <a:pt x="6230" y="16985"/>
                </a:lnTo>
                <a:lnTo>
                  <a:pt x="6206" y="16912"/>
                </a:lnTo>
                <a:lnTo>
                  <a:pt x="6230" y="16815"/>
                </a:lnTo>
                <a:lnTo>
                  <a:pt x="6254" y="16839"/>
                </a:lnTo>
                <a:lnTo>
                  <a:pt x="6303" y="16839"/>
                </a:lnTo>
                <a:lnTo>
                  <a:pt x="6352" y="16815"/>
                </a:lnTo>
                <a:lnTo>
                  <a:pt x="6376" y="16766"/>
                </a:lnTo>
                <a:lnTo>
                  <a:pt x="6424" y="16596"/>
                </a:lnTo>
                <a:lnTo>
                  <a:pt x="6449" y="16596"/>
                </a:lnTo>
                <a:lnTo>
                  <a:pt x="6522" y="16571"/>
                </a:lnTo>
                <a:close/>
                <a:moveTo>
                  <a:pt x="7884" y="16693"/>
                </a:moveTo>
                <a:lnTo>
                  <a:pt x="7957" y="16717"/>
                </a:lnTo>
                <a:lnTo>
                  <a:pt x="7787" y="16985"/>
                </a:lnTo>
                <a:lnTo>
                  <a:pt x="7617" y="17253"/>
                </a:lnTo>
                <a:lnTo>
                  <a:pt x="7592" y="17326"/>
                </a:lnTo>
                <a:lnTo>
                  <a:pt x="7300" y="17326"/>
                </a:lnTo>
                <a:lnTo>
                  <a:pt x="7398" y="17107"/>
                </a:lnTo>
                <a:lnTo>
                  <a:pt x="7519" y="16888"/>
                </a:lnTo>
                <a:lnTo>
                  <a:pt x="7617" y="16717"/>
                </a:lnTo>
                <a:lnTo>
                  <a:pt x="7884" y="16693"/>
                </a:lnTo>
                <a:close/>
                <a:moveTo>
                  <a:pt x="8225" y="16717"/>
                </a:moveTo>
                <a:lnTo>
                  <a:pt x="8736" y="16742"/>
                </a:lnTo>
                <a:lnTo>
                  <a:pt x="8541" y="17034"/>
                </a:lnTo>
                <a:lnTo>
                  <a:pt x="8371" y="17326"/>
                </a:lnTo>
                <a:lnTo>
                  <a:pt x="7909" y="17326"/>
                </a:lnTo>
                <a:lnTo>
                  <a:pt x="7933" y="17277"/>
                </a:lnTo>
                <a:lnTo>
                  <a:pt x="8225" y="16717"/>
                </a:lnTo>
                <a:close/>
                <a:moveTo>
                  <a:pt x="9223" y="16742"/>
                </a:moveTo>
                <a:lnTo>
                  <a:pt x="8979" y="17350"/>
                </a:lnTo>
                <a:lnTo>
                  <a:pt x="8663" y="17350"/>
                </a:lnTo>
                <a:lnTo>
                  <a:pt x="8979" y="16742"/>
                </a:lnTo>
                <a:close/>
                <a:moveTo>
                  <a:pt x="9928" y="16742"/>
                </a:moveTo>
                <a:lnTo>
                  <a:pt x="9661" y="17253"/>
                </a:lnTo>
                <a:lnTo>
                  <a:pt x="9612" y="17350"/>
                </a:lnTo>
                <a:lnTo>
                  <a:pt x="9320" y="17350"/>
                </a:lnTo>
                <a:lnTo>
                  <a:pt x="9563" y="16742"/>
                </a:lnTo>
                <a:close/>
                <a:moveTo>
                  <a:pt x="10147" y="16839"/>
                </a:moveTo>
                <a:lnTo>
                  <a:pt x="10220" y="16961"/>
                </a:lnTo>
                <a:lnTo>
                  <a:pt x="10245" y="17107"/>
                </a:lnTo>
                <a:lnTo>
                  <a:pt x="10220" y="17228"/>
                </a:lnTo>
                <a:lnTo>
                  <a:pt x="10147" y="17350"/>
                </a:lnTo>
                <a:lnTo>
                  <a:pt x="9928" y="17350"/>
                </a:lnTo>
                <a:lnTo>
                  <a:pt x="9953" y="17277"/>
                </a:lnTo>
                <a:lnTo>
                  <a:pt x="10050" y="17082"/>
                </a:lnTo>
                <a:lnTo>
                  <a:pt x="10147" y="16839"/>
                </a:lnTo>
                <a:close/>
                <a:moveTo>
                  <a:pt x="6862" y="16693"/>
                </a:moveTo>
                <a:lnTo>
                  <a:pt x="7081" y="16717"/>
                </a:lnTo>
                <a:lnTo>
                  <a:pt x="7300" y="16717"/>
                </a:lnTo>
                <a:lnTo>
                  <a:pt x="7106" y="17009"/>
                </a:lnTo>
                <a:lnTo>
                  <a:pt x="6935" y="17326"/>
                </a:lnTo>
                <a:lnTo>
                  <a:pt x="6741" y="17350"/>
                </a:lnTo>
                <a:lnTo>
                  <a:pt x="6570" y="17399"/>
                </a:lnTo>
                <a:lnTo>
                  <a:pt x="6619" y="17204"/>
                </a:lnTo>
                <a:lnTo>
                  <a:pt x="6692" y="17034"/>
                </a:lnTo>
                <a:lnTo>
                  <a:pt x="6862" y="16693"/>
                </a:lnTo>
                <a:close/>
                <a:moveTo>
                  <a:pt x="6473" y="17618"/>
                </a:moveTo>
                <a:lnTo>
                  <a:pt x="6643" y="17691"/>
                </a:lnTo>
                <a:lnTo>
                  <a:pt x="6814" y="17715"/>
                </a:lnTo>
                <a:lnTo>
                  <a:pt x="6789" y="17910"/>
                </a:lnTo>
                <a:lnTo>
                  <a:pt x="6765" y="18080"/>
                </a:lnTo>
                <a:lnTo>
                  <a:pt x="6643" y="17983"/>
                </a:lnTo>
                <a:lnTo>
                  <a:pt x="6546" y="17861"/>
                </a:lnTo>
                <a:lnTo>
                  <a:pt x="6352" y="17642"/>
                </a:lnTo>
                <a:lnTo>
                  <a:pt x="6376" y="17618"/>
                </a:lnTo>
                <a:lnTo>
                  <a:pt x="6424" y="17642"/>
                </a:lnTo>
                <a:lnTo>
                  <a:pt x="6473" y="17618"/>
                </a:lnTo>
                <a:close/>
                <a:moveTo>
                  <a:pt x="7398" y="17739"/>
                </a:moveTo>
                <a:lnTo>
                  <a:pt x="7300" y="18031"/>
                </a:lnTo>
                <a:lnTo>
                  <a:pt x="7252" y="18177"/>
                </a:lnTo>
                <a:lnTo>
                  <a:pt x="7252" y="18299"/>
                </a:lnTo>
                <a:lnTo>
                  <a:pt x="7008" y="18202"/>
                </a:lnTo>
                <a:lnTo>
                  <a:pt x="7154" y="17739"/>
                </a:lnTo>
                <a:close/>
                <a:moveTo>
                  <a:pt x="8833" y="17715"/>
                </a:moveTo>
                <a:lnTo>
                  <a:pt x="8785" y="17837"/>
                </a:lnTo>
                <a:lnTo>
                  <a:pt x="8736" y="17983"/>
                </a:lnTo>
                <a:lnTo>
                  <a:pt x="8712" y="18104"/>
                </a:lnTo>
                <a:lnTo>
                  <a:pt x="8736" y="18153"/>
                </a:lnTo>
                <a:lnTo>
                  <a:pt x="8736" y="18202"/>
                </a:lnTo>
                <a:lnTo>
                  <a:pt x="8809" y="18250"/>
                </a:lnTo>
                <a:lnTo>
                  <a:pt x="8882" y="18250"/>
                </a:lnTo>
                <a:lnTo>
                  <a:pt x="8931" y="18226"/>
                </a:lnTo>
                <a:lnTo>
                  <a:pt x="9004" y="18153"/>
                </a:lnTo>
                <a:lnTo>
                  <a:pt x="9125" y="17958"/>
                </a:lnTo>
                <a:lnTo>
                  <a:pt x="9198" y="17739"/>
                </a:lnTo>
                <a:lnTo>
                  <a:pt x="9393" y="17739"/>
                </a:lnTo>
                <a:lnTo>
                  <a:pt x="9369" y="17861"/>
                </a:lnTo>
                <a:lnTo>
                  <a:pt x="9369" y="18007"/>
                </a:lnTo>
                <a:lnTo>
                  <a:pt x="9125" y="18153"/>
                </a:lnTo>
                <a:lnTo>
                  <a:pt x="8833" y="18275"/>
                </a:lnTo>
                <a:lnTo>
                  <a:pt x="8566" y="18372"/>
                </a:lnTo>
                <a:lnTo>
                  <a:pt x="8249" y="18421"/>
                </a:lnTo>
                <a:lnTo>
                  <a:pt x="8274" y="18275"/>
                </a:lnTo>
                <a:lnTo>
                  <a:pt x="8371" y="17983"/>
                </a:lnTo>
                <a:lnTo>
                  <a:pt x="8468" y="17715"/>
                </a:lnTo>
                <a:close/>
                <a:moveTo>
                  <a:pt x="8176" y="17715"/>
                </a:moveTo>
                <a:lnTo>
                  <a:pt x="8030" y="18056"/>
                </a:lnTo>
                <a:lnTo>
                  <a:pt x="7957" y="18250"/>
                </a:lnTo>
                <a:lnTo>
                  <a:pt x="7933" y="18445"/>
                </a:lnTo>
                <a:lnTo>
                  <a:pt x="7738" y="18421"/>
                </a:lnTo>
                <a:lnTo>
                  <a:pt x="7568" y="18396"/>
                </a:lnTo>
                <a:lnTo>
                  <a:pt x="7568" y="18226"/>
                </a:lnTo>
                <a:lnTo>
                  <a:pt x="7641" y="17983"/>
                </a:lnTo>
                <a:lnTo>
                  <a:pt x="7738" y="17715"/>
                </a:lnTo>
                <a:close/>
                <a:moveTo>
                  <a:pt x="8128" y="2094"/>
                </a:moveTo>
                <a:lnTo>
                  <a:pt x="7714" y="2142"/>
                </a:lnTo>
                <a:lnTo>
                  <a:pt x="7325" y="2191"/>
                </a:lnTo>
                <a:lnTo>
                  <a:pt x="6935" y="2264"/>
                </a:lnTo>
                <a:lnTo>
                  <a:pt x="6546" y="2386"/>
                </a:lnTo>
                <a:lnTo>
                  <a:pt x="6181" y="2507"/>
                </a:lnTo>
                <a:lnTo>
                  <a:pt x="5841" y="2653"/>
                </a:lnTo>
                <a:lnTo>
                  <a:pt x="5500" y="2824"/>
                </a:lnTo>
                <a:lnTo>
                  <a:pt x="5184" y="3018"/>
                </a:lnTo>
                <a:lnTo>
                  <a:pt x="4892" y="3237"/>
                </a:lnTo>
                <a:lnTo>
                  <a:pt x="4551" y="3554"/>
                </a:lnTo>
                <a:lnTo>
                  <a:pt x="4210" y="3918"/>
                </a:lnTo>
                <a:lnTo>
                  <a:pt x="3918" y="4332"/>
                </a:lnTo>
                <a:lnTo>
                  <a:pt x="3626" y="4746"/>
                </a:lnTo>
                <a:lnTo>
                  <a:pt x="3383" y="5159"/>
                </a:lnTo>
                <a:lnTo>
                  <a:pt x="3164" y="5549"/>
                </a:lnTo>
                <a:lnTo>
                  <a:pt x="3018" y="5889"/>
                </a:lnTo>
                <a:lnTo>
                  <a:pt x="2921" y="6157"/>
                </a:lnTo>
                <a:lnTo>
                  <a:pt x="2823" y="6595"/>
                </a:lnTo>
                <a:lnTo>
                  <a:pt x="2775" y="7057"/>
                </a:lnTo>
                <a:lnTo>
                  <a:pt x="2750" y="7495"/>
                </a:lnTo>
                <a:lnTo>
                  <a:pt x="2775" y="7958"/>
                </a:lnTo>
                <a:lnTo>
                  <a:pt x="2823" y="8396"/>
                </a:lnTo>
                <a:lnTo>
                  <a:pt x="2921" y="8834"/>
                </a:lnTo>
                <a:lnTo>
                  <a:pt x="3067" y="9272"/>
                </a:lnTo>
                <a:lnTo>
                  <a:pt x="3237" y="9685"/>
                </a:lnTo>
                <a:lnTo>
                  <a:pt x="3602" y="10367"/>
                </a:lnTo>
                <a:lnTo>
                  <a:pt x="3991" y="11024"/>
                </a:lnTo>
                <a:lnTo>
                  <a:pt x="4843" y="12337"/>
                </a:lnTo>
                <a:lnTo>
                  <a:pt x="5281" y="13019"/>
                </a:lnTo>
                <a:lnTo>
                  <a:pt x="5476" y="13384"/>
                </a:lnTo>
                <a:lnTo>
                  <a:pt x="5646" y="13724"/>
                </a:lnTo>
                <a:lnTo>
                  <a:pt x="5792" y="14089"/>
                </a:lnTo>
                <a:lnTo>
                  <a:pt x="5914" y="14454"/>
                </a:lnTo>
                <a:lnTo>
                  <a:pt x="5987" y="14844"/>
                </a:lnTo>
                <a:lnTo>
                  <a:pt x="5987" y="15282"/>
                </a:lnTo>
                <a:lnTo>
                  <a:pt x="5962" y="15379"/>
                </a:lnTo>
                <a:lnTo>
                  <a:pt x="5962" y="15428"/>
                </a:lnTo>
                <a:lnTo>
                  <a:pt x="5889" y="15525"/>
                </a:lnTo>
                <a:lnTo>
                  <a:pt x="5841" y="15647"/>
                </a:lnTo>
                <a:lnTo>
                  <a:pt x="5816" y="15768"/>
                </a:lnTo>
                <a:lnTo>
                  <a:pt x="5792" y="15914"/>
                </a:lnTo>
                <a:lnTo>
                  <a:pt x="5816" y="16036"/>
                </a:lnTo>
                <a:lnTo>
                  <a:pt x="5841" y="16158"/>
                </a:lnTo>
                <a:lnTo>
                  <a:pt x="5889" y="16279"/>
                </a:lnTo>
                <a:lnTo>
                  <a:pt x="5962" y="16377"/>
                </a:lnTo>
                <a:lnTo>
                  <a:pt x="5865" y="16474"/>
                </a:lnTo>
                <a:lnTo>
                  <a:pt x="5792" y="16620"/>
                </a:lnTo>
                <a:lnTo>
                  <a:pt x="5768" y="16766"/>
                </a:lnTo>
                <a:lnTo>
                  <a:pt x="5768" y="16912"/>
                </a:lnTo>
                <a:lnTo>
                  <a:pt x="5768" y="17058"/>
                </a:lnTo>
                <a:lnTo>
                  <a:pt x="5816" y="17204"/>
                </a:lnTo>
                <a:lnTo>
                  <a:pt x="5889" y="17350"/>
                </a:lnTo>
                <a:lnTo>
                  <a:pt x="5987" y="17472"/>
                </a:lnTo>
                <a:lnTo>
                  <a:pt x="5962" y="17496"/>
                </a:lnTo>
                <a:lnTo>
                  <a:pt x="5914" y="17618"/>
                </a:lnTo>
                <a:lnTo>
                  <a:pt x="5914" y="17715"/>
                </a:lnTo>
                <a:lnTo>
                  <a:pt x="5938" y="17837"/>
                </a:lnTo>
                <a:lnTo>
                  <a:pt x="5987" y="17934"/>
                </a:lnTo>
                <a:lnTo>
                  <a:pt x="6133" y="18129"/>
                </a:lnTo>
                <a:lnTo>
                  <a:pt x="6303" y="18299"/>
                </a:lnTo>
                <a:lnTo>
                  <a:pt x="6424" y="18421"/>
                </a:lnTo>
                <a:lnTo>
                  <a:pt x="6570" y="18518"/>
                </a:lnTo>
                <a:lnTo>
                  <a:pt x="6862" y="18688"/>
                </a:lnTo>
                <a:lnTo>
                  <a:pt x="7179" y="18810"/>
                </a:lnTo>
                <a:lnTo>
                  <a:pt x="7495" y="18859"/>
                </a:lnTo>
                <a:lnTo>
                  <a:pt x="7738" y="18883"/>
                </a:lnTo>
                <a:lnTo>
                  <a:pt x="7982" y="18883"/>
                </a:lnTo>
                <a:lnTo>
                  <a:pt x="8030" y="18956"/>
                </a:lnTo>
                <a:lnTo>
                  <a:pt x="8079" y="18980"/>
                </a:lnTo>
                <a:lnTo>
                  <a:pt x="8128" y="18980"/>
                </a:lnTo>
                <a:lnTo>
                  <a:pt x="8176" y="18956"/>
                </a:lnTo>
                <a:lnTo>
                  <a:pt x="8201" y="18907"/>
                </a:lnTo>
                <a:lnTo>
                  <a:pt x="8201" y="18883"/>
                </a:lnTo>
                <a:lnTo>
                  <a:pt x="8493" y="18834"/>
                </a:lnTo>
                <a:lnTo>
                  <a:pt x="8785" y="18761"/>
                </a:lnTo>
                <a:lnTo>
                  <a:pt x="9052" y="18664"/>
                </a:lnTo>
                <a:lnTo>
                  <a:pt x="9320" y="18542"/>
                </a:lnTo>
                <a:lnTo>
                  <a:pt x="9563" y="18396"/>
                </a:lnTo>
                <a:lnTo>
                  <a:pt x="9807" y="18226"/>
                </a:lnTo>
                <a:lnTo>
                  <a:pt x="10050" y="18056"/>
                </a:lnTo>
                <a:lnTo>
                  <a:pt x="10269" y="17837"/>
                </a:lnTo>
                <a:lnTo>
                  <a:pt x="10318" y="17764"/>
                </a:lnTo>
                <a:lnTo>
                  <a:pt x="10342" y="17691"/>
                </a:lnTo>
                <a:lnTo>
                  <a:pt x="10464" y="17593"/>
                </a:lnTo>
                <a:lnTo>
                  <a:pt x="10537" y="17447"/>
                </a:lnTo>
                <a:lnTo>
                  <a:pt x="10585" y="17301"/>
                </a:lnTo>
                <a:lnTo>
                  <a:pt x="10634" y="17107"/>
                </a:lnTo>
                <a:lnTo>
                  <a:pt x="10634" y="16936"/>
                </a:lnTo>
                <a:lnTo>
                  <a:pt x="10585" y="16742"/>
                </a:lnTo>
                <a:lnTo>
                  <a:pt x="10512" y="16596"/>
                </a:lnTo>
                <a:lnTo>
                  <a:pt x="10391" y="16474"/>
                </a:lnTo>
                <a:lnTo>
                  <a:pt x="10488" y="16255"/>
                </a:lnTo>
                <a:lnTo>
                  <a:pt x="10537" y="16036"/>
                </a:lnTo>
                <a:lnTo>
                  <a:pt x="10537" y="15817"/>
                </a:lnTo>
                <a:lnTo>
                  <a:pt x="10488" y="15574"/>
                </a:lnTo>
                <a:lnTo>
                  <a:pt x="10415" y="15476"/>
                </a:lnTo>
                <a:lnTo>
                  <a:pt x="10342" y="15379"/>
                </a:lnTo>
                <a:lnTo>
                  <a:pt x="10342" y="15306"/>
                </a:lnTo>
                <a:lnTo>
                  <a:pt x="10415" y="14965"/>
                </a:lnTo>
                <a:lnTo>
                  <a:pt x="10464" y="14625"/>
                </a:lnTo>
                <a:lnTo>
                  <a:pt x="10512" y="14284"/>
                </a:lnTo>
                <a:lnTo>
                  <a:pt x="10585" y="13943"/>
                </a:lnTo>
                <a:lnTo>
                  <a:pt x="10658" y="13700"/>
                </a:lnTo>
                <a:lnTo>
                  <a:pt x="10756" y="13457"/>
                </a:lnTo>
                <a:lnTo>
                  <a:pt x="10999" y="12994"/>
                </a:lnTo>
                <a:lnTo>
                  <a:pt x="11023" y="12970"/>
                </a:lnTo>
                <a:lnTo>
                  <a:pt x="11023" y="12946"/>
                </a:lnTo>
                <a:lnTo>
                  <a:pt x="11340" y="12459"/>
                </a:lnTo>
                <a:lnTo>
                  <a:pt x="11632" y="11972"/>
                </a:lnTo>
                <a:lnTo>
                  <a:pt x="12191" y="11194"/>
                </a:lnTo>
                <a:lnTo>
                  <a:pt x="12483" y="10780"/>
                </a:lnTo>
                <a:lnTo>
                  <a:pt x="12751" y="10367"/>
                </a:lnTo>
                <a:lnTo>
                  <a:pt x="12994" y="9953"/>
                </a:lnTo>
                <a:lnTo>
                  <a:pt x="13213" y="9515"/>
                </a:lnTo>
                <a:lnTo>
                  <a:pt x="13384" y="9053"/>
                </a:lnTo>
                <a:lnTo>
                  <a:pt x="13457" y="8809"/>
                </a:lnTo>
                <a:lnTo>
                  <a:pt x="13505" y="8590"/>
                </a:lnTo>
                <a:lnTo>
                  <a:pt x="13554" y="8152"/>
                </a:lnTo>
                <a:lnTo>
                  <a:pt x="13554" y="7714"/>
                </a:lnTo>
                <a:lnTo>
                  <a:pt x="13505" y="7276"/>
                </a:lnTo>
                <a:lnTo>
                  <a:pt x="13432" y="6838"/>
                </a:lnTo>
                <a:lnTo>
                  <a:pt x="13335" y="6400"/>
                </a:lnTo>
                <a:lnTo>
                  <a:pt x="13213" y="5962"/>
                </a:lnTo>
                <a:lnTo>
                  <a:pt x="12946" y="5135"/>
                </a:lnTo>
                <a:lnTo>
                  <a:pt x="12800" y="4770"/>
                </a:lnTo>
                <a:lnTo>
                  <a:pt x="12605" y="4429"/>
                </a:lnTo>
                <a:lnTo>
                  <a:pt x="12386" y="4113"/>
                </a:lnTo>
                <a:lnTo>
                  <a:pt x="12143" y="3797"/>
                </a:lnTo>
                <a:lnTo>
                  <a:pt x="12143" y="3773"/>
                </a:lnTo>
                <a:lnTo>
                  <a:pt x="12094" y="3675"/>
                </a:lnTo>
                <a:lnTo>
                  <a:pt x="12021" y="3602"/>
                </a:lnTo>
                <a:lnTo>
                  <a:pt x="11948" y="3554"/>
                </a:lnTo>
                <a:lnTo>
                  <a:pt x="11851" y="3505"/>
                </a:lnTo>
                <a:lnTo>
                  <a:pt x="11607" y="3286"/>
                </a:lnTo>
                <a:lnTo>
                  <a:pt x="11340" y="3091"/>
                </a:lnTo>
                <a:lnTo>
                  <a:pt x="11072" y="2897"/>
                </a:lnTo>
                <a:lnTo>
                  <a:pt x="10804" y="2726"/>
                </a:lnTo>
                <a:lnTo>
                  <a:pt x="10464" y="2556"/>
                </a:lnTo>
                <a:lnTo>
                  <a:pt x="10099" y="2386"/>
                </a:lnTo>
                <a:lnTo>
                  <a:pt x="9709" y="2264"/>
                </a:lnTo>
                <a:lnTo>
                  <a:pt x="9320" y="2191"/>
                </a:lnTo>
                <a:lnTo>
                  <a:pt x="8931" y="2142"/>
                </a:lnTo>
                <a:lnTo>
                  <a:pt x="8517" y="2094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866" name="Google Shape;1866;p19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26</a:t>
            </a:fld>
            <a:endParaRPr/>
          </a:p>
        </p:txBody>
      </p:sp>
      <p:sp>
        <p:nvSpPr>
          <p:cNvPr id="7" name="Google Shape;230;p19"/>
          <p:cNvSpPr txBox="1">
            <a:spLocks/>
          </p:cNvSpPr>
          <p:nvPr/>
        </p:nvSpPr>
        <p:spPr>
          <a:xfrm>
            <a:off x="611181" y="151114"/>
            <a:ext cx="8137819" cy="95534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marR="0" lvl="1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marR="0" lvl="2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marR="0" lvl="3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marR="0" lvl="4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marR="0" lvl="5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marR="0" lvl="6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marR="0" lvl="7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marR="0" lvl="8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3796BF"/>
              </a:buClr>
              <a:buSzPts val="3000"/>
              <a:buFont typeface="Oswald"/>
              <a:buNone/>
              <a:defRPr sz="3000" b="1" i="0" u="none" strike="noStrike" cap="none">
                <a:solidFill>
                  <a:srgbClr val="3796BF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>
            <a:pPr algn="ctr"/>
            <a:r>
              <a:rPr lang="es-ES" altLang="es-ES" sz="3200" dirty="0" smtClean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EJE 1: Desarrollo Social para el Progreso</a:t>
            </a:r>
            <a:br>
              <a:rPr lang="es-ES" altLang="es-ES" sz="3200" dirty="0" smtClean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</a:br>
            <a:r>
              <a:rPr lang="es-ES" altLang="es-ES" sz="3200" dirty="0" smtClean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Programa</a:t>
            </a:r>
            <a:r>
              <a:rPr lang="es-ES" altLang="es-ES" sz="3200" dirty="0">
                <a:solidFill>
                  <a:schemeClr val="tx1"/>
                </a:solidFill>
                <a:latin typeface="Amatic SC" panose="020B0604020202020204" charset="-79"/>
                <a:cs typeface="Amatic SC" panose="020B0604020202020204" charset="-79"/>
              </a:rPr>
              <a:t>: Unidos protegiendo la adolescencia de La Vega </a:t>
            </a:r>
            <a:endParaRPr lang="es-ES" sz="3200" dirty="0">
              <a:solidFill>
                <a:schemeClr val="tx1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graphicFrame>
        <p:nvGraphicFramePr>
          <p:cNvPr id="2" name="Diagrama 1"/>
          <p:cNvGraphicFramePr/>
          <p:nvPr>
            <p:extLst>
              <p:ext uri="{D42A27DB-BD31-4B8C-83A1-F6EECF244321}">
                <p14:modId xmlns:p14="http://schemas.microsoft.com/office/powerpoint/2010/main" val="3294668829"/>
              </p:ext>
            </p:extLst>
          </p:nvPr>
        </p:nvGraphicFramePr>
        <p:xfrm>
          <a:off x="430149" y="1106457"/>
          <a:ext cx="7934684" cy="564615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057322" y="108025"/>
            <a:ext cx="6880500" cy="777000"/>
          </a:xfrm>
        </p:spPr>
        <p:txBody>
          <a:bodyPr/>
          <a:lstStyle/>
          <a:p>
            <a:r>
              <a:rPr lang="es-ES" sz="4000" dirty="0" smtClean="0">
                <a:solidFill>
                  <a:srgbClr val="0070C0"/>
                </a:solidFill>
              </a:rPr>
              <a:t>REGISTRO FOTOGRÁFICO</a:t>
            </a:r>
            <a:endParaRPr lang="es-ES" sz="4000" dirty="0">
              <a:solidFill>
                <a:srgbClr val="0070C0"/>
              </a:solidFill>
            </a:endParaRPr>
          </a:p>
        </p:txBody>
      </p:sp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27</a:t>
            </a:fld>
            <a:endParaRPr lang="es-ES"/>
          </a:p>
        </p:txBody>
      </p:sp>
      <p:pic>
        <p:nvPicPr>
          <p:cNvPr id="4" name="3 Imagen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74" t="6288" r="1697" b="5323"/>
          <a:stretch/>
        </p:blipFill>
        <p:spPr bwMode="auto">
          <a:xfrm>
            <a:off x="783353" y="1049030"/>
            <a:ext cx="3714219" cy="2178987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5" name="4 Imagen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76" t="18480" r="11274" b="4425"/>
          <a:stretch/>
        </p:blipFill>
        <p:spPr bwMode="auto">
          <a:xfrm>
            <a:off x="4922739" y="1037997"/>
            <a:ext cx="3445084" cy="219002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6" name="5 Imagen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580567" y="3055180"/>
            <a:ext cx="2149433" cy="368457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7" name="6 Imagen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428" t="21030" r="3619" b="2713"/>
          <a:stretch/>
        </p:blipFill>
        <p:spPr bwMode="auto">
          <a:xfrm>
            <a:off x="4848311" y="3822751"/>
            <a:ext cx="3519512" cy="2211877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8" name="7 CuadroTexto"/>
          <p:cNvSpPr txBox="1"/>
          <p:nvPr/>
        </p:nvSpPr>
        <p:spPr>
          <a:xfrm>
            <a:off x="783353" y="3228017"/>
            <a:ext cx="371421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CO" b="1" dirty="0" smtClean="0">
                <a:latin typeface="Cambria" pitchFamily="18" charset="0"/>
              </a:rPr>
              <a:t>Actividad RHIDA Proyecto de Vida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9" name="8 CuadroTexto"/>
          <p:cNvSpPr txBox="1"/>
          <p:nvPr/>
        </p:nvSpPr>
        <p:spPr>
          <a:xfrm>
            <a:off x="4922738" y="3228017"/>
            <a:ext cx="365773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b="1" dirty="0" smtClean="0">
                <a:latin typeface="Cambria" pitchFamily="18" charset="0"/>
              </a:rPr>
              <a:t>Actividad Prevención Consumo Sustancias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0" name="9 CuadroTexto"/>
          <p:cNvSpPr txBox="1"/>
          <p:nvPr/>
        </p:nvSpPr>
        <p:spPr>
          <a:xfrm>
            <a:off x="783353" y="5924990"/>
            <a:ext cx="371421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b="1" dirty="0">
                <a:latin typeface="Cambria" pitchFamily="18" charset="0"/>
              </a:rPr>
              <a:t>Actividad con padres – IED El Vino Proyecto de Vida</a:t>
            </a:r>
          </a:p>
        </p:txBody>
      </p:sp>
      <p:sp>
        <p:nvSpPr>
          <p:cNvPr id="11" name="10 CuadroTexto"/>
          <p:cNvSpPr txBox="1"/>
          <p:nvPr/>
        </p:nvSpPr>
        <p:spPr>
          <a:xfrm>
            <a:off x="4848311" y="6034628"/>
            <a:ext cx="3519512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b="1" dirty="0">
                <a:latin typeface="Cambria" pitchFamily="18" charset="0"/>
              </a:rPr>
              <a:t>Actividad con padres – IED El Vino Proyecto de Vida</a:t>
            </a:r>
          </a:p>
          <a:p>
            <a:endParaRPr lang="es-CO" dirty="0"/>
          </a:p>
        </p:txBody>
      </p:sp>
    </p:spTree>
    <p:extLst>
      <p:ext uri="{BB962C8B-B14F-4D97-AF65-F5344CB8AC3E}">
        <p14:creationId xmlns:p14="http://schemas.microsoft.com/office/powerpoint/2010/main" val="17964328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Marcador de número de diapositiva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28</a:t>
            </a:fld>
            <a:endParaRPr lang="es-ES"/>
          </a:p>
        </p:txBody>
      </p:sp>
      <p:sp>
        <p:nvSpPr>
          <p:cNvPr id="13" name="Título 1"/>
          <p:cNvSpPr txBox="1">
            <a:spLocks/>
          </p:cNvSpPr>
          <p:nvPr/>
        </p:nvSpPr>
        <p:spPr>
          <a:xfrm>
            <a:off x="1073888" y="12331"/>
            <a:ext cx="6804838" cy="140170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55D4B"/>
              </a:buClr>
              <a:buSzPts val="2800"/>
              <a:buFont typeface="Amatic SC"/>
              <a:buNone/>
              <a:defRPr sz="2800" b="1" i="0" u="none" strike="noStrike" cap="none">
                <a:solidFill>
                  <a:srgbClr val="F55D4B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r>
              <a:rPr lang="es-ES" sz="4000" dirty="0" smtClean="0">
                <a:solidFill>
                  <a:srgbClr val="002060"/>
                </a:solidFill>
              </a:rPr>
              <a:t>Atención a la población con discapacidad adolescente</a:t>
            </a:r>
            <a:endParaRPr lang="es-ES" sz="4000" dirty="0">
              <a:solidFill>
                <a:srgbClr val="002060"/>
              </a:solidFill>
            </a:endParaRPr>
          </a:p>
        </p:txBody>
      </p:sp>
      <p:graphicFrame>
        <p:nvGraphicFramePr>
          <p:cNvPr id="14" name="Diagrama 4"/>
          <p:cNvGraphicFramePr/>
          <p:nvPr>
            <p:extLst>
              <p:ext uri="{D42A27DB-BD31-4B8C-83A1-F6EECF244321}">
                <p14:modId xmlns:p14="http://schemas.microsoft.com/office/powerpoint/2010/main" val="1477235199"/>
              </p:ext>
            </p:extLst>
          </p:nvPr>
        </p:nvGraphicFramePr>
        <p:xfrm>
          <a:off x="725799" y="1616056"/>
          <a:ext cx="7121663" cy="501675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15" name="CuadroTexto 2"/>
          <p:cNvSpPr txBox="1"/>
          <p:nvPr/>
        </p:nvSpPr>
        <p:spPr>
          <a:xfrm>
            <a:off x="3732028" y="3507475"/>
            <a:ext cx="1563303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b="1" dirty="0" smtClean="0">
                <a:solidFill>
                  <a:srgbClr val="002060"/>
                </a:solidFill>
                <a:latin typeface="Baskerville Old Face" panose="02020602080505020303" pitchFamily="18" charset="0"/>
              </a:rPr>
              <a:t>Población beneficiada</a:t>
            </a:r>
            <a:r>
              <a:rPr lang="es-ES" dirty="0" smtClean="0"/>
              <a:t>:</a:t>
            </a:r>
          </a:p>
          <a:p>
            <a:pPr algn="ctr"/>
            <a:r>
              <a:rPr lang="es-ES" b="1" dirty="0" smtClean="0">
                <a:solidFill>
                  <a:srgbClr val="0070C0"/>
                </a:solidFill>
                <a:latin typeface="Cambria" pitchFamily="18" charset="0"/>
              </a:rPr>
              <a:t>12 Adolescentes</a:t>
            </a:r>
            <a:endParaRPr lang="es-ES" b="1" dirty="0">
              <a:solidFill>
                <a:srgbClr val="0070C0"/>
              </a:solidFill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324278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104551" y="0"/>
            <a:ext cx="6880500" cy="777000"/>
          </a:xfrm>
        </p:spPr>
        <p:txBody>
          <a:bodyPr/>
          <a:lstStyle/>
          <a:p>
            <a:r>
              <a:rPr lang="es-ES" sz="4000" dirty="0" smtClean="0">
                <a:solidFill>
                  <a:srgbClr val="0070C0"/>
                </a:solidFill>
              </a:rPr>
              <a:t>REGISTRO FOTOGRÁFICO</a:t>
            </a:r>
            <a:endParaRPr lang="es-ES" sz="4000" dirty="0">
              <a:solidFill>
                <a:srgbClr val="0070C0"/>
              </a:solidFill>
            </a:endParaRPr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-ES" smtClean="0"/>
              <a:t>29</a:t>
            </a:fld>
            <a:endParaRPr lang="es-ES"/>
          </a:p>
        </p:txBody>
      </p:sp>
      <p:pic>
        <p:nvPicPr>
          <p:cNvPr id="4" name="8 Imagen" descr="H:\Oct 21 17 (6)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1969" y="967154"/>
            <a:ext cx="3747702" cy="2124075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Picture 6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0484" y="967153"/>
            <a:ext cx="3092488" cy="2124075"/>
          </a:xfrm>
          <a:prstGeom prst="rect">
            <a:avLst/>
          </a:prstGeom>
          <a:noFill/>
          <a:extLst/>
        </p:spPr>
      </p:pic>
      <p:pic>
        <p:nvPicPr>
          <p:cNvPr id="8" name="Picture 2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0485" y="3640465"/>
            <a:ext cx="3092487" cy="2576722"/>
          </a:xfrm>
          <a:prstGeom prst="rect">
            <a:avLst/>
          </a:prstGeom>
          <a:noFill/>
          <a:ln>
            <a:noFill/>
          </a:ln>
          <a:effectLst/>
          <a:extLst/>
        </p:spPr>
      </p:pic>
      <p:pic>
        <p:nvPicPr>
          <p:cNvPr id="9" name="Picture 3" descr="IMG_20180713_102827690"/>
          <p:cNvPicPr/>
          <p:nvPr/>
        </p:nvPicPr>
        <p:blipFill>
          <a:blip r:embed="rId5" cstate="print">
            <a:lum bright="12000" contrast="18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1969" y="3640465"/>
            <a:ext cx="3661054" cy="2576722"/>
          </a:xfrm>
          <a:prstGeom prst="rect">
            <a:avLst/>
          </a:prstGeom>
          <a:noFill/>
          <a:ln>
            <a:noFill/>
          </a:ln>
          <a:extLst/>
        </p:spPr>
      </p:pic>
      <p:sp>
        <p:nvSpPr>
          <p:cNvPr id="3" name="2 CuadroTexto"/>
          <p:cNvSpPr txBox="1"/>
          <p:nvPr/>
        </p:nvSpPr>
        <p:spPr>
          <a:xfrm>
            <a:off x="3239476" y="3245117"/>
            <a:ext cx="311725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b="1" dirty="0" smtClean="0"/>
              <a:t>Grupo Emprendimiento en Artes</a:t>
            </a:r>
            <a:endParaRPr lang="es-CO" b="1" dirty="0"/>
          </a:p>
        </p:txBody>
      </p:sp>
      <p:sp>
        <p:nvSpPr>
          <p:cNvPr id="10" name="9 CuadroTexto"/>
          <p:cNvSpPr txBox="1"/>
          <p:nvPr/>
        </p:nvSpPr>
        <p:spPr>
          <a:xfrm>
            <a:off x="591969" y="6217187"/>
            <a:ext cx="366105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b="1" dirty="0" smtClean="0">
                <a:latin typeface="Cambria" pitchFamily="18" charset="0"/>
              </a:rPr>
              <a:t>Educación especial IED LAVU y RHIDA</a:t>
            </a:r>
            <a:endParaRPr lang="es-CO" b="1" dirty="0">
              <a:latin typeface="Cambria" pitchFamily="18" charset="0"/>
            </a:endParaRPr>
          </a:p>
        </p:txBody>
      </p:sp>
      <p:sp>
        <p:nvSpPr>
          <p:cNvPr id="11" name="10 CuadroTexto"/>
          <p:cNvSpPr txBox="1"/>
          <p:nvPr/>
        </p:nvSpPr>
        <p:spPr>
          <a:xfrm>
            <a:off x="4810485" y="6217187"/>
            <a:ext cx="309248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b="1" dirty="0" smtClean="0">
                <a:latin typeface="Cambria" pitchFamily="18" charset="0"/>
              </a:rPr>
              <a:t>Celebración Día Blanco</a:t>
            </a:r>
            <a:endParaRPr lang="es-CO" b="1" dirty="0"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975800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2" name="Google Shape;1872;p20"/>
          <p:cNvSpPr txBox="1">
            <a:spLocks noGrp="1"/>
          </p:cNvSpPr>
          <p:nvPr>
            <p:ph type="title"/>
          </p:nvPr>
        </p:nvSpPr>
        <p:spPr>
          <a:xfrm>
            <a:off x="1121118" y="288439"/>
            <a:ext cx="6880500" cy="7770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800" dirty="0" smtClean="0">
                <a:solidFill>
                  <a:srgbClr val="0070C0"/>
                </a:solidFill>
              </a:rPr>
              <a:t>I</a:t>
            </a:r>
            <a:r>
              <a:rPr lang="en" sz="4800" dirty="0" smtClean="0">
                <a:solidFill>
                  <a:srgbClr val="0070C0"/>
                </a:solidFill>
              </a:rPr>
              <a:t>nversiòn en adolescencia</a:t>
            </a:r>
            <a:endParaRPr sz="4800" dirty="0">
              <a:solidFill>
                <a:srgbClr val="0070C0"/>
              </a:solidFill>
            </a:endParaRPr>
          </a:p>
        </p:txBody>
      </p:sp>
      <p:sp>
        <p:nvSpPr>
          <p:cNvPr id="1874" name="Google Shape;1874;p20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30</a:t>
            </a:fld>
            <a:endParaRPr/>
          </a:p>
        </p:txBody>
      </p:sp>
      <p:graphicFrame>
        <p:nvGraphicFramePr>
          <p:cNvPr id="8" name="Tabla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99495257"/>
              </p:ext>
            </p:extLst>
          </p:nvPr>
        </p:nvGraphicFramePr>
        <p:xfrm>
          <a:off x="933276" y="1268451"/>
          <a:ext cx="7062408" cy="4585648"/>
        </p:xfrm>
        <a:graphic>
          <a:graphicData uri="http://schemas.openxmlformats.org/drawingml/2006/table">
            <a:tbl>
              <a:tblPr firstRow="1" bandRow="1">
                <a:tableStyleId>{93296810-A885-4BE3-A3E7-6D5BEEA58F35}</a:tableStyleId>
              </a:tblPr>
              <a:tblGrid>
                <a:gridCol w="3580420"/>
                <a:gridCol w="3481988"/>
              </a:tblGrid>
              <a:tr h="573206">
                <a:tc>
                  <a:txBody>
                    <a:bodyPr/>
                    <a:lstStyle/>
                    <a:p>
                      <a:r>
                        <a:rPr lang="es-ES" sz="2800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PROGRAMA</a:t>
                      </a:r>
                      <a:endParaRPr lang="es-ES" sz="2800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Total</a:t>
                      </a:r>
                      <a:r>
                        <a:rPr lang="es-ES" sz="2800" baseline="0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 2016-2019</a:t>
                      </a:r>
                      <a:endParaRPr lang="es-ES" sz="2800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573206">
                <a:tc>
                  <a:txBody>
                    <a:bodyPr/>
                    <a:lstStyle/>
                    <a:p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Cultura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$219.000.581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573206">
                <a:tc>
                  <a:txBody>
                    <a:bodyPr/>
                    <a:lstStyle/>
                    <a:p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Deporte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$219.235.018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573206">
                <a:tc>
                  <a:txBody>
                    <a:bodyPr/>
                    <a:lstStyle/>
                    <a:p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Educación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$503.598.775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573206">
                <a:tc>
                  <a:txBody>
                    <a:bodyPr/>
                    <a:lstStyle/>
                    <a:p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Afiliación</a:t>
                      </a:r>
                      <a:r>
                        <a:rPr lang="es-ES" sz="2800" b="1" baseline="0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 régimen subsidiado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$</a:t>
                      </a:r>
                      <a:r>
                        <a:rPr lang="es-ES" sz="2800" b="1" dirty="0" smtClean="0">
                          <a:solidFill>
                            <a:schemeClr val="tx1"/>
                          </a:solidFill>
                          <a:latin typeface="Amatic SC" panose="020B0604020202020204" charset="-79"/>
                          <a:cs typeface="Amatic SC" panose="020B0604020202020204" charset="-79"/>
                        </a:rPr>
                        <a:t>251.622.362</a:t>
                      </a:r>
                      <a:endParaRPr lang="es-ES" sz="2800" b="1" dirty="0">
                        <a:solidFill>
                          <a:schemeClr val="tx1"/>
                        </a:solidFill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573206">
                <a:tc>
                  <a:txBody>
                    <a:bodyPr/>
                    <a:lstStyle/>
                    <a:p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Atención</a:t>
                      </a:r>
                      <a:r>
                        <a:rPr lang="es-ES" sz="2800" b="1" baseline="0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 grupos vulnerables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$129.914.200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573206">
                <a:tc>
                  <a:txBody>
                    <a:bodyPr/>
                    <a:lstStyle/>
                    <a:p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INFRAESCTRUCTURA (transversal)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$3.254.608.258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  <a:tr h="573206">
                <a:tc>
                  <a:txBody>
                    <a:bodyPr/>
                    <a:lstStyle/>
                    <a:p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TOTAL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2800" b="1" dirty="0" smtClean="0">
                          <a:latin typeface="Amatic SC" panose="020B0604020202020204" charset="-79"/>
                          <a:cs typeface="Amatic SC" panose="020B0604020202020204" charset="-79"/>
                        </a:rPr>
                        <a:t>$4.577.979.194</a:t>
                      </a:r>
                      <a:endParaRPr lang="es-ES" sz="2800" b="1" dirty="0">
                        <a:latin typeface="Amatic SC" panose="020B0604020202020204" charset="-79"/>
                        <a:cs typeface="Amatic SC" panose="020B0604020202020204" charset="-79"/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106106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2" name="Google Shape;1872;p20"/>
          <p:cNvSpPr txBox="1">
            <a:spLocks noGrp="1"/>
          </p:cNvSpPr>
          <p:nvPr>
            <p:ph type="title"/>
          </p:nvPr>
        </p:nvSpPr>
        <p:spPr>
          <a:xfrm>
            <a:off x="1131750" y="458560"/>
            <a:ext cx="6880500" cy="7770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s-ES" sz="4800" dirty="0" smtClean="0">
                <a:solidFill>
                  <a:srgbClr val="0070C0"/>
                </a:solidFill>
              </a:rPr>
              <a:t>I</a:t>
            </a:r>
            <a:r>
              <a:rPr lang="en" sz="4800" dirty="0" smtClean="0">
                <a:solidFill>
                  <a:srgbClr val="0070C0"/>
                </a:solidFill>
              </a:rPr>
              <a:t>nversiòn en adolescencia</a:t>
            </a:r>
            <a:endParaRPr sz="4800" dirty="0">
              <a:solidFill>
                <a:srgbClr val="0070C0"/>
              </a:solidFill>
            </a:endParaRPr>
          </a:p>
        </p:txBody>
      </p:sp>
      <p:sp>
        <p:nvSpPr>
          <p:cNvPr id="1874" name="Google Shape;1874;p20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31</a:t>
            </a:fld>
            <a:endParaRPr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18168" y="1424763"/>
            <a:ext cx="5595900" cy="43168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7393154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>
          <a:xfrm>
            <a:off x="424610" y="295291"/>
            <a:ext cx="8229600" cy="692696"/>
          </a:xfrm>
        </p:spPr>
        <p:txBody>
          <a:bodyPr/>
          <a:lstStyle/>
          <a:p>
            <a:pPr eaLnBrk="1" hangingPunct="1"/>
            <a:r>
              <a:rPr lang="es-ES" altLang="es-ES" sz="4000" dirty="0" smtClean="0">
                <a:solidFill>
                  <a:srgbClr val="0070C0"/>
                </a:solidFill>
                <a:latin typeface="Amatic SC" charset="-79"/>
                <a:cs typeface="Amatic SC" charset="-79"/>
              </a:rPr>
              <a:t>INDICADORES ADOLESCENCIA</a:t>
            </a:r>
          </a:p>
        </p:txBody>
      </p:sp>
      <p:sp>
        <p:nvSpPr>
          <p:cNvPr id="23555" name="CuadroTexto 6"/>
          <p:cNvSpPr txBox="1">
            <a:spLocks noChangeArrowheads="1"/>
          </p:cNvSpPr>
          <p:nvPr/>
        </p:nvSpPr>
        <p:spPr bwMode="auto">
          <a:xfrm>
            <a:off x="5724525" y="3357563"/>
            <a:ext cx="1800225" cy="1014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/>
            <a:r>
              <a:rPr lang="es-ES" altLang="es-ES" sz="1200">
                <a:solidFill>
                  <a:schemeClr val="bg1"/>
                </a:solidFill>
              </a:rPr>
              <a:t>*Entregar anualmente herramientas lúdicas y pedagógicas para niños, niñas y adolescentes.</a:t>
            </a:r>
          </a:p>
        </p:txBody>
      </p:sp>
      <p:pic>
        <p:nvPicPr>
          <p:cNvPr id="4813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335" y="1262014"/>
            <a:ext cx="8058150" cy="479809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341686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>
          <a:xfrm>
            <a:off x="474847" y="72008"/>
            <a:ext cx="8229600" cy="692696"/>
          </a:xfrm>
        </p:spPr>
        <p:txBody>
          <a:bodyPr/>
          <a:lstStyle/>
          <a:p>
            <a:pPr eaLnBrk="1" hangingPunct="1"/>
            <a:r>
              <a:rPr lang="es-ES" altLang="es-ES" sz="4000" dirty="0" smtClean="0">
                <a:solidFill>
                  <a:srgbClr val="0070C0"/>
                </a:solidFill>
                <a:latin typeface="Amatic SC" charset="-79"/>
                <a:cs typeface="Amatic SC" charset="-79"/>
              </a:rPr>
              <a:t>INDICADORES ADOLESCENCIA</a:t>
            </a:r>
          </a:p>
        </p:txBody>
      </p:sp>
      <p:sp>
        <p:nvSpPr>
          <p:cNvPr id="23555" name="CuadroTexto 6"/>
          <p:cNvSpPr txBox="1">
            <a:spLocks noChangeArrowheads="1"/>
          </p:cNvSpPr>
          <p:nvPr/>
        </p:nvSpPr>
        <p:spPr bwMode="auto">
          <a:xfrm>
            <a:off x="5724525" y="3357563"/>
            <a:ext cx="1800225" cy="1014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/>
            <a:r>
              <a:rPr lang="es-ES" altLang="es-ES" sz="1200">
                <a:solidFill>
                  <a:schemeClr val="bg1"/>
                </a:solidFill>
              </a:rPr>
              <a:t>*Entregar anualmente herramientas lúdicas y pedagógicas para niños, niñas y adolescentes.</a:t>
            </a:r>
          </a:p>
        </p:txBody>
      </p:sp>
      <p:pic>
        <p:nvPicPr>
          <p:cNvPr id="4915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830" y="836712"/>
            <a:ext cx="8058150" cy="554461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221644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>
          <a:xfrm>
            <a:off x="542925" y="263394"/>
            <a:ext cx="8229600" cy="692696"/>
          </a:xfrm>
        </p:spPr>
        <p:txBody>
          <a:bodyPr/>
          <a:lstStyle/>
          <a:p>
            <a:pPr eaLnBrk="1" hangingPunct="1"/>
            <a:r>
              <a:rPr lang="es-ES" altLang="es-ES" sz="4000" dirty="0" smtClean="0">
                <a:solidFill>
                  <a:srgbClr val="0070C0"/>
                </a:solidFill>
                <a:latin typeface="Amatic SC" charset="-79"/>
                <a:cs typeface="Amatic SC" charset="-79"/>
              </a:rPr>
              <a:t>INDICADORES ADOLESCENCIA</a:t>
            </a:r>
          </a:p>
        </p:txBody>
      </p:sp>
      <p:sp>
        <p:nvSpPr>
          <p:cNvPr id="23555" name="CuadroTexto 6"/>
          <p:cNvSpPr txBox="1">
            <a:spLocks noChangeArrowheads="1"/>
          </p:cNvSpPr>
          <p:nvPr/>
        </p:nvSpPr>
        <p:spPr bwMode="auto">
          <a:xfrm>
            <a:off x="5724525" y="3357563"/>
            <a:ext cx="1800225" cy="1014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/>
            <a:r>
              <a:rPr lang="es-ES" altLang="es-ES" sz="1200">
                <a:solidFill>
                  <a:schemeClr val="bg1"/>
                </a:solidFill>
              </a:rPr>
              <a:t>*Entregar anualmente herramientas lúdicas y pedagógicas para niños, niñas y adolescentes.</a:t>
            </a: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25" y="1265275"/>
            <a:ext cx="8058150" cy="37210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aphicFrame>
        <p:nvGraphicFramePr>
          <p:cNvPr id="2" name="1 Tabla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450049263"/>
              </p:ext>
            </p:extLst>
          </p:nvPr>
        </p:nvGraphicFramePr>
        <p:xfrm>
          <a:off x="542925" y="4986339"/>
          <a:ext cx="8058150" cy="741825"/>
        </p:xfrm>
        <a:graphic>
          <a:graphicData uri="http://schemas.openxmlformats.org/drawingml/2006/table">
            <a:tbl>
              <a:tblPr>
                <a:tableStyleId>{E0E7CCF6-B3C8-45E0-982F-0E4B016934A8}</a:tableStyleId>
              </a:tblPr>
              <a:tblGrid>
                <a:gridCol w="2431750"/>
                <a:gridCol w="877338"/>
                <a:gridCol w="905945"/>
                <a:gridCol w="905945"/>
                <a:gridCol w="877338"/>
                <a:gridCol w="1029917"/>
                <a:gridCol w="1029917"/>
              </a:tblGrid>
              <a:tr h="741825">
                <a:tc>
                  <a:txBody>
                    <a:bodyPr/>
                    <a:lstStyle/>
                    <a:p>
                      <a:pPr algn="just" fontAlgn="ctr"/>
                      <a:r>
                        <a:rPr lang="es-CO" sz="1200" u="none" strike="noStrike">
                          <a:effectLst/>
                        </a:rPr>
                        <a:t>Número de afiliados al sistema de seguridad social en salud en la población de 12 a 17 años.</a:t>
                      </a:r>
                      <a:endParaRPr lang="es-CO" sz="1200" b="0" i="0" u="none" strike="noStrike">
                        <a:solidFill>
                          <a:srgbClr val="000000"/>
                        </a:solidFill>
                        <a:effectLst/>
                        <a:latin typeface="Arial Narrow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200" u="none" strike="noStrike">
                          <a:effectLst/>
                        </a:rPr>
                        <a:t>99%</a:t>
                      </a:r>
                      <a:br>
                        <a:rPr lang="es-CO" sz="1200" u="none" strike="noStrike">
                          <a:effectLst/>
                        </a:rPr>
                      </a:br>
                      <a:r>
                        <a:rPr lang="es-CO" sz="1200" u="none" strike="noStrike">
                          <a:effectLst/>
                        </a:rPr>
                        <a:t>1.426 afiliados</a:t>
                      </a:r>
                      <a:endParaRPr lang="es-CO" sz="1200" b="0" i="0" u="none" strike="noStrike">
                        <a:solidFill>
                          <a:srgbClr val="000000"/>
                        </a:solidFill>
                        <a:effectLst/>
                        <a:latin typeface="Arial Narrow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200" u="none" strike="noStrike">
                          <a:effectLst/>
                        </a:rPr>
                        <a:t>99%</a:t>
                      </a:r>
                      <a:br>
                        <a:rPr lang="es-CO" sz="1200" u="none" strike="noStrike">
                          <a:effectLst/>
                        </a:rPr>
                      </a:br>
                      <a:r>
                        <a:rPr lang="es-CO" sz="1200" u="none" strike="noStrike">
                          <a:effectLst/>
                        </a:rPr>
                        <a:t>1.387 afiliados</a:t>
                      </a:r>
                      <a:endParaRPr lang="es-CO" sz="1200" b="0" i="0" u="none" strike="noStrike">
                        <a:solidFill>
                          <a:srgbClr val="000000"/>
                        </a:solidFill>
                        <a:effectLst/>
                        <a:latin typeface="Arial Narrow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200" u="none" strike="noStrike">
                          <a:effectLst/>
                        </a:rPr>
                        <a:t>96%</a:t>
                      </a:r>
                      <a:br>
                        <a:rPr lang="es-CO" sz="1200" u="none" strike="noStrike">
                          <a:effectLst/>
                        </a:rPr>
                      </a:br>
                      <a:r>
                        <a:rPr lang="es-CO" sz="1200" u="none" strike="noStrike">
                          <a:effectLst/>
                        </a:rPr>
                        <a:t>1.333</a:t>
                      </a:r>
                      <a:br>
                        <a:rPr lang="es-CO" sz="1200" u="none" strike="noStrike">
                          <a:effectLst/>
                        </a:rPr>
                      </a:br>
                      <a:r>
                        <a:rPr lang="es-CO" sz="1200" u="none" strike="noStrike">
                          <a:effectLst/>
                        </a:rPr>
                        <a:t>afiliados</a:t>
                      </a:r>
                      <a:endParaRPr lang="es-CO" sz="1200" b="0" i="0" u="none" strike="noStrike">
                        <a:solidFill>
                          <a:srgbClr val="000000"/>
                        </a:solidFill>
                        <a:effectLst/>
                        <a:latin typeface="Arial Narrow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200" u="none" strike="noStrike">
                          <a:effectLst/>
                        </a:rPr>
                        <a:t>99%</a:t>
                      </a:r>
                      <a:br>
                        <a:rPr lang="es-CO" sz="1200" u="none" strike="noStrike">
                          <a:effectLst/>
                        </a:rPr>
                      </a:br>
                      <a:r>
                        <a:rPr lang="es-CO" sz="1200" u="none" strike="noStrike">
                          <a:effectLst/>
                        </a:rPr>
                        <a:t>1.355 afiliados</a:t>
                      </a:r>
                      <a:endParaRPr lang="es-CO" sz="1200" b="0" i="0" u="none" strike="noStrike">
                        <a:solidFill>
                          <a:srgbClr val="000000"/>
                        </a:solidFill>
                        <a:effectLst/>
                        <a:latin typeface="Arial Narrow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200" u="none" strike="noStrike">
                          <a:effectLst/>
                        </a:rPr>
                        <a:t>0%</a:t>
                      </a:r>
                      <a:endParaRPr lang="es-CO" sz="1200" b="0" i="0" u="none" strike="noStrike">
                        <a:solidFill>
                          <a:srgbClr val="000000"/>
                        </a:solidFill>
                        <a:effectLst/>
                        <a:latin typeface="Arial Narrow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200" u="none" strike="noStrike" dirty="0">
                          <a:effectLst/>
                        </a:rPr>
                        <a:t>3%</a:t>
                      </a:r>
                      <a:endParaRPr lang="es-CO" sz="1200" b="0" i="0" u="none" strike="noStrike" dirty="0">
                        <a:solidFill>
                          <a:srgbClr val="000000"/>
                        </a:solidFill>
                        <a:effectLst/>
                        <a:latin typeface="Arial Narrow"/>
                      </a:endParaRPr>
                    </a:p>
                  </a:txBody>
                  <a:tcPr marL="0" marR="0" marT="0" marB="0" anchor="ctr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7036831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>
          <a:xfrm>
            <a:off x="542925" y="263394"/>
            <a:ext cx="8229600" cy="692696"/>
          </a:xfrm>
        </p:spPr>
        <p:txBody>
          <a:bodyPr/>
          <a:lstStyle/>
          <a:p>
            <a:pPr eaLnBrk="1" hangingPunct="1"/>
            <a:r>
              <a:rPr lang="es-ES" altLang="es-ES" sz="4000" dirty="0" smtClean="0">
                <a:solidFill>
                  <a:srgbClr val="0070C0"/>
                </a:solidFill>
                <a:latin typeface="Amatic SC" charset="-79"/>
                <a:cs typeface="Amatic SC" charset="-79"/>
              </a:rPr>
              <a:t>INDICADORES ADOLESCENCIA</a:t>
            </a:r>
          </a:p>
        </p:txBody>
      </p:sp>
      <p:sp>
        <p:nvSpPr>
          <p:cNvPr id="23555" name="CuadroTexto 6"/>
          <p:cNvSpPr txBox="1">
            <a:spLocks noChangeArrowheads="1"/>
          </p:cNvSpPr>
          <p:nvPr/>
        </p:nvSpPr>
        <p:spPr bwMode="auto">
          <a:xfrm>
            <a:off x="5724525" y="3357563"/>
            <a:ext cx="1800225" cy="1014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/>
            <a:r>
              <a:rPr lang="es-ES" altLang="es-ES" sz="1200">
                <a:solidFill>
                  <a:schemeClr val="bg1"/>
                </a:solidFill>
              </a:rPr>
              <a:t>*Entregar anualmente herramientas lúdicas y pedagógicas para niños, niñas y adolescentes.</a:t>
            </a:r>
          </a:p>
        </p:txBody>
      </p:sp>
      <p:pic>
        <p:nvPicPr>
          <p:cNvPr id="6145" name="Picture 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2925" y="1104900"/>
            <a:ext cx="8058150" cy="4648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785169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>
          <a:xfrm>
            <a:off x="542925" y="263394"/>
            <a:ext cx="8229600" cy="692696"/>
          </a:xfrm>
        </p:spPr>
        <p:txBody>
          <a:bodyPr/>
          <a:lstStyle/>
          <a:p>
            <a:pPr eaLnBrk="1" hangingPunct="1"/>
            <a:r>
              <a:rPr lang="es-ES" altLang="es-ES" sz="4000" dirty="0" smtClean="0">
                <a:solidFill>
                  <a:srgbClr val="0070C0"/>
                </a:solidFill>
                <a:latin typeface="Amatic SC" charset="-79"/>
                <a:cs typeface="Amatic SC" charset="-79"/>
              </a:rPr>
              <a:t>INDICADORES ADOLESCENCIA</a:t>
            </a:r>
          </a:p>
        </p:txBody>
      </p:sp>
      <p:sp>
        <p:nvSpPr>
          <p:cNvPr id="23555" name="CuadroTexto 6"/>
          <p:cNvSpPr txBox="1">
            <a:spLocks noChangeArrowheads="1"/>
          </p:cNvSpPr>
          <p:nvPr/>
        </p:nvSpPr>
        <p:spPr bwMode="auto">
          <a:xfrm>
            <a:off x="5724525" y="3357563"/>
            <a:ext cx="1800225" cy="1014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3200"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>
              <a:defRPr sz="2800"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>
              <a:defRPr sz="2400"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/>
            <a:r>
              <a:rPr lang="es-ES" altLang="es-ES" sz="1200">
                <a:solidFill>
                  <a:schemeClr val="bg1"/>
                </a:solidFill>
              </a:rPr>
              <a:t>*Entregar anualmente herramientas lúdicas y pedagógicas para niños, niñas y adolescentes.</a:t>
            </a:r>
          </a:p>
        </p:txBody>
      </p:sp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7320" y="1545376"/>
            <a:ext cx="7761767" cy="31718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851056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9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2" name="Google Shape;1902;p24"/>
          <p:cNvSpPr txBox="1">
            <a:spLocks noGrp="1"/>
          </p:cNvSpPr>
          <p:nvPr>
            <p:ph type="title"/>
          </p:nvPr>
        </p:nvSpPr>
        <p:spPr>
          <a:xfrm>
            <a:off x="1131750" y="165378"/>
            <a:ext cx="6880500" cy="1075437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5400" dirty="0" smtClean="0">
                <a:solidFill>
                  <a:srgbClr val="0070C0"/>
                </a:solidFill>
              </a:rPr>
              <a:t>INTERACTUANDO</a:t>
            </a:r>
            <a:endParaRPr sz="5400" dirty="0">
              <a:solidFill>
                <a:srgbClr val="0070C0"/>
              </a:solidFill>
            </a:endParaRPr>
          </a:p>
        </p:txBody>
      </p:sp>
      <p:sp>
        <p:nvSpPr>
          <p:cNvPr id="1906" name="Google Shape;1906;p24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37</a:t>
            </a:fld>
            <a:endParaRPr/>
          </a:p>
        </p:txBody>
      </p:sp>
      <p:sp>
        <p:nvSpPr>
          <p:cNvPr id="2" name="CuadroTexto 1"/>
          <p:cNvSpPr txBox="1"/>
          <p:nvPr/>
        </p:nvSpPr>
        <p:spPr>
          <a:xfrm>
            <a:off x="614149" y="1637731"/>
            <a:ext cx="38350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3200" b="1" dirty="0" smtClean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PROPUESTAS:</a:t>
            </a:r>
            <a:endParaRPr lang="es-ES" sz="3200" b="1" dirty="0">
              <a:solidFill>
                <a:srgbClr val="0070C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  <p:sp>
        <p:nvSpPr>
          <p:cNvPr id="8" name="CuadroTexto 7"/>
          <p:cNvSpPr txBox="1"/>
          <p:nvPr/>
        </p:nvSpPr>
        <p:spPr>
          <a:xfrm>
            <a:off x="4683456" y="1637731"/>
            <a:ext cx="293426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3200" b="1" dirty="0" smtClean="0">
                <a:solidFill>
                  <a:srgbClr val="0070C0"/>
                </a:solidFill>
                <a:latin typeface="Amatic SC" panose="020B0604020202020204" charset="-79"/>
                <a:cs typeface="Amatic SC" panose="020B0604020202020204" charset="-79"/>
              </a:rPr>
              <a:t>PREGUNTAS:</a:t>
            </a:r>
            <a:endParaRPr lang="es-ES" sz="3200" b="1" dirty="0">
              <a:solidFill>
                <a:srgbClr val="0070C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0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2" name="Google Shape;2072;p32"/>
          <p:cNvSpPr txBox="1">
            <a:spLocks noGrp="1"/>
          </p:cNvSpPr>
          <p:nvPr>
            <p:ph type="sldNum" idx="12"/>
          </p:nvPr>
        </p:nvSpPr>
        <p:spPr>
          <a:xfrm>
            <a:off x="8749000" y="0"/>
            <a:ext cx="394800" cy="428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38</a:t>
            </a:fld>
            <a:endParaRPr/>
          </a:p>
        </p:txBody>
      </p:sp>
      <p:sp>
        <p:nvSpPr>
          <p:cNvPr id="3" name="CuadroTexto 2"/>
          <p:cNvSpPr txBox="1"/>
          <p:nvPr/>
        </p:nvSpPr>
        <p:spPr>
          <a:xfrm>
            <a:off x="2115402" y="2033516"/>
            <a:ext cx="5295331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4800" b="1" dirty="0" smtClean="0">
                <a:solidFill>
                  <a:srgbClr val="002060"/>
                </a:solidFill>
                <a:latin typeface="Amatic SC" panose="020B0604020202020204" charset="-79"/>
                <a:cs typeface="Amatic SC" panose="020B0604020202020204" charset="-79"/>
              </a:rPr>
              <a:t>MUCHAS GRACIAS, SEGUIMOS TRABAJANDO POR LA ADOLESCENCIA VEGUNA!!!.</a:t>
            </a:r>
            <a:endParaRPr lang="es-ES" sz="4800" b="1" dirty="0">
              <a:solidFill>
                <a:srgbClr val="002060"/>
              </a:solidFill>
              <a:latin typeface="Amatic SC" panose="020B0604020202020204" charset="-79"/>
              <a:cs typeface="Amatic SC" panose="020B0604020202020204" charset="-79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Nathaniel template">
  <a:themeElements>
    <a:clrScheme name="Custom 347">
      <a:dk1>
        <a:srgbClr val="000000"/>
      </a:dk1>
      <a:lt1>
        <a:srgbClr val="FFFFFF"/>
      </a:lt1>
      <a:dk2>
        <a:srgbClr val="666666"/>
      </a:dk2>
      <a:lt2>
        <a:srgbClr val="CCCCCC"/>
      </a:lt2>
      <a:accent1>
        <a:srgbClr val="3A81BA"/>
      </a:accent1>
      <a:accent2>
        <a:srgbClr val="D89F39"/>
      </a:accent2>
      <a:accent3>
        <a:srgbClr val="8BAB42"/>
      </a:accent3>
      <a:accent4>
        <a:srgbClr val="57A7B5"/>
      </a:accent4>
      <a:accent5>
        <a:srgbClr val="8B81D2"/>
      </a:accent5>
      <a:accent6>
        <a:srgbClr val="963334"/>
      </a:accent6>
      <a:hlink>
        <a:srgbClr val="1155CC"/>
      </a:hlink>
      <a:folHlink>
        <a:srgbClr val="6611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o" ma:contentTypeID="0x0101005DB586C3A277D04397FFD0B46EC66A03" ma:contentTypeVersion="0" ma:contentTypeDescription="Crear nuevo documento." ma:contentTypeScope="" ma:versionID="d01b507434e30f1846d9a54e1c008c25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3f6edc329ff236629c56e3b879b320d0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ipo de contenido"/>
        <xsd:element ref="dc:title" minOccurs="0" maxOccurs="1" ma:index="4" ma:displayName="Título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9F73FAAB-2B8A-431E-8D50-D00F918016D0}"/>
</file>

<file path=customXml/itemProps2.xml><?xml version="1.0" encoding="utf-8"?>
<ds:datastoreItem xmlns:ds="http://schemas.openxmlformats.org/officeDocument/2006/customXml" ds:itemID="{02576214-EFBC-4F23-BD31-221AA53BDE6D}"/>
</file>

<file path=customXml/itemProps3.xml><?xml version="1.0" encoding="utf-8"?>
<ds:datastoreItem xmlns:ds="http://schemas.openxmlformats.org/officeDocument/2006/customXml" ds:itemID="{92187952-455B-4D74-84C4-FDFFBDB6FF1D}"/>
</file>

<file path=docProps/app.xml><?xml version="1.0" encoding="utf-8"?>
<Properties xmlns="http://schemas.openxmlformats.org/officeDocument/2006/extended-properties" xmlns:vt="http://schemas.openxmlformats.org/officeDocument/2006/docPropsVTypes">
  <TotalTime>873</TotalTime>
  <Words>1080</Words>
  <Application>Microsoft Office PowerPoint</Application>
  <PresentationFormat>Presentación en pantalla (4:3)</PresentationFormat>
  <Paragraphs>204</Paragraphs>
  <Slides>38</Slides>
  <Notes>21</Notes>
  <HiddenSlides>0</HiddenSlides>
  <MMClips>0</MMClips>
  <ScaleCrop>false</ScaleCrop>
  <HeadingPairs>
    <vt:vector size="6" baseType="variant">
      <vt:variant>
        <vt:lpstr>Fuentes usadas</vt:lpstr>
      </vt:variant>
      <vt:variant>
        <vt:i4>9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38</vt:i4>
      </vt:variant>
    </vt:vector>
  </HeadingPairs>
  <TitlesOfParts>
    <vt:vector size="48" baseType="lpstr">
      <vt:lpstr>Arial</vt:lpstr>
      <vt:lpstr>Arial Narrow</vt:lpstr>
      <vt:lpstr>Oswald</vt:lpstr>
      <vt:lpstr>Cambria</vt:lpstr>
      <vt:lpstr>Britannic Bold</vt:lpstr>
      <vt:lpstr>Baskerville Old Face</vt:lpstr>
      <vt:lpstr>Amatic SC</vt:lpstr>
      <vt:lpstr>Roboto Condensed</vt:lpstr>
      <vt:lpstr>Merriweather</vt:lpstr>
      <vt:lpstr>Nathaniel template</vt:lpstr>
      <vt:lpstr>RENDICIÓN DE CUENTAS EN ATENCIÓN A LA POBLACIÓN ADOLESCENTE, DESDE  EL PLAN DE DESARROLLO 2016-2019</vt:lpstr>
      <vt:lpstr>Presentación de PowerPoint</vt:lpstr>
      <vt:lpstr>EJE 1: Desarrollo Social para el Progreso</vt:lpstr>
      <vt:lpstr>Presentación de PowerPoint</vt:lpstr>
      <vt:lpstr>REGISTRO FOTOGRÀFICO</vt:lpstr>
      <vt:lpstr>REGISTRO FOTOGRÀFICO</vt:lpstr>
      <vt:lpstr>EJE 1: Desarrollo Social para el Progreso Programa: Unidos por la Educación de La Vega</vt:lpstr>
      <vt:lpstr>REGISTRO FOTOGRÀFICO</vt:lpstr>
      <vt:lpstr>EJE 1: Desarrollo Social para el Progreso Programa: Unidos por la Educación de La Vega</vt:lpstr>
      <vt:lpstr>REGISTRO FOTOGRÀFICO</vt:lpstr>
      <vt:lpstr>EJE 1: Desarrollo Social para el Progreso Programa: Unidos por la Educación de La Vega</vt:lpstr>
      <vt:lpstr>EJE 1: Desarrollo Social para el Progreso Programa: Unidos por la Salud de La Vega</vt:lpstr>
      <vt:lpstr>REGISTRO FOTOGRÁFICO</vt:lpstr>
      <vt:lpstr>Presentación de PowerPoint</vt:lpstr>
      <vt:lpstr>REGISTRO FOTOGRÁFICO</vt:lpstr>
      <vt:lpstr>REGISTRO FTOGRÁFICO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REGISTRO FOTOGRÁFICO</vt:lpstr>
      <vt:lpstr>Presentación de PowerPoint</vt:lpstr>
      <vt:lpstr>REGISTRO FOTOGRÁFICO</vt:lpstr>
      <vt:lpstr>Inversiòn en adolescencia</vt:lpstr>
      <vt:lpstr>Inversiòn en adolescencia</vt:lpstr>
      <vt:lpstr>INDICADORES ADOLESCENCIA</vt:lpstr>
      <vt:lpstr>INDICADORES ADOLESCENCIA</vt:lpstr>
      <vt:lpstr>INDICADORES ADOLESCENCIA</vt:lpstr>
      <vt:lpstr>INDICADORES ADOLESCENCIA</vt:lpstr>
      <vt:lpstr>INDICADORES ADOLESCENCIA</vt:lpstr>
      <vt:lpstr>INTERACTUANDO</vt:lpstr>
      <vt:lpstr>Presentación de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This is your presentation title</dc:title>
  <dc:creator>Javier01</dc:creator>
  <cp:lastModifiedBy>SBDS</cp:lastModifiedBy>
  <cp:revision>63</cp:revision>
  <dcterms:modified xsi:type="dcterms:W3CDTF">2019-04-11T00:19:26Z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0x0101005DB586C3A277D04397FFD0B46EC66A03</vt:lpwstr>
  </property>
</Properties>
</file>